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13"/>
  </p:notesMasterIdLst>
  <p:sldIdLst>
    <p:sldId id="272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1" r:id="rId12"/>
  </p:sldIdLst>
  <p:sldSz cx="12192000" cy="6858000"/>
  <p:notesSz cx="6858000" cy="9144000"/>
  <p:custDataLst>
    <p:tags r:id="rId1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5E1B"/>
    <a:srgbClr val="FDB53F"/>
    <a:srgbClr val="0056A6"/>
    <a:srgbClr val="FF9409"/>
    <a:srgbClr val="FC762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19" autoAdjust="0"/>
    <p:restoredTop sz="94660"/>
  </p:normalViewPr>
  <p:slideViewPr>
    <p:cSldViewPr snapToGrid="0">
      <p:cViewPr>
        <p:scale>
          <a:sx n="50" d="100"/>
          <a:sy n="50" d="100"/>
        </p:scale>
        <p:origin x="-2664" y="-14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pPr/>
              <a:t>2020/9/28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93684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61613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724574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33111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789701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133820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4142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49833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387623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584717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56105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:p14="http://schemas.microsoft.com/office/powerpoint/2010/main" xmlns="" id="{891F55ED-E951-4F65-A31D-C36893BAC8D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91991" y="2307470"/>
            <a:ext cx="2899940" cy="2105044"/>
          </a:xfrm>
          <a:custGeom>
            <a:avLst/>
            <a:gdLst>
              <a:gd name="connsiteX0" fmla="*/ 1787374 w 2899940"/>
              <a:gd name="connsiteY0" fmla="*/ 524 h 2105044"/>
              <a:gd name="connsiteX1" fmla="*/ 1947338 w 2899940"/>
              <a:gd name="connsiteY1" fmla="*/ 59388 h 2105044"/>
              <a:gd name="connsiteX2" fmla="*/ 1999259 w 2899940"/>
              <a:gd name="connsiteY2" fmla="*/ 110795 h 2105044"/>
              <a:gd name="connsiteX3" fmla="*/ 2002469 w 2899940"/>
              <a:gd name="connsiteY3" fmla="*/ 113973 h 2105044"/>
              <a:gd name="connsiteX4" fmla="*/ 2227109 w 2899940"/>
              <a:gd name="connsiteY4" fmla="*/ 1294 h 2105044"/>
              <a:gd name="connsiteX5" fmla="*/ 2379906 w 2899940"/>
              <a:gd name="connsiteY5" fmla="*/ 26740 h 2105044"/>
              <a:gd name="connsiteX6" fmla="*/ 2571306 w 2899940"/>
              <a:gd name="connsiteY6" fmla="*/ 264718 h 2105044"/>
              <a:gd name="connsiteX7" fmla="*/ 2572348 w 2899940"/>
              <a:gd name="connsiteY7" fmla="*/ 265143 h 2105044"/>
              <a:gd name="connsiteX8" fmla="*/ 2653280 w 2899940"/>
              <a:gd name="connsiteY8" fmla="*/ 298108 h 2105044"/>
              <a:gd name="connsiteX9" fmla="*/ 2816942 w 2899940"/>
              <a:gd name="connsiteY9" fmla="*/ 495682 h 2105044"/>
              <a:gd name="connsiteX10" fmla="*/ 2805947 w 2899940"/>
              <a:gd name="connsiteY10" fmla="*/ 746129 h 2105044"/>
              <a:gd name="connsiteX11" fmla="*/ 2886262 w 2899940"/>
              <a:gd name="connsiteY11" fmla="*/ 1129056 h 2105044"/>
              <a:gd name="connsiteX12" fmla="*/ 2510031 w 2899940"/>
              <a:gd name="connsiteY12" fmla="*/ 1464251 h 2105044"/>
              <a:gd name="connsiteX13" fmla="*/ 2375347 w 2899940"/>
              <a:gd name="connsiteY13" fmla="*/ 1751471 h 2105044"/>
              <a:gd name="connsiteX14" fmla="*/ 1916791 w 2899940"/>
              <a:gd name="connsiteY14" fmla="*/ 1786247 h 2105044"/>
              <a:gd name="connsiteX15" fmla="*/ 1589098 w 2899940"/>
              <a:gd name="connsiteY15" fmla="*/ 2092657 h 2105044"/>
              <a:gd name="connsiteX16" fmla="*/ 1107278 w 2899940"/>
              <a:gd name="connsiteY16" fmla="*/ 1905626 h 2105044"/>
              <a:gd name="connsiteX17" fmla="*/ 391555 w 2899940"/>
              <a:gd name="connsiteY17" fmla="*/ 1720835 h 2105044"/>
              <a:gd name="connsiteX18" fmla="*/ 76868 w 2899940"/>
              <a:gd name="connsiteY18" fmla="*/ 1515198 h 2105044"/>
              <a:gd name="connsiteX19" fmla="*/ 144109 w 2899940"/>
              <a:gd name="connsiteY19" fmla="*/ 1237622 h 2105044"/>
              <a:gd name="connsiteX20" fmla="*/ 2118 w 2899940"/>
              <a:gd name="connsiteY20" fmla="*/ 952837 h 2105044"/>
              <a:gd name="connsiteX21" fmla="*/ 261430 w 2899940"/>
              <a:gd name="connsiteY21" fmla="*/ 699712 h 2105044"/>
              <a:gd name="connsiteX22" fmla="*/ 263911 w 2899940"/>
              <a:gd name="connsiteY22" fmla="*/ 693039 h 2105044"/>
              <a:gd name="connsiteX23" fmla="*/ 379421 w 2899940"/>
              <a:gd name="connsiteY23" fmla="*/ 329546 h 2105044"/>
              <a:gd name="connsiteX24" fmla="*/ 941354 w 2899940"/>
              <a:gd name="connsiteY24" fmla="*/ 246502 h 2105044"/>
              <a:gd name="connsiteX25" fmla="*/ 941461 w 2899940"/>
              <a:gd name="connsiteY25" fmla="*/ 246349 h 2105044"/>
              <a:gd name="connsiteX26" fmla="*/ 990910 w 2899940"/>
              <a:gd name="connsiteY26" fmla="*/ 175952 h 2105044"/>
              <a:gd name="connsiteX27" fmla="*/ 1507912 w 2899940"/>
              <a:gd name="connsiteY27" fmla="*/ 160292 h 2105044"/>
              <a:gd name="connsiteX28" fmla="*/ 1510439 w 2899940"/>
              <a:gd name="connsiteY28" fmla="*/ 156513 h 2105044"/>
              <a:gd name="connsiteX29" fmla="*/ 1547139 w 2899940"/>
              <a:gd name="connsiteY29" fmla="*/ 101634 h 2105044"/>
              <a:gd name="connsiteX30" fmla="*/ 1728676 w 2899940"/>
              <a:gd name="connsiteY30" fmla="*/ 2874 h 2105044"/>
              <a:gd name="connsiteX31" fmla="*/ 1787374 w 2899940"/>
              <a:gd name="connsiteY31" fmla="*/ 524 h 2105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899940" h="2105044">
                <a:moveTo>
                  <a:pt x="1787374" y="524"/>
                </a:moveTo>
                <a:cubicBezTo>
                  <a:pt x="1845527" y="3989"/>
                  <a:pt x="1901242" y="24578"/>
                  <a:pt x="1947338" y="59388"/>
                </a:cubicBezTo>
                <a:lnTo>
                  <a:pt x="1999259" y="110795"/>
                </a:lnTo>
                <a:lnTo>
                  <a:pt x="2002469" y="113973"/>
                </a:lnTo>
                <a:cubicBezTo>
                  <a:pt x="2060375" y="46576"/>
                  <a:pt x="2141954" y="7470"/>
                  <a:pt x="2227109" y="1294"/>
                </a:cubicBezTo>
                <a:cubicBezTo>
                  <a:pt x="2278201" y="-2413"/>
                  <a:pt x="2330581" y="5736"/>
                  <a:pt x="2379906" y="26740"/>
                </a:cubicBezTo>
                <a:cubicBezTo>
                  <a:pt x="2480131" y="69407"/>
                  <a:pt x="2551998" y="158734"/>
                  <a:pt x="2571306" y="264718"/>
                </a:cubicBezTo>
                <a:lnTo>
                  <a:pt x="2572348" y="265143"/>
                </a:lnTo>
                <a:lnTo>
                  <a:pt x="2653280" y="298108"/>
                </a:lnTo>
                <a:cubicBezTo>
                  <a:pt x="2729857" y="340980"/>
                  <a:pt x="2788785" y="410934"/>
                  <a:pt x="2816942" y="495682"/>
                </a:cubicBezTo>
                <a:cubicBezTo>
                  <a:pt x="2844227" y="577703"/>
                  <a:pt x="2840339" y="666787"/>
                  <a:pt x="2805947" y="746129"/>
                </a:cubicBezTo>
                <a:cubicBezTo>
                  <a:pt x="2890485" y="854938"/>
                  <a:pt x="2920050" y="995991"/>
                  <a:pt x="2886262" y="1129056"/>
                </a:cubicBezTo>
                <a:cubicBezTo>
                  <a:pt x="2841345" y="1305956"/>
                  <a:pt x="2692649" y="1438437"/>
                  <a:pt x="2510031" y="1464251"/>
                </a:cubicBezTo>
                <a:cubicBezTo>
                  <a:pt x="2509160" y="1574668"/>
                  <a:pt x="2460019" y="1679386"/>
                  <a:pt x="2375347" y="1751471"/>
                </a:cubicBezTo>
                <a:cubicBezTo>
                  <a:pt x="2246697" y="1861011"/>
                  <a:pt x="2060861" y="1875087"/>
                  <a:pt x="1916791" y="1786247"/>
                </a:cubicBezTo>
                <a:cubicBezTo>
                  <a:pt x="1870198" y="1938843"/>
                  <a:pt x="1745436" y="2055494"/>
                  <a:pt x="1589098" y="2092657"/>
                </a:cubicBezTo>
                <a:cubicBezTo>
                  <a:pt x="1404871" y="2136444"/>
                  <a:pt x="1212599" y="2061826"/>
                  <a:pt x="1107278" y="1905626"/>
                </a:cubicBezTo>
                <a:cubicBezTo>
                  <a:pt x="858693" y="2053887"/>
                  <a:pt x="535826" y="1970551"/>
                  <a:pt x="391555" y="1720835"/>
                </a:cubicBezTo>
                <a:cubicBezTo>
                  <a:pt x="249832" y="1737249"/>
                  <a:pt x="116757" y="1650308"/>
                  <a:pt x="76868" y="1515198"/>
                </a:cubicBezTo>
                <a:cubicBezTo>
                  <a:pt x="47974" y="1417445"/>
                  <a:pt x="73516" y="1311947"/>
                  <a:pt x="144109" y="1237622"/>
                </a:cubicBezTo>
                <a:cubicBezTo>
                  <a:pt x="43951" y="1179321"/>
                  <a:pt x="-11826" y="1067443"/>
                  <a:pt x="2118" y="952837"/>
                </a:cubicBezTo>
                <a:cubicBezTo>
                  <a:pt x="18476" y="818652"/>
                  <a:pt x="126143" y="713545"/>
                  <a:pt x="261430" y="699712"/>
                </a:cubicBezTo>
                <a:cubicBezTo>
                  <a:pt x="262235" y="697472"/>
                  <a:pt x="263106" y="695280"/>
                  <a:pt x="263911" y="693039"/>
                </a:cubicBezTo>
                <a:cubicBezTo>
                  <a:pt x="245743" y="560900"/>
                  <a:pt x="288112" y="427640"/>
                  <a:pt x="379421" y="329546"/>
                </a:cubicBezTo>
                <a:cubicBezTo>
                  <a:pt x="523692" y="174612"/>
                  <a:pt x="757596" y="140079"/>
                  <a:pt x="941354" y="246502"/>
                </a:cubicBezTo>
                <a:lnTo>
                  <a:pt x="941461" y="246349"/>
                </a:lnTo>
                <a:lnTo>
                  <a:pt x="990910" y="175952"/>
                </a:lnTo>
                <a:cubicBezTo>
                  <a:pt x="1122733" y="29877"/>
                  <a:pt x="1358797" y="14966"/>
                  <a:pt x="1507912" y="160292"/>
                </a:cubicBezTo>
                <a:lnTo>
                  <a:pt x="1510439" y="156513"/>
                </a:lnTo>
                <a:lnTo>
                  <a:pt x="1547139" y="101634"/>
                </a:lnTo>
                <a:cubicBezTo>
                  <a:pt x="1592944" y="48509"/>
                  <a:pt x="1657227" y="12883"/>
                  <a:pt x="1728676" y="2874"/>
                </a:cubicBezTo>
                <a:cubicBezTo>
                  <a:pt x="1748335" y="116"/>
                  <a:pt x="1767990" y="-631"/>
                  <a:pt x="1787374" y="52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:p14="http://schemas.microsoft.com/office/powerpoint/2010/main" xmlns="" id="{8853F50B-CF8A-4442-8715-97E823EBBCD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4506499" y="3252902"/>
            <a:ext cx="2899940" cy="2105044"/>
          </a:xfrm>
          <a:custGeom>
            <a:avLst/>
            <a:gdLst>
              <a:gd name="connsiteX0" fmla="*/ 1787374 w 2899940"/>
              <a:gd name="connsiteY0" fmla="*/ 524 h 2105044"/>
              <a:gd name="connsiteX1" fmla="*/ 1947338 w 2899940"/>
              <a:gd name="connsiteY1" fmla="*/ 59388 h 2105044"/>
              <a:gd name="connsiteX2" fmla="*/ 1999259 w 2899940"/>
              <a:gd name="connsiteY2" fmla="*/ 110795 h 2105044"/>
              <a:gd name="connsiteX3" fmla="*/ 2002469 w 2899940"/>
              <a:gd name="connsiteY3" fmla="*/ 113973 h 2105044"/>
              <a:gd name="connsiteX4" fmla="*/ 2227109 w 2899940"/>
              <a:gd name="connsiteY4" fmla="*/ 1294 h 2105044"/>
              <a:gd name="connsiteX5" fmla="*/ 2379906 w 2899940"/>
              <a:gd name="connsiteY5" fmla="*/ 26740 h 2105044"/>
              <a:gd name="connsiteX6" fmla="*/ 2571306 w 2899940"/>
              <a:gd name="connsiteY6" fmla="*/ 264718 h 2105044"/>
              <a:gd name="connsiteX7" fmla="*/ 2572348 w 2899940"/>
              <a:gd name="connsiteY7" fmla="*/ 265143 h 2105044"/>
              <a:gd name="connsiteX8" fmla="*/ 2653280 w 2899940"/>
              <a:gd name="connsiteY8" fmla="*/ 298108 h 2105044"/>
              <a:gd name="connsiteX9" fmla="*/ 2816942 w 2899940"/>
              <a:gd name="connsiteY9" fmla="*/ 495682 h 2105044"/>
              <a:gd name="connsiteX10" fmla="*/ 2805947 w 2899940"/>
              <a:gd name="connsiteY10" fmla="*/ 746129 h 2105044"/>
              <a:gd name="connsiteX11" fmla="*/ 2886262 w 2899940"/>
              <a:gd name="connsiteY11" fmla="*/ 1129056 h 2105044"/>
              <a:gd name="connsiteX12" fmla="*/ 2510031 w 2899940"/>
              <a:gd name="connsiteY12" fmla="*/ 1464251 h 2105044"/>
              <a:gd name="connsiteX13" fmla="*/ 2375347 w 2899940"/>
              <a:gd name="connsiteY13" fmla="*/ 1751471 h 2105044"/>
              <a:gd name="connsiteX14" fmla="*/ 1916791 w 2899940"/>
              <a:gd name="connsiteY14" fmla="*/ 1786247 h 2105044"/>
              <a:gd name="connsiteX15" fmla="*/ 1589098 w 2899940"/>
              <a:gd name="connsiteY15" fmla="*/ 2092657 h 2105044"/>
              <a:gd name="connsiteX16" fmla="*/ 1107278 w 2899940"/>
              <a:gd name="connsiteY16" fmla="*/ 1905626 h 2105044"/>
              <a:gd name="connsiteX17" fmla="*/ 391556 w 2899940"/>
              <a:gd name="connsiteY17" fmla="*/ 1720835 h 2105044"/>
              <a:gd name="connsiteX18" fmla="*/ 76868 w 2899940"/>
              <a:gd name="connsiteY18" fmla="*/ 1515198 h 2105044"/>
              <a:gd name="connsiteX19" fmla="*/ 144110 w 2899940"/>
              <a:gd name="connsiteY19" fmla="*/ 1237622 h 2105044"/>
              <a:gd name="connsiteX20" fmla="*/ 2118 w 2899940"/>
              <a:gd name="connsiteY20" fmla="*/ 952838 h 2105044"/>
              <a:gd name="connsiteX21" fmla="*/ 261430 w 2899940"/>
              <a:gd name="connsiteY21" fmla="*/ 699712 h 2105044"/>
              <a:gd name="connsiteX22" fmla="*/ 263911 w 2899940"/>
              <a:gd name="connsiteY22" fmla="*/ 693039 h 2105044"/>
              <a:gd name="connsiteX23" fmla="*/ 379421 w 2899940"/>
              <a:gd name="connsiteY23" fmla="*/ 329546 h 2105044"/>
              <a:gd name="connsiteX24" fmla="*/ 941354 w 2899940"/>
              <a:gd name="connsiteY24" fmla="*/ 246502 h 2105044"/>
              <a:gd name="connsiteX25" fmla="*/ 941461 w 2899940"/>
              <a:gd name="connsiteY25" fmla="*/ 246349 h 2105044"/>
              <a:gd name="connsiteX26" fmla="*/ 990910 w 2899940"/>
              <a:gd name="connsiteY26" fmla="*/ 175952 h 2105044"/>
              <a:gd name="connsiteX27" fmla="*/ 1507912 w 2899940"/>
              <a:gd name="connsiteY27" fmla="*/ 160292 h 2105044"/>
              <a:gd name="connsiteX28" fmla="*/ 1510439 w 2899940"/>
              <a:gd name="connsiteY28" fmla="*/ 156513 h 2105044"/>
              <a:gd name="connsiteX29" fmla="*/ 1547139 w 2899940"/>
              <a:gd name="connsiteY29" fmla="*/ 101634 h 2105044"/>
              <a:gd name="connsiteX30" fmla="*/ 1728676 w 2899940"/>
              <a:gd name="connsiteY30" fmla="*/ 2874 h 2105044"/>
              <a:gd name="connsiteX31" fmla="*/ 1787374 w 2899940"/>
              <a:gd name="connsiteY31" fmla="*/ 524 h 2105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899940" h="2105044">
                <a:moveTo>
                  <a:pt x="1787374" y="524"/>
                </a:moveTo>
                <a:cubicBezTo>
                  <a:pt x="1845527" y="3989"/>
                  <a:pt x="1901243" y="24578"/>
                  <a:pt x="1947338" y="59388"/>
                </a:cubicBezTo>
                <a:lnTo>
                  <a:pt x="1999259" y="110795"/>
                </a:lnTo>
                <a:lnTo>
                  <a:pt x="2002469" y="113973"/>
                </a:lnTo>
                <a:cubicBezTo>
                  <a:pt x="2060375" y="46576"/>
                  <a:pt x="2141954" y="7470"/>
                  <a:pt x="2227109" y="1294"/>
                </a:cubicBezTo>
                <a:cubicBezTo>
                  <a:pt x="2278201" y="-2413"/>
                  <a:pt x="2330581" y="5736"/>
                  <a:pt x="2379906" y="26740"/>
                </a:cubicBezTo>
                <a:cubicBezTo>
                  <a:pt x="2480131" y="69407"/>
                  <a:pt x="2551998" y="158734"/>
                  <a:pt x="2571306" y="264718"/>
                </a:cubicBezTo>
                <a:lnTo>
                  <a:pt x="2572348" y="265143"/>
                </a:lnTo>
                <a:lnTo>
                  <a:pt x="2653280" y="298108"/>
                </a:lnTo>
                <a:cubicBezTo>
                  <a:pt x="2729857" y="340980"/>
                  <a:pt x="2788785" y="410934"/>
                  <a:pt x="2816942" y="495682"/>
                </a:cubicBezTo>
                <a:cubicBezTo>
                  <a:pt x="2844227" y="577703"/>
                  <a:pt x="2840339" y="666787"/>
                  <a:pt x="2805947" y="746129"/>
                </a:cubicBezTo>
                <a:cubicBezTo>
                  <a:pt x="2890485" y="854938"/>
                  <a:pt x="2920050" y="995991"/>
                  <a:pt x="2886262" y="1129056"/>
                </a:cubicBezTo>
                <a:cubicBezTo>
                  <a:pt x="2841345" y="1305956"/>
                  <a:pt x="2692649" y="1438437"/>
                  <a:pt x="2510031" y="1464251"/>
                </a:cubicBezTo>
                <a:cubicBezTo>
                  <a:pt x="2509160" y="1574668"/>
                  <a:pt x="2460019" y="1679386"/>
                  <a:pt x="2375347" y="1751471"/>
                </a:cubicBezTo>
                <a:cubicBezTo>
                  <a:pt x="2246697" y="1861011"/>
                  <a:pt x="2060861" y="1875087"/>
                  <a:pt x="1916791" y="1786247"/>
                </a:cubicBezTo>
                <a:cubicBezTo>
                  <a:pt x="1870198" y="1938843"/>
                  <a:pt x="1745436" y="2055494"/>
                  <a:pt x="1589098" y="2092657"/>
                </a:cubicBezTo>
                <a:cubicBezTo>
                  <a:pt x="1404871" y="2136444"/>
                  <a:pt x="1212599" y="2061826"/>
                  <a:pt x="1107278" y="1905626"/>
                </a:cubicBezTo>
                <a:cubicBezTo>
                  <a:pt x="858693" y="2053887"/>
                  <a:pt x="535826" y="1970551"/>
                  <a:pt x="391556" y="1720835"/>
                </a:cubicBezTo>
                <a:cubicBezTo>
                  <a:pt x="249832" y="1737249"/>
                  <a:pt x="116757" y="1650308"/>
                  <a:pt x="76868" y="1515198"/>
                </a:cubicBezTo>
                <a:cubicBezTo>
                  <a:pt x="47974" y="1417445"/>
                  <a:pt x="73516" y="1311947"/>
                  <a:pt x="144110" y="1237622"/>
                </a:cubicBezTo>
                <a:cubicBezTo>
                  <a:pt x="43951" y="1179321"/>
                  <a:pt x="-11826" y="1067443"/>
                  <a:pt x="2118" y="952838"/>
                </a:cubicBezTo>
                <a:cubicBezTo>
                  <a:pt x="18476" y="818652"/>
                  <a:pt x="126143" y="713545"/>
                  <a:pt x="261430" y="699712"/>
                </a:cubicBezTo>
                <a:cubicBezTo>
                  <a:pt x="262235" y="697472"/>
                  <a:pt x="263106" y="695280"/>
                  <a:pt x="263911" y="693039"/>
                </a:cubicBezTo>
                <a:cubicBezTo>
                  <a:pt x="245743" y="560900"/>
                  <a:pt x="288112" y="427640"/>
                  <a:pt x="379421" y="329546"/>
                </a:cubicBezTo>
                <a:cubicBezTo>
                  <a:pt x="523692" y="174612"/>
                  <a:pt x="757596" y="140079"/>
                  <a:pt x="941354" y="246502"/>
                </a:cubicBezTo>
                <a:lnTo>
                  <a:pt x="941461" y="246349"/>
                </a:lnTo>
                <a:lnTo>
                  <a:pt x="990910" y="175952"/>
                </a:lnTo>
                <a:cubicBezTo>
                  <a:pt x="1122733" y="29877"/>
                  <a:pt x="1358797" y="14966"/>
                  <a:pt x="1507912" y="160292"/>
                </a:cubicBezTo>
                <a:lnTo>
                  <a:pt x="1510439" y="156513"/>
                </a:lnTo>
                <a:lnTo>
                  <a:pt x="1547139" y="101634"/>
                </a:lnTo>
                <a:cubicBezTo>
                  <a:pt x="1592944" y="48509"/>
                  <a:pt x="1657227" y="12883"/>
                  <a:pt x="1728676" y="2874"/>
                </a:cubicBezTo>
                <a:cubicBezTo>
                  <a:pt x="1748335" y="116"/>
                  <a:pt x="1767990" y="-631"/>
                  <a:pt x="1787374" y="52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:p14="http://schemas.microsoft.com/office/powerpoint/2010/main" xmlns="" id="{6565A721-980B-433A-8B41-EC6228C7E334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7821007" y="1834204"/>
            <a:ext cx="2899940" cy="2105044"/>
          </a:xfrm>
          <a:custGeom>
            <a:avLst/>
            <a:gdLst>
              <a:gd name="connsiteX0" fmla="*/ 1787374 w 2899940"/>
              <a:gd name="connsiteY0" fmla="*/ 524 h 2105044"/>
              <a:gd name="connsiteX1" fmla="*/ 1947338 w 2899940"/>
              <a:gd name="connsiteY1" fmla="*/ 59388 h 2105044"/>
              <a:gd name="connsiteX2" fmla="*/ 1999259 w 2899940"/>
              <a:gd name="connsiteY2" fmla="*/ 110795 h 2105044"/>
              <a:gd name="connsiteX3" fmla="*/ 2002468 w 2899940"/>
              <a:gd name="connsiteY3" fmla="*/ 113973 h 2105044"/>
              <a:gd name="connsiteX4" fmla="*/ 2227109 w 2899940"/>
              <a:gd name="connsiteY4" fmla="*/ 1293 h 2105044"/>
              <a:gd name="connsiteX5" fmla="*/ 2379906 w 2899940"/>
              <a:gd name="connsiteY5" fmla="*/ 26740 h 2105044"/>
              <a:gd name="connsiteX6" fmla="*/ 2571306 w 2899940"/>
              <a:gd name="connsiteY6" fmla="*/ 264718 h 2105044"/>
              <a:gd name="connsiteX7" fmla="*/ 2572348 w 2899940"/>
              <a:gd name="connsiteY7" fmla="*/ 265143 h 2105044"/>
              <a:gd name="connsiteX8" fmla="*/ 2653280 w 2899940"/>
              <a:gd name="connsiteY8" fmla="*/ 298108 h 2105044"/>
              <a:gd name="connsiteX9" fmla="*/ 2816942 w 2899940"/>
              <a:gd name="connsiteY9" fmla="*/ 495682 h 2105044"/>
              <a:gd name="connsiteX10" fmla="*/ 2805947 w 2899940"/>
              <a:gd name="connsiteY10" fmla="*/ 746129 h 2105044"/>
              <a:gd name="connsiteX11" fmla="*/ 2886262 w 2899940"/>
              <a:gd name="connsiteY11" fmla="*/ 1129056 h 2105044"/>
              <a:gd name="connsiteX12" fmla="*/ 2510031 w 2899940"/>
              <a:gd name="connsiteY12" fmla="*/ 1464251 h 2105044"/>
              <a:gd name="connsiteX13" fmla="*/ 2375347 w 2899940"/>
              <a:gd name="connsiteY13" fmla="*/ 1751471 h 2105044"/>
              <a:gd name="connsiteX14" fmla="*/ 1916791 w 2899940"/>
              <a:gd name="connsiteY14" fmla="*/ 1786247 h 2105044"/>
              <a:gd name="connsiteX15" fmla="*/ 1589098 w 2899940"/>
              <a:gd name="connsiteY15" fmla="*/ 2092657 h 2105044"/>
              <a:gd name="connsiteX16" fmla="*/ 1107278 w 2899940"/>
              <a:gd name="connsiteY16" fmla="*/ 1905626 h 2105044"/>
              <a:gd name="connsiteX17" fmla="*/ 391556 w 2899940"/>
              <a:gd name="connsiteY17" fmla="*/ 1720835 h 2105044"/>
              <a:gd name="connsiteX18" fmla="*/ 76868 w 2899940"/>
              <a:gd name="connsiteY18" fmla="*/ 1515198 h 2105044"/>
              <a:gd name="connsiteX19" fmla="*/ 144110 w 2899940"/>
              <a:gd name="connsiteY19" fmla="*/ 1237622 h 2105044"/>
              <a:gd name="connsiteX20" fmla="*/ 2118 w 2899940"/>
              <a:gd name="connsiteY20" fmla="*/ 952837 h 2105044"/>
              <a:gd name="connsiteX21" fmla="*/ 261430 w 2899940"/>
              <a:gd name="connsiteY21" fmla="*/ 699712 h 2105044"/>
              <a:gd name="connsiteX22" fmla="*/ 263911 w 2899940"/>
              <a:gd name="connsiteY22" fmla="*/ 693039 h 2105044"/>
              <a:gd name="connsiteX23" fmla="*/ 379421 w 2899940"/>
              <a:gd name="connsiteY23" fmla="*/ 329546 h 2105044"/>
              <a:gd name="connsiteX24" fmla="*/ 941353 w 2899940"/>
              <a:gd name="connsiteY24" fmla="*/ 246502 h 2105044"/>
              <a:gd name="connsiteX25" fmla="*/ 941461 w 2899940"/>
              <a:gd name="connsiteY25" fmla="*/ 246349 h 2105044"/>
              <a:gd name="connsiteX26" fmla="*/ 990910 w 2899940"/>
              <a:gd name="connsiteY26" fmla="*/ 175952 h 2105044"/>
              <a:gd name="connsiteX27" fmla="*/ 1507912 w 2899940"/>
              <a:gd name="connsiteY27" fmla="*/ 160292 h 2105044"/>
              <a:gd name="connsiteX28" fmla="*/ 1510439 w 2899940"/>
              <a:gd name="connsiteY28" fmla="*/ 156513 h 2105044"/>
              <a:gd name="connsiteX29" fmla="*/ 1547138 w 2899940"/>
              <a:gd name="connsiteY29" fmla="*/ 101634 h 2105044"/>
              <a:gd name="connsiteX30" fmla="*/ 1728676 w 2899940"/>
              <a:gd name="connsiteY30" fmla="*/ 2874 h 2105044"/>
              <a:gd name="connsiteX31" fmla="*/ 1787374 w 2899940"/>
              <a:gd name="connsiteY31" fmla="*/ 524 h 2105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899940" h="2105044">
                <a:moveTo>
                  <a:pt x="1787374" y="524"/>
                </a:moveTo>
                <a:cubicBezTo>
                  <a:pt x="1845527" y="3989"/>
                  <a:pt x="1901242" y="24578"/>
                  <a:pt x="1947338" y="59388"/>
                </a:cubicBezTo>
                <a:lnTo>
                  <a:pt x="1999259" y="110795"/>
                </a:lnTo>
                <a:lnTo>
                  <a:pt x="2002468" y="113973"/>
                </a:lnTo>
                <a:cubicBezTo>
                  <a:pt x="2060374" y="46576"/>
                  <a:pt x="2141954" y="7470"/>
                  <a:pt x="2227109" y="1293"/>
                </a:cubicBezTo>
                <a:cubicBezTo>
                  <a:pt x="2278201" y="-2412"/>
                  <a:pt x="2330581" y="5736"/>
                  <a:pt x="2379906" y="26740"/>
                </a:cubicBezTo>
                <a:cubicBezTo>
                  <a:pt x="2480131" y="69407"/>
                  <a:pt x="2551998" y="158734"/>
                  <a:pt x="2571306" y="264718"/>
                </a:cubicBezTo>
                <a:lnTo>
                  <a:pt x="2572348" y="265143"/>
                </a:lnTo>
                <a:lnTo>
                  <a:pt x="2653280" y="298108"/>
                </a:lnTo>
                <a:cubicBezTo>
                  <a:pt x="2729856" y="340980"/>
                  <a:pt x="2788785" y="410934"/>
                  <a:pt x="2816942" y="495682"/>
                </a:cubicBezTo>
                <a:cubicBezTo>
                  <a:pt x="2844227" y="577703"/>
                  <a:pt x="2840339" y="666787"/>
                  <a:pt x="2805947" y="746129"/>
                </a:cubicBezTo>
                <a:cubicBezTo>
                  <a:pt x="2890485" y="854938"/>
                  <a:pt x="2920050" y="995991"/>
                  <a:pt x="2886262" y="1129056"/>
                </a:cubicBezTo>
                <a:cubicBezTo>
                  <a:pt x="2841344" y="1305956"/>
                  <a:pt x="2692649" y="1438437"/>
                  <a:pt x="2510031" y="1464251"/>
                </a:cubicBezTo>
                <a:cubicBezTo>
                  <a:pt x="2509160" y="1574668"/>
                  <a:pt x="2460019" y="1679386"/>
                  <a:pt x="2375347" y="1751471"/>
                </a:cubicBezTo>
                <a:cubicBezTo>
                  <a:pt x="2246696" y="1861011"/>
                  <a:pt x="2060860" y="1875087"/>
                  <a:pt x="1916791" y="1786247"/>
                </a:cubicBezTo>
                <a:cubicBezTo>
                  <a:pt x="1870198" y="1938843"/>
                  <a:pt x="1745436" y="2055494"/>
                  <a:pt x="1589098" y="2092657"/>
                </a:cubicBezTo>
                <a:cubicBezTo>
                  <a:pt x="1404870" y="2136444"/>
                  <a:pt x="1212599" y="2061826"/>
                  <a:pt x="1107278" y="1905626"/>
                </a:cubicBezTo>
                <a:cubicBezTo>
                  <a:pt x="858693" y="2053887"/>
                  <a:pt x="535826" y="1970551"/>
                  <a:pt x="391556" y="1720835"/>
                </a:cubicBezTo>
                <a:cubicBezTo>
                  <a:pt x="249832" y="1737249"/>
                  <a:pt x="116757" y="1650308"/>
                  <a:pt x="76868" y="1515198"/>
                </a:cubicBezTo>
                <a:cubicBezTo>
                  <a:pt x="47974" y="1417445"/>
                  <a:pt x="73516" y="1311947"/>
                  <a:pt x="144110" y="1237622"/>
                </a:cubicBezTo>
                <a:cubicBezTo>
                  <a:pt x="43951" y="1179321"/>
                  <a:pt x="-11826" y="1067443"/>
                  <a:pt x="2118" y="952837"/>
                </a:cubicBezTo>
                <a:cubicBezTo>
                  <a:pt x="18476" y="818652"/>
                  <a:pt x="126143" y="713545"/>
                  <a:pt x="261430" y="699712"/>
                </a:cubicBezTo>
                <a:cubicBezTo>
                  <a:pt x="262235" y="697472"/>
                  <a:pt x="263106" y="695280"/>
                  <a:pt x="263911" y="693039"/>
                </a:cubicBezTo>
                <a:cubicBezTo>
                  <a:pt x="245743" y="560900"/>
                  <a:pt x="288112" y="427640"/>
                  <a:pt x="379421" y="329546"/>
                </a:cubicBezTo>
                <a:cubicBezTo>
                  <a:pt x="523692" y="174612"/>
                  <a:pt x="757596" y="140079"/>
                  <a:pt x="941353" y="246502"/>
                </a:cubicBezTo>
                <a:lnTo>
                  <a:pt x="941461" y="246349"/>
                </a:lnTo>
                <a:lnTo>
                  <a:pt x="990910" y="175952"/>
                </a:lnTo>
                <a:cubicBezTo>
                  <a:pt x="1122733" y="29876"/>
                  <a:pt x="1358797" y="14966"/>
                  <a:pt x="1507912" y="160292"/>
                </a:cubicBezTo>
                <a:lnTo>
                  <a:pt x="1510439" y="156513"/>
                </a:lnTo>
                <a:lnTo>
                  <a:pt x="1547138" y="101634"/>
                </a:lnTo>
                <a:cubicBezTo>
                  <a:pt x="1592944" y="48509"/>
                  <a:pt x="1657227" y="12883"/>
                  <a:pt x="1728676" y="2874"/>
                </a:cubicBezTo>
                <a:cubicBezTo>
                  <a:pt x="1748336" y="116"/>
                  <a:pt x="1767990" y="-631"/>
                  <a:pt x="1787374" y="524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:a16="http://schemas.microsoft.com/office/drawing/2014/main" xmlns="" val="36428488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697786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2966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2865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/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183686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15495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43463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14="http://schemas.microsoft.com/office/drawing/2010/main" xmlns="" id="{78D51D80-0895-40CD-8798-E22F681E76D1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3" y="0"/>
            <a:ext cx="12191999" cy="6858000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14="http://schemas.microsoft.com/office/drawing/2010/main" xmlns="" id="{699460E5-2701-4A6B-AB3C-FFAFB160A388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9383530" y="4"/>
            <a:ext cx="2808473" cy="423221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:p15="http://schemas.microsoft.com/office/powerpoint/2012/main" xmlns:p14="http://schemas.microsoft.com/office/powerpoint/2010/main" xmlns:a14="http://schemas.microsoft.com/office/drawing/2010/main" xmlns="" id="{DC3628BA-2CD2-42FA-9687-31A620AAB03E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1" y="4537113"/>
            <a:ext cx="3890907" cy="2320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:a14="http://schemas.microsoft.com/office/drawing/2010/main" xmlns:a16="http://schemas.microsoft.com/office/drawing/2014/main" xmlns="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5" r:id="rId3"/>
    <p:sldLayoutId id="2147483654" r:id="rId4"/>
    <p:sldLayoutId id="2147483656" r:id="rId5"/>
    <p:sldLayoutId id="2147483657" r:id="rId6"/>
    <p:sldLayoutId id="2147483658" r:id="rId7"/>
    <p:sldLayoutId id="2147483659" r:id="rId8"/>
    <p:sldLayoutId id="2147483660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:p14="http://schemas.microsoft.com/office/powerpoint/2010/main" xmlns:a14="http://schemas.microsoft.com/office/drawing/2010/main" xmlns:a16="http://schemas.microsoft.com/office/drawing/2014/main" xmlns="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图片 7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6F980A7-C906-4AAA-96ED-480CD53181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 rot="20072414" flipH="1">
            <a:off x="421566" y="2167616"/>
            <a:ext cx="2248412" cy="1918137"/>
          </a:xfrm>
          <a:prstGeom prst="rect">
            <a:avLst/>
          </a:prstGeom>
        </p:spPr>
      </p:pic>
      <p:grpSp>
        <p:nvGrpSpPr>
          <p:cNvPr id="45" name="组合 4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7B0F91C-3A40-408E-B750-8F957F790C8C}"/>
              </a:ext>
            </a:extLst>
          </p:cNvPr>
          <p:cNvGrpSpPr/>
          <p:nvPr/>
        </p:nvGrpSpPr>
        <p:grpSpPr>
          <a:xfrm rot="164479">
            <a:off x="1737748" y="1505677"/>
            <a:ext cx="6398696" cy="2191788"/>
            <a:chOff x="1209675" y="904875"/>
            <a:chExt cx="9468360" cy="3243259"/>
          </a:xfrm>
          <a:solidFill>
            <a:srgbClr val="FF9409"/>
          </a:solidFill>
        </p:grpSpPr>
        <p:sp>
          <p:nvSpPr>
            <p:cNvPr id="46" name="任意多边形: 形状 45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D291E87-97D8-4532-B5F7-BF40E1785E9F}"/>
                </a:ext>
              </a:extLst>
            </p:cNvPr>
            <p:cNvSpPr/>
            <p:nvPr/>
          </p:nvSpPr>
          <p:spPr>
            <a:xfrm>
              <a:off x="1571625" y="904875"/>
              <a:ext cx="552450" cy="285750"/>
            </a:xfrm>
            <a:custGeom>
              <a:avLst/>
              <a:gdLst>
                <a:gd name="connsiteX0" fmla="*/ 0 w 552450"/>
                <a:gd name="connsiteY0" fmla="*/ 276225 h 285750"/>
                <a:gd name="connsiteX1" fmla="*/ 190500 w 552450"/>
                <a:gd name="connsiteY1" fmla="*/ 0 h 285750"/>
                <a:gd name="connsiteX2" fmla="*/ 552450 w 552450"/>
                <a:gd name="connsiteY2" fmla="*/ 0 h 285750"/>
                <a:gd name="connsiteX3" fmla="*/ 314325 w 552450"/>
                <a:gd name="connsiteY3" fmla="*/ 285750 h 285750"/>
                <a:gd name="connsiteX4" fmla="*/ 0 w 552450"/>
                <a:gd name="connsiteY4" fmla="*/ 276225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450" h="285750">
                  <a:moveTo>
                    <a:pt x="0" y="276225"/>
                  </a:moveTo>
                  <a:lnTo>
                    <a:pt x="190500" y="0"/>
                  </a:lnTo>
                  <a:lnTo>
                    <a:pt x="552450" y="0"/>
                  </a:lnTo>
                  <a:lnTo>
                    <a:pt x="314325" y="285750"/>
                  </a:lnTo>
                  <a:lnTo>
                    <a:pt x="0" y="27622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47" name="任意多边形: 形状 46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ABA990F-E9DC-4968-8334-96D7168C6399}"/>
                </a:ext>
              </a:extLst>
            </p:cNvPr>
            <p:cNvSpPr/>
            <p:nvPr/>
          </p:nvSpPr>
          <p:spPr>
            <a:xfrm>
              <a:off x="1209675" y="1276349"/>
              <a:ext cx="1495425" cy="1371600"/>
            </a:xfrm>
            <a:custGeom>
              <a:avLst/>
              <a:gdLst>
                <a:gd name="connsiteX0" fmla="*/ 1247794 w 1495425"/>
                <a:gd name="connsiteY0" fmla="*/ 134254 h 1371600"/>
                <a:gd name="connsiteX1" fmla="*/ 283418 w 1495425"/>
                <a:gd name="connsiteY1" fmla="*/ 231263 h 1371600"/>
                <a:gd name="connsiteX2" fmla="*/ 269666 w 1495425"/>
                <a:gd name="connsiteY2" fmla="*/ 1145763 h 1371600"/>
                <a:gd name="connsiteX3" fmla="*/ 1255955 w 1495425"/>
                <a:gd name="connsiteY3" fmla="*/ 1162864 h 1371600"/>
                <a:gd name="connsiteX4" fmla="*/ 0 w 1495425"/>
                <a:gd name="connsiteY4" fmla="*/ 0 h 1371600"/>
                <a:gd name="connsiteX5" fmla="*/ 177420 w 1495425"/>
                <a:gd name="connsiteY5" fmla="*/ 47312 h 1371600"/>
                <a:gd name="connsiteX6" fmla="*/ 1416184 w 1495425"/>
                <a:gd name="connsiteY6" fmla="*/ 27301 h 1371600"/>
                <a:gd name="connsiteX7" fmla="*/ 1495425 w 1495425"/>
                <a:gd name="connsiteY7" fmla="*/ 252925 h 1371600"/>
                <a:gd name="connsiteX8" fmla="*/ 1447800 w 1495425"/>
                <a:gd name="connsiteY8" fmla="*/ 1352550 h 1371600"/>
                <a:gd name="connsiteX9" fmla="*/ 1372769 w 1495425"/>
                <a:gd name="connsiteY9" fmla="*/ 1344603 h 1371600"/>
                <a:gd name="connsiteX10" fmla="*/ 266805 w 1495425"/>
                <a:gd name="connsiteY10" fmla="*/ 1336060 h 1371600"/>
                <a:gd name="connsiteX11" fmla="*/ 266700 w 1495425"/>
                <a:gd name="connsiteY11" fmla="*/ 1343025 h 1371600"/>
                <a:gd name="connsiteX12" fmla="*/ 57150 w 1495425"/>
                <a:gd name="connsiteY12" fmla="*/ 1371600 h 1371600"/>
                <a:gd name="connsiteX0" fmla="*/ 1247794 w 1495425"/>
                <a:gd name="connsiteY0" fmla="*/ 134254 h 1371600"/>
                <a:gd name="connsiteX1" fmla="*/ 283418 w 1495425"/>
                <a:gd name="connsiteY1" fmla="*/ 231263 h 1371600"/>
                <a:gd name="connsiteX2" fmla="*/ 269666 w 1495425"/>
                <a:gd name="connsiteY2" fmla="*/ 1145763 h 1371600"/>
                <a:gd name="connsiteX3" fmla="*/ 1255955 w 1495425"/>
                <a:gd name="connsiteY3" fmla="*/ 1162864 h 1371600"/>
                <a:gd name="connsiteX4" fmla="*/ 1247794 w 1495425"/>
                <a:gd name="connsiteY4" fmla="*/ 134254 h 1371600"/>
                <a:gd name="connsiteX5" fmla="*/ 0 w 1495425"/>
                <a:gd name="connsiteY5" fmla="*/ 0 h 1371600"/>
                <a:gd name="connsiteX6" fmla="*/ 177420 w 1495425"/>
                <a:gd name="connsiteY6" fmla="*/ 47312 h 1371600"/>
                <a:gd name="connsiteX7" fmla="*/ 1416184 w 1495425"/>
                <a:gd name="connsiteY7" fmla="*/ 27301 h 1371600"/>
                <a:gd name="connsiteX8" fmla="*/ 1495425 w 1495425"/>
                <a:gd name="connsiteY8" fmla="*/ 252925 h 1371600"/>
                <a:gd name="connsiteX9" fmla="*/ 1447800 w 1495425"/>
                <a:gd name="connsiteY9" fmla="*/ 1352550 h 1371600"/>
                <a:gd name="connsiteX10" fmla="*/ 1372769 w 1495425"/>
                <a:gd name="connsiteY10" fmla="*/ 1344603 h 1371600"/>
                <a:gd name="connsiteX11" fmla="*/ 266805 w 1495425"/>
                <a:gd name="connsiteY11" fmla="*/ 1336060 h 1371600"/>
                <a:gd name="connsiteX12" fmla="*/ 57150 w 1495425"/>
                <a:gd name="connsiteY12" fmla="*/ 1371600 h 1371600"/>
                <a:gd name="connsiteX13" fmla="*/ 0 w 1495425"/>
                <a:gd name="connsiteY13" fmla="*/ 0 h 1371600"/>
                <a:gd name="connsiteX0" fmla="*/ 1247794 w 1495425"/>
                <a:gd name="connsiteY0" fmla="*/ 134254 h 1371600"/>
                <a:gd name="connsiteX1" fmla="*/ 283418 w 1495425"/>
                <a:gd name="connsiteY1" fmla="*/ 231263 h 1371600"/>
                <a:gd name="connsiteX2" fmla="*/ 269666 w 1495425"/>
                <a:gd name="connsiteY2" fmla="*/ 1145763 h 1371600"/>
                <a:gd name="connsiteX3" fmla="*/ 1255955 w 1495425"/>
                <a:gd name="connsiteY3" fmla="*/ 1162864 h 1371600"/>
                <a:gd name="connsiteX4" fmla="*/ 1247794 w 1495425"/>
                <a:gd name="connsiteY4" fmla="*/ 134254 h 1371600"/>
                <a:gd name="connsiteX5" fmla="*/ 0 w 1495425"/>
                <a:gd name="connsiteY5" fmla="*/ 0 h 1371600"/>
                <a:gd name="connsiteX6" fmla="*/ 177420 w 1495425"/>
                <a:gd name="connsiteY6" fmla="*/ 47312 h 1371600"/>
                <a:gd name="connsiteX7" fmla="*/ 1416184 w 1495425"/>
                <a:gd name="connsiteY7" fmla="*/ 27301 h 1371600"/>
                <a:gd name="connsiteX8" fmla="*/ 1495425 w 1495425"/>
                <a:gd name="connsiteY8" fmla="*/ 252925 h 1371600"/>
                <a:gd name="connsiteX9" fmla="*/ 1447800 w 1495425"/>
                <a:gd name="connsiteY9" fmla="*/ 1352550 h 1371600"/>
                <a:gd name="connsiteX10" fmla="*/ 266805 w 1495425"/>
                <a:gd name="connsiteY10" fmla="*/ 1336060 h 1371600"/>
                <a:gd name="connsiteX11" fmla="*/ 57150 w 1495425"/>
                <a:gd name="connsiteY11" fmla="*/ 1371600 h 1371600"/>
                <a:gd name="connsiteX12" fmla="*/ 0 w 1495425"/>
                <a:gd name="connsiteY12" fmla="*/ 0 h 1371600"/>
                <a:gd name="connsiteX0" fmla="*/ 1247794 w 1495425"/>
                <a:gd name="connsiteY0" fmla="*/ 134254 h 1371600"/>
                <a:gd name="connsiteX1" fmla="*/ 283418 w 1495425"/>
                <a:gd name="connsiteY1" fmla="*/ 231263 h 1371600"/>
                <a:gd name="connsiteX2" fmla="*/ 269666 w 1495425"/>
                <a:gd name="connsiteY2" fmla="*/ 1145763 h 1371600"/>
                <a:gd name="connsiteX3" fmla="*/ 1255955 w 1495425"/>
                <a:gd name="connsiteY3" fmla="*/ 1162864 h 1371600"/>
                <a:gd name="connsiteX4" fmla="*/ 1247794 w 1495425"/>
                <a:gd name="connsiteY4" fmla="*/ 134254 h 1371600"/>
                <a:gd name="connsiteX5" fmla="*/ 0 w 1495425"/>
                <a:gd name="connsiteY5" fmla="*/ 0 h 1371600"/>
                <a:gd name="connsiteX6" fmla="*/ 177420 w 1495425"/>
                <a:gd name="connsiteY6" fmla="*/ 47312 h 1371600"/>
                <a:gd name="connsiteX7" fmla="*/ 1416184 w 1495425"/>
                <a:gd name="connsiteY7" fmla="*/ 27301 h 1371600"/>
                <a:gd name="connsiteX8" fmla="*/ 1495425 w 1495425"/>
                <a:gd name="connsiteY8" fmla="*/ 252925 h 1371600"/>
                <a:gd name="connsiteX9" fmla="*/ 1447800 w 1495425"/>
                <a:gd name="connsiteY9" fmla="*/ 1352550 h 1371600"/>
                <a:gd name="connsiteX10" fmla="*/ 57150 w 1495425"/>
                <a:gd name="connsiteY10" fmla="*/ 1371600 h 1371600"/>
                <a:gd name="connsiteX11" fmla="*/ 0 w 1495425"/>
                <a:gd name="connsiteY11" fmla="*/ 0 h 137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95425" h="1371600">
                  <a:moveTo>
                    <a:pt x="1247794" y="134254"/>
                  </a:moveTo>
                  <a:lnTo>
                    <a:pt x="283418" y="231263"/>
                  </a:lnTo>
                  <a:lnTo>
                    <a:pt x="269666" y="1145763"/>
                  </a:lnTo>
                  <a:lnTo>
                    <a:pt x="1255955" y="1162864"/>
                  </a:lnTo>
                  <a:cubicBezTo>
                    <a:pt x="1253235" y="819994"/>
                    <a:pt x="1250514" y="477124"/>
                    <a:pt x="1247794" y="134254"/>
                  </a:cubicBezTo>
                  <a:close/>
                  <a:moveTo>
                    <a:pt x="0" y="0"/>
                  </a:moveTo>
                  <a:lnTo>
                    <a:pt x="177420" y="47312"/>
                  </a:lnTo>
                  <a:lnTo>
                    <a:pt x="1416184" y="27301"/>
                  </a:lnTo>
                  <a:lnTo>
                    <a:pt x="1495425" y="252925"/>
                  </a:lnTo>
                  <a:lnTo>
                    <a:pt x="1447800" y="1352550"/>
                  </a:lnTo>
                  <a:lnTo>
                    <a:pt x="57150" y="13716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48" name="任意多边形: 形状 47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8811C52-78C6-4A56-ABA1-C80A39BE90F2}"/>
                </a:ext>
              </a:extLst>
            </p:cNvPr>
            <p:cNvSpPr/>
            <p:nvPr/>
          </p:nvSpPr>
          <p:spPr>
            <a:xfrm>
              <a:off x="1533525" y="1681990"/>
              <a:ext cx="904875" cy="152400"/>
            </a:xfrm>
            <a:custGeom>
              <a:avLst/>
              <a:gdLst>
                <a:gd name="connsiteX0" fmla="*/ 0 w 904875"/>
                <a:gd name="connsiteY0" fmla="*/ 19050 h 152400"/>
                <a:gd name="connsiteX1" fmla="*/ 9525 w 904875"/>
                <a:gd name="connsiteY1" fmla="*/ 152400 h 152400"/>
                <a:gd name="connsiteX2" fmla="*/ 876300 w 904875"/>
                <a:gd name="connsiteY2" fmla="*/ 114300 h 152400"/>
                <a:gd name="connsiteX3" fmla="*/ 904875 w 904875"/>
                <a:gd name="connsiteY3" fmla="*/ 0 h 152400"/>
                <a:gd name="connsiteX4" fmla="*/ 0 w 904875"/>
                <a:gd name="connsiteY4" fmla="*/ 1905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4875" h="152400">
                  <a:moveTo>
                    <a:pt x="0" y="19050"/>
                  </a:moveTo>
                  <a:lnTo>
                    <a:pt x="9525" y="152400"/>
                  </a:lnTo>
                  <a:lnTo>
                    <a:pt x="876300" y="114300"/>
                  </a:lnTo>
                  <a:lnTo>
                    <a:pt x="904875" y="0"/>
                  </a:lnTo>
                  <a:lnTo>
                    <a:pt x="0" y="190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4B37CEB-F135-422F-B7B6-036FA9A11C5D}"/>
                </a:ext>
              </a:extLst>
            </p:cNvPr>
            <p:cNvSpPr/>
            <p:nvPr/>
          </p:nvSpPr>
          <p:spPr>
            <a:xfrm>
              <a:off x="1533525" y="2005840"/>
              <a:ext cx="904875" cy="152400"/>
            </a:xfrm>
            <a:custGeom>
              <a:avLst/>
              <a:gdLst>
                <a:gd name="connsiteX0" fmla="*/ 0 w 904875"/>
                <a:gd name="connsiteY0" fmla="*/ 19050 h 152400"/>
                <a:gd name="connsiteX1" fmla="*/ 9525 w 904875"/>
                <a:gd name="connsiteY1" fmla="*/ 152400 h 152400"/>
                <a:gd name="connsiteX2" fmla="*/ 876300 w 904875"/>
                <a:gd name="connsiteY2" fmla="*/ 114300 h 152400"/>
                <a:gd name="connsiteX3" fmla="*/ 904875 w 904875"/>
                <a:gd name="connsiteY3" fmla="*/ 0 h 152400"/>
                <a:gd name="connsiteX4" fmla="*/ 0 w 904875"/>
                <a:gd name="connsiteY4" fmla="*/ 1905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4875" h="152400">
                  <a:moveTo>
                    <a:pt x="0" y="19050"/>
                  </a:moveTo>
                  <a:lnTo>
                    <a:pt x="9525" y="152400"/>
                  </a:lnTo>
                  <a:lnTo>
                    <a:pt x="876300" y="114300"/>
                  </a:lnTo>
                  <a:lnTo>
                    <a:pt x="904875" y="0"/>
                  </a:lnTo>
                  <a:lnTo>
                    <a:pt x="0" y="190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50" name="任意多边形: 形状 49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163CD91-4F4D-4CDD-8CAF-7C86E0EB8913}"/>
                </a:ext>
              </a:extLst>
            </p:cNvPr>
            <p:cNvSpPr/>
            <p:nvPr/>
          </p:nvSpPr>
          <p:spPr>
            <a:xfrm rot="8402765">
              <a:off x="2925621" y="1339726"/>
              <a:ext cx="1374915" cy="247650"/>
            </a:xfrm>
            <a:custGeom>
              <a:avLst/>
              <a:gdLst>
                <a:gd name="connsiteX0" fmla="*/ 104775 w 1266825"/>
                <a:gd name="connsiteY0" fmla="*/ 0 h 247650"/>
                <a:gd name="connsiteX1" fmla="*/ 0 w 1266825"/>
                <a:gd name="connsiteY1" fmla="*/ 228600 h 247650"/>
                <a:gd name="connsiteX2" fmla="*/ 1247775 w 1266825"/>
                <a:gd name="connsiteY2" fmla="*/ 247650 h 247650"/>
                <a:gd name="connsiteX3" fmla="*/ 1266825 w 1266825"/>
                <a:gd name="connsiteY3" fmla="*/ 47625 h 247650"/>
                <a:gd name="connsiteX4" fmla="*/ 104775 w 1266825"/>
                <a:gd name="connsiteY4" fmla="*/ 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6825" h="247650">
                  <a:moveTo>
                    <a:pt x="104775" y="0"/>
                  </a:moveTo>
                  <a:lnTo>
                    <a:pt x="0" y="228600"/>
                  </a:lnTo>
                  <a:lnTo>
                    <a:pt x="1247775" y="247650"/>
                  </a:lnTo>
                  <a:lnTo>
                    <a:pt x="1266825" y="47625"/>
                  </a:lnTo>
                  <a:lnTo>
                    <a:pt x="104775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74DFACD-12AB-473F-92D1-05D7415BFD75}"/>
                </a:ext>
              </a:extLst>
            </p:cNvPr>
            <p:cNvSpPr/>
            <p:nvPr/>
          </p:nvSpPr>
          <p:spPr>
            <a:xfrm>
              <a:off x="3168464" y="1923550"/>
              <a:ext cx="2559764" cy="276707"/>
            </a:xfrm>
            <a:custGeom>
              <a:avLst/>
              <a:gdLst>
                <a:gd name="connsiteX0" fmla="*/ 0 w 904875"/>
                <a:gd name="connsiteY0" fmla="*/ 19050 h 152400"/>
                <a:gd name="connsiteX1" fmla="*/ 9525 w 904875"/>
                <a:gd name="connsiteY1" fmla="*/ 152400 h 152400"/>
                <a:gd name="connsiteX2" fmla="*/ 876300 w 904875"/>
                <a:gd name="connsiteY2" fmla="*/ 114300 h 152400"/>
                <a:gd name="connsiteX3" fmla="*/ 904875 w 904875"/>
                <a:gd name="connsiteY3" fmla="*/ 0 h 152400"/>
                <a:gd name="connsiteX4" fmla="*/ 0 w 904875"/>
                <a:gd name="connsiteY4" fmla="*/ 1905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4875" h="152400">
                  <a:moveTo>
                    <a:pt x="0" y="19050"/>
                  </a:moveTo>
                  <a:lnTo>
                    <a:pt x="9525" y="152400"/>
                  </a:lnTo>
                  <a:lnTo>
                    <a:pt x="876300" y="114300"/>
                  </a:lnTo>
                  <a:lnTo>
                    <a:pt x="904875" y="0"/>
                  </a:lnTo>
                  <a:lnTo>
                    <a:pt x="0" y="190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52" name="任意多边形: 形状 51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D742D84-A0C1-4348-B3FE-7FCFDC748BCA}"/>
                </a:ext>
              </a:extLst>
            </p:cNvPr>
            <p:cNvSpPr/>
            <p:nvPr/>
          </p:nvSpPr>
          <p:spPr>
            <a:xfrm>
              <a:off x="3518714" y="1479322"/>
              <a:ext cx="286423" cy="2054453"/>
            </a:xfrm>
            <a:custGeom>
              <a:avLst/>
              <a:gdLst>
                <a:gd name="connsiteX0" fmla="*/ 0 w 247650"/>
                <a:gd name="connsiteY0" fmla="*/ 28575 h 1181100"/>
                <a:gd name="connsiteX1" fmla="*/ 9525 w 247650"/>
                <a:gd name="connsiteY1" fmla="*/ 1162050 h 1181100"/>
                <a:gd name="connsiteX2" fmla="*/ 200025 w 247650"/>
                <a:gd name="connsiteY2" fmla="*/ 1181100 h 1181100"/>
                <a:gd name="connsiteX3" fmla="*/ 247650 w 247650"/>
                <a:gd name="connsiteY3" fmla="*/ 142875 h 1181100"/>
                <a:gd name="connsiteX4" fmla="*/ 200025 w 247650"/>
                <a:gd name="connsiteY4" fmla="*/ 0 h 1181100"/>
                <a:gd name="connsiteX5" fmla="*/ 0 w 247650"/>
                <a:gd name="connsiteY5" fmla="*/ 28575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7650" h="1181100">
                  <a:moveTo>
                    <a:pt x="0" y="28575"/>
                  </a:moveTo>
                  <a:lnTo>
                    <a:pt x="9525" y="1162050"/>
                  </a:lnTo>
                  <a:lnTo>
                    <a:pt x="200025" y="1181100"/>
                  </a:lnTo>
                  <a:lnTo>
                    <a:pt x="247650" y="142875"/>
                  </a:lnTo>
                  <a:lnTo>
                    <a:pt x="200025" y="0"/>
                  </a:lnTo>
                  <a:lnTo>
                    <a:pt x="0" y="2857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53" name="任意多边形: 形状 5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6D25935-3573-4E65-B89C-0F472A1649B9}"/>
                </a:ext>
              </a:extLst>
            </p:cNvPr>
            <p:cNvSpPr/>
            <p:nvPr/>
          </p:nvSpPr>
          <p:spPr>
            <a:xfrm rot="20859416">
              <a:off x="4704332" y="1315378"/>
              <a:ext cx="285750" cy="2306370"/>
            </a:xfrm>
            <a:custGeom>
              <a:avLst/>
              <a:gdLst>
                <a:gd name="connsiteX0" fmla="*/ 0 w 285750"/>
                <a:gd name="connsiteY0" fmla="*/ 0 h 1371600"/>
                <a:gd name="connsiteX1" fmla="*/ 57150 w 285750"/>
                <a:gd name="connsiteY1" fmla="*/ 1371600 h 1371600"/>
                <a:gd name="connsiteX2" fmla="*/ 266700 w 285750"/>
                <a:gd name="connsiteY2" fmla="*/ 1343025 h 1371600"/>
                <a:gd name="connsiteX3" fmla="*/ 285750 w 285750"/>
                <a:gd name="connsiteY3" fmla="*/ 76200 h 1371600"/>
                <a:gd name="connsiteX4" fmla="*/ 0 w 285750"/>
                <a:gd name="connsiteY4" fmla="*/ 0 h 137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0" h="1371600">
                  <a:moveTo>
                    <a:pt x="0" y="0"/>
                  </a:moveTo>
                  <a:lnTo>
                    <a:pt x="57150" y="1371600"/>
                  </a:lnTo>
                  <a:lnTo>
                    <a:pt x="266700" y="1343025"/>
                  </a:lnTo>
                  <a:lnTo>
                    <a:pt x="28575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54" name="任意多边形: 形状 5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E8F17CC-78EC-4F38-ABAD-C0C24EE00866}"/>
                </a:ext>
              </a:extLst>
            </p:cNvPr>
            <p:cNvSpPr/>
            <p:nvPr/>
          </p:nvSpPr>
          <p:spPr>
            <a:xfrm rot="20927532">
              <a:off x="2150154" y="2828908"/>
              <a:ext cx="2282931" cy="381032"/>
            </a:xfrm>
            <a:custGeom>
              <a:avLst/>
              <a:gdLst>
                <a:gd name="connsiteX0" fmla="*/ 28575 w 1019175"/>
                <a:gd name="connsiteY0" fmla="*/ 19050 h 219075"/>
                <a:gd name="connsiteX1" fmla="*/ 0 w 1019175"/>
                <a:gd name="connsiteY1" fmla="*/ 219075 h 219075"/>
                <a:gd name="connsiteX2" fmla="*/ 1019175 w 1019175"/>
                <a:gd name="connsiteY2" fmla="*/ 85725 h 219075"/>
                <a:gd name="connsiteX3" fmla="*/ 952500 w 1019175"/>
                <a:gd name="connsiteY3" fmla="*/ 0 h 219075"/>
                <a:gd name="connsiteX4" fmla="*/ 28575 w 1019175"/>
                <a:gd name="connsiteY4" fmla="*/ 19050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9175" h="219075">
                  <a:moveTo>
                    <a:pt x="28575" y="19050"/>
                  </a:moveTo>
                  <a:lnTo>
                    <a:pt x="0" y="219075"/>
                  </a:lnTo>
                  <a:lnTo>
                    <a:pt x="1019175" y="85725"/>
                  </a:lnTo>
                  <a:lnTo>
                    <a:pt x="952500" y="0"/>
                  </a:lnTo>
                  <a:lnTo>
                    <a:pt x="28575" y="190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55" name="任意多边形: 形状 5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B480694-F0EA-4AF4-BCB7-DFD08C2D631F}"/>
                </a:ext>
              </a:extLst>
            </p:cNvPr>
            <p:cNvSpPr/>
            <p:nvPr/>
          </p:nvSpPr>
          <p:spPr>
            <a:xfrm rot="20836931">
              <a:off x="4473656" y="2954365"/>
              <a:ext cx="1038681" cy="259158"/>
            </a:xfrm>
            <a:custGeom>
              <a:avLst/>
              <a:gdLst>
                <a:gd name="connsiteX0" fmla="*/ 0 w 904875"/>
                <a:gd name="connsiteY0" fmla="*/ 19050 h 152400"/>
                <a:gd name="connsiteX1" fmla="*/ 9525 w 904875"/>
                <a:gd name="connsiteY1" fmla="*/ 152400 h 152400"/>
                <a:gd name="connsiteX2" fmla="*/ 876300 w 904875"/>
                <a:gd name="connsiteY2" fmla="*/ 114300 h 152400"/>
                <a:gd name="connsiteX3" fmla="*/ 904875 w 904875"/>
                <a:gd name="connsiteY3" fmla="*/ 0 h 152400"/>
                <a:gd name="connsiteX4" fmla="*/ 0 w 904875"/>
                <a:gd name="connsiteY4" fmla="*/ 1905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4875" h="152400">
                  <a:moveTo>
                    <a:pt x="0" y="19050"/>
                  </a:moveTo>
                  <a:lnTo>
                    <a:pt x="9525" y="152400"/>
                  </a:lnTo>
                  <a:lnTo>
                    <a:pt x="876300" y="114300"/>
                  </a:lnTo>
                  <a:lnTo>
                    <a:pt x="904875" y="0"/>
                  </a:lnTo>
                  <a:lnTo>
                    <a:pt x="0" y="190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56" name="任意多边形: 形状 55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4E0BCE4-7708-4E3A-B1A8-06C484999AAD}"/>
                </a:ext>
              </a:extLst>
            </p:cNvPr>
            <p:cNvSpPr/>
            <p:nvPr/>
          </p:nvSpPr>
          <p:spPr>
            <a:xfrm flipH="1">
              <a:off x="5086640" y="1465764"/>
              <a:ext cx="552450" cy="285750"/>
            </a:xfrm>
            <a:custGeom>
              <a:avLst/>
              <a:gdLst>
                <a:gd name="connsiteX0" fmla="*/ 0 w 552450"/>
                <a:gd name="connsiteY0" fmla="*/ 276225 h 285750"/>
                <a:gd name="connsiteX1" fmla="*/ 190500 w 552450"/>
                <a:gd name="connsiteY1" fmla="*/ 0 h 285750"/>
                <a:gd name="connsiteX2" fmla="*/ 552450 w 552450"/>
                <a:gd name="connsiteY2" fmla="*/ 0 h 285750"/>
                <a:gd name="connsiteX3" fmla="*/ 314325 w 552450"/>
                <a:gd name="connsiteY3" fmla="*/ 285750 h 285750"/>
                <a:gd name="connsiteX4" fmla="*/ 0 w 552450"/>
                <a:gd name="connsiteY4" fmla="*/ 276225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450" h="285750">
                  <a:moveTo>
                    <a:pt x="0" y="276225"/>
                  </a:moveTo>
                  <a:lnTo>
                    <a:pt x="190500" y="0"/>
                  </a:lnTo>
                  <a:lnTo>
                    <a:pt x="552450" y="0"/>
                  </a:lnTo>
                  <a:lnTo>
                    <a:pt x="314325" y="285750"/>
                  </a:lnTo>
                  <a:lnTo>
                    <a:pt x="0" y="27622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57" name="任意多边形: 形状 56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7218344-8322-44DF-967E-687C733A8D64}"/>
                </a:ext>
              </a:extLst>
            </p:cNvPr>
            <p:cNvSpPr/>
            <p:nvPr/>
          </p:nvSpPr>
          <p:spPr>
            <a:xfrm rot="7397741">
              <a:off x="5809111" y="1496011"/>
              <a:ext cx="1037331" cy="344329"/>
            </a:xfrm>
            <a:custGeom>
              <a:avLst/>
              <a:gdLst>
                <a:gd name="connsiteX0" fmla="*/ 104775 w 1266825"/>
                <a:gd name="connsiteY0" fmla="*/ 0 h 247650"/>
                <a:gd name="connsiteX1" fmla="*/ 0 w 1266825"/>
                <a:gd name="connsiteY1" fmla="*/ 228600 h 247650"/>
                <a:gd name="connsiteX2" fmla="*/ 1247775 w 1266825"/>
                <a:gd name="connsiteY2" fmla="*/ 247650 h 247650"/>
                <a:gd name="connsiteX3" fmla="*/ 1266825 w 1266825"/>
                <a:gd name="connsiteY3" fmla="*/ 47625 h 247650"/>
                <a:gd name="connsiteX4" fmla="*/ 104775 w 1266825"/>
                <a:gd name="connsiteY4" fmla="*/ 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6825" h="247650">
                  <a:moveTo>
                    <a:pt x="104775" y="0"/>
                  </a:moveTo>
                  <a:lnTo>
                    <a:pt x="0" y="228600"/>
                  </a:lnTo>
                  <a:lnTo>
                    <a:pt x="1247775" y="247650"/>
                  </a:lnTo>
                  <a:lnTo>
                    <a:pt x="1266825" y="47625"/>
                  </a:lnTo>
                  <a:lnTo>
                    <a:pt x="104775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58" name="任意多边形: 形状 57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71EEF28-2D32-4FDB-85AC-403E31EA3588}"/>
                </a:ext>
              </a:extLst>
            </p:cNvPr>
            <p:cNvSpPr/>
            <p:nvPr/>
          </p:nvSpPr>
          <p:spPr>
            <a:xfrm rot="14202259" flipH="1">
              <a:off x="6599914" y="1417975"/>
              <a:ext cx="1037331" cy="344329"/>
            </a:xfrm>
            <a:custGeom>
              <a:avLst/>
              <a:gdLst>
                <a:gd name="connsiteX0" fmla="*/ 104775 w 1266825"/>
                <a:gd name="connsiteY0" fmla="*/ 0 h 247650"/>
                <a:gd name="connsiteX1" fmla="*/ 0 w 1266825"/>
                <a:gd name="connsiteY1" fmla="*/ 228600 h 247650"/>
                <a:gd name="connsiteX2" fmla="*/ 1247775 w 1266825"/>
                <a:gd name="connsiteY2" fmla="*/ 247650 h 247650"/>
                <a:gd name="connsiteX3" fmla="*/ 1266825 w 1266825"/>
                <a:gd name="connsiteY3" fmla="*/ 47625 h 247650"/>
                <a:gd name="connsiteX4" fmla="*/ 104775 w 1266825"/>
                <a:gd name="connsiteY4" fmla="*/ 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6825" h="247650">
                  <a:moveTo>
                    <a:pt x="104775" y="0"/>
                  </a:moveTo>
                  <a:lnTo>
                    <a:pt x="0" y="228600"/>
                  </a:lnTo>
                  <a:lnTo>
                    <a:pt x="1247775" y="247650"/>
                  </a:lnTo>
                  <a:lnTo>
                    <a:pt x="1266825" y="47625"/>
                  </a:lnTo>
                  <a:lnTo>
                    <a:pt x="104775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59" name="任意多边形: 形状 58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8EEE907-709B-4352-BB2D-167EF674A857}"/>
                </a:ext>
              </a:extLst>
            </p:cNvPr>
            <p:cNvSpPr/>
            <p:nvPr/>
          </p:nvSpPr>
          <p:spPr>
            <a:xfrm rot="567888">
              <a:off x="6245137" y="2083533"/>
              <a:ext cx="293168" cy="1181100"/>
            </a:xfrm>
            <a:custGeom>
              <a:avLst/>
              <a:gdLst>
                <a:gd name="connsiteX0" fmla="*/ 0 w 247650"/>
                <a:gd name="connsiteY0" fmla="*/ 28575 h 1181100"/>
                <a:gd name="connsiteX1" fmla="*/ 9525 w 247650"/>
                <a:gd name="connsiteY1" fmla="*/ 1162050 h 1181100"/>
                <a:gd name="connsiteX2" fmla="*/ 200025 w 247650"/>
                <a:gd name="connsiteY2" fmla="*/ 1181100 h 1181100"/>
                <a:gd name="connsiteX3" fmla="*/ 247650 w 247650"/>
                <a:gd name="connsiteY3" fmla="*/ 142875 h 1181100"/>
                <a:gd name="connsiteX4" fmla="*/ 200025 w 247650"/>
                <a:gd name="connsiteY4" fmla="*/ 0 h 1181100"/>
                <a:gd name="connsiteX5" fmla="*/ 0 w 247650"/>
                <a:gd name="connsiteY5" fmla="*/ 28575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7650" h="1181100">
                  <a:moveTo>
                    <a:pt x="0" y="28575"/>
                  </a:moveTo>
                  <a:lnTo>
                    <a:pt x="9525" y="1162050"/>
                  </a:lnTo>
                  <a:lnTo>
                    <a:pt x="200025" y="1181100"/>
                  </a:lnTo>
                  <a:lnTo>
                    <a:pt x="247650" y="142875"/>
                  </a:lnTo>
                  <a:lnTo>
                    <a:pt x="200025" y="0"/>
                  </a:lnTo>
                  <a:lnTo>
                    <a:pt x="0" y="2857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60" name="任意多边形: 形状 59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30EA68A-4839-4DC8-AA15-ABB13B19586C}"/>
                </a:ext>
              </a:extLst>
            </p:cNvPr>
            <p:cNvSpPr/>
            <p:nvPr/>
          </p:nvSpPr>
          <p:spPr>
            <a:xfrm rot="21179455">
              <a:off x="6792147" y="2014438"/>
              <a:ext cx="428482" cy="1288674"/>
            </a:xfrm>
            <a:custGeom>
              <a:avLst/>
              <a:gdLst>
                <a:gd name="connsiteX0" fmla="*/ 0 w 285750"/>
                <a:gd name="connsiteY0" fmla="*/ 0 h 1371600"/>
                <a:gd name="connsiteX1" fmla="*/ 57150 w 285750"/>
                <a:gd name="connsiteY1" fmla="*/ 1371600 h 1371600"/>
                <a:gd name="connsiteX2" fmla="*/ 266700 w 285750"/>
                <a:gd name="connsiteY2" fmla="*/ 1343025 h 1371600"/>
                <a:gd name="connsiteX3" fmla="*/ 285750 w 285750"/>
                <a:gd name="connsiteY3" fmla="*/ 76200 h 1371600"/>
                <a:gd name="connsiteX4" fmla="*/ 0 w 285750"/>
                <a:gd name="connsiteY4" fmla="*/ 0 h 137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0" h="1371600">
                  <a:moveTo>
                    <a:pt x="0" y="0"/>
                  </a:moveTo>
                  <a:lnTo>
                    <a:pt x="57150" y="1371600"/>
                  </a:lnTo>
                  <a:lnTo>
                    <a:pt x="266700" y="1343025"/>
                  </a:lnTo>
                  <a:lnTo>
                    <a:pt x="285750" y="76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61" name="任意多边形: 形状 60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F5B2E46-7CCE-4F75-9AA6-BE827302BE10}"/>
                </a:ext>
              </a:extLst>
            </p:cNvPr>
            <p:cNvSpPr/>
            <p:nvPr/>
          </p:nvSpPr>
          <p:spPr>
            <a:xfrm rot="7075120">
              <a:off x="7365268" y="1769048"/>
              <a:ext cx="2265087" cy="1527698"/>
            </a:xfrm>
            <a:custGeom>
              <a:avLst/>
              <a:gdLst>
                <a:gd name="connsiteX0" fmla="*/ 0 w 2327520"/>
                <a:gd name="connsiteY0" fmla="*/ 1502194 h 1527698"/>
                <a:gd name="connsiteX1" fmla="*/ 113715 w 2327520"/>
                <a:gd name="connsiteY1" fmla="*/ 1196153 h 1527698"/>
                <a:gd name="connsiteX2" fmla="*/ 1091570 w 2327520"/>
                <a:gd name="connsiteY2" fmla="*/ 1245587 h 1527698"/>
                <a:gd name="connsiteX3" fmla="*/ 901292 w 2327520"/>
                <a:gd name="connsiteY3" fmla="*/ 856715 h 1527698"/>
                <a:gd name="connsiteX4" fmla="*/ 897708 w 2327520"/>
                <a:gd name="connsiteY4" fmla="*/ 856647 h 1527698"/>
                <a:gd name="connsiteX5" fmla="*/ 899241 w 2327520"/>
                <a:gd name="connsiteY5" fmla="*/ 852522 h 1527698"/>
                <a:gd name="connsiteX6" fmla="*/ 846592 w 2327520"/>
                <a:gd name="connsiteY6" fmla="*/ 744924 h 1527698"/>
                <a:gd name="connsiteX7" fmla="*/ 981625 w 2327520"/>
                <a:gd name="connsiteY7" fmla="*/ 630800 h 1527698"/>
                <a:gd name="connsiteX8" fmla="*/ 1011423 w 2327520"/>
                <a:gd name="connsiteY8" fmla="*/ 550606 h 1527698"/>
                <a:gd name="connsiteX9" fmla="*/ 1910091 w 2327520"/>
                <a:gd name="connsiteY9" fmla="*/ 596037 h 1527698"/>
                <a:gd name="connsiteX10" fmla="*/ 1701055 w 2327520"/>
                <a:gd name="connsiteY10" fmla="*/ 168828 h 1527698"/>
                <a:gd name="connsiteX11" fmla="*/ 1900816 w 2327520"/>
                <a:gd name="connsiteY11" fmla="*/ 0 h 1527698"/>
                <a:gd name="connsiteX12" fmla="*/ 2213623 w 2327520"/>
                <a:gd name="connsiteY12" fmla="*/ 611382 h 1527698"/>
                <a:gd name="connsiteX13" fmla="*/ 2272623 w 2327520"/>
                <a:gd name="connsiteY13" fmla="*/ 614365 h 1527698"/>
                <a:gd name="connsiteX14" fmla="*/ 2265087 w 2327520"/>
                <a:gd name="connsiteY14" fmla="*/ 711970 h 1527698"/>
                <a:gd name="connsiteX15" fmla="*/ 2327520 w 2327520"/>
                <a:gd name="connsiteY15" fmla="*/ 833995 h 1527698"/>
                <a:gd name="connsiteX16" fmla="*/ 2253801 w 2327520"/>
                <a:gd name="connsiteY16" fmla="*/ 858144 h 1527698"/>
                <a:gd name="connsiteX17" fmla="*/ 2251947 w 2327520"/>
                <a:gd name="connsiteY17" fmla="*/ 882151 h 1527698"/>
                <a:gd name="connsiteX18" fmla="*/ 2184400 w 2327520"/>
                <a:gd name="connsiteY18" fmla="*/ 880878 h 1527698"/>
                <a:gd name="connsiteX19" fmla="*/ 2068106 w 2327520"/>
                <a:gd name="connsiteY19" fmla="*/ 918975 h 1527698"/>
                <a:gd name="connsiteX20" fmla="*/ 2048210 w 2327520"/>
                <a:gd name="connsiteY20" fmla="*/ 878313 h 1527698"/>
                <a:gd name="connsiteX21" fmla="*/ 1192737 w 2327520"/>
                <a:gd name="connsiteY21" fmla="*/ 862203 h 1527698"/>
                <a:gd name="connsiteX22" fmla="*/ 1473057 w 2327520"/>
                <a:gd name="connsiteY22" fmla="*/ 1410090 h 1527698"/>
                <a:gd name="connsiteX23" fmla="*/ 1360473 w 2327520"/>
                <a:gd name="connsiteY23" fmla="*/ 1446972 h 1527698"/>
                <a:gd name="connsiteX24" fmla="*/ 1354239 w 2327520"/>
                <a:gd name="connsiteY24" fmla="*/ 1527698 h 1527698"/>
                <a:gd name="connsiteX0" fmla="*/ 0 w 2327520"/>
                <a:gd name="connsiteY0" fmla="*/ 1502194 h 1527698"/>
                <a:gd name="connsiteX1" fmla="*/ 113715 w 2327520"/>
                <a:gd name="connsiteY1" fmla="*/ 1196153 h 1527698"/>
                <a:gd name="connsiteX2" fmla="*/ 1091570 w 2327520"/>
                <a:gd name="connsiteY2" fmla="*/ 1245587 h 1527698"/>
                <a:gd name="connsiteX3" fmla="*/ 901292 w 2327520"/>
                <a:gd name="connsiteY3" fmla="*/ 856715 h 1527698"/>
                <a:gd name="connsiteX4" fmla="*/ 897708 w 2327520"/>
                <a:gd name="connsiteY4" fmla="*/ 856647 h 1527698"/>
                <a:gd name="connsiteX5" fmla="*/ 899241 w 2327520"/>
                <a:gd name="connsiteY5" fmla="*/ 852522 h 1527698"/>
                <a:gd name="connsiteX6" fmla="*/ 846592 w 2327520"/>
                <a:gd name="connsiteY6" fmla="*/ 744924 h 1527698"/>
                <a:gd name="connsiteX7" fmla="*/ 981625 w 2327520"/>
                <a:gd name="connsiteY7" fmla="*/ 630800 h 1527698"/>
                <a:gd name="connsiteX8" fmla="*/ 1011423 w 2327520"/>
                <a:gd name="connsiteY8" fmla="*/ 550606 h 1527698"/>
                <a:gd name="connsiteX9" fmla="*/ 1910091 w 2327520"/>
                <a:gd name="connsiteY9" fmla="*/ 596037 h 1527698"/>
                <a:gd name="connsiteX10" fmla="*/ 1701055 w 2327520"/>
                <a:gd name="connsiteY10" fmla="*/ 168828 h 1527698"/>
                <a:gd name="connsiteX11" fmla="*/ 1900816 w 2327520"/>
                <a:gd name="connsiteY11" fmla="*/ 0 h 1527698"/>
                <a:gd name="connsiteX12" fmla="*/ 2213623 w 2327520"/>
                <a:gd name="connsiteY12" fmla="*/ 611382 h 1527698"/>
                <a:gd name="connsiteX13" fmla="*/ 2272623 w 2327520"/>
                <a:gd name="connsiteY13" fmla="*/ 614365 h 1527698"/>
                <a:gd name="connsiteX14" fmla="*/ 2265087 w 2327520"/>
                <a:gd name="connsiteY14" fmla="*/ 711970 h 1527698"/>
                <a:gd name="connsiteX15" fmla="*/ 2327520 w 2327520"/>
                <a:gd name="connsiteY15" fmla="*/ 833995 h 1527698"/>
                <a:gd name="connsiteX16" fmla="*/ 2253801 w 2327520"/>
                <a:gd name="connsiteY16" fmla="*/ 858144 h 1527698"/>
                <a:gd name="connsiteX17" fmla="*/ 2251947 w 2327520"/>
                <a:gd name="connsiteY17" fmla="*/ 882151 h 1527698"/>
                <a:gd name="connsiteX18" fmla="*/ 2184400 w 2327520"/>
                <a:gd name="connsiteY18" fmla="*/ 880878 h 1527698"/>
                <a:gd name="connsiteX19" fmla="*/ 2068106 w 2327520"/>
                <a:gd name="connsiteY19" fmla="*/ 918975 h 1527698"/>
                <a:gd name="connsiteX20" fmla="*/ 2048210 w 2327520"/>
                <a:gd name="connsiteY20" fmla="*/ 878313 h 1527698"/>
                <a:gd name="connsiteX21" fmla="*/ 1192737 w 2327520"/>
                <a:gd name="connsiteY21" fmla="*/ 862203 h 1527698"/>
                <a:gd name="connsiteX22" fmla="*/ 1473057 w 2327520"/>
                <a:gd name="connsiteY22" fmla="*/ 1410090 h 1527698"/>
                <a:gd name="connsiteX23" fmla="*/ 1354239 w 2327520"/>
                <a:gd name="connsiteY23" fmla="*/ 1527698 h 1527698"/>
                <a:gd name="connsiteX24" fmla="*/ 0 w 2327520"/>
                <a:gd name="connsiteY24" fmla="*/ 1502194 h 1527698"/>
                <a:gd name="connsiteX0" fmla="*/ 0 w 2327520"/>
                <a:gd name="connsiteY0" fmla="*/ 1502194 h 1527698"/>
                <a:gd name="connsiteX1" fmla="*/ 113715 w 2327520"/>
                <a:gd name="connsiteY1" fmla="*/ 1196153 h 1527698"/>
                <a:gd name="connsiteX2" fmla="*/ 1091570 w 2327520"/>
                <a:gd name="connsiteY2" fmla="*/ 1245587 h 1527698"/>
                <a:gd name="connsiteX3" fmla="*/ 901292 w 2327520"/>
                <a:gd name="connsiteY3" fmla="*/ 856715 h 1527698"/>
                <a:gd name="connsiteX4" fmla="*/ 897708 w 2327520"/>
                <a:gd name="connsiteY4" fmla="*/ 856647 h 1527698"/>
                <a:gd name="connsiteX5" fmla="*/ 899241 w 2327520"/>
                <a:gd name="connsiteY5" fmla="*/ 852522 h 1527698"/>
                <a:gd name="connsiteX6" fmla="*/ 846592 w 2327520"/>
                <a:gd name="connsiteY6" fmla="*/ 744924 h 1527698"/>
                <a:gd name="connsiteX7" fmla="*/ 1011423 w 2327520"/>
                <a:gd name="connsiteY7" fmla="*/ 550606 h 1527698"/>
                <a:gd name="connsiteX8" fmla="*/ 1910091 w 2327520"/>
                <a:gd name="connsiteY8" fmla="*/ 596037 h 1527698"/>
                <a:gd name="connsiteX9" fmla="*/ 1701055 w 2327520"/>
                <a:gd name="connsiteY9" fmla="*/ 168828 h 1527698"/>
                <a:gd name="connsiteX10" fmla="*/ 1900816 w 2327520"/>
                <a:gd name="connsiteY10" fmla="*/ 0 h 1527698"/>
                <a:gd name="connsiteX11" fmla="*/ 2213623 w 2327520"/>
                <a:gd name="connsiteY11" fmla="*/ 611382 h 1527698"/>
                <a:gd name="connsiteX12" fmla="*/ 2272623 w 2327520"/>
                <a:gd name="connsiteY12" fmla="*/ 614365 h 1527698"/>
                <a:gd name="connsiteX13" fmla="*/ 2265087 w 2327520"/>
                <a:gd name="connsiteY13" fmla="*/ 711970 h 1527698"/>
                <a:gd name="connsiteX14" fmla="*/ 2327520 w 2327520"/>
                <a:gd name="connsiteY14" fmla="*/ 833995 h 1527698"/>
                <a:gd name="connsiteX15" fmla="*/ 2253801 w 2327520"/>
                <a:gd name="connsiteY15" fmla="*/ 858144 h 1527698"/>
                <a:gd name="connsiteX16" fmla="*/ 2251947 w 2327520"/>
                <a:gd name="connsiteY16" fmla="*/ 882151 h 1527698"/>
                <a:gd name="connsiteX17" fmla="*/ 2184400 w 2327520"/>
                <a:gd name="connsiteY17" fmla="*/ 880878 h 1527698"/>
                <a:gd name="connsiteX18" fmla="*/ 2068106 w 2327520"/>
                <a:gd name="connsiteY18" fmla="*/ 918975 h 1527698"/>
                <a:gd name="connsiteX19" fmla="*/ 2048210 w 2327520"/>
                <a:gd name="connsiteY19" fmla="*/ 878313 h 1527698"/>
                <a:gd name="connsiteX20" fmla="*/ 1192737 w 2327520"/>
                <a:gd name="connsiteY20" fmla="*/ 862203 h 1527698"/>
                <a:gd name="connsiteX21" fmla="*/ 1473057 w 2327520"/>
                <a:gd name="connsiteY21" fmla="*/ 1410090 h 1527698"/>
                <a:gd name="connsiteX22" fmla="*/ 1354239 w 2327520"/>
                <a:gd name="connsiteY22" fmla="*/ 1527698 h 1527698"/>
                <a:gd name="connsiteX23" fmla="*/ 0 w 2327520"/>
                <a:gd name="connsiteY23" fmla="*/ 1502194 h 1527698"/>
                <a:gd name="connsiteX0" fmla="*/ 0 w 2272623"/>
                <a:gd name="connsiteY0" fmla="*/ 1502194 h 1527698"/>
                <a:gd name="connsiteX1" fmla="*/ 113715 w 2272623"/>
                <a:gd name="connsiteY1" fmla="*/ 1196153 h 1527698"/>
                <a:gd name="connsiteX2" fmla="*/ 1091570 w 2272623"/>
                <a:gd name="connsiteY2" fmla="*/ 1245587 h 1527698"/>
                <a:gd name="connsiteX3" fmla="*/ 901292 w 2272623"/>
                <a:gd name="connsiteY3" fmla="*/ 856715 h 1527698"/>
                <a:gd name="connsiteX4" fmla="*/ 897708 w 2272623"/>
                <a:gd name="connsiteY4" fmla="*/ 856647 h 1527698"/>
                <a:gd name="connsiteX5" fmla="*/ 899241 w 2272623"/>
                <a:gd name="connsiteY5" fmla="*/ 852522 h 1527698"/>
                <a:gd name="connsiteX6" fmla="*/ 846592 w 2272623"/>
                <a:gd name="connsiteY6" fmla="*/ 744924 h 1527698"/>
                <a:gd name="connsiteX7" fmla="*/ 1011423 w 2272623"/>
                <a:gd name="connsiteY7" fmla="*/ 550606 h 1527698"/>
                <a:gd name="connsiteX8" fmla="*/ 1910091 w 2272623"/>
                <a:gd name="connsiteY8" fmla="*/ 596037 h 1527698"/>
                <a:gd name="connsiteX9" fmla="*/ 1701055 w 2272623"/>
                <a:gd name="connsiteY9" fmla="*/ 168828 h 1527698"/>
                <a:gd name="connsiteX10" fmla="*/ 1900816 w 2272623"/>
                <a:gd name="connsiteY10" fmla="*/ 0 h 1527698"/>
                <a:gd name="connsiteX11" fmla="*/ 2213623 w 2272623"/>
                <a:gd name="connsiteY11" fmla="*/ 611382 h 1527698"/>
                <a:gd name="connsiteX12" fmla="*/ 2272623 w 2272623"/>
                <a:gd name="connsiteY12" fmla="*/ 614365 h 1527698"/>
                <a:gd name="connsiteX13" fmla="*/ 2265087 w 2272623"/>
                <a:gd name="connsiteY13" fmla="*/ 711970 h 1527698"/>
                <a:gd name="connsiteX14" fmla="*/ 2253801 w 2272623"/>
                <a:gd name="connsiteY14" fmla="*/ 858144 h 1527698"/>
                <a:gd name="connsiteX15" fmla="*/ 2251947 w 2272623"/>
                <a:gd name="connsiteY15" fmla="*/ 882151 h 1527698"/>
                <a:gd name="connsiteX16" fmla="*/ 2184400 w 2272623"/>
                <a:gd name="connsiteY16" fmla="*/ 880878 h 1527698"/>
                <a:gd name="connsiteX17" fmla="*/ 2068106 w 2272623"/>
                <a:gd name="connsiteY17" fmla="*/ 918975 h 1527698"/>
                <a:gd name="connsiteX18" fmla="*/ 2048210 w 2272623"/>
                <a:gd name="connsiteY18" fmla="*/ 878313 h 1527698"/>
                <a:gd name="connsiteX19" fmla="*/ 1192737 w 2272623"/>
                <a:gd name="connsiteY19" fmla="*/ 862203 h 1527698"/>
                <a:gd name="connsiteX20" fmla="*/ 1473057 w 2272623"/>
                <a:gd name="connsiteY20" fmla="*/ 1410090 h 1527698"/>
                <a:gd name="connsiteX21" fmla="*/ 1354239 w 2272623"/>
                <a:gd name="connsiteY21" fmla="*/ 1527698 h 1527698"/>
                <a:gd name="connsiteX22" fmla="*/ 0 w 2272623"/>
                <a:gd name="connsiteY22" fmla="*/ 1502194 h 1527698"/>
                <a:gd name="connsiteX0" fmla="*/ 0 w 2272623"/>
                <a:gd name="connsiteY0" fmla="*/ 1502194 h 1527698"/>
                <a:gd name="connsiteX1" fmla="*/ 113715 w 2272623"/>
                <a:gd name="connsiteY1" fmla="*/ 1196153 h 1527698"/>
                <a:gd name="connsiteX2" fmla="*/ 1091570 w 2272623"/>
                <a:gd name="connsiteY2" fmla="*/ 1245587 h 1527698"/>
                <a:gd name="connsiteX3" fmla="*/ 901292 w 2272623"/>
                <a:gd name="connsiteY3" fmla="*/ 856715 h 1527698"/>
                <a:gd name="connsiteX4" fmla="*/ 897708 w 2272623"/>
                <a:gd name="connsiteY4" fmla="*/ 856647 h 1527698"/>
                <a:gd name="connsiteX5" fmla="*/ 899241 w 2272623"/>
                <a:gd name="connsiteY5" fmla="*/ 852522 h 1527698"/>
                <a:gd name="connsiteX6" fmla="*/ 846592 w 2272623"/>
                <a:gd name="connsiteY6" fmla="*/ 744924 h 1527698"/>
                <a:gd name="connsiteX7" fmla="*/ 1011423 w 2272623"/>
                <a:gd name="connsiteY7" fmla="*/ 550606 h 1527698"/>
                <a:gd name="connsiteX8" fmla="*/ 1910091 w 2272623"/>
                <a:gd name="connsiteY8" fmla="*/ 596037 h 1527698"/>
                <a:gd name="connsiteX9" fmla="*/ 1701055 w 2272623"/>
                <a:gd name="connsiteY9" fmla="*/ 168828 h 1527698"/>
                <a:gd name="connsiteX10" fmla="*/ 1900816 w 2272623"/>
                <a:gd name="connsiteY10" fmla="*/ 0 h 1527698"/>
                <a:gd name="connsiteX11" fmla="*/ 2213623 w 2272623"/>
                <a:gd name="connsiteY11" fmla="*/ 611382 h 1527698"/>
                <a:gd name="connsiteX12" fmla="*/ 2272623 w 2272623"/>
                <a:gd name="connsiteY12" fmla="*/ 614365 h 1527698"/>
                <a:gd name="connsiteX13" fmla="*/ 2265087 w 2272623"/>
                <a:gd name="connsiteY13" fmla="*/ 711970 h 1527698"/>
                <a:gd name="connsiteX14" fmla="*/ 2253801 w 2272623"/>
                <a:gd name="connsiteY14" fmla="*/ 858144 h 1527698"/>
                <a:gd name="connsiteX15" fmla="*/ 2184400 w 2272623"/>
                <a:gd name="connsiteY15" fmla="*/ 880878 h 1527698"/>
                <a:gd name="connsiteX16" fmla="*/ 2068106 w 2272623"/>
                <a:gd name="connsiteY16" fmla="*/ 918975 h 1527698"/>
                <a:gd name="connsiteX17" fmla="*/ 2048210 w 2272623"/>
                <a:gd name="connsiteY17" fmla="*/ 878313 h 1527698"/>
                <a:gd name="connsiteX18" fmla="*/ 1192737 w 2272623"/>
                <a:gd name="connsiteY18" fmla="*/ 862203 h 1527698"/>
                <a:gd name="connsiteX19" fmla="*/ 1473057 w 2272623"/>
                <a:gd name="connsiteY19" fmla="*/ 1410090 h 1527698"/>
                <a:gd name="connsiteX20" fmla="*/ 1354239 w 2272623"/>
                <a:gd name="connsiteY20" fmla="*/ 1527698 h 1527698"/>
                <a:gd name="connsiteX21" fmla="*/ 0 w 2272623"/>
                <a:gd name="connsiteY21" fmla="*/ 1502194 h 1527698"/>
                <a:gd name="connsiteX0" fmla="*/ 0 w 2272623"/>
                <a:gd name="connsiteY0" fmla="*/ 1502194 h 1527698"/>
                <a:gd name="connsiteX1" fmla="*/ 113715 w 2272623"/>
                <a:gd name="connsiteY1" fmla="*/ 1196153 h 1527698"/>
                <a:gd name="connsiteX2" fmla="*/ 1091570 w 2272623"/>
                <a:gd name="connsiteY2" fmla="*/ 1245587 h 1527698"/>
                <a:gd name="connsiteX3" fmla="*/ 901292 w 2272623"/>
                <a:gd name="connsiteY3" fmla="*/ 856715 h 1527698"/>
                <a:gd name="connsiteX4" fmla="*/ 897708 w 2272623"/>
                <a:gd name="connsiteY4" fmla="*/ 856647 h 1527698"/>
                <a:gd name="connsiteX5" fmla="*/ 899241 w 2272623"/>
                <a:gd name="connsiteY5" fmla="*/ 852522 h 1527698"/>
                <a:gd name="connsiteX6" fmla="*/ 846592 w 2272623"/>
                <a:gd name="connsiteY6" fmla="*/ 744924 h 1527698"/>
                <a:gd name="connsiteX7" fmla="*/ 1011423 w 2272623"/>
                <a:gd name="connsiteY7" fmla="*/ 550606 h 1527698"/>
                <a:gd name="connsiteX8" fmla="*/ 1910091 w 2272623"/>
                <a:gd name="connsiteY8" fmla="*/ 596037 h 1527698"/>
                <a:gd name="connsiteX9" fmla="*/ 1701055 w 2272623"/>
                <a:gd name="connsiteY9" fmla="*/ 168828 h 1527698"/>
                <a:gd name="connsiteX10" fmla="*/ 1900816 w 2272623"/>
                <a:gd name="connsiteY10" fmla="*/ 0 h 1527698"/>
                <a:gd name="connsiteX11" fmla="*/ 2213623 w 2272623"/>
                <a:gd name="connsiteY11" fmla="*/ 611382 h 1527698"/>
                <a:gd name="connsiteX12" fmla="*/ 2272623 w 2272623"/>
                <a:gd name="connsiteY12" fmla="*/ 614365 h 1527698"/>
                <a:gd name="connsiteX13" fmla="*/ 2265087 w 2272623"/>
                <a:gd name="connsiteY13" fmla="*/ 711970 h 1527698"/>
                <a:gd name="connsiteX14" fmla="*/ 2184400 w 2272623"/>
                <a:gd name="connsiteY14" fmla="*/ 880878 h 1527698"/>
                <a:gd name="connsiteX15" fmla="*/ 2068106 w 2272623"/>
                <a:gd name="connsiteY15" fmla="*/ 918975 h 1527698"/>
                <a:gd name="connsiteX16" fmla="*/ 2048210 w 2272623"/>
                <a:gd name="connsiteY16" fmla="*/ 878313 h 1527698"/>
                <a:gd name="connsiteX17" fmla="*/ 1192737 w 2272623"/>
                <a:gd name="connsiteY17" fmla="*/ 862203 h 1527698"/>
                <a:gd name="connsiteX18" fmla="*/ 1473057 w 2272623"/>
                <a:gd name="connsiteY18" fmla="*/ 1410090 h 1527698"/>
                <a:gd name="connsiteX19" fmla="*/ 1354239 w 2272623"/>
                <a:gd name="connsiteY19" fmla="*/ 1527698 h 1527698"/>
                <a:gd name="connsiteX20" fmla="*/ 0 w 2272623"/>
                <a:gd name="connsiteY20" fmla="*/ 1502194 h 1527698"/>
                <a:gd name="connsiteX0" fmla="*/ 0 w 2272623"/>
                <a:gd name="connsiteY0" fmla="*/ 1502194 h 1527698"/>
                <a:gd name="connsiteX1" fmla="*/ 113715 w 2272623"/>
                <a:gd name="connsiteY1" fmla="*/ 1196153 h 1527698"/>
                <a:gd name="connsiteX2" fmla="*/ 1091570 w 2272623"/>
                <a:gd name="connsiteY2" fmla="*/ 1245587 h 1527698"/>
                <a:gd name="connsiteX3" fmla="*/ 901292 w 2272623"/>
                <a:gd name="connsiteY3" fmla="*/ 856715 h 1527698"/>
                <a:gd name="connsiteX4" fmla="*/ 897708 w 2272623"/>
                <a:gd name="connsiteY4" fmla="*/ 856647 h 1527698"/>
                <a:gd name="connsiteX5" fmla="*/ 899241 w 2272623"/>
                <a:gd name="connsiteY5" fmla="*/ 852522 h 1527698"/>
                <a:gd name="connsiteX6" fmla="*/ 846592 w 2272623"/>
                <a:gd name="connsiteY6" fmla="*/ 744924 h 1527698"/>
                <a:gd name="connsiteX7" fmla="*/ 1011423 w 2272623"/>
                <a:gd name="connsiteY7" fmla="*/ 550606 h 1527698"/>
                <a:gd name="connsiteX8" fmla="*/ 1910091 w 2272623"/>
                <a:gd name="connsiteY8" fmla="*/ 596037 h 1527698"/>
                <a:gd name="connsiteX9" fmla="*/ 1701055 w 2272623"/>
                <a:gd name="connsiteY9" fmla="*/ 168828 h 1527698"/>
                <a:gd name="connsiteX10" fmla="*/ 1900816 w 2272623"/>
                <a:gd name="connsiteY10" fmla="*/ 0 h 1527698"/>
                <a:gd name="connsiteX11" fmla="*/ 2213623 w 2272623"/>
                <a:gd name="connsiteY11" fmla="*/ 611382 h 1527698"/>
                <a:gd name="connsiteX12" fmla="*/ 2272623 w 2272623"/>
                <a:gd name="connsiteY12" fmla="*/ 614365 h 1527698"/>
                <a:gd name="connsiteX13" fmla="*/ 2265087 w 2272623"/>
                <a:gd name="connsiteY13" fmla="*/ 711970 h 1527698"/>
                <a:gd name="connsiteX14" fmla="*/ 2184400 w 2272623"/>
                <a:gd name="connsiteY14" fmla="*/ 880878 h 1527698"/>
                <a:gd name="connsiteX15" fmla="*/ 2068106 w 2272623"/>
                <a:gd name="connsiteY15" fmla="*/ 918975 h 1527698"/>
                <a:gd name="connsiteX16" fmla="*/ 1192737 w 2272623"/>
                <a:gd name="connsiteY16" fmla="*/ 862203 h 1527698"/>
                <a:gd name="connsiteX17" fmla="*/ 1473057 w 2272623"/>
                <a:gd name="connsiteY17" fmla="*/ 1410090 h 1527698"/>
                <a:gd name="connsiteX18" fmla="*/ 1354239 w 2272623"/>
                <a:gd name="connsiteY18" fmla="*/ 1527698 h 1527698"/>
                <a:gd name="connsiteX19" fmla="*/ 0 w 2272623"/>
                <a:gd name="connsiteY19" fmla="*/ 1502194 h 1527698"/>
                <a:gd name="connsiteX0" fmla="*/ 0 w 2272623"/>
                <a:gd name="connsiteY0" fmla="*/ 1502194 h 1527698"/>
                <a:gd name="connsiteX1" fmla="*/ 113715 w 2272623"/>
                <a:gd name="connsiteY1" fmla="*/ 1196153 h 1527698"/>
                <a:gd name="connsiteX2" fmla="*/ 1091570 w 2272623"/>
                <a:gd name="connsiteY2" fmla="*/ 1245587 h 1527698"/>
                <a:gd name="connsiteX3" fmla="*/ 901292 w 2272623"/>
                <a:gd name="connsiteY3" fmla="*/ 856715 h 1527698"/>
                <a:gd name="connsiteX4" fmla="*/ 897708 w 2272623"/>
                <a:gd name="connsiteY4" fmla="*/ 856647 h 1527698"/>
                <a:gd name="connsiteX5" fmla="*/ 899241 w 2272623"/>
                <a:gd name="connsiteY5" fmla="*/ 852522 h 1527698"/>
                <a:gd name="connsiteX6" fmla="*/ 846592 w 2272623"/>
                <a:gd name="connsiteY6" fmla="*/ 744924 h 1527698"/>
                <a:gd name="connsiteX7" fmla="*/ 1011423 w 2272623"/>
                <a:gd name="connsiteY7" fmla="*/ 550606 h 1527698"/>
                <a:gd name="connsiteX8" fmla="*/ 1910091 w 2272623"/>
                <a:gd name="connsiteY8" fmla="*/ 596037 h 1527698"/>
                <a:gd name="connsiteX9" fmla="*/ 1701055 w 2272623"/>
                <a:gd name="connsiteY9" fmla="*/ 168828 h 1527698"/>
                <a:gd name="connsiteX10" fmla="*/ 1900816 w 2272623"/>
                <a:gd name="connsiteY10" fmla="*/ 0 h 1527698"/>
                <a:gd name="connsiteX11" fmla="*/ 2213623 w 2272623"/>
                <a:gd name="connsiteY11" fmla="*/ 611382 h 1527698"/>
                <a:gd name="connsiteX12" fmla="*/ 2272623 w 2272623"/>
                <a:gd name="connsiteY12" fmla="*/ 614365 h 1527698"/>
                <a:gd name="connsiteX13" fmla="*/ 2265087 w 2272623"/>
                <a:gd name="connsiteY13" fmla="*/ 711970 h 1527698"/>
                <a:gd name="connsiteX14" fmla="*/ 2068106 w 2272623"/>
                <a:gd name="connsiteY14" fmla="*/ 918975 h 1527698"/>
                <a:gd name="connsiteX15" fmla="*/ 1192737 w 2272623"/>
                <a:gd name="connsiteY15" fmla="*/ 862203 h 1527698"/>
                <a:gd name="connsiteX16" fmla="*/ 1473057 w 2272623"/>
                <a:gd name="connsiteY16" fmla="*/ 1410090 h 1527698"/>
                <a:gd name="connsiteX17" fmla="*/ 1354239 w 2272623"/>
                <a:gd name="connsiteY17" fmla="*/ 1527698 h 1527698"/>
                <a:gd name="connsiteX18" fmla="*/ 0 w 2272623"/>
                <a:gd name="connsiteY18" fmla="*/ 1502194 h 1527698"/>
                <a:gd name="connsiteX0" fmla="*/ 0 w 2265087"/>
                <a:gd name="connsiteY0" fmla="*/ 1502194 h 1527698"/>
                <a:gd name="connsiteX1" fmla="*/ 113715 w 2265087"/>
                <a:gd name="connsiteY1" fmla="*/ 1196153 h 1527698"/>
                <a:gd name="connsiteX2" fmla="*/ 1091570 w 2265087"/>
                <a:gd name="connsiteY2" fmla="*/ 1245587 h 1527698"/>
                <a:gd name="connsiteX3" fmla="*/ 901292 w 2265087"/>
                <a:gd name="connsiteY3" fmla="*/ 856715 h 1527698"/>
                <a:gd name="connsiteX4" fmla="*/ 897708 w 2265087"/>
                <a:gd name="connsiteY4" fmla="*/ 856647 h 1527698"/>
                <a:gd name="connsiteX5" fmla="*/ 899241 w 2265087"/>
                <a:gd name="connsiteY5" fmla="*/ 852522 h 1527698"/>
                <a:gd name="connsiteX6" fmla="*/ 846592 w 2265087"/>
                <a:gd name="connsiteY6" fmla="*/ 744924 h 1527698"/>
                <a:gd name="connsiteX7" fmla="*/ 1011423 w 2265087"/>
                <a:gd name="connsiteY7" fmla="*/ 550606 h 1527698"/>
                <a:gd name="connsiteX8" fmla="*/ 1910091 w 2265087"/>
                <a:gd name="connsiteY8" fmla="*/ 596037 h 1527698"/>
                <a:gd name="connsiteX9" fmla="*/ 1701055 w 2265087"/>
                <a:gd name="connsiteY9" fmla="*/ 168828 h 1527698"/>
                <a:gd name="connsiteX10" fmla="*/ 1900816 w 2265087"/>
                <a:gd name="connsiteY10" fmla="*/ 0 h 1527698"/>
                <a:gd name="connsiteX11" fmla="*/ 2213623 w 2265087"/>
                <a:gd name="connsiteY11" fmla="*/ 611382 h 1527698"/>
                <a:gd name="connsiteX12" fmla="*/ 2265087 w 2265087"/>
                <a:gd name="connsiteY12" fmla="*/ 711970 h 1527698"/>
                <a:gd name="connsiteX13" fmla="*/ 2068106 w 2265087"/>
                <a:gd name="connsiteY13" fmla="*/ 918975 h 1527698"/>
                <a:gd name="connsiteX14" fmla="*/ 1192737 w 2265087"/>
                <a:gd name="connsiteY14" fmla="*/ 862203 h 1527698"/>
                <a:gd name="connsiteX15" fmla="*/ 1473057 w 2265087"/>
                <a:gd name="connsiteY15" fmla="*/ 1410090 h 1527698"/>
                <a:gd name="connsiteX16" fmla="*/ 1354239 w 2265087"/>
                <a:gd name="connsiteY16" fmla="*/ 1527698 h 1527698"/>
                <a:gd name="connsiteX17" fmla="*/ 0 w 2265087"/>
                <a:gd name="connsiteY17" fmla="*/ 1502194 h 1527698"/>
                <a:gd name="connsiteX0" fmla="*/ 0 w 2265087"/>
                <a:gd name="connsiteY0" fmla="*/ 1502194 h 1527698"/>
                <a:gd name="connsiteX1" fmla="*/ 113715 w 2265087"/>
                <a:gd name="connsiteY1" fmla="*/ 1196153 h 1527698"/>
                <a:gd name="connsiteX2" fmla="*/ 1091570 w 2265087"/>
                <a:gd name="connsiteY2" fmla="*/ 1245587 h 1527698"/>
                <a:gd name="connsiteX3" fmla="*/ 901292 w 2265087"/>
                <a:gd name="connsiteY3" fmla="*/ 856715 h 1527698"/>
                <a:gd name="connsiteX4" fmla="*/ 897708 w 2265087"/>
                <a:gd name="connsiteY4" fmla="*/ 856647 h 1527698"/>
                <a:gd name="connsiteX5" fmla="*/ 899241 w 2265087"/>
                <a:gd name="connsiteY5" fmla="*/ 852522 h 1527698"/>
                <a:gd name="connsiteX6" fmla="*/ 846592 w 2265087"/>
                <a:gd name="connsiteY6" fmla="*/ 744924 h 1527698"/>
                <a:gd name="connsiteX7" fmla="*/ 1011423 w 2265087"/>
                <a:gd name="connsiteY7" fmla="*/ 550606 h 1527698"/>
                <a:gd name="connsiteX8" fmla="*/ 1910091 w 2265087"/>
                <a:gd name="connsiteY8" fmla="*/ 596037 h 1527698"/>
                <a:gd name="connsiteX9" fmla="*/ 1701055 w 2265087"/>
                <a:gd name="connsiteY9" fmla="*/ 168828 h 1527698"/>
                <a:gd name="connsiteX10" fmla="*/ 1900816 w 2265087"/>
                <a:gd name="connsiteY10" fmla="*/ 0 h 1527698"/>
                <a:gd name="connsiteX11" fmla="*/ 2265087 w 2265087"/>
                <a:gd name="connsiteY11" fmla="*/ 711970 h 1527698"/>
                <a:gd name="connsiteX12" fmla="*/ 2068106 w 2265087"/>
                <a:gd name="connsiteY12" fmla="*/ 918975 h 1527698"/>
                <a:gd name="connsiteX13" fmla="*/ 1192737 w 2265087"/>
                <a:gd name="connsiteY13" fmla="*/ 862203 h 1527698"/>
                <a:gd name="connsiteX14" fmla="*/ 1473057 w 2265087"/>
                <a:gd name="connsiteY14" fmla="*/ 1410090 h 1527698"/>
                <a:gd name="connsiteX15" fmla="*/ 1354239 w 2265087"/>
                <a:gd name="connsiteY15" fmla="*/ 1527698 h 1527698"/>
                <a:gd name="connsiteX16" fmla="*/ 0 w 2265087"/>
                <a:gd name="connsiteY16" fmla="*/ 1502194 h 15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65087" h="1527698">
                  <a:moveTo>
                    <a:pt x="0" y="1502194"/>
                  </a:moveTo>
                  <a:lnTo>
                    <a:pt x="113715" y="1196153"/>
                  </a:lnTo>
                  <a:lnTo>
                    <a:pt x="1091570" y="1245587"/>
                  </a:lnTo>
                  <a:lnTo>
                    <a:pt x="901292" y="856715"/>
                  </a:lnTo>
                  <a:lnTo>
                    <a:pt x="897708" y="856647"/>
                  </a:lnTo>
                  <a:lnTo>
                    <a:pt x="899241" y="852522"/>
                  </a:lnTo>
                  <a:lnTo>
                    <a:pt x="846592" y="744924"/>
                  </a:lnTo>
                  <a:lnTo>
                    <a:pt x="1011423" y="550606"/>
                  </a:lnTo>
                  <a:lnTo>
                    <a:pt x="1910091" y="596037"/>
                  </a:lnTo>
                  <a:lnTo>
                    <a:pt x="1701055" y="168828"/>
                  </a:lnTo>
                  <a:lnTo>
                    <a:pt x="1900816" y="0"/>
                  </a:lnTo>
                  <a:lnTo>
                    <a:pt x="2265087" y="711970"/>
                  </a:lnTo>
                  <a:lnTo>
                    <a:pt x="2068106" y="918975"/>
                  </a:lnTo>
                  <a:lnTo>
                    <a:pt x="1192737" y="862203"/>
                  </a:lnTo>
                  <a:lnTo>
                    <a:pt x="1473057" y="1410090"/>
                  </a:lnTo>
                  <a:lnTo>
                    <a:pt x="1354239" y="1527698"/>
                  </a:lnTo>
                  <a:lnTo>
                    <a:pt x="0" y="1502194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62" name="任意多边形: 形状 61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72DA277-2E63-43F0-AB3A-793899318D7F}"/>
                </a:ext>
              </a:extLst>
            </p:cNvPr>
            <p:cNvSpPr/>
            <p:nvPr/>
          </p:nvSpPr>
          <p:spPr>
            <a:xfrm rot="20927532">
              <a:off x="7844576" y="3767102"/>
              <a:ext cx="1018716" cy="381032"/>
            </a:xfrm>
            <a:custGeom>
              <a:avLst/>
              <a:gdLst>
                <a:gd name="connsiteX0" fmla="*/ 28575 w 1019175"/>
                <a:gd name="connsiteY0" fmla="*/ 19050 h 219075"/>
                <a:gd name="connsiteX1" fmla="*/ 0 w 1019175"/>
                <a:gd name="connsiteY1" fmla="*/ 219075 h 219075"/>
                <a:gd name="connsiteX2" fmla="*/ 1019175 w 1019175"/>
                <a:gd name="connsiteY2" fmla="*/ 85725 h 219075"/>
                <a:gd name="connsiteX3" fmla="*/ 952500 w 1019175"/>
                <a:gd name="connsiteY3" fmla="*/ 0 h 219075"/>
                <a:gd name="connsiteX4" fmla="*/ 28575 w 1019175"/>
                <a:gd name="connsiteY4" fmla="*/ 19050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9175" h="219075">
                  <a:moveTo>
                    <a:pt x="28575" y="19050"/>
                  </a:moveTo>
                  <a:lnTo>
                    <a:pt x="0" y="219075"/>
                  </a:lnTo>
                  <a:lnTo>
                    <a:pt x="1019175" y="85725"/>
                  </a:lnTo>
                  <a:lnTo>
                    <a:pt x="952500" y="0"/>
                  </a:lnTo>
                  <a:lnTo>
                    <a:pt x="28575" y="190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63" name="任意多边形: 形状 6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6472B42-7761-47A2-A7C9-9C0142A4846E}"/>
                </a:ext>
              </a:extLst>
            </p:cNvPr>
            <p:cNvSpPr/>
            <p:nvPr/>
          </p:nvSpPr>
          <p:spPr>
            <a:xfrm>
              <a:off x="8931473" y="1295399"/>
              <a:ext cx="1746562" cy="1340670"/>
            </a:xfrm>
            <a:custGeom>
              <a:avLst/>
              <a:gdLst>
                <a:gd name="connsiteX0" fmla="*/ 1746562 w 1746562"/>
                <a:gd name="connsiteY0" fmla="*/ 0 h 1340670"/>
                <a:gd name="connsiteX1" fmla="*/ 1691407 w 1746562"/>
                <a:gd name="connsiteY1" fmla="*/ 207530 h 1340670"/>
                <a:gd name="connsiteX2" fmla="*/ 1621174 w 1746562"/>
                <a:gd name="connsiteY2" fmla="*/ 210434 h 1340670"/>
                <a:gd name="connsiteX3" fmla="*/ 1666408 w 1746562"/>
                <a:gd name="connsiteY3" fmla="*/ 327527 h 1340670"/>
                <a:gd name="connsiteX4" fmla="*/ 1425063 w 1746562"/>
                <a:gd name="connsiteY4" fmla="*/ 1340670 h 1340670"/>
                <a:gd name="connsiteX5" fmla="*/ 1102220 w 1746562"/>
                <a:gd name="connsiteY5" fmla="*/ 1271068 h 1340670"/>
                <a:gd name="connsiteX6" fmla="*/ 1249611 w 1746562"/>
                <a:gd name="connsiteY6" fmla="*/ 225798 h 1340670"/>
                <a:gd name="connsiteX7" fmla="*/ 18385 w 1746562"/>
                <a:gd name="connsiteY7" fmla="*/ 276707 h 1340670"/>
                <a:gd name="connsiteX8" fmla="*/ 0 w 1746562"/>
                <a:gd name="connsiteY8" fmla="*/ 34588 h 1340670"/>
                <a:gd name="connsiteX0" fmla="*/ 1746562 w 1746562"/>
                <a:gd name="connsiteY0" fmla="*/ 0 h 1340670"/>
                <a:gd name="connsiteX1" fmla="*/ 1691407 w 1746562"/>
                <a:gd name="connsiteY1" fmla="*/ 207530 h 1340670"/>
                <a:gd name="connsiteX2" fmla="*/ 1666408 w 1746562"/>
                <a:gd name="connsiteY2" fmla="*/ 327527 h 1340670"/>
                <a:gd name="connsiteX3" fmla="*/ 1425063 w 1746562"/>
                <a:gd name="connsiteY3" fmla="*/ 1340670 h 1340670"/>
                <a:gd name="connsiteX4" fmla="*/ 1102220 w 1746562"/>
                <a:gd name="connsiteY4" fmla="*/ 1271068 h 1340670"/>
                <a:gd name="connsiteX5" fmla="*/ 1249611 w 1746562"/>
                <a:gd name="connsiteY5" fmla="*/ 225798 h 1340670"/>
                <a:gd name="connsiteX6" fmla="*/ 18385 w 1746562"/>
                <a:gd name="connsiteY6" fmla="*/ 276707 h 1340670"/>
                <a:gd name="connsiteX7" fmla="*/ 0 w 1746562"/>
                <a:gd name="connsiteY7" fmla="*/ 34588 h 1340670"/>
                <a:gd name="connsiteX8" fmla="*/ 1746562 w 1746562"/>
                <a:gd name="connsiteY8" fmla="*/ 0 h 1340670"/>
                <a:gd name="connsiteX0" fmla="*/ 1746562 w 1746562"/>
                <a:gd name="connsiteY0" fmla="*/ 0 h 1340670"/>
                <a:gd name="connsiteX1" fmla="*/ 1666408 w 1746562"/>
                <a:gd name="connsiteY1" fmla="*/ 327527 h 1340670"/>
                <a:gd name="connsiteX2" fmla="*/ 1425063 w 1746562"/>
                <a:gd name="connsiteY2" fmla="*/ 1340670 h 1340670"/>
                <a:gd name="connsiteX3" fmla="*/ 1102220 w 1746562"/>
                <a:gd name="connsiteY3" fmla="*/ 1271068 h 1340670"/>
                <a:gd name="connsiteX4" fmla="*/ 1249611 w 1746562"/>
                <a:gd name="connsiteY4" fmla="*/ 225798 h 1340670"/>
                <a:gd name="connsiteX5" fmla="*/ 18385 w 1746562"/>
                <a:gd name="connsiteY5" fmla="*/ 276707 h 1340670"/>
                <a:gd name="connsiteX6" fmla="*/ 0 w 1746562"/>
                <a:gd name="connsiteY6" fmla="*/ 34588 h 1340670"/>
                <a:gd name="connsiteX7" fmla="*/ 1746562 w 1746562"/>
                <a:gd name="connsiteY7" fmla="*/ 0 h 1340670"/>
                <a:gd name="connsiteX0" fmla="*/ 1746562 w 1746562"/>
                <a:gd name="connsiteY0" fmla="*/ 0 h 1340670"/>
                <a:gd name="connsiteX1" fmla="*/ 1425063 w 1746562"/>
                <a:gd name="connsiteY1" fmla="*/ 1340670 h 1340670"/>
                <a:gd name="connsiteX2" fmla="*/ 1102220 w 1746562"/>
                <a:gd name="connsiteY2" fmla="*/ 1271068 h 1340670"/>
                <a:gd name="connsiteX3" fmla="*/ 1249611 w 1746562"/>
                <a:gd name="connsiteY3" fmla="*/ 225798 h 1340670"/>
                <a:gd name="connsiteX4" fmla="*/ 18385 w 1746562"/>
                <a:gd name="connsiteY4" fmla="*/ 276707 h 1340670"/>
                <a:gd name="connsiteX5" fmla="*/ 0 w 1746562"/>
                <a:gd name="connsiteY5" fmla="*/ 34588 h 1340670"/>
                <a:gd name="connsiteX6" fmla="*/ 1746562 w 1746562"/>
                <a:gd name="connsiteY6" fmla="*/ 0 h 1340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46562" h="1340670">
                  <a:moveTo>
                    <a:pt x="1746562" y="0"/>
                  </a:moveTo>
                  <a:lnTo>
                    <a:pt x="1425063" y="1340670"/>
                  </a:lnTo>
                  <a:lnTo>
                    <a:pt x="1102220" y="1271068"/>
                  </a:lnTo>
                  <a:lnTo>
                    <a:pt x="1249611" y="225798"/>
                  </a:lnTo>
                  <a:lnTo>
                    <a:pt x="18385" y="276707"/>
                  </a:lnTo>
                  <a:lnTo>
                    <a:pt x="0" y="34588"/>
                  </a:lnTo>
                  <a:lnTo>
                    <a:pt x="1746562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64" name="任意多边形: 形状 6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82FF5CA-0CD6-40F4-9C23-C95CA00F88B1}"/>
                </a:ext>
              </a:extLst>
            </p:cNvPr>
            <p:cNvSpPr/>
            <p:nvPr/>
          </p:nvSpPr>
          <p:spPr>
            <a:xfrm rot="5866165">
              <a:off x="9015003" y="1760528"/>
              <a:ext cx="1037331" cy="344329"/>
            </a:xfrm>
            <a:custGeom>
              <a:avLst/>
              <a:gdLst>
                <a:gd name="connsiteX0" fmla="*/ 104775 w 1266825"/>
                <a:gd name="connsiteY0" fmla="*/ 0 h 247650"/>
                <a:gd name="connsiteX1" fmla="*/ 0 w 1266825"/>
                <a:gd name="connsiteY1" fmla="*/ 228600 h 247650"/>
                <a:gd name="connsiteX2" fmla="*/ 1247775 w 1266825"/>
                <a:gd name="connsiteY2" fmla="*/ 247650 h 247650"/>
                <a:gd name="connsiteX3" fmla="*/ 1266825 w 1266825"/>
                <a:gd name="connsiteY3" fmla="*/ 47625 h 247650"/>
                <a:gd name="connsiteX4" fmla="*/ 104775 w 1266825"/>
                <a:gd name="connsiteY4" fmla="*/ 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6825" h="247650">
                  <a:moveTo>
                    <a:pt x="104775" y="0"/>
                  </a:moveTo>
                  <a:lnTo>
                    <a:pt x="0" y="228600"/>
                  </a:lnTo>
                  <a:lnTo>
                    <a:pt x="1247775" y="247650"/>
                  </a:lnTo>
                  <a:lnTo>
                    <a:pt x="1266825" y="47625"/>
                  </a:lnTo>
                  <a:lnTo>
                    <a:pt x="104775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65" name="任意多边形: 形状 6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09A51E0-8FA6-43A5-9F55-A23C5B3AB119}"/>
                </a:ext>
              </a:extLst>
            </p:cNvPr>
            <p:cNvSpPr/>
            <p:nvPr/>
          </p:nvSpPr>
          <p:spPr>
            <a:xfrm>
              <a:off x="9102187" y="2806997"/>
              <a:ext cx="1472565" cy="1303020"/>
            </a:xfrm>
            <a:custGeom>
              <a:avLst/>
              <a:gdLst>
                <a:gd name="connsiteX0" fmla="*/ 1255895 w 1495425"/>
                <a:gd name="connsiteY0" fmla="*/ 133755 h 1371600"/>
                <a:gd name="connsiteX1" fmla="*/ 283561 w 1495425"/>
                <a:gd name="connsiteY1" fmla="*/ 221781 h 1371600"/>
                <a:gd name="connsiteX2" fmla="*/ 269494 w 1495425"/>
                <a:gd name="connsiteY2" fmla="*/ 1157226 h 1371600"/>
                <a:gd name="connsiteX3" fmla="*/ 1256051 w 1495425"/>
                <a:gd name="connsiteY3" fmla="*/ 1175376 h 1371600"/>
                <a:gd name="connsiteX4" fmla="*/ 1247775 w 1495425"/>
                <a:gd name="connsiteY4" fmla="*/ 134981 h 1371600"/>
                <a:gd name="connsiteX5" fmla="*/ 0 w 1495425"/>
                <a:gd name="connsiteY5" fmla="*/ 0 h 1371600"/>
                <a:gd name="connsiteX6" fmla="*/ 236925 w 1495425"/>
                <a:gd name="connsiteY6" fmla="*/ 63180 h 1371600"/>
                <a:gd name="connsiteX7" fmla="*/ 1326079 w 1495425"/>
                <a:gd name="connsiteY7" fmla="*/ 47642 h 1371600"/>
                <a:gd name="connsiteX8" fmla="*/ 1398660 w 1495425"/>
                <a:gd name="connsiteY8" fmla="*/ 112209 h 1371600"/>
                <a:gd name="connsiteX9" fmla="*/ 1447800 w 1495425"/>
                <a:gd name="connsiteY9" fmla="*/ 104793 h 1371600"/>
                <a:gd name="connsiteX10" fmla="*/ 1495425 w 1495425"/>
                <a:gd name="connsiteY10" fmla="*/ 255731 h 1371600"/>
                <a:gd name="connsiteX11" fmla="*/ 1447800 w 1495425"/>
                <a:gd name="connsiteY11" fmla="*/ 1352550 h 1371600"/>
                <a:gd name="connsiteX12" fmla="*/ 1318956 w 1495425"/>
                <a:gd name="connsiteY12" fmla="*/ 1338939 h 1371600"/>
                <a:gd name="connsiteX13" fmla="*/ 1325601 w 1495425"/>
                <a:gd name="connsiteY13" fmla="*/ 1356360 h 1371600"/>
                <a:gd name="connsiteX14" fmla="*/ 234496 w 1495425"/>
                <a:gd name="connsiteY14" fmla="*/ 1347417 h 1371600"/>
                <a:gd name="connsiteX15" fmla="*/ 57150 w 1495425"/>
                <a:gd name="connsiteY15" fmla="*/ 1371600 h 1371600"/>
                <a:gd name="connsiteX0" fmla="*/ 1255895 w 1495425"/>
                <a:gd name="connsiteY0" fmla="*/ 133755 h 1371600"/>
                <a:gd name="connsiteX1" fmla="*/ 283561 w 1495425"/>
                <a:gd name="connsiteY1" fmla="*/ 221781 h 1371600"/>
                <a:gd name="connsiteX2" fmla="*/ 269494 w 1495425"/>
                <a:gd name="connsiteY2" fmla="*/ 1157226 h 1371600"/>
                <a:gd name="connsiteX3" fmla="*/ 1256051 w 1495425"/>
                <a:gd name="connsiteY3" fmla="*/ 1175376 h 1371600"/>
                <a:gd name="connsiteX4" fmla="*/ 1247775 w 1495425"/>
                <a:gd name="connsiteY4" fmla="*/ 134981 h 1371600"/>
                <a:gd name="connsiteX5" fmla="*/ 1255895 w 1495425"/>
                <a:gd name="connsiteY5" fmla="*/ 133755 h 1371600"/>
                <a:gd name="connsiteX6" fmla="*/ 0 w 1495425"/>
                <a:gd name="connsiteY6" fmla="*/ 0 h 1371600"/>
                <a:gd name="connsiteX7" fmla="*/ 236925 w 1495425"/>
                <a:gd name="connsiteY7" fmla="*/ 63180 h 1371600"/>
                <a:gd name="connsiteX8" fmla="*/ 1326079 w 1495425"/>
                <a:gd name="connsiteY8" fmla="*/ 47642 h 1371600"/>
                <a:gd name="connsiteX9" fmla="*/ 1398660 w 1495425"/>
                <a:gd name="connsiteY9" fmla="*/ 112209 h 1371600"/>
                <a:gd name="connsiteX10" fmla="*/ 1495425 w 1495425"/>
                <a:gd name="connsiteY10" fmla="*/ 255731 h 1371600"/>
                <a:gd name="connsiteX11" fmla="*/ 1447800 w 1495425"/>
                <a:gd name="connsiteY11" fmla="*/ 1352550 h 1371600"/>
                <a:gd name="connsiteX12" fmla="*/ 1318956 w 1495425"/>
                <a:gd name="connsiteY12" fmla="*/ 1338939 h 1371600"/>
                <a:gd name="connsiteX13" fmla="*/ 1325601 w 1495425"/>
                <a:gd name="connsiteY13" fmla="*/ 1356360 h 1371600"/>
                <a:gd name="connsiteX14" fmla="*/ 234496 w 1495425"/>
                <a:gd name="connsiteY14" fmla="*/ 1347417 h 1371600"/>
                <a:gd name="connsiteX15" fmla="*/ 57150 w 1495425"/>
                <a:gd name="connsiteY15" fmla="*/ 1371600 h 1371600"/>
                <a:gd name="connsiteX16" fmla="*/ 0 w 1495425"/>
                <a:gd name="connsiteY16" fmla="*/ 0 h 1371600"/>
                <a:gd name="connsiteX0" fmla="*/ 1263515 w 1495425"/>
                <a:gd name="connsiteY0" fmla="*/ 209955 h 1371600"/>
                <a:gd name="connsiteX1" fmla="*/ 283561 w 1495425"/>
                <a:gd name="connsiteY1" fmla="*/ 221781 h 1371600"/>
                <a:gd name="connsiteX2" fmla="*/ 269494 w 1495425"/>
                <a:gd name="connsiteY2" fmla="*/ 1157226 h 1371600"/>
                <a:gd name="connsiteX3" fmla="*/ 1256051 w 1495425"/>
                <a:gd name="connsiteY3" fmla="*/ 1175376 h 1371600"/>
                <a:gd name="connsiteX4" fmla="*/ 1247775 w 1495425"/>
                <a:gd name="connsiteY4" fmla="*/ 134981 h 1371600"/>
                <a:gd name="connsiteX5" fmla="*/ 1263515 w 1495425"/>
                <a:gd name="connsiteY5" fmla="*/ 209955 h 1371600"/>
                <a:gd name="connsiteX6" fmla="*/ 0 w 1495425"/>
                <a:gd name="connsiteY6" fmla="*/ 0 h 1371600"/>
                <a:gd name="connsiteX7" fmla="*/ 236925 w 1495425"/>
                <a:gd name="connsiteY7" fmla="*/ 63180 h 1371600"/>
                <a:gd name="connsiteX8" fmla="*/ 1326079 w 1495425"/>
                <a:gd name="connsiteY8" fmla="*/ 47642 h 1371600"/>
                <a:gd name="connsiteX9" fmla="*/ 1398660 w 1495425"/>
                <a:gd name="connsiteY9" fmla="*/ 112209 h 1371600"/>
                <a:gd name="connsiteX10" fmla="*/ 1495425 w 1495425"/>
                <a:gd name="connsiteY10" fmla="*/ 255731 h 1371600"/>
                <a:gd name="connsiteX11" fmla="*/ 1447800 w 1495425"/>
                <a:gd name="connsiteY11" fmla="*/ 1352550 h 1371600"/>
                <a:gd name="connsiteX12" fmla="*/ 1318956 w 1495425"/>
                <a:gd name="connsiteY12" fmla="*/ 1338939 h 1371600"/>
                <a:gd name="connsiteX13" fmla="*/ 1325601 w 1495425"/>
                <a:gd name="connsiteY13" fmla="*/ 1356360 h 1371600"/>
                <a:gd name="connsiteX14" fmla="*/ 234496 w 1495425"/>
                <a:gd name="connsiteY14" fmla="*/ 1347417 h 1371600"/>
                <a:gd name="connsiteX15" fmla="*/ 57150 w 1495425"/>
                <a:gd name="connsiteY15" fmla="*/ 1371600 h 1371600"/>
                <a:gd name="connsiteX16" fmla="*/ 0 w 1495425"/>
                <a:gd name="connsiteY16" fmla="*/ 0 h 1371600"/>
                <a:gd name="connsiteX0" fmla="*/ 1263515 w 1495425"/>
                <a:gd name="connsiteY0" fmla="*/ 209955 h 1371600"/>
                <a:gd name="connsiteX1" fmla="*/ 283561 w 1495425"/>
                <a:gd name="connsiteY1" fmla="*/ 221781 h 1371600"/>
                <a:gd name="connsiteX2" fmla="*/ 269494 w 1495425"/>
                <a:gd name="connsiteY2" fmla="*/ 1157226 h 1371600"/>
                <a:gd name="connsiteX3" fmla="*/ 1256051 w 1495425"/>
                <a:gd name="connsiteY3" fmla="*/ 1175376 h 1371600"/>
                <a:gd name="connsiteX4" fmla="*/ 1247775 w 1495425"/>
                <a:gd name="connsiteY4" fmla="*/ 134981 h 1371600"/>
                <a:gd name="connsiteX5" fmla="*/ 1263515 w 1495425"/>
                <a:gd name="connsiteY5" fmla="*/ 209955 h 1371600"/>
                <a:gd name="connsiteX6" fmla="*/ 0 w 1495425"/>
                <a:gd name="connsiteY6" fmla="*/ 0 h 1371600"/>
                <a:gd name="connsiteX7" fmla="*/ 236925 w 1495425"/>
                <a:gd name="connsiteY7" fmla="*/ 63180 h 1371600"/>
                <a:gd name="connsiteX8" fmla="*/ 1398660 w 1495425"/>
                <a:gd name="connsiteY8" fmla="*/ 112209 h 1371600"/>
                <a:gd name="connsiteX9" fmla="*/ 1495425 w 1495425"/>
                <a:gd name="connsiteY9" fmla="*/ 255731 h 1371600"/>
                <a:gd name="connsiteX10" fmla="*/ 1447800 w 1495425"/>
                <a:gd name="connsiteY10" fmla="*/ 1352550 h 1371600"/>
                <a:gd name="connsiteX11" fmla="*/ 1318956 w 1495425"/>
                <a:gd name="connsiteY11" fmla="*/ 1338939 h 1371600"/>
                <a:gd name="connsiteX12" fmla="*/ 1325601 w 1495425"/>
                <a:gd name="connsiteY12" fmla="*/ 1356360 h 1371600"/>
                <a:gd name="connsiteX13" fmla="*/ 234496 w 1495425"/>
                <a:gd name="connsiteY13" fmla="*/ 1347417 h 1371600"/>
                <a:gd name="connsiteX14" fmla="*/ 57150 w 1495425"/>
                <a:gd name="connsiteY14" fmla="*/ 1371600 h 1371600"/>
                <a:gd name="connsiteX15" fmla="*/ 0 w 1495425"/>
                <a:gd name="connsiteY15" fmla="*/ 0 h 1371600"/>
                <a:gd name="connsiteX0" fmla="*/ 1240655 w 1472565"/>
                <a:gd name="connsiteY0" fmla="*/ 146775 h 1308420"/>
                <a:gd name="connsiteX1" fmla="*/ 260701 w 1472565"/>
                <a:gd name="connsiteY1" fmla="*/ 158601 h 1308420"/>
                <a:gd name="connsiteX2" fmla="*/ 246634 w 1472565"/>
                <a:gd name="connsiteY2" fmla="*/ 1094046 h 1308420"/>
                <a:gd name="connsiteX3" fmla="*/ 1233191 w 1472565"/>
                <a:gd name="connsiteY3" fmla="*/ 1112196 h 1308420"/>
                <a:gd name="connsiteX4" fmla="*/ 1224915 w 1472565"/>
                <a:gd name="connsiteY4" fmla="*/ 71801 h 1308420"/>
                <a:gd name="connsiteX5" fmla="*/ 1240655 w 1472565"/>
                <a:gd name="connsiteY5" fmla="*/ 146775 h 1308420"/>
                <a:gd name="connsiteX6" fmla="*/ 0 w 1472565"/>
                <a:gd name="connsiteY6" fmla="*/ 5400 h 1308420"/>
                <a:gd name="connsiteX7" fmla="*/ 214065 w 1472565"/>
                <a:gd name="connsiteY7" fmla="*/ 0 h 1308420"/>
                <a:gd name="connsiteX8" fmla="*/ 1375800 w 1472565"/>
                <a:gd name="connsiteY8" fmla="*/ 49029 h 1308420"/>
                <a:gd name="connsiteX9" fmla="*/ 1472565 w 1472565"/>
                <a:gd name="connsiteY9" fmla="*/ 192551 h 1308420"/>
                <a:gd name="connsiteX10" fmla="*/ 1424940 w 1472565"/>
                <a:gd name="connsiteY10" fmla="*/ 1289370 h 1308420"/>
                <a:gd name="connsiteX11" fmla="*/ 1296096 w 1472565"/>
                <a:gd name="connsiteY11" fmla="*/ 1275759 h 1308420"/>
                <a:gd name="connsiteX12" fmla="*/ 1302741 w 1472565"/>
                <a:gd name="connsiteY12" fmla="*/ 1293180 h 1308420"/>
                <a:gd name="connsiteX13" fmla="*/ 211636 w 1472565"/>
                <a:gd name="connsiteY13" fmla="*/ 1284237 h 1308420"/>
                <a:gd name="connsiteX14" fmla="*/ 34290 w 1472565"/>
                <a:gd name="connsiteY14" fmla="*/ 1308420 h 1308420"/>
                <a:gd name="connsiteX15" fmla="*/ 0 w 1472565"/>
                <a:gd name="connsiteY15" fmla="*/ 5400 h 1308420"/>
                <a:gd name="connsiteX0" fmla="*/ 1240655 w 1472565"/>
                <a:gd name="connsiteY0" fmla="*/ 141375 h 1303020"/>
                <a:gd name="connsiteX1" fmla="*/ 260701 w 1472565"/>
                <a:gd name="connsiteY1" fmla="*/ 153201 h 1303020"/>
                <a:gd name="connsiteX2" fmla="*/ 246634 w 1472565"/>
                <a:gd name="connsiteY2" fmla="*/ 1088646 h 1303020"/>
                <a:gd name="connsiteX3" fmla="*/ 1233191 w 1472565"/>
                <a:gd name="connsiteY3" fmla="*/ 1106796 h 1303020"/>
                <a:gd name="connsiteX4" fmla="*/ 1224915 w 1472565"/>
                <a:gd name="connsiteY4" fmla="*/ 66401 h 1303020"/>
                <a:gd name="connsiteX5" fmla="*/ 1240655 w 1472565"/>
                <a:gd name="connsiteY5" fmla="*/ 141375 h 1303020"/>
                <a:gd name="connsiteX6" fmla="*/ 0 w 1472565"/>
                <a:gd name="connsiteY6" fmla="*/ 0 h 1303020"/>
                <a:gd name="connsiteX7" fmla="*/ 1375800 w 1472565"/>
                <a:gd name="connsiteY7" fmla="*/ 43629 h 1303020"/>
                <a:gd name="connsiteX8" fmla="*/ 1472565 w 1472565"/>
                <a:gd name="connsiteY8" fmla="*/ 187151 h 1303020"/>
                <a:gd name="connsiteX9" fmla="*/ 1424940 w 1472565"/>
                <a:gd name="connsiteY9" fmla="*/ 1283970 h 1303020"/>
                <a:gd name="connsiteX10" fmla="*/ 1296096 w 1472565"/>
                <a:gd name="connsiteY10" fmla="*/ 1270359 h 1303020"/>
                <a:gd name="connsiteX11" fmla="*/ 1302741 w 1472565"/>
                <a:gd name="connsiteY11" fmla="*/ 1287780 h 1303020"/>
                <a:gd name="connsiteX12" fmla="*/ 211636 w 1472565"/>
                <a:gd name="connsiteY12" fmla="*/ 1278837 h 1303020"/>
                <a:gd name="connsiteX13" fmla="*/ 34290 w 1472565"/>
                <a:gd name="connsiteY13" fmla="*/ 1303020 h 1303020"/>
                <a:gd name="connsiteX14" fmla="*/ 0 w 1472565"/>
                <a:gd name="connsiteY14" fmla="*/ 0 h 1303020"/>
                <a:gd name="connsiteX0" fmla="*/ 1240655 w 1472565"/>
                <a:gd name="connsiteY0" fmla="*/ 141375 h 1303020"/>
                <a:gd name="connsiteX1" fmla="*/ 260701 w 1472565"/>
                <a:gd name="connsiteY1" fmla="*/ 153201 h 1303020"/>
                <a:gd name="connsiteX2" fmla="*/ 246634 w 1472565"/>
                <a:gd name="connsiteY2" fmla="*/ 1088646 h 1303020"/>
                <a:gd name="connsiteX3" fmla="*/ 1233191 w 1472565"/>
                <a:gd name="connsiteY3" fmla="*/ 1106796 h 1303020"/>
                <a:gd name="connsiteX4" fmla="*/ 1240655 w 1472565"/>
                <a:gd name="connsiteY4" fmla="*/ 141375 h 1303020"/>
                <a:gd name="connsiteX5" fmla="*/ 0 w 1472565"/>
                <a:gd name="connsiteY5" fmla="*/ 0 h 1303020"/>
                <a:gd name="connsiteX6" fmla="*/ 1375800 w 1472565"/>
                <a:gd name="connsiteY6" fmla="*/ 43629 h 1303020"/>
                <a:gd name="connsiteX7" fmla="*/ 1472565 w 1472565"/>
                <a:gd name="connsiteY7" fmla="*/ 187151 h 1303020"/>
                <a:gd name="connsiteX8" fmla="*/ 1424940 w 1472565"/>
                <a:gd name="connsiteY8" fmla="*/ 1283970 h 1303020"/>
                <a:gd name="connsiteX9" fmla="*/ 1296096 w 1472565"/>
                <a:gd name="connsiteY9" fmla="*/ 1270359 h 1303020"/>
                <a:gd name="connsiteX10" fmla="*/ 1302741 w 1472565"/>
                <a:gd name="connsiteY10" fmla="*/ 1287780 h 1303020"/>
                <a:gd name="connsiteX11" fmla="*/ 211636 w 1472565"/>
                <a:gd name="connsiteY11" fmla="*/ 1278837 h 1303020"/>
                <a:gd name="connsiteX12" fmla="*/ 34290 w 1472565"/>
                <a:gd name="connsiteY12" fmla="*/ 1303020 h 1303020"/>
                <a:gd name="connsiteX13" fmla="*/ 0 w 1472565"/>
                <a:gd name="connsiteY13" fmla="*/ 0 h 1303020"/>
                <a:gd name="connsiteX0" fmla="*/ 1240655 w 1472565"/>
                <a:gd name="connsiteY0" fmla="*/ 141375 h 1303020"/>
                <a:gd name="connsiteX1" fmla="*/ 260701 w 1472565"/>
                <a:gd name="connsiteY1" fmla="*/ 153201 h 1303020"/>
                <a:gd name="connsiteX2" fmla="*/ 246634 w 1472565"/>
                <a:gd name="connsiteY2" fmla="*/ 1088646 h 1303020"/>
                <a:gd name="connsiteX3" fmla="*/ 1233191 w 1472565"/>
                <a:gd name="connsiteY3" fmla="*/ 1106796 h 1303020"/>
                <a:gd name="connsiteX4" fmla="*/ 1240655 w 1472565"/>
                <a:gd name="connsiteY4" fmla="*/ 141375 h 1303020"/>
                <a:gd name="connsiteX5" fmla="*/ 0 w 1472565"/>
                <a:gd name="connsiteY5" fmla="*/ 0 h 1303020"/>
                <a:gd name="connsiteX6" fmla="*/ 1375800 w 1472565"/>
                <a:gd name="connsiteY6" fmla="*/ 43629 h 1303020"/>
                <a:gd name="connsiteX7" fmla="*/ 1472565 w 1472565"/>
                <a:gd name="connsiteY7" fmla="*/ 187151 h 1303020"/>
                <a:gd name="connsiteX8" fmla="*/ 1424940 w 1472565"/>
                <a:gd name="connsiteY8" fmla="*/ 1283970 h 1303020"/>
                <a:gd name="connsiteX9" fmla="*/ 1296096 w 1472565"/>
                <a:gd name="connsiteY9" fmla="*/ 1270359 h 1303020"/>
                <a:gd name="connsiteX10" fmla="*/ 1302741 w 1472565"/>
                <a:gd name="connsiteY10" fmla="*/ 1287780 h 1303020"/>
                <a:gd name="connsiteX11" fmla="*/ 211636 w 1472565"/>
                <a:gd name="connsiteY11" fmla="*/ 1278837 h 1303020"/>
                <a:gd name="connsiteX12" fmla="*/ 34290 w 1472565"/>
                <a:gd name="connsiteY12" fmla="*/ 1303020 h 1303020"/>
                <a:gd name="connsiteX13" fmla="*/ 0 w 1472565"/>
                <a:gd name="connsiteY13" fmla="*/ 0 h 1303020"/>
                <a:gd name="connsiteX0" fmla="*/ 1240655 w 1472565"/>
                <a:gd name="connsiteY0" fmla="*/ 141375 h 1303020"/>
                <a:gd name="connsiteX1" fmla="*/ 260701 w 1472565"/>
                <a:gd name="connsiteY1" fmla="*/ 153201 h 1303020"/>
                <a:gd name="connsiteX2" fmla="*/ 246634 w 1472565"/>
                <a:gd name="connsiteY2" fmla="*/ 1088646 h 1303020"/>
                <a:gd name="connsiteX3" fmla="*/ 1233191 w 1472565"/>
                <a:gd name="connsiteY3" fmla="*/ 1106796 h 1303020"/>
                <a:gd name="connsiteX4" fmla="*/ 1240655 w 1472565"/>
                <a:gd name="connsiteY4" fmla="*/ 141375 h 1303020"/>
                <a:gd name="connsiteX5" fmla="*/ 0 w 1472565"/>
                <a:gd name="connsiteY5" fmla="*/ 0 h 1303020"/>
                <a:gd name="connsiteX6" fmla="*/ 1375800 w 1472565"/>
                <a:gd name="connsiteY6" fmla="*/ 43629 h 1303020"/>
                <a:gd name="connsiteX7" fmla="*/ 1472565 w 1472565"/>
                <a:gd name="connsiteY7" fmla="*/ 187151 h 1303020"/>
                <a:gd name="connsiteX8" fmla="*/ 1424940 w 1472565"/>
                <a:gd name="connsiteY8" fmla="*/ 1283970 h 1303020"/>
                <a:gd name="connsiteX9" fmla="*/ 1296096 w 1472565"/>
                <a:gd name="connsiteY9" fmla="*/ 1270359 h 1303020"/>
                <a:gd name="connsiteX10" fmla="*/ 1302741 w 1472565"/>
                <a:gd name="connsiteY10" fmla="*/ 1287780 h 1303020"/>
                <a:gd name="connsiteX11" fmla="*/ 211636 w 1472565"/>
                <a:gd name="connsiteY11" fmla="*/ 1278837 h 1303020"/>
                <a:gd name="connsiteX12" fmla="*/ 34290 w 1472565"/>
                <a:gd name="connsiteY12" fmla="*/ 1303020 h 1303020"/>
                <a:gd name="connsiteX13" fmla="*/ 0 w 1472565"/>
                <a:gd name="connsiteY13" fmla="*/ 0 h 1303020"/>
                <a:gd name="connsiteX0" fmla="*/ 1240655 w 1472565"/>
                <a:gd name="connsiteY0" fmla="*/ 141375 h 1303020"/>
                <a:gd name="connsiteX1" fmla="*/ 260701 w 1472565"/>
                <a:gd name="connsiteY1" fmla="*/ 153201 h 1303020"/>
                <a:gd name="connsiteX2" fmla="*/ 246634 w 1472565"/>
                <a:gd name="connsiteY2" fmla="*/ 1088646 h 1303020"/>
                <a:gd name="connsiteX3" fmla="*/ 1233191 w 1472565"/>
                <a:gd name="connsiteY3" fmla="*/ 1106796 h 1303020"/>
                <a:gd name="connsiteX4" fmla="*/ 1240655 w 1472565"/>
                <a:gd name="connsiteY4" fmla="*/ 141375 h 1303020"/>
                <a:gd name="connsiteX5" fmla="*/ 0 w 1472565"/>
                <a:gd name="connsiteY5" fmla="*/ 0 h 1303020"/>
                <a:gd name="connsiteX6" fmla="*/ 1375800 w 1472565"/>
                <a:gd name="connsiteY6" fmla="*/ 43629 h 1303020"/>
                <a:gd name="connsiteX7" fmla="*/ 1472565 w 1472565"/>
                <a:gd name="connsiteY7" fmla="*/ 187151 h 1303020"/>
                <a:gd name="connsiteX8" fmla="*/ 1424940 w 1472565"/>
                <a:gd name="connsiteY8" fmla="*/ 1283970 h 1303020"/>
                <a:gd name="connsiteX9" fmla="*/ 1296096 w 1472565"/>
                <a:gd name="connsiteY9" fmla="*/ 1270359 h 1303020"/>
                <a:gd name="connsiteX10" fmla="*/ 1302741 w 1472565"/>
                <a:gd name="connsiteY10" fmla="*/ 1287780 h 1303020"/>
                <a:gd name="connsiteX11" fmla="*/ 211636 w 1472565"/>
                <a:gd name="connsiteY11" fmla="*/ 1278837 h 1303020"/>
                <a:gd name="connsiteX12" fmla="*/ 34290 w 1472565"/>
                <a:gd name="connsiteY12" fmla="*/ 1303020 h 1303020"/>
                <a:gd name="connsiteX13" fmla="*/ 0 w 1472565"/>
                <a:gd name="connsiteY13" fmla="*/ 0 h 1303020"/>
                <a:gd name="connsiteX0" fmla="*/ 1240655 w 1472565"/>
                <a:gd name="connsiteY0" fmla="*/ 141375 h 1303020"/>
                <a:gd name="connsiteX1" fmla="*/ 260701 w 1472565"/>
                <a:gd name="connsiteY1" fmla="*/ 153201 h 1303020"/>
                <a:gd name="connsiteX2" fmla="*/ 246634 w 1472565"/>
                <a:gd name="connsiteY2" fmla="*/ 1088646 h 1303020"/>
                <a:gd name="connsiteX3" fmla="*/ 1233191 w 1472565"/>
                <a:gd name="connsiteY3" fmla="*/ 1106796 h 1303020"/>
                <a:gd name="connsiteX4" fmla="*/ 1240655 w 1472565"/>
                <a:gd name="connsiteY4" fmla="*/ 141375 h 1303020"/>
                <a:gd name="connsiteX5" fmla="*/ 0 w 1472565"/>
                <a:gd name="connsiteY5" fmla="*/ 0 h 1303020"/>
                <a:gd name="connsiteX6" fmla="*/ 1375800 w 1472565"/>
                <a:gd name="connsiteY6" fmla="*/ 43629 h 1303020"/>
                <a:gd name="connsiteX7" fmla="*/ 1472565 w 1472565"/>
                <a:gd name="connsiteY7" fmla="*/ 187151 h 1303020"/>
                <a:gd name="connsiteX8" fmla="*/ 1424940 w 1472565"/>
                <a:gd name="connsiteY8" fmla="*/ 1283970 h 1303020"/>
                <a:gd name="connsiteX9" fmla="*/ 1296096 w 1472565"/>
                <a:gd name="connsiteY9" fmla="*/ 1270359 h 1303020"/>
                <a:gd name="connsiteX10" fmla="*/ 1302741 w 1472565"/>
                <a:gd name="connsiteY10" fmla="*/ 1287780 h 1303020"/>
                <a:gd name="connsiteX11" fmla="*/ 211636 w 1472565"/>
                <a:gd name="connsiteY11" fmla="*/ 1278837 h 1303020"/>
                <a:gd name="connsiteX12" fmla="*/ 34290 w 1472565"/>
                <a:gd name="connsiteY12" fmla="*/ 1303020 h 1303020"/>
                <a:gd name="connsiteX13" fmla="*/ 0 w 1472565"/>
                <a:gd name="connsiteY13" fmla="*/ 0 h 1303020"/>
                <a:gd name="connsiteX0" fmla="*/ 1240655 w 1472565"/>
                <a:gd name="connsiteY0" fmla="*/ 141375 h 1303020"/>
                <a:gd name="connsiteX1" fmla="*/ 260701 w 1472565"/>
                <a:gd name="connsiteY1" fmla="*/ 153201 h 1303020"/>
                <a:gd name="connsiteX2" fmla="*/ 246634 w 1472565"/>
                <a:gd name="connsiteY2" fmla="*/ 1088646 h 1303020"/>
                <a:gd name="connsiteX3" fmla="*/ 1233191 w 1472565"/>
                <a:gd name="connsiteY3" fmla="*/ 1106796 h 1303020"/>
                <a:gd name="connsiteX4" fmla="*/ 1240655 w 1472565"/>
                <a:gd name="connsiteY4" fmla="*/ 141375 h 1303020"/>
                <a:gd name="connsiteX5" fmla="*/ 0 w 1472565"/>
                <a:gd name="connsiteY5" fmla="*/ 0 h 1303020"/>
                <a:gd name="connsiteX6" fmla="*/ 1375800 w 1472565"/>
                <a:gd name="connsiteY6" fmla="*/ 43629 h 1303020"/>
                <a:gd name="connsiteX7" fmla="*/ 1472565 w 1472565"/>
                <a:gd name="connsiteY7" fmla="*/ 187151 h 1303020"/>
                <a:gd name="connsiteX8" fmla="*/ 1424940 w 1472565"/>
                <a:gd name="connsiteY8" fmla="*/ 1283970 h 1303020"/>
                <a:gd name="connsiteX9" fmla="*/ 1302741 w 1472565"/>
                <a:gd name="connsiteY9" fmla="*/ 1287780 h 1303020"/>
                <a:gd name="connsiteX10" fmla="*/ 211636 w 1472565"/>
                <a:gd name="connsiteY10" fmla="*/ 1278837 h 1303020"/>
                <a:gd name="connsiteX11" fmla="*/ 34290 w 1472565"/>
                <a:gd name="connsiteY11" fmla="*/ 1303020 h 1303020"/>
                <a:gd name="connsiteX12" fmla="*/ 0 w 1472565"/>
                <a:gd name="connsiteY12" fmla="*/ 0 h 1303020"/>
                <a:gd name="connsiteX0" fmla="*/ 1240655 w 1472565"/>
                <a:gd name="connsiteY0" fmla="*/ 141375 h 1303020"/>
                <a:gd name="connsiteX1" fmla="*/ 260701 w 1472565"/>
                <a:gd name="connsiteY1" fmla="*/ 153201 h 1303020"/>
                <a:gd name="connsiteX2" fmla="*/ 246634 w 1472565"/>
                <a:gd name="connsiteY2" fmla="*/ 1088646 h 1303020"/>
                <a:gd name="connsiteX3" fmla="*/ 1233191 w 1472565"/>
                <a:gd name="connsiteY3" fmla="*/ 1106796 h 1303020"/>
                <a:gd name="connsiteX4" fmla="*/ 1240655 w 1472565"/>
                <a:gd name="connsiteY4" fmla="*/ 141375 h 1303020"/>
                <a:gd name="connsiteX5" fmla="*/ 0 w 1472565"/>
                <a:gd name="connsiteY5" fmla="*/ 0 h 1303020"/>
                <a:gd name="connsiteX6" fmla="*/ 1375800 w 1472565"/>
                <a:gd name="connsiteY6" fmla="*/ 43629 h 1303020"/>
                <a:gd name="connsiteX7" fmla="*/ 1472565 w 1472565"/>
                <a:gd name="connsiteY7" fmla="*/ 187151 h 1303020"/>
                <a:gd name="connsiteX8" fmla="*/ 1424940 w 1472565"/>
                <a:gd name="connsiteY8" fmla="*/ 1283970 h 1303020"/>
                <a:gd name="connsiteX9" fmla="*/ 1302741 w 1472565"/>
                <a:gd name="connsiteY9" fmla="*/ 1287780 h 1303020"/>
                <a:gd name="connsiteX10" fmla="*/ 34290 w 1472565"/>
                <a:gd name="connsiteY10" fmla="*/ 1303020 h 1303020"/>
                <a:gd name="connsiteX11" fmla="*/ 0 w 1472565"/>
                <a:gd name="connsiteY11" fmla="*/ 0 h 1303020"/>
                <a:gd name="connsiteX0" fmla="*/ 1240655 w 1472565"/>
                <a:gd name="connsiteY0" fmla="*/ 141375 h 1303020"/>
                <a:gd name="connsiteX1" fmla="*/ 260701 w 1472565"/>
                <a:gd name="connsiteY1" fmla="*/ 153201 h 1303020"/>
                <a:gd name="connsiteX2" fmla="*/ 246634 w 1472565"/>
                <a:gd name="connsiteY2" fmla="*/ 1088646 h 1303020"/>
                <a:gd name="connsiteX3" fmla="*/ 1233191 w 1472565"/>
                <a:gd name="connsiteY3" fmla="*/ 1106796 h 1303020"/>
                <a:gd name="connsiteX4" fmla="*/ 1240655 w 1472565"/>
                <a:gd name="connsiteY4" fmla="*/ 141375 h 1303020"/>
                <a:gd name="connsiteX5" fmla="*/ 0 w 1472565"/>
                <a:gd name="connsiteY5" fmla="*/ 0 h 1303020"/>
                <a:gd name="connsiteX6" fmla="*/ 1375800 w 1472565"/>
                <a:gd name="connsiteY6" fmla="*/ 43629 h 1303020"/>
                <a:gd name="connsiteX7" fmla="*/ 1472565 w 1472565"/>
                <a:gd name="connsiteY7" fmla="*/ 187151 h 1303020"/>
                <a:gd name="connsiteX8" fmla="*/ 1424940 w 1472565"/>
                <a:gd name="connsiteY8" fmla="*/ 1283970 h 1303020"/>
                <a:gd name="connsiteX9" fmla="*/ 34290 w 1472565"/>
                <a:gd name="connsiteY9" fmla="*/ 1303020 h 1303020"/>
                <a:gd name="connsiteX10" fmla="*/ 0 w 1472565"/>
                <a:gd name="connsiteY10" fmla="*/ 0 h 1303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72565" h="1303020">
                  <a:moveTo>
                    <a:pt x="1240655" y="141375"/>
                  </a:moveTo>
                  <a:lnTo>
                    <a:pt x="260701" y="153201"/>
                  </a:lnTo>
                  <a:lnTo>
                    <a:pt x="246634" y="1088646"/>
                  </a:lnTo>
                  <a:lnTo>
                    <a:pt x="1233191" y="1106796"/>
                  </a:lnTo>
                  <a:cubicBezTo>
                    <a:pt x="1240746" y="147389"/>
                    <a:pt x="1236050" y="1106122"/>
                    <a:pt x="1240655" y="141375"/>
                  </a:cubicBezTo>
                  <a:close/>
                  <a:moveTo>
                    <a:pt x="0" y="0"/>
                  </a:moveTo>
                  <a:lnTo>
                    <a:pt x="1375800" y="43629"/>
                  </a:lnTo>
                  <a:lnTo>
                    <a:pt x="1472565" y="187151"/>
                  </a:lnTo>
                  <a:lnTo>
                    <a:pt x="1424940" y="1283970"/>
                  </a:lnTo>
                  <a:lnTo>
                    <a:pt x="34290" y="130302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15E5CCF-9284-45F0-85DE-EFF288A916A0}"/>
              </a:ext>
            </a:extLst>
          </p:cNvPr>
          <p:cNvGrpSpPr/>
          <p:nvPr/>
        </p:nvGrpSpPr>
        <p:grpSpPr>
          <a:xfrm>
            <a:off x="1714908" y="1402248"/>
            <a:ext cx="1010605" cy="1180799"/>
            <a:chOff x="1714908" y="1402247"/>
            <a:chExt cx="1010605" cy="1180799"/>
          </a:xfrm>
        </p:grpSpPr>
        <p:sp>
          <p:nvSpPr>
            <p:cNvPr id="8" name="任意多边形: 形状 7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D106725-2C46-4329-B51A-2AAF9BCD9E4B}"/>
                </a:ext>
              </a:extLst>
            </p:cNvPr>
            <p:cNvSpPr/>
            <p:nvPr/>
          </p:nvSpPr>
          <p:spPr>
            <a:xfrm rot="164479">
              <a:off x="1989152" y="1402247"/>
              <a:ext cx="373344" cy="193109"/>
            </a:xfrm>
            <a:custGeom>
              <a:avLst/>
              <a:gdLst>
                <a:gd name="connsiteX0" fmla="*/ 0 w 552450"/>
                <a:gd name="connsiteY0" fmla="*/ 276225 h 285750"/>
                <a:gd name="connsiteX1" fmla="*/ 190500 w 552450"/>
                <a:gd name="connsiteY1" fmla="*/ 0 h 285750"/>
                <a:gd name="connsiteX2" fmla="*/ 552450 w 552450"/>
                <a:gd name="connsiteY2" fmla="*/ 0 h 285750"/>
                <a:gd name="connsiteX3" fmla="*/ 314325 w 552450"/>
                <a:gd name="connsiteY3" fmla="*/ 285750 h 285750"/>
                <a:gd name="connsiteX4" fmla="*/ 0 w 552450"/>
                <a:gd name="connsiteY4" fmla="*/ 276225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450" h="285750">
                  <a:moveTo>
                    <a:pt x="0" y="276225"/>
                  </a:moveTo>
                  <a:lnTo>
                    <a:pt x="190500" y="0"/>
                  </a:lnTo>
                  <a:lnTo>
                    <a:pt x="552450" y="0"/>
                  </a:lnTo>
                  <a:lnTo>
                    <a:pt x="314325" y="285750"/>
                  </a:lnTo>
                  <a:lnTo>
                    <a:pt x="0" y="276225"/>
                  </a:lnTo>
                  <a:close/>
                </a:path>
              </a:pathLst>
            </a:custGeom>
            <a:solidFill>
              <a:srgbClr val="FDB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42" name="任意多边形: 形状 41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93A22BE-6A24-4856-8DCB-1B68CD017265}"/>
                </a:ext>
              </a:extLst>
            </p:cNvPr>
            <p:cNvSpPr/>
            <p:nvPr/>
          </p:nvSpPr>
          <p:spPr>
            <a:xfrm rot="164479">
              <a:off x="1714908" y="1656122"/>
              <a:ext cx="1010605" cy="926924"/>
            </a:xfrm>
            <a:custGeom>
              <a:avLst/>
              <a:gdLst>
                <a:gd name="connsiteX0" fmla="*/ 1247794 w 1495425"/>
                <a:gd name="connsiteY0" fmla="*/ 134254 h 1371600"/>
                <a:gd name="connsiteX1" fmla="*/ 283418 w 1495425"/>
                <a:gd name="connsiteY1" fmla="*/ 231263 h 1371600"/>
                <a:gd name="connsiteX2" fmla="*/ 269666 w 1495425"/>
                <a:gd name="connsiteY2" fmla="*/ 1145763 h 1371600"/>
                <a:gd name="connsiteX3" fmla="*/ 1255955 w 1495425"/>
                <a:gd name="connsiteY3" fmla="*/ 1162864 h 1371600"/>
                <a:gd name="connsiteX4" fmla="*/ 0 w 1495425"/>
                <a:gd name="connsiteY4" fmla="*/ 0 h 1371600"/>
                <a:gd name="connsiteX5" fmla="*/ 177420 w 1495425"/>
                <a:gd name="connsiteY5" fmla="*/ 47312 h 1371600"/>
                <a:gd name="connsiteX6" fmla="*/ 1416184 w 1495425"/>
                <a:gd name="connsiteY6" fmla="*/ 27301 h 1371600"/>
                <a:gd name="connsiteX7" fmla="*/ 1495425 w 1495425"/>
                <a:gd name="connsiteY7" fmla="*/ 252925 h 1371600"/>
                <a:gd name="connsiteX8" fmla="*/ 1447800 w 1495425"/>
                <a:gd name="connsiteY8" fmla="*/ 1352550 h 1371600"/>
                <a:gd name="connsiteX9" fmla="*/ 1372769 w 1495425"/>
                <a:gd name="connsiteY9" fmla="*/ 1344603 h 1371600"/>
                <a:gd name="connsiteX10" fmla="*/ 266805 w 1495425"/>
                <a:gd name="connsiteY10" fmla="*/ 1336060 h 1371600"/>
                <a:gd name="connsiteX11" fmla="*/ 266700 w 1495425"/>
                <a:gd name="connsiteY11" fmla="*/ 1343025 h 1371600"/>
                <a:gd name="connsiteX12" fmla="*/ 57150 w 1495425"/>
                <a:gd name="connsiteY12" fmla="*/ 1371600 h 1371600"/>
                <a:gd name="connsiteX0" fmla="*/ 1247794 w 1495425"/>
                <a:gd name="connsiteY0" fmla="*/ 134254 h 1371600"/>
                <a:gd name="connsiteX1" fmla="*/ 283418 w 1495425"/>
                <a:gd name="connsiteY1" fmla="*/ 231263 h 1371600"/>
                <a:gd name="connsiteX2" fmla="*/ 269666 w 1495425"/>
                <a:gd name="connsiteY2" fmla="*/ 1145763 h 1371600"/>
                <a:gd name="connsiteX3" fmla="*/ 1255955 w 1495425"/>
                <a:gd name="connsiteY3" fmla="*/ 1162864 h 1371600"/>
                <a:gd name="connsiteX4" fmla="*/ 1247794 w 1495425"/>
                <a:gd name="connsiteY4" fmla="*/ 134254 h 1371600"/>
                <a:gd name="connsiteX5" fmla="*/ 0 w 1495425"/>
                <a:gd name="connsiteY5" fmla="*/ 0 h 1371600"/>
                <a:gd name="connsiteX6" fmla="*/ 177420 w 1495425"/>
                <a:gd name="connsiteY6" fmla="*/ 47312 h 1371600"/>
                <a:gd name="connsiteX7" fmla="*/ 1416184 w 1495425"/>
                <a:gd name="connsiteY7" fmla="*/ 27301 h 1371600"/>
                <a:gd name="connsiteX8" fmla="*/ 1495425 w 1495425"/>
                <a:gd name="connsiteY8" fmla="*/ 252925 h 1371600"/>
                <a:gd name="connsiteX9" fmla="*/ 1447800 w 1495425"/>
                <a:gd name="connsiteY9" fmla="*/ 1352550 h 1371600"/>
                <a:gd name="connsiteX10" fmla="*/ 1372769 w 1495425"/>
                <a:gd name="connsiteY10" fmla="*/ 1344603 h 1371600"/>
                <a:gd name="connsiteX11" fmla="*/ 266805 w 1495425"/>
                <a:gd name="connsiteY11" fmla="*/ 1336060 h 1371600"/>
                <a:gd name="connsiteX12" fmla="*/ 57150 w 1495425"/>
                <a:gd name="connsiteY12" fmla="*/ 1371600 h 1371600"/>
                <a:gd name="connsiteX13" fmla="*/ 0 w 1495425"/>
                <a:gd name="connsiteY13" fmla="*/ 0 h 1371600"/>
                <a:gd name="connsiteX0" fmla="*/ 1247794 w 1495425"/>
                <a:gd name="connsiteY0" fmla="*/ 134254 h 1371600"/>
                <a:gd name="connsiteX1" fmla="*/ 283418 w 1495425"/>
                <a:gd name="connsiteY1" fmla="*/ 231263 h 1371600"/>
                <a:gd name="connsiteX2" fmla="*/ 269666 w 1495425"/>
                <a:gd name="connsiteY2" fmla="*/ 1145763 h 1371600"/>
                <a:gd name="connsiteX3" fmla="*/ 1255955 w 1495425"/>
                <a:gd name="connsiteY3" fmla="*/ 1162864 h 1371600"/>
                <a:gd name="connsiteX4" fmla="*/ 1247794 w 1495425"/>
                <a:gd name="connsiteY4" fmla="*/ 134254 h 1371600"/>
                <a:gd name="connsiteX5" fmla="*/ 0 w 1495425"/>
                <a:gd name="connsiteY5" fmla="*/ 0 h 1371600"/>
                <a:gd name="connsiteX6" fmla="*/ 177420 w 1495425"/>
                <a:gd name="connsiteY6" fmla="*/ 47312 h 1371600"/>
                <a:gd name="connsiteX7" fmla="*/ 1416184 w 1495425"/>
                <a:gd name="connsiteY7" fmla="*/ 27301 h 1371600"/>
                <a:gd name="connsiteX8" fmla="*/ 1495425 w 1495425"/>
                <a:gd name="connsiteY8" fmla="*/ 252925 h 1371600"/>
                <a:gd name="connsiteX9" fmla="*/ 1447800 w 1495425"/>
                <a:gd name="connsiteY9" fmla="*/ 1352550 h 1371600"/>
                <a:gd name="connsiteX10" fmla="*/ 266805 w 1495425"/>
                <a:gd name="connsiteY10" fmla="*/ 1336060 h 1371600"/>
                <a:gd name="connsiteX11" fmla="*/ 57150 w 1495425"/>
                <a:gd name="connsiteY11" fmla="*/ 1371600 h 1371600"/>
                <a:gd name="connsiteX12" fmla="*/ 0 w 1495425"/>
                <a:gd name="connsiteY12" fmla="*/ 0 h 1371600"/>
                <a:gd name="connsiteX0" fmla="*/ 1247794 w 1495425"/>
                <a:gd name="connsiteY0" fmla="*/ 134254 h 1371600"/>
                <a:gd name="connsiteX1" fmla="*/ 283418 w 1495425"/>
                <a:gd name="connsiteY1" fmla="*/ 231263 h 1371600"/>
                <a:gd name="connsiteX2" fmla="*/ 269666 w 1495425"/>
                <a:gd name="connsiteY2" fmla="*/ 1145763 h 1371600"/>
                <a:gd name="connsiteX3" fmla="*/ 1255955 w 1495425"/>
                <a:gd name="connsiteY3" fmla="*/ 1162864 h 1371600"/>
                <a:gd name="connsiteX4" fmla="*/ 1247794 w 1495425"/>
                <a:gd name="connsiteY4" fmla="*/ 134254 h 1371600"/>
                <a:gd name="connsiteX5" fmla="*/ 0 w 1495425"/>
                <a:gd name="connsiteY5" fmla="*/ 0 h 1371600"/>
                <a:gd name="connsiteX6" fmla="*/ 177420 w 1495425"/>
                <a:gd name="connsiteY6" fmla="*/ 47312 h 1371600"/>
                <a:gd name="connsiteX7" fmla="*/ 1416184 w 1495425"/>
                <a:gd name="connsiteY7" fmla="*/ 27301 h 1371600"/>
                <a:gd name="connsiteX8" fmla="*/ 1495425 w 1495425"/>
                <a:gd name="connsiteY8" fmla="*/ 252925 h 1371600"/>
                <a:gd name="connsiteX9" fmla="*/ 1447800 w 1495425"/>
                <a:gd name="connsiteY9" fmla="*/ 1352550 h 1371600"/>
                <a:gd name="connsiteX10" fmla="*/ 57150 w 1495425"/>
                <a:gd name="connsiteY10" fmla="*/ 1371600 h 1371600"/>
                <a:gd name="connsiteX11" fmla="*/ 0 w 1495425"/>
                <a:gd name="connsiteY11" fmla="*/ 0 h 137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95425" h="1371600">
                  <a:moveTo>
                    <a:pt x="1247794" y="134254"/>
                  </a:moveTo>
                  <a:lnTo>
                    <a:pt x="283418" y="231263"/>
                  </a:lnTo>
                  <a:lnTo>
                    <a:pt x="269666" y="1145763"/>
                  </a:lnTo>
                  <a:lnTo>
                    <a:pt x="1255955" y="1162864"/>
                  </a:lnTo>
                  <a:cubicBezTo>
                    <a:pt x="1253235" y="819994"/>
                    <a:pt x="1250514" y="477124"/>
                    <a:pt x="1247794" y="134254"/>
                  </a:cubicBezTo>
                  <a:close/>
                  <a:moveTo>
                    <a:pt x="0" y="0"/>
                  </a:moveTo>
                  <a:lnTo>
                    <a:pt x="177420" y="47312"/>
                  </a:lnTo>
                  <a:lnTo>
                    <a:pt x="1416184" y="27301"/>
                  </a:lnTo>
                  <a:lnTo>
                    <a:pt x="1495425" y="252925"/>
                  </a:lnTo>
                  <a:lnTo>
                    <a:pt x="1447800" y="1352550"/>
                  </a:lnTo>
                  <a:lnTo>
                    <a:pt x="57150" y="137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4417CAA-F658-4280-B629-94B26148BA16}"/>
                </a:ext>
              </a:extLst>
            </p:cNvPr>
            <p:cNvSpPr/>
            <p:nvPr/>
          </p:nvSpPr>
          <p:spPr>
            <a:xfrm rot="164479">
              <a:off x="1940335" y="1931334"/>
              <a:ext cx="611512" cy="102992"/>
            </a:xfrm>
            <a:custGeom>
              <a:avLst/>
              <a:gdLst>
                <a:gd name="connsiteX0" fmla="*/ 0 w 904875"/>
                <a:gd name="connsiteY0" fmla="*/ 19050 h 152400"/>
                <a:gd name="connsiteX1" fmla="*/ 9525 w 904875"/>
                <a:gd name="connsiteY1" fmla="*/ 152400 h 152400"/>
                <a:gd name="connsiteX2" fmla="*/ 876300 w 904875"/>
                <a:gd name="connsiteY2" fmla="*/ 114300 h 152400"/>
                <a:gd name="connsiteX3" fmla="*/ 904875 w 904875"/>
                <a:gd name="connsiteY3" fmla="*/ 0 h 152400"/>
                <a:gd name="connsiteX4" fmla="*/ 0 w 904875"/>
                <a:gd name="connsiteY4" fmla="*/ 1905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4875" h="152400">
                  <a:moveTo>
                    <a:pt x="0" y="19050"/>
                  </a:moveTo>
                  <a:lnTo>
                    <a:pt x="9525" y="152400"/>
                  </a:lnTo>
                  <a:lnTo>
                    <a:pt x="876300" y="114300"/>
                  </a:lnTo>
                  <a:lnTo>
                    <a:pt x="904875" y="0"/>
                  </a:lnTo>
                  <a:lnTo>
                    <a:pt x="0" y="19050"/>
                  </a:lnTo>
                  <a:close/>
                </a:path>
              </a:pathLst>
            </a:custGeom>
            <a:solidFill>
              <a:srgbClr val="FDB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4" name="任意多边形: 形状 1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C300D24-B675-487B-A3EB-E324A35C8E7F}"/>
                </a:ext>
              </a:extLst>
            </p:cNvPr>
            <p:cNvSpPr/>
            <p:nvPr/>
          </p:nvSpPr>
          <p:spPr>
            <a:xfrm rot="164479">
              <a:off x="1929868" y="2149941"/>
              <a:ext cx="611512" cy="102992"/>
            </a:xfrm>
            <a:custGeom>
              <a:avLst/>
              <a:gdLst>
                <a:gd name="connsiteX0" fmla="*/ 0 w 904875"/>
                <a:gd name="connsiteY0" fmla="*/ 19050 h 152400"/>
                <a:gd name="connsiteX1" fmla="*/ 9525 w 904875"/>
                <a:gd name="connsiteY1" fmla="*/ 152400 h 152400"/>
                <a:gd name="connsiteX2" fmla="*/ 876300 w 904875"/>
                <a:gd name="connsiteY2" fmla="*/ 114300 h 152400"/>
                <a:gd name="connsiteX3" fmla="*/ 904875 w 904875"/>
                <a:gd name="connsiteY3" fmla="*/ 0 h 152400"/>
                <a:gd name="connsiteX4" fmla="*/ 0 w 904875"/>
                <a:gd name="connsiteY4" fmla="*/ 1905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4875" h="152400">
                  <a:moveTo>
                    <a:pt x="0" y="19050"/>
                  </a:moveTo>
                  <a:lnTo>
                    <a:pt x="9525" y="152400"/>
                  </a:lnTo>
                  <a:lnTo>
                    <a:pt x="876300" y="114300"/>
                  </a:lnTo>
                  <a:lnTo>
                    <a:pt x="904875" y="0"/>
                  </a:lnTo>
                  <a:lnTo>
                    <a:pt x="0" y="19050"/>
                  </a:lnTo>
                  <a:close/>
                </a:path>
              </a:pathLst>
            </a:custGeom>
            <a:solidFill>
              <a:srgbClr val="FDB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1BCE95E-C8E8-4760-B3BB-B878169BEC20}"/>
              </a:ext>
            </a:extLst>
          </p:cNvPr>
          <p:cNvGrpSpPr/>
          <p:nvPr/>
        </p:nvGrpSpPr>
        <p:grpSpPr>
          <a:xfrm>
            <a:off x="2315279" y="1752851"/>
            <a:ext cx="2448108" cy="1581296"/>
            <a:chOff x="2315278" y="1752851"/>
            <a:chExt cx="2448108" cy="1581296"/>
          </a:xfrm>
        </p:grpSpPr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1CBF1D9-C3ED-4E24-A1B5-663E7CF30293}"/>
                </a:ext>
              </a:extLst>
            </p:cNvPr>
            <p:cNvSpPr/>
            <p:nvPr/>
          </p:nvSpPr>
          <p:spPr>
            <a:xfrm rot="8567244">
              <a:off x="2889375" y="1752851"/>
              <a:ext cx="929164" cy="167361"/>
            </a:xfrm>
            <a:custGeom>
              <a:avLst/>
              <a:gdLst>
                <a:gd name="connsiteX0" fmla="*/ 104775 w 1266825"/>
                <a:gd name="connsiteY0" fmla="*/ 0 h 247650"/>
                <a:gd name="connsiteX1" fmla="*/ 0 w 1266825"/>
                <a:gd name="connsiteY1" fmla="*/ 228600 h 247650"/>
                <a:gd name="connsiteX2" fmla="*/ 1247775 w 1266825"/>
                <a:gd name="connsiteY2" fmla="*/ 247650 h 247650"/>
                <a:gd name="connsiteX3" fmla="*/ 1266825 w 1266825"/>
                <a:gd name="connsiteY3" fmla="*/ 47625 h 247650"/>
                <a:gd name="connsiteX4" fmla="*/ 104775 w 1266825"/>
                <a:gd name="connsiteY4" fmla="*/ 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6825" h="247650">
                  <a:moveTo>
                    <a:pt x="104775" y="0"/>
                  </a:moveTo>
                  <a:lnTo>
                    <a:pt x="0" y="228600"/>
                  </a:lnTo>
                  <a:lnTo>
                    <a:pt x="1247775" y="247650"/>
                  </a:lnTo>
                  <a:lnTo>
                    <a:pt x="1266825" y="47625"/>
                  </a:lnTo>
                  <a:lnTo>
                    <a:pt x="104775" y="0"/>
                  </a:lnTo>
                  <a:close/>
                </a:path>
              </a:pathLst>
            </a:custGeom>
            <a:solidFill>
              <a:srgbClr val="0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6" name="任意多边形: 形状 15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4DD0932-BA6B-4EDC-B2A4-1EF5133954BF}"/>
                </a:ext>
              </a:extLst>
            </p:cNvPr>
            <p:cNvSpPr/>
            <p:nvPr/>
          </p:nvSpPr>
          <p:spPr>
            <a:xfrm rot="164479">
              <a:off x="3033503" y="2173932"/>
              <a:ext cx="1729883" cy="186998"/>
            </a:xfrm>
            <a:custGeom>
              <a:avLst/>
              <a:gdLst>
                <a:gd name="connsiteX0" fmla="*/ 0 w 904875"/>
                <a:gd name="connsiteY0" fmla="*/ 19050 h 152400"/>
                <a:gd name="connsiteX1" fmla="*/ 9525 w 904875"/>
                <a:gd name="connsiteY1" fmla="*/ 152400 h 152400"/>
                <a:gd name="connsiteX2" fmla="*/ 876300 w 904875"/>
                <a:gd name="connsiteY2" fmla="*/ 114300 h 152400"/>
                <a:gd name="connsiteX3" fmla="*/ 904875 w 904875"/>
                <a:gd name="connsiteY3" fmla="*/ 0 h 152400"/>
                <a:gd name="connsiteX4" fmla="*/ 0 w 904875"/>
                <a:gd name="connsiteY4" fmla="*/ 1905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4875" h="152400">
                  <a:moveTo>
                    <a:pt x="0" y="19050"/>
                  </a:moveTo>
                  <a:lnTo>
                    <a:pt x="9525" y="152400"/>
                  </a:lnTo>
                  <a:lnTo>
                    <a:pt x="876300" y="114300"/>
                  </a:lnTo>
                  <a:lnTo>
                    <a:pt x="904875" y="0"/>
                  </a:lnTo>
                  <a:lnTo>
                    <a:pt x="0" y="19050"/>
                  </a:lnTo>
                  <a:close/>
                </a:path>
              </a:pathLst>
            </a:custGeom>
            <a:solidFill>
              <a:srgbClr val="0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7" name="任意多边形: 形状 16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17D0D11-DADF-4FE7-84D7-DFA4F40C0886}"/>
                </a:ext>
              </a:extLst>
            </p:cNvPr>
            <p:cNvSpPr/>
            <p:nvPr/>
          </p:nvSpPr>
          <p:spPr>
            <a:xfrm rot="164479">
              <a:off x="3256438" y="1847962"/>
              <a:ext cx="193564" cy="1388394"/>
            </a:xfrm>
            <a:custGeom>
              <a:avLst/>
              <a:gdLst>
                <a:gd name="connsiteX0" fmla="*/ 0 w 247650"/>
                <a:gd name="connsiteY0" fmla="*/ 28575 h 1181100"/>
                <a:gd name="connsiteX1" fmla="*/ 9525 w 247650"/>
                <a:gd name="connsiteY1" fmla="*/ 1162050 h 1181100"/>
                <a:gd name="connsiteX2" fmla="*/ 200025 w 247650"/>
                <a:gd name="connsiteY2" fmla="*/ 1181100 h 1181100"/>
                <a:gd name="connsiteX3" fmla="*/ 247650 w 247650"/>
                <a:gd name="connsiteY3" fmla="*/ 142875 h 1181100"/>
                <a:gd name="connsiteX4" fmla="*/ 200025 w 247650"/>
                <a:gd name="connsiteY4" fmla="*/ 0 h 1181100"/>
                <a:gd name="connsiteX5" fmla="*/ 0 w 247650"/>
                <a:gd name="connsiteY5" fmla="*/ 28575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7650" h="1181100">
                  <a:moveTo>
                    <a:pt x="0" y="28575"/>
                  </a:moveTo>
                  <a:lnTo>
                    <a:pt x="9525" y="1162050"/>
                  </a:lnTo>
                  <a:lnTo>
                    <a:pt x="200025" y="1181100"/>
                  </a:lnTo>
                  <a:lnTo>
                    <a:pt x="247650" y="142875"/>
                  </a:lnTo>
                  <a:lnTo>
                    <a:pt x="200025" y="0"/>
                  </a:lnTo>
                  <a:lnTo>
                    <a:pt x="0" y="28575"/>
                  </a:lnTo>
                  <a:close/>
                </a:path>
              </a:pathLst>
            </a:custGeom>
            <a:solidFill>
              <a:srgbClr val="0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91F3D15-F169-4D6B-8A4F-F72192C8BEF9}"/>
                </a:ext>
              </a:extLst>
            </p:cNvPr>
            <p:cNvSpPr/>
            <p:nvPr/>
          </p:nvSpPr>
          <p:spPr>
            <a:xfrm rot="21023895">
              <a:off x="4057987" y="1775508"/>
              <a:ext cx="193109" cy="1558639"/>
            </a:xfrm>
            <a:custGeom>
              <a:avLst/>
              <a:gdLst>
                <a:gd name="connsiteX0" fmla="*/ 0 w 285750"/>
                <a:gd name="connsiteY0" fmla="*/ 0 h 1371600"/>
                <a:gd name="connsiteX1" fmla="*/ 57150 w 285750"/>
                <a:gd name="connsiteY1" fmla="*/ 1371600 h 1371600"/>
                <a:gd name="connsiteX2" fmla="*/ 266700 w 285750"/>
                <a:gd name="connsiteY2" fmla="*/ 1343025 h 1371600"/>
                <a:gd name="connsiteX3" fmla="*/ 285750 w 285750"/>
                <a:gd name="connsiteY3" fmla="*/ 76200 h 1371600"/>
                <a:gd name="connsiteX4" fmla="*/ 0 w 285750"/>
                <a:gd name="connsiteY4" fmla="*/ 0 h 137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0" h="1371600">
                  <a:moveTo>
                    <a:pt x="0" y="0"/>
                  </a:moveTo>
                  <a:lnTo>
                    <a:pt x="57150" y="1371600"/>
                  </a:lnTo>
                  <a:lnTo>
                    <a:pt x="266700" y="1343025"/>
                  </a:lnTo>
                  <a:lnTo>
                    <a:pt x="285750" y="76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5C9965F-AD5C-4965-BB47-E6F7A9A3A951}"/>
                </a:ext>
              </a:extLst>
            </p:cNvPr>
            <p:cNvSpPr/>
            <p:nvPr/>
          </p:nvSpPr>
          <p:spPr>
            <a:xfrm rot="21092011">
              <a:off x="2315278" y="2747644"/>
              <a:ext cx="1542800" cy="257500"/>
            </a:xfrm>
            <a:custGeom>
              <a:avLst/>
              <a:gdLst>
                <a:gd name="connsiteX0" fmla="*/ 28575 w 1019175"/>
                <a:gd name="connsiteY0" fmla="*/ 19050 h 219075"/>
                <a:gd name="connsiteX1" fmla="*/ 0 w 1019175"/>
                <a:gd name="connsiteY1" fmla="*/ 219075 h 219075"/>
                <a:gd name="connsiteX2" fmla="*/ 1019175 w 1019175"/>
                <a:gd name="connsiteY2" fmla="*/ 85725 h 219075"/>
                <a:gd name="connsiteX3" fmla="*/ 952500 w 1019175"/>
                <a:gd name="connsiteY3" fmla="*/ 0 h 219075"/>
                <a:gd name="connsiteX4" fmla="*/ 28575 w 1019175"/>
                <a:gd name="connsiteY4" fmla="*/ 19050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19175" h="219075">
                  <a:moveTo>
                    <a:pt x="28575" y="19050"/>
                  </a:moveTo>
                  <a:lnTo>
                    <a:pt x="0" y="219075"/>
                  </a:lnTo>
                  <a:lnTo>
                    <a:pt x="1019175" y="85725"/>
                  </a:lnTo>
                  <a:lnTo>
                    <a:pt x="952500" y="0"/>
                  </a:lnTo>
                  <a:lnTo>
                    <a:pt x="28575" y="19050"/>
                  </a:lnTo>
                  <a:close/>
                </a:path>
              </a:pathLst>
            </a:custGeom>
            <a:solidFill>
              <a:srgbClr val="0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133DA32-EDED-4A91-A398-35A5DA454C21}"/>
                </a:ext>
              </a:extLst>
            </p:cNvPr>
            <p:cNvSpPr/>
            <p:nvPr/>
          </p:nvSpPr>
          <p:spPr>
            <a:xfrm rot="21001410">
              <a:off x="3882094" y="2887368"/>
              <a:ext cx="701938" cy="175138"/>
            </a:xfrm>
            <a:custGeom>
              <a:avLst/>
              <a:gdLst>
                <a:gd name="connsiteX0" fmla="*/ 0 w 904875"/>
                <a:gd name="connsiteY0" fmla="*/ 19050 h 152400"/>
                <a:gd name="connsiteX1" fmla="*/ 9525 w 904875"/>
                <a:gd name="connsiteY1" fmla="*/ 152400 h 152400"/>
                <a:gd name="connsiteX2" fmla="*/ 876300 w 904875"/>
                <a:gd name="connsiteY2" fmla="*/ 114300 h 152400"/>
                <a:gd name="connsiteX3" fmla="*/ 904875 w 904875"/>
                <a:gd name="connsiteY3" fmla="*/ 0 h 152400"/>
                <a:gd name="connsiteX4" fmla="*/ 0 w 904875"/>
                <a:gd name="connsiteY4" fmla="*/ 1905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04875" h="152400">
                  <a:moveTo>
                    <a:pt x="0" y="19050"/>
                  </a:moveTo>
                  <a:lnTo>
                    <a:pt x="9525" y="152400"/>
                  </a:lnTo>
                  <a:lnTo>
                    <a:pt x="876300" y="114300"/>
                  </a:lnTo>
                  <a:lnTo>
                    <a:pt x="904875" y="0"/>
                  </a:lnTo>
                  <a:lnTo>
                    <a:pt x="0" y="19050"/>
                  </a:lnTo>
                  <a:close/>
                </a:path>
              </a:pathLst>
            </a:custGeom>
            <a:solidFill>
              <a:srgbClr val="0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1241298-849F-4026-9E75-E1AF05C32A0D}"/>
                </a:ext>
              </a:extLst>
            </p:cNvPr>
            <p:cNvSpPr/>
            <p:nvPr/>
          </p:nvSpPr>
          <p:spPr>
            <a:xfrm rot="164479" flipH="1">
              <a:off x="4343745" y="1894470"/>
              <a:ext cx="373344" cy="193109"/>
            </a:xfrm>
            <a:custGeom>
              <a:avLst/>
              <a:gdLst>
                <a:gd name="connsiteX0" fmla="*/ 0 w 552450"/>
                <a:gd name="connsiteY0" fmla="*/ 276225 h 285750"/>
                <a:gd name="connsiteX1" fmla="*/ 190500 w 552450"/>
                <a:gd name="connsiteY1" fmla="*/ 0 h 285750"/>
                <a:gd name="connsiteX2" fmla="*/ 552450 w 552450"/>
                <a:gd name="connsiteY2" fmla="*/ 0 h 285750"/>
                <a:gd name="connsiteX3" fmla="*/ 314325 w 552450"/>
                <a:gd name="connsiteY3" fmla="*/ 285750 h 285750"/>
                <a:gd name="connsiteX4" fmla="*/ 0 w 552450"/>
                <a:gd name="connsiteY4" fmla="*/ 276225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450" h="285750">
                  <a:moveTo>
                    <a:pt x="0" y="276225"/>
                  </a:moveTo>
                  <a:lnTo>
                    <a:pt x="190500" y="0"/>
                  </a:lnTo>
                  <a:lnTo>
                    <a:pt x="552450" y="0"/>
                  </a:lnTo>
                  <a:lnTo>
                    <a:pt x="314325" y="285750"/>
                  </a:lnTo>
                  <a:lnTo>
                    <a:pt x="0" y="276225"/>
                  </a:lnTo>
                  <a:close/>
                </a:path>
              </a:pathLst>
            </a:custGeom>
            <a:solidFill>
              <a:srgbClr val="0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421EA27-AC49-455A-AC69-D134654150D4}"/>
              </a:ext>
            </a:extLst>
          </p:cNvPr>
          <p:cNvGrpSpPr/>
          <p:nvPr/>
        </p:nvGrpSpPr>
        <p:grpSpPr>
          <a:xfrm>
            <a:off x="5063485" y="1684776"/>
            <a:ext cx="769031" cy="1503683"/>
            <a:chOff x="5063482" y="1684772"/>
            <a:chExt cx="769031" cy="1503683"/>
          </a:xfrm>
        </p:grpSpPr>
        <p:sp>
          <p:nvSpPr>
            <p:cNvPr id="22" name="任意多边形: 形状 21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0581D9A-2A85-4332-BB74-ADFC76E65D37}"/>
                </a:ext>
              </a:extLst>
            </p:cNvPr>
            <p:cNvSpPr/>
            <p:nvPr/>
          </p:nvSpPr>
          <p:spPr>
            <a:xfrm rot="7562220">
              <a:off x="4829318" y="1946052"/>
              <a:ext cx="701026" cy="232697"/>
            </a:xfrm>
            <a:custGeom>
              <a:avLst/>
              <a:gdLst>
                <a:gd name="connsiteX0" fmla="*/ 104775 w 1266825"/>
                <a:gd name="connsiteY0" fmla="*/ 0 h 247650"/>
                <a:gd name="connsiteX1" fmla="*/ 0 w 1266825"/>
                <a:gd name="connsiteY1" fmla="*/ 228600 h 247650"/>
                <a:gd name="connsiteX2" fmla="*/ 1247775 w 1266825"/>
                <a:gd name="connsiteY2" fmla="*/ 247650 h 247650"/>
                <a:gd name="connsiteX3" fmla="*/ 1266825 w 1266825"/>
                <a:gd name="connsiteY3" fmla="*/ 47625 h 247650"/>
                <a:gd name="connsiteX4" fmla="*/ 104775 w 1266825"/>
                <a:gd name="connsiteY4" fmla="*/ 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6825" h="247650">
                  <a:moveTo>
                    <a:pt x="104775" y="0"/>
                  </a:moveTo>
                  <a:lnTo>
                    <a:pt x="0" y="228600"/>
                  </a:lnTo>
                  <a:lnTo>
                    <a:pt x="1247775" y="247650"/>
                  </a:lnTo>
                  <a:lnTo>
                    <a:pt x="1266825" y="47625"/>
                  </a:lnTo>
                  <a:lnTo>
                    <a:pt x="104775" y="0"/>
                  </a:lnTo>
                  <a:close/>
                </a:path>
              </a:pathLst>
            </a:custGeom>
            <a:solidFill>
              <a:srgbClr val="FDB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23" name="任意多边形: 形状 2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B2BDC6A-A117-4C97-935C-79111ED4FC27}"/>
                </a:ext>
              </a:extLst>
            </p:cNvPr>
            <p:cNvSpPr/>
            <p:nvPr/>
          </p:nvSpPr>
          <p:spPr>
            <a:xfrm rot="14366738" flipH="1">
              <a:off x="5365652" y="1918936"/>
              <a:ext cx="701026" cy="232697"/>
            </a:xfrm>
            <a:custGeom>
              <a:avLst/>
              <a:gdLst>
                <a:gd name="connsiteX0" fmla="*/ 104775 w 1266825"/>
                <a:gd name="connsiteY0" fmla="*/ 0 h 247650"/>
                <a:gd name="connsiteX1" fmla="*/ 0 w 1266825"/>
                <a:gd name="connsiteY1" fmla="*/ 228600 h 247650"/>
                <a:gd name="connsiteX2" fmla="*/ 1247775 w 1266825"/>
                <a:gd name="connsiteY2" fmla="*/ 247650 h 247650"/>
                <a:gd name="connsiteX3" fmla="*/ 1266825 w 1266825"/>
                <a:gd name="connsiteY3" fmla="*/ 47625 h 247650"/>
                <a:gd name="connsiteX4" fmla="*/ 104775 w 1266825"/>
                <a:gd name="connsiteY4" fmla="*/ 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6825" h="247650">
                  <a:moveTo>
                    <a:pt x="104775" y="0"/>
                  </a:moveTo>
                  <a:lnTo>
                    <a:pt x="0" y="228600"/>
                  </a:lnTo>
                  <a:lnTo>
                    <a:pt x="1247775" y="247650"/>
                  </a:lnTo>
                  <a:lnTo>
                    <a:pt x="1266825" y="47625"/>
                  </a:lnTo>
                  <a:lnTo>
                    <a:pt x="104775" y="0"/>
                  </a:lnTo>
                  <a:close/>
                </a:path>
              </a:pathLst>
            </a:custGeom>
            <a:solidFill>
              <a:srgbClr val="FDB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CD53A5E-23A8-40C6-8CB1-131FA27718C9}"/>
                </a:ext>
              </a:extLst>
            </p:cNvPr>
            <p:cNvSpPr/>
            <p:nvPr/>
          </p:nvSpPr>
          <p:spPr>
            <a:xfrm rot="732367">
              <a:off x="5091422" y="2344387"/>
              <a:ext cx="198122" cy="798184"/>
            </a:xfrm>
            <a:custGeom>
              <a:avLst/>
              <a:gdLst>
                <a:gd name="connsiteX0" fmla="*/ 0 w 247650"/>
                <a:gd name="connsiteY0" fmla="*/ 28575 h 1181100"/>
                <a:gd name="connsiteX1" fmla="*/ 9525 w 247650"/>
                <a:gd name="connsiteY1" fmla="*/ 1162050 h 1181100"/>
                <a:gd name="connsiteX2" fmla="*/ 200025 w 247650"/>
                <a:gd name="connsiteY2" fmla="*/ 1181100 h 1181100"/>
                <a:gd name="connsiteX3" fmla="*/ 247650 w 247650"/>
                <a:gd name="connsiteY3" fmla="*/ 142875 h 1181100"/>
                <a:gd name="connsiteX4" fmla="*/ 200025 w 247650"/>
                <a:gd name="connsiteY4" fmla="*/ 0 h 1181100"/>
                <a:gd name="connsiteX5" fmla="*/ 0 w 247650"/>
                <a:gd name="connsiteY5" fmla="*/ 28575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47650" h="1181100">
                  <a:moveTo>
                    <a:pt x="0" y="28575"/>
                  </a:moveTo>
                  <a:lnTo>
                    <a:pt x="9525" y="1162050"/>
                  </a:lnTo>
                  <a:lnTo>
                    <a:pt x="200025" y="1181100"/>
                  </a:lnTo>
                  <a:lnTo>
                    <a:pt x="247650" y="142875"/>
                  </a:lnTo>
                  <a:lnTo>
                    <a:pt x="200025" y="0"/>
                  </a:lnTo>
                  <a:lnTo>
                    <a:pt x="0" y="28575"/>
                  </a:lnTo>
                  <a:close/>
                </a:path>
              </a:pathLst>
            </a:custGeom>
            <a:solidFill>
              <a:srgbClr val="FDB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474B8D3-193C-4880-A76A-32A1883545AA}"/>
                </a:ext>
              </a:extLst>
            </p:cNvPr>
            <p:cNvSpPr/>
            <p:nvPr/>
          </p:nvSpPr>
          <p:spPr>
            <a:xfrm rot="21343934">
              <a:off x="5461110" y="2317572"/>
              <a:ext cx="289567" cy="870883"/>
            </a:xfrm>
            <a:custGeom>
              <a:avLst/>
              <a:gdLst>
                <a:gd name="connsiteX0" fmla="*/ 0 w 285750"/>
                <a:gd name="connsiteY0" fmla="*/ 0 h 1371600"/>
                <a:gd name="connsiteX1" fmla="*/ 57150 w 285750"/>
                <a:gd name="connsiteY1" fmla="*/ 1371600 h 1371600"/>
                <a:gd name="connsiteX2" fmla="*/ 266700 w 285750"/>
                <a:gd name="connsiteY2" fmla="*/ 1343025 h 1371600"/>
                <a:gd name="connsiteX3" fmla="*/ 285750 w 285750"/>
                <a:gd name="connsiteY3" fmla="*/ 76200 h 1371600"/>
                <a:gd name="connsiteX4" fmla="*/ 0 w 285750"/>
                <a:gd name="connsiteY4" fmla="*/ 0 h 137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5750" h="1371600">
                  <a:moveTo>
                    <a:pt x="0" y="0"/>
                  </a:moveTo>
                  <a:lnTo>
                    <a:pt x="57150" y="1371600"/>
                  </a:lnTo>
                  <a:lnTo>
                    <a:pt x="266700" y="1343025"/>
                  </a:lnTo>
                  <a:lnTo>
                    <a:pt x="285750" y="762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</p:grpSp>
      <p:grpSp>
        <p:nvGrpSpPr>
          <p:cNvPr id="88" name="组合 87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BBCDF0B-2297-4A6D-8F71-3CD666B0504E}"/>
              </a:ext>
            </a:extLst>
          </p:cNvPr>
          <p:cNvGrpSpPr/>
          <p:nvPr/>
        </p:nvGrpSpPr>
        <p:grpSpPr>
          <a:xfrm>
            <a:off x="6100503" y="1922629"/>
            <a:ext cx="2006919" cy="1902048"/>
            <a:chOff x="6100501" y="1922629"/>
            <a:chExt cx="2006919" cy="1902048"/>
          </a:xfrm>
        </p:grpSpPr>
        <p:sp>
          <p:nvSpPr>
            <p:cNvPr id="38" name="任意多边形: 形状 37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07070AE-935B-4DC2-8CCA-13B81677F3E7}"/>
                </a:ext>
              </a:extLst>
            </p:cNvPr>
            <p:cNvSpPr/>
            <p:nvPr/>
          </p:nvSpPr>
          <p:spPr>
            <a:xfrm rot="7239599">
              <a:off x="5851339" y="2200039"/>
              <a:ext cx="1530740" cy="1032415"/>
            </a:xfrm>
            <a:custGeom>
              <a:avLst/>
              <a:gdLst>
                <a:gd name="connsiteX0" fmla="*/ 0 w 2327520"/>
                <a:gd name="connsiteY0" fmla="*/ 1502194 h 1527698"/>
                <a:gd name="connsiteX1" fmla="*/ 113715 w 2327520"/>
                <a:gd name="connsiteY1" fmla="*/ 1196153 h 1527698"/>
                <a:gd name="connsiteX2" fmla="*/ 1091570 w 2327520"/>
                <a:gd name="connsiteY2" fmla="*/ 1245587 h 1527698"/>
                <a:gd name="connsiteX3" fmla="*/ 901292 w 2327520"/>
                <a:gd name="connsiteY3" fmla="*/ 856715 h 1527698"/>
                <a:gd name="connsiteX4" fmla="*/ 897708 w 2327520"/>
                <a:gd name="connsiteY4" fmla="*/ 856647 h 1527698"/>
                <a:gd name="connsiteX5" fmla="*/ 899241 w 2327520"/>
                <a:gd name="connsiteY5" fmla="*/ 852522 h 1527698"/>
                <a:gd name="connsiteX6" fmla="*/ 846592 w 2327520"/>
                <a:gd name="connsiteY6" fmla="*/ 744924 h 1527698"/>
                <a:gd name="connsiteX7" fmla="*/ 981625 w 2327520"/>
                <a:gd name="connsiteY7" fmla="*/ 630800 h 1527698"/>
                <a:gd name="connsiteX8" fmla="*/ 1011423 w 2327520"/>
                <a:gd name="connsiteY8" fmla="*/ 550606 h 1527698"/>
                <a:gd name="connsiteX9" fmla="*/ 1910091 w 2327520"/>
                <a:gd name="connsiteY9" fmla="*/ 596037 h 1527698"/>
                <a:gd name="connsiteX10" fmla="*/ 1701055 w 2327520"/>
                <a:gd name="connsiteY10" fmla="*/ 168828 h 1527698"/>
                <a:gd name="connsiteX11" fmla="*/ 1900816 w 2327520"/>
                <a:gd name="connsiteY11" fmla="*/ 0 h 1527698"/>
                <a:gd name="connsiteX12" fmla="*/ 2213623 w 2327520"/>
                <a:gd name="connsiteY12" fmla="*/ 611382 h 1527698"/>
                <a:gd name="connsiteX13" fmla="*/ 2272623 w 2327520"/>
                <a:gd name="connsiteY13" fmla="*/ 614365 h 1527698"/>
                <a:gd name="connsiteX14" fmla="*/ 2265087 w 2327520"/>
                <a:gd name="connsiteY14" fmla="*/ 711970 h 1527698"/>
                <a:gd name="connsiteX15" fmla="*/ 2327520 w 2327520"/>
                <a:gd name="connsiteY15" fmla="*/ 833995 h 1527698"/>
                <a:gd name="connsiteX16" fmla="*/ 2253801 w 2327520"/>
                <a:gd name="connsiteY16" fmla="*/ 858144 h 1527698"/>
                <a:gd name="connsiteX17" fmla="*/ 2251947 w 2327520"/>
                <a:gd name="connsiteY17" fmla="*/ 882151 h 1527698"/>
                <a:gd name="connsiteX18" fmla="*/ 2184400 w 2327520"/>
                <a:gd name="connsiteY18" fmla="*/ 880878 h 1527698"/>
                <a:gd name="connsiteX19" fmla="*/ 2068106 w 2327520"/>
                <a:gd name="connsiteY19" fmla="*/ 918975 h 1527698"/>
                <a:gd name="connsiteX20" fmla="*/ 2048210 w 2327520"/>
                <a:gd name="connsiteY20" fmla="*/ 878313 h 1527698"/>
                <a:gd name="connsiteX21" fmla="*/ 1192737 w 2327520"/>
                <a:gd name="connsiteY21" fmla="*/ 862203 h 1527698"/>
                <a:gd name="connsiteX22" fmla="*/ 1473057 w 2327520"/>
                <a:gd name="connsiteY22" fmla="*/ 1410090 h 1527698"/>
                <a:gd name="connsiteX23" fmla="*/ 1360473 w 2327520"/>
                <a:gd name="connsiteY23" fmla="*/ 1446972 h 1527698"/>
                <a:gd name="connsiteX24" fmla="*/ 1354239 w 2327520"/>
                <a:gd name="connsiteY24" fmla="*/ 1527698 h 1527698"/>
                <a:gd name="connsiteX0" fmla="*/ 0 w 2327520"/>
                <a:gd name="connsiteY0" fmla="*/ 1502194 h 1527698"/>
                <a:gd name="connsiteX1" fmla="*/ 113715 w 2327520"/>
                <a:gd name="connsiteY1" fmla="*/ 1196153 h 1527698"/>
                <a:gd name="connsiteX2" fmla="*/ 1091570 w 2327520"/>
                <a:gd name="connsiteY2" fmla="*/ 1245587 h 1527698"/>
                <a:gd name="connsiteX3" fmla="*/ 901292 w 2327520"/>
                <a:gd name="connsiteY3" fmla="*/ 856715 h 1527698"/>
                <a:gd name="connsiteX4" fmla="*/ 897708 w 2327520"/>
                <a:gd name="connsiteY4" fmla="*/ 856647 h 1527698"/>
                <a:gd name="connsiteX5" fmla="*/ 899241 w 2327520"/>
                <a:gd name="connsiteY5" fmla="*/ 852522 h 1527698"/>
                <a:gd name="connsiteX6" fmla="*/ 846592 w 2327520"/>
                <a:gd name="connsiteY6" fmla="*/ 744924 h 1527698"/>
                <a:gd name="connsiteX7" fmla="*/ 981625 w 2327520"/>
                <a:gd name="connsiteY7" fmla="*/ 630800 h 1527698"/>
                <a:gd name="connsiteX8" fmla="*/ 1011423 w 2327520"/>
                <a:gd name="connsiteY8" fmla="*/ 550606 h 1527698"/>
                <a:gd name="connsiteX9" fmla="*/ 1910091 w 2327520"/>
                <a:gd name="connsiteY9" fmla="*/ 596037 h 1527698"/>
                <a:gd name="connsiteX10" fmla="*/ 1701055 w 2327520"/>
                <a:gd name="connsiteY10" fmla="*/ 168828 h 1527698"/>
                <a:gd name="connsiteX11" fmla="*/ 1900816 w 2327520"/>
                <a:gd name="connsiteY11" fmla="*/ 0 h 1527698"/>
                <a:gd name="connsiteX12" fmla="*/ 2213623 w 2327520"/>
                <a:gd name="connsiteY12" fmla="*/ 611382 h 1527698"/>
                <a:gd name="connsiteX13" fmla="*/ 2272623 w 2327520"/>
                <a:gd name="connsiteY13" fmla="*/ 614365 h 1527698"/>
                <a:gd name="connsiteX14" fmla="*/ 2265087 w 2327520"/>
                <a:gd name="connsiteY14" fmla="*/ 711970 h 1527698"/>
                <a:gd name="connsiteX15" fmla="*/ 2327520 w 2327520"/>
                <a:gd name="connsiteY15" fmla="*/ 833995 h 1527698"/>
                <a:gd name="connsiteX16" fmla="*/ 2253801 w 2327520"/>
                <a:gd name="connsiteY16" fmla="*/ 858144 h 1527698"/>
                <a:gd name="connsiteX17" fmla="*/ 2251947 w 2327520"/>
                <a:gd name="connsiteY17" fmla="*/ 882151 h 1527698"/>
                <a:gd name="connsiteX18" fmla="*/ 2184400 w 2327520"/>
                <a:gd name="connsiteY18" fmla="*/ 880878 h 1527698"/>
                <a:gd name="connsiteX19" fmla="*/ 2068106 w 2327520"/>
                <a:gd name="connsiteY19" fmla="*/ 918975 h 1527698"/>
                <a:gd name="connsiteX20" fmla="*/ 2048210 w 2327520"/>
                <a:gd name="connsiteY20" fmla="*/ 878313 h 1527698"/>
                <a:gd name="connsiteX21" fmla="*/ 1192737 w 2327520"/>
                <a:gd name="connsiteY21" fmla="*/ 862203 h 1527698"/>
                <a:gd name="connsiteX22" fmla="*/ 1473057 w 2327520"/>
                <a:gd name="connsiteY22" fmla="*/ 1410090 h 1527698"/>
                <a:gd name="connsiteX23" fmla="*/ 1354239 w 2327520"/>
                <a:gd name="connsiteY23" fmla="*/ 1527698 h 1527698"/>
                <a:gd name="connsiteX24" fmla="*/ 0 w 2327520"/>
                <a:gd name="connsiteY24" fmla="*/ 1502194 h 1527698"/>
                <a:gd name="connsiteX0" fmla="*/ 0 w 2327520"/>
                <a:gd name="connsiteY0" fmla="*/ 1502194 h 1527698"/>
                <a:gd name="connsiteX1" fmla="*/ 113715 w 2327520"/>
                <a:gd name="connsiteY1" fmla="*/ 1196153 h 1527698"/>
                <a:gd name="connsiteX2" fmla="*/ 1091570 w 2327520"/>
                <a:gd name="connsiteY2" fmla="*/ 1245587 h 1527698"/>
                <a:gd name="connsiteX3" fmla="*/ 901292 w 2327520"/>
                <a:gd name="connsiteY3" fmla="*/ 856715 h 1527698"/>
                <a:gd name="connsiteX4" fmla="*/ 897708 w 2327520"/>
                <a:gd name="connsiteY4" fmla="*/ 856647 h 1527698"/>
                <a:gd name="connsiteX5" fmla="*/ 899241 w 2327520"/>
                <a:gd name="connsiteY5" fmla="*/ 852522 h 1527698"/>
                <a:gd name="connsiteX6" fmla="*/ 846592 w 2327520"/>
                <a:gd name="connsiteY6" fmla="*/ 744924 h 1527698"/>
                <a:gd name="connsiteX7" fmla="*/ 1011423 w 2327520"/>
                <a:gd name="connsiteY7" fmla="*/ 550606 h 1527698"/>
                <a:gd name="connsiteX8" fmla="*/ 1910091 w 2327520"/>
                <a:gd name="connsiteY8" fmla="*/ 596037 h 1527698"/>
                <a:gd name="connsiteX9" fmla="*/ 1701055 w 2327520"/>
                <a:gd name="connsiteY9" fmla="*/ 168828 h 1527698"/>
                <a:gd name="connsiteX10" fmla="*/ 1900816 w 2327520"/>
                <a:gd name="connsiteY10" fmla="*/ 0 h 1527698"/>
                <a:gd name="connsiteX11" fmla="*/ 2213623 w 2327520"/>
                <a:gd name="connsiteY11" fmla="*/ 611382 h 1527698"/>
                <a:gd name="connsiteX12" fmla="*/ 2272623 w 2327520"/>
                <a:gd name="connsiteY12" fmla="*/ 614365 h 1527698"/>
                <a:gd name="connsiteX13" fmla="*/ 2265087 w 2327520"/>
                <a:gd name="connsiteY13" fmla="*/ 711970 h 1527698"/>
                <a:gd name="connsiteX14" fmla="*/ 2327520 w 2327520"/>
                <a:gd name="connsiteY14" fmla="*/ 833995 h 1527698"/>
                <a:gd name="connsiteX15" fmla="*/ 2253801 w 2327520"/>
                <a:gd name="connsiteY15" fmla="*/ 858144 h 1527698"/>
                <a:gd name="connsiteX16" fmla="*/ 2251947 w 2327520"/>
                <a:gd name="connsiteY16" fmla="*/ 882151 h 1527698"/>
                <a:gd name="connsiteX17" fmla="*/ 2184400 w 2327520"/>
                <a:gd name="connsiteY17" fmla="*/ 880878 h 1527698"/>
                <a:gd name="connsiteX18" fmla="*/ 2068106 w 2327520"/>
                <a:gd name="connsiteY18" fmla="*/ 918975 h 1527698"/>
                <a:gd name="connsiteX19" fmla="*/ 2048210 w 2327520"/>
                <a:gd name="connsiteY19" fmla="*/ 878313 h 1527698"/>
                <a:gd name="connsiteX20" fmla="*/ 1192737 w 2327520"/>
                <a:gd name="connsiteY20" fmla="*/ 862203 h 1527698"/>
                <a:gd name="connsiteX21" fmla="*/ 1473057 w 2327520"/>
                <a:gd name="connsiteY21" fmla="*/ 1410090 h 1527698"/>
                <a:gd name="connsiteX22" fmla="*/ 1354239 w 2327520"/>
                <a:gd name="connsiteY22" fmla="*/ 1527698 h 1527698"/>
                <a:gd name="connsiteX23" fmla="*/ 0 w 2327520"/>
                <a:gd name="connsiteY23" fmla="*/ 1502194 h 1527698"/>
                <a:gd name="connsiteX0" fmla="*/ 0 w 2272623"/>
                <a:gd name="connsiteY0" fmla="*/ 1502194 h 1527698"/>
                <a:gd name="connsiteX1" fmla="*/ 113715 w 2272623"/>
                <a:gd name="connsiteY1" fmla="*/ 1196153 h 1527698"/>
                <a:gd name="connsiteX2" fmla="*/ 1091570 w 2272623"/>
                <a:gd name="connsiteY2" fmla="*/ 1245587 h 1527698"/>
                <a:gd name="connsiteX3" fmla="*/ 901292 w 2272623"/>
                <a:gd name="connsiteY3" fmla="*/ 856715 h 1527698"/>
                <a:gd name="connsiteX4" fmla="*/ 897708 w 2272623"/>
                <a:gd name="connsiteY4" fmla="*/ 856647 h 1527698"/>
                <a:gd name="connsiteX5" fmla="*/ 899241 w 2272623"/>
                <a:gd name="connsiteY5" fmla="*/ 852522 h 1527698"/>
                <a:gd name="connsiteX6" fmla="*/ 846592 w 2272623"/>
                <a:gd name="connsiteY6" fmla="*/ 744924 h 1527698"/>
                <a:gd name="connsiteX7" fmla="*/ 1011423 w 2272623"/>
                <a:gd name="connsiteY7" fmla="*/ 550606 h 1527698"/>
                <a:gd name="connsiteX8" fmla="*/ 1910091 w 2272623"/>
                <a:gd name="connsiteY8" fmla="*/ 596037 h 1527698"/>
                <a:gd name="connsiteX9" fmla="*/ 1701055 w 2272623"/>
                <a:gd name="connsiteY9" fmla="*/ 168828 h 1527698"/>
                <a:gd name="connsiteX10" fmla="*/ 1900816 w 2272623"/>
                <a:gd name="connsiteY10" fmla="*/ 0 h 1527698"/>
                <a:gd name="connsiteX11" fmla="*/ 2213623 w 2272623"/>
                <a:gd name="connsiteY11" fmla="*/ 611382 h 1527698"/>
                <a:gd name="connsiteX12" fmla="*/ 2272623 w 2272623"/>
                <a:gd name="connsiteY12" fmla="*/ 614365 h 1527698"/>
                <a:gd name="connsiteX13" fmla="*/ 2265087 w 2272623"/>
                <a:gd name="connsiteY13" fmla="*/ 711970 h 1527698"/>
                <a:gd name="connsiteX14" fmla="*/ 2253801 w 2272623"/>
                <a:gd name="connsiteY14" fmla="*/ 858144 h 1527698"/>
                <a:gd name="connsiteX15" fmla="*/ 2251947 w 2272623"/>
                <a:gd name="connsiteY15" fmla="*/ 882151 h 1527698"/>
                <a:gd name="connsiteX16" fmla="*/ 2184400 w 2272623"/>
                <a:gd name="connsiteY16" fmla="*/ 880878 h 1527698"/>
                <a:gd name="connsiteX17" fmla="*/ 2068106 w 2272623"/>
                <a:gd name="connsiteY17" fmla="*/ 918975 h 1527698"/>
                <a:gd name="connsiteX18" fmla="*/ 2048210 w 2272623"/>
                <a:gd name="connsiteY18" fmla="*/ 878313 h 1527698"/>
                <a:gd name="connsiteX19" fmla="*/ 1192737 w 2272623"/>
                <a:gd name="connsiteY19" fmla="*/ 862203 h 1527698"/>
                <a:gd name="connsiteX20" fmla="*/ 1473057 w 2272623"/>
                <a:gd name="connsiteY20" fmla="*/ 1410090 h 1527698"/>
                <a:gd name="connsiteX21" fmla="*/ 1354239 w 2272623"/>
                <a:gd name="connsiteY21" fmla="*/ 1527698 h 1527698"/>
                <a:gd name="connsiteX22" fmla="*/ 0 w 2272623"/>
                <a:gd name="connsiteY22" fmla="*/ 1502194 h 1527698"/>
                <a:gd name="connsiteX0" fmla="*/ 0 w 2272623"/>
                <a:gd name="connsiteY0" fmla="*/ 1502194 h 1527698"/>
                <a:gd name="connsiteX1" fmla="*/ 113715 w 2272623"/>
                <a:gd name="connsiteY1" fmla="*/ 1196153 h 1527698"/>
                <a:gd name="connsiteX2" fmla="*/ 1091570 w 2272623"/>
                <a:gd name="connsiteY2" fmla="*/ 1245587 h 1527698"/>
                <a:gd name="connsiteX3" fmla="*/ 901292 w 2272623"/>
                <a:gd name="connsiteY3" fmla="*/ 856715 h 1527698"/>
                <a:gd name="connsiteX4" fmla="*/ 897708 w 2272623"/>
                <a:gd name="connsiteY4" fmla="*/ 856647 h 1527698"/>
                <a:gd name="connsiteX5" fmla="*/ 899241 w 2272623"/>
                <a:gd name="connsiteY5" fmla="*/ 852522 h 1527698"/>
                <a:gd name="connsiteX6" fmla="*/ 846592 w 2272623"/>
                <a:gd name="connsiteY6" fmla="*/ 744924 h 1527698"/>
                <a:gd name="connsiteX7" fmla="*/ 1011423 w 2272623"/>
                <a:gd name="connsiteY7" fmla="*/ 550606 h 1527698"/>
                <a:gd name="connsiteX8" fmla="*/ 1910091 w 2272623"/>
                <a:gd name="connsiteY8" fmla="*/ 596037 h 1527698"/>
                <a:gd name="connsiteX9" fmla="*/ 1701055 w 2272623"/>
                <a:gd name="connsiteY9" fmla="*/ 168828 h 1527698"/>
                <a:gd name="connsiteX10" fmla="*/ 1900816 w 2272623"/>
                <a:gd name="connsiteY10" fmla="*/ 0 h 1527698"/>
                <a:gd name="connsiteX11" fmla="*/ 2213623 w 2272623"/>
                <a:gd name="connsiteY11" fmla="*/ 611382 h 1527698"/>
                <a:gd name="connsiteX12" fmla="*/ 2272623 w 2272623"/>
                <a:gd name="connsiteY12" fmla="*/ 614365 h 1527698"/>
                <a:gd name="connsiteX13" fmla="*/ 2265087 w 2272623"/>
                <a:gd name="connsiteY13" fmla="*/ 711970 h 1527698"/>
                <a:gd name="connsiteX14" fmla="*/ 2253801 w 2272623"/>
                <a:gd name="connsiteY14" fmla="*/ 858144 h 1527698"/>
                <a:gd name="connsiteX15" fmla="*/ 2184400 w 2272623"/>
                <a:gd name="connsiteY15" fmla="*/ 880878 h 1527698"/>
                <a:gd name="connsiteX16" fmla="*/ 2068106 w 2272623"/>
                <a:gd name="connsiteY16" fmla="*/ 918975 h 1527698"/>
                <a:gd name="connsiteX17" fmla="*/ 2048210 w 2272623"/>
                <a:gd name="connsiteY17" fmla="*/ 878313 h 1527698"/>
                <a:gd name="connsiteX18" fmla="*/ 1192737 w 2272623"/>
                <a:gd name="connsiteY18" fmla="*/ 862203 h 1527698"/>
                <a:gd name="connsiteX19" fmla="*/ 1473057 w 2272623"/>
                <a:gd name="connsiteY19" fmla="*/ 1410090 h 1527698"/>
                <a:gd name="connsiteX20" fmla="*/ 1354239 w 2272623"/>
                <a:gd name="connsiteY20" fmla="*/ 1527698 h 1527698"/>
                <a:gd name="connsiteX21" fmla="*/ 0 w 2272623"/>
                <a:gd name="connsiteY21" fmla="*/ 1502194 h 1527698"/>
                <a:gd name="connsiteX0" fmla="*/ 0 w 2272623"/>
                <a:gd name="connsiteY0" fmla="*/ 1502194 h 1527698"/>
                <a:gd name="connsiteX1" fmla="*/ 113715 w 2272623"/>
                <a:gd name="connsiteY1" fmla="*/ 1196153 h 1527698"/>
                <a:gd name="connsiteX2" fmla="*/ 1091570 w 2272623"/>
                <a:gd name="connsiteY2" fmla="*/ 1245587 h 1527698"/>
                <a:gd name="connsiteX3" fmla="*/ 901292 w 2272623"/>
                <a:gd name="connsiteY3" fmla="*/ 856715 h 1527698"/>
                <a:gd name="connsiteX4" fmla="*/ 897708 w 2272623"/>
                <a:gd name="connsiteY4" fmla="*/ 856647 h 1527698"/>
                <a:gd name="connsiteX5" fmla="*/ 899241 w 2272623"/>
                <a:gd name="connsiteY5" fmla="*/ 852522 h 1527698"/>
                <a:gd name="connsiteX6" fmla="*/ 846592 w 2272623"/>
                <a:gd name="connsiteY6" fmla="*/ 744924 h 1527698"/>
                <a:gd name="connsiteX7" fmla="*/ 1011423 w 2272623"/>
                <a:gd name="connsiteY7" fmla="*/ 550606 h 1527698"/>
                <a:gd name="connsiteX8" fmla="*/ 1910091 w 2272623"/>
                <a:gd name="connsiteY8" fmla="*/ 596037 h 1527698"/>
                <a:gd name="connsiteX9" fmla="*/ 1701055 w 2272623"/>
                <a:gd name="connsiteY9" fmla="*/ 168828 h 1527698"/>
                <a:gd name="connsiteX10" fmla="*/ 1900816 w 2272623"/>
                <a:gd name="connsiteY10" fmla="*/ 0 h 1527698"/>
                <a:gd name="connsiteX11" fmla="*/ 2213623 w 2272623"/>
                <a:gd name="connsiteY11" fmla="*/ 611382 h 1527698"/>
                <a:gd name="connsiteX12" fmla="*/ 2272623 w 2272623"/>
                <a:gd name="connsiteY12" fmla="*/ 614365 h 1527698"/>
                <a:gd name="connsiteX13" fmla="*/ 2265087 w 2272623"/>
                <a:gd name="connsiteY13" fmla="*/ 711970 h 1527698"/>
                <a:gd name="connsiteX14" fmla="*/ 2184400 w 2272623"/>
                <a:gd name="connsiteY14" fmla="*/ 880878 h 1527698"/>
                <a:gd name="connsiteX15" fmla="*/ 2068106 w 2272623"/>
                <a:gd name="connsiteY15" fmla="*/ 918975 h 1527698"/>
                <a:gd name="connsiteX16" fmla="*/ 2048210 w 2272623"/>
                <a:gd name="connsiteY16" fmla="*/ 878313 h 1527698"/>
                <a:gd name="connsiteX17" fmla="*/ 1192737 w 2272623"/>
                <a:gd name="connsiteY17" fmla="*/ 862203 h 1527698"/>
                <a:gd name="connsiteX18" fmla="*/ 1473057 w 2272623"/>
                <a:gd name="connsiteY18" fmla="*/ 1410090 h 1527698"/>
                <a:gd name="connsiteX19" fmla="*/ 1354239 w 2272623"/>
                <a:gd name="connsiteY19" fmla="*/ 1527698 h 1527698"/>
                <a:gd name="connsiteX20" fmla="*/ 0 w 2272623"/>
                <a:gd name="connsiteY20" fmla="*/ 1502194 h 1527698"/>
                <a:gd name="connsiteX0" fmla="*/ 0 w 2272623"/>
                <a:gd name="connsiteY0" fmla="*/ 1502194 h 1527698"/>
                <a:gd name="connsiteX1" fmla="*/ 113715 w 2272623"/>
                <a:gd name="connsiteY1" fmla="*/ 1196153 h 1527698"/>
                <a:gd name="connsiteX2" fmla="*/ 1091570 w 2272623"/>
                <a:gd name="connsiteY2" fmla="*/ 1245587 h 1527698"/>
                <a:gd name="connsiteX3" fmla="*/ 901292 w 2272623"/>
                <a:gd name="connsiteY3" fmla="*/ 856715 h 1527698"/>
                <a:gd name="connsiteX4" fmla="*/ 897708 w 2272623"/>
                <a:gd name="connsiteY4" fmla="*/ 856647 h 1527698"/>
                <a:gd name="connsiteX5" fmla="*/ 899241 w 2272623"/>
                <a:gd name="connsiteY5" fmla="*/ 852522 h 1527698"/>
                <a:gd name="connsiteX6" fmla="*/ 846592 w 2272623"/>
                <a:gd name="connsiteY6" fmla="*/ 744924 h 1527698"/>
                <a:gd name="connsiteX7" fmla="*/ 1011423 w 2272623"/>
                <a:gd name="connsiteY7" fmla="*/ 550606 h 1527698"/>
                <a:gd name="connsiteX8" fmla="*/ 1910091 w 2272623"/>
                <a:gd name="connsiteY8" fmla="*/ 596037 h 1527698"/>
                <a:gd name="connsiteX9" fmla="*/ 1701055 w 2272623"/>
                <a:gd name="connsiteY9" fmla="*/ 168828 h 1527698"/>
                <a:gd name="connsiteX10" fmla="*/ 1900816 w 2272623"/>
                <a:gd name="connsiteY10" fmla="*/ 0 h 1527698"/>
                <a:gd name="connsiteX11" fmla="*/ 2213623 w 2272623"/>
                <a:gd name="connsiteY11" fmla="*/ 611382 h 1527698"/>
                <a:gd name="connsiteX12" fmla="*/ 2272623 w 2272623"/>
                <a:gd name="connsiteY12" fmla="*/ 614365 h 1527698"/>
                <a:gd name="connsiteX13" fmla="*/ 2265087 w 2272623"/>
                <a:gd name="connsiteY13" fmla="*/ 711970 h 1527698"/>
                <a:gd name="connsiteX14" fmla="*/ 2184400 w 2272623"/>
                <a:gd name="connsiteY14" fmla="*/ 880878 h 1527698"/>
                <a:gd name="connsiteX15" fmla="*/ 2068106 w 2272623"/>
                <a:gd name="connsiteY15" fmla="*/ 918975 h 1527698"/>
                <a:gd name="connsiteX16" fmla="*/ 1192737 w 2272623"/>
                <a:gd name="connsiteY16" fmla="*/ 862203 h 1527698"/>
                <a:gd name="connsiteX17" fmla="*/ 1473057 w 2272623"/>
                <a:gd name="connsiteY17" fmla="*/ 1410090 h 1527698"/>
                <a:gd name="connsiteX18" fmla="*/ 1354239 w 2272623"/>
                <a:gd name="connsiteY18" fmla="*/ 1527698 h 1527698"/>
                <a:gd name="connsiteX19" fmla="*/ 0 w 2272623"/>
                <a:gd name="connsiteY19" fmla="*/ 1502194 h 1527698"/>
                <a:gd name="connsiteX0" fmla="*/ 0 w 2272623"/>
                <a:gd name="connsiteY0" fmla="*/ 1502194 h 1527698"/>
                <a:gd name="connsiteX1" fmla="*/ 113715 w 2272623"/>
                <a:gd name="connsiteY1" fmla="*/ 1196153 h 1527698"/>
                <a:gd name="connsiteX2" fmla="*/ 1091570 w 2272623"/>
                <a:gd name="connsiteY2" fmla="*/ 1245587 h 1527698"/>
                <a:gd name="connsiteX3" fmla="*/ 901292 w 2272623"/>
                <a:gd name="connsiteY3" fmla="*/ 856715 h 1527698"/>
                <a:gd name="connsiteX4" fmla="*/ 897708 w 2272623"/>
                <a:gd name="connsiteY4" fmla="*/ 856647 h 1527698"/>
                <a:gd name="connsiteX5" fmla="*/ 899241 w 2272623"/>
                <a:gd name="connsiteY5" fmla="*/ 852522 h 1527698"/>
                <a:gd name="connsiteX6" fmla="*/ 846592 w 2272623"/>
                <a:gd name="connsiteY6" fmla="*/ 744924 h 1527698"/>
                <a:gd name="connsiteX7" fmla="*/ 1011423 w 2272623"/>
                <a:gd name="connsiteY7" fmla="*/ 550606 h 1527698"/>
                <a:gd name="connsiteX8" fmla="*/ 1910091 w 2272623"/>
                <a:gd name="connsiteY8" fmla="*/ 596037 h 1527698"/>
                <a:gd name="connsiteX9" fmla="*/ 1701055 w 2272623"/>
                <a:gd name="connsiteY9" fmla="*/ 168828 h 1527698"/>
                <a:gd name="connsiteX10" fmla="*/ 1900816 w 2272623"/>
                <a:gd name="connsiteY10" fmla="*/ 0 h 1527698"/>
                <a:gd name="connsiteX11" fmla="*/ 2213623 w 2272623"/>
                <a:gd name="connsiteY11" fmla="*/ 611382 h 1527698"/>
                <a:gd name="connsiteX12" fmla="*/ 2272623 w 2272623"/>
                <a:gd name="connsiteY12" fmla="*/ 614365 h 1527698"/>
                <a:gd name="connsiteX13" fmla="*/ 2265087 w 2272623"/>
                <a:gd name="connsiteY13" fmla="*/ 711970 h 1527698"/>
                <a:gd name="connsiteX14" fmla="*/ 2068106 w 2272623"/>
                <a:gd name="connsiteY14" fmla="*/ 918975 h 1527698"/>
                <a:gd name="connsiteX15" fmla="*/ 1192737 w 2272623"/>
                <a:gd name="connsiteY15" fmla="*/ 862203 h 1527698"/>
                <a:gd name="connsiteX16" fmla="*/ 1473057 w 2272623"/>
                <a:gd name="connsiteY16" fmla="*/ 1410090 h 1527698"/>
                <a:gd name="connsiteX17" fmla="*/ 1354239 w 2272623"/>
                <a:gd name="connsiteY17" fmla="*/ 1527698 h 1527698"/>
                <a:gd name="connsiteX18" fmla="*/ 0 w 2272623"/>
                <a:gd name="connsiteY18" fmla="*/ 1502194 h 1527698"/>
                <a:gd name="connsiteX0" fmla="*/ 0 w 2265087"/>
                <a:gd name="connsiteY0" fmla="*/ 1502194 h 1527698"/>
                <a:gd name="connsiteX1" fmla="*/ 113715 w 2265087"/>
                <a:gd name="connsiteY1" fmla="*/ 1196153 h 1527698"/>
                <a:gd name="connsiteX2" fmla="*/ 1091570 w 2265087"/>
                <a:gd name="connsiteY2" fmla="*/ 1245587 h 1527698"/>
                <a:gd name="connsiteX3" fmla="*/ 901292 w 2265087"/>
                <a:gd name="connsiteY3" fmla="*/ 856715 h 1527698"/>
                <a:gd name="connsiteX4" fmla="*/ 897708 w 2265087"/>
                <a:gd name="connsiteY4" fmla="*/ 856647 h 1527698"/>
                <a:gd name="connsiteX5" fmla="*/ 899241 w 2265087"/>
                <a:gd name="connsiteY5" fmla="*/ 852522 h 1527698"/>
                <a:gd name="connsiteX6" fmla="*/ 846592 w 2265087"/>
                <a:gd name="connsiteY6" fmla="*/ 744924 h 1527698"/>
                <a:gd name="connsiteX7" fmla="*/ 1011423 w 2265087"/>
                <a:gd name="connsiteY7" fmla="*/ 550606 h 1527698"/>
                <a:gd name="connsiteX8" fmla="*/ 1910091 w 2265087"/>
                <a:gd name="connsiteY8" fmla="*/ 596037 h 1527698"/>
                <a:gd name="connsiteX9" fmla="*/ 1701055 w 2265087"/>
                <a:gd name="connsiteY9" fmla="*/ 168828 h 1527698"/>
                <a:gd name="connsiteX10" fmla="*/ 1900816 w 2265087"/>
                <a:gd name="connsiteY10" fmla="*/ 0 h 1527698"/>
                <a:gd name="connsiteX11" fmla="*/ 2213623 w 2265087"/>
                <a:gd name="connsiteY11" fmla="*/ 611382 h 1527698"/>
                <a:gd name="connsiteX12" fmla="*/ 2265087 w 2265087"/>
                <a:gd name="connsiteY12" fmla="*/ 711970 h 1527698"/>
                <a:gd name="connsiteX13" fmla="*/ 2068106 w 2265087"/>
                <a:gd name="connsiteY13" fmla="*/ 918975 h 1527698"/>
                <a:gd name="connsiteX14" fmla="*/ 1192737 w 2265087"/>
                <a:gd name="connsiteY14" fmla="*/ 862203 h 1527698"/>
                <a:gd name="connsiteX15" fmla="*/ 1473057 w 2265087"/>
                <a:gd name="connsiteY15" fmla="*/ 1410090 h 1527698"/>
                <a:gd name="connsiteX16" fmla="*/ 1354239 w 2265087"/>
                <a:gd name="connsiteY16" fmla="*/ 1527698 h 1527698"/>
                <a:gd name="connsiteX17" fmla="*/ 0 w 2265087"/>
                <a:gd name="connsiteY17" fmla="*/ 1502194 h 1527698"/>
                <a:gd name="connsiteX0" fmla="*/ 0 w 2265087"/>
                <a:gd name="connsiteY0" fmla="*/ 1502194 h 1527698"/>
                <a:gd name="connsiteX1" fmla="*/ 113715 w 2265087"/>
                <a:gd name="connsiteY1" fmla="*/ 1196153 h 1527698"/>
                <a:gd name="connsiteX2" fmla="*/ 1091570 w 2265087"/>
                <a:gd name="connsiteY2" fmla="*/ 1245587 h 1527698"/>
                <a:gd name="connsiteX3" fmla="*/ 901292 w 2265087"/>
                <a:gd name="connsiteY3" fmla="*/ 856715 h 1527698"/>
                <a:gd name="connsiteX4" fmla="*/ 897708 w 2265087"/>
                <a:gd name="connsiteY4" fmla="*/ 856647 h 1527698"/>
                <a:gd name="connsiteX5" fmla="*/ 899241 w 2265087"/>
                <a:gd name="connsiteY5" fmla="*/ 852522 h 1527698"/>
                <a:gd name="connsiteX6" fmla="*/ 846592 w 2265087"/>
                <a:gd name="connsiteY6" fmla="*/ 744924 h 1527698"/>
                <a:gd name="connsiteX7" fmla="*/ 1011423 w 2265087"/>
                <a:gd name="connsiteY7" fmla="*/ 550606 h 1527698"/>
                <a:gd name="connsiteX8" fmla="*/ 1910091 w 2265087"/>
                <a:gd name="connsiteY8" fmla="*/ 596037 h 1527698"/>
                <a:gd name="connsiteX9" fmla="*/ 1701055 w 2265087"/>
                <a:gd name="connsiteY9" fmla="*/ 168828 h 1527698"/>
                <a:gd name="connsiteX10" fmla="*/ 1900816 w 2265087"/>
                <a:gd name="connsiteY10" fmla="*/ 0 h 1527698"/>
                <a:gd name="connsiteX11" fmla="*/ 2265087 w 2265087"/>
                <a:gd name="connsiteY11" fmla="*/ 711970 h 1527698"/>
                <a:gd name="connsiteX12" fmla="*/ 2068106 w 2265087"/>
                <a:gd name="connsiteY12" fmla="*/ 918975 h 1527698"/>
                <a:gd name="connsiteX13" fmla="*/ 1192737 w 2265087"/>
                <a:gd name="connsiteY13" fmla="*/ 862203 h 1527698"/>
                <a:gd name="connsiteX14" fmla="*/ 1473057 w 2265087"/>
                <a:gd name="connsiteY14" fmla="*/ 1410090 h 1527698"/>
                <a:gd name="connsiteX15" fmla="*/ 1354239 w 2265087"/>
                <a:gd name="connsiteY15" fmla="*/ 1527698 h 1527698"/>
                <a:gd name="connsiteX16" fmla="*/ 0 w 2265087"/>
                <a:gd name="connsiteY16" fmla="*/ 1502194 h 1527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265087" h="1527698">
                  <a:moveTo>
                    <a:pt x="0" y="1502194"/>
                  </a:moveTo>
                  <a:lnTo>
                    <a:pt x="113715" y="1196153"/>
                  </a:lnTo>
                  <a:lnTo>
                    <a:pt x="1091570" y="1245587"/>
                  </a:lnTo>
                  <a:lnTo>
                    <a:pt x="901292" y="856715"/>
                  </a:lnTo>
                  <a:lnTo>
                    <a:pt x="897708" y="856647"/>
                  </a:lnTo>
                  <a:lnTo>
                    <a:pt x="899241" y="852522"/>
                  </a:lnTo>
                  <a:lnTo>
                    <a:pt x="846592" y="744924"/>
                  </a:lnTo>
                  <a:lnTo>
                    <a:pt x="1011423" y="550606"/>
                  </a:lnTo>
                  <a:lnTo>
                    <a:pt x="1910091" y="596037"/>
                  </a:lnTo>
                  <a:lnTo>
                    <a:pt x="1701055" y="168828"/>
                  </a:lnTo>
                  <a:lnTo>
                    <a:pt x="1900816" y="0"/>
                  </a:lnTo>
                  <a:lnTo>
                    <a:pt x="2265087" y="711970"/>
                  </a:lnTo>
                  <a:lnTo>
                    <a:pt x="2068106" y="918975"/>
                  </a:lnTo>
                  <a:lnTo>
                    <a:pt x="1192737" y="862203"/>
                  </a:lnTo>
                  <a:lnTo>
                    <a:pt x="1473057" y="1410090"/>
                  </a:lnTo>
                  <a:lnTo>
                    <a:pt x="1354239" y="1527698"/>
                  </a:lnTo>
                  <a:lnTo>
                    <a:pt x="0" y="1502194"/>
                  </a:lnTo>
                  <a:close/>
                </a:path>
              </a:pathLst>
            </a:custGeom>
            <a:solidFill>
              <a:srgbClr val="005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cs typeface="+mn-ea"/>
                <a:sym typeface="+mn-lt"/>
              </a:endParaRPr>
            </a:p>
          </p:txBody>
        </p:sp>
        <p:grpSp>
          <p:nvGrpSpPr>
            <p:cNvPr id="87" name="组合 86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5225226-5804-4EAC-8174-571972B0E4C8}"/>
                </a:ext>
              </a:extLst>
            </p:cNvPr>
            <p:cNvGrpSpPr/>
            <p:nvPr/>
          </p:nvGrpSpPr>
          <p:grpSpPr>
            <a:xfrm>
              <a:off x="6129316" y="1922629"/>
              <a:ext cx="1978104" cy="1902048"/>
              <a:chOff x="6129316" y="1922629"/>
              <a:chExt cx="1978104" cy="1902048"/>
            </a:xfrm>
          </p:grpSpPr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3E0B42E-AAC3-4F10-98C2-59188347893F}"/>
                  </a:ext>
                </a:extLst>
              </p:cNvPr>
              <p:cNvSpPr/>
              <p:nvPr/>
            </p:nvSpPr>
            <p:spPr>
              <a:xfrm rot="21092011">
                <a:off x="6129316" y="3544567"/>
                <a:ext cx="688446" cy="257500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476A737-C57E-40BF-8CC9-570309831D55}"/>
                  </a:ext>
                </a:extLst>
              </p:cNvPr>
              <p:cNvSpPr/>
              <p:nvPr/>
            </p:nvSpPr>
            <p:spPr>
              <a:xfrm rot="164479">
                <a:off x="6927097" y="1922629"/>
                <a:ext cx="1180323" cy="906021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1883017-B2DD-41FB-A6F9-D7415B94328C}"/>
                  </a:ext>
                </a:extLst>
              </p:cNvPr>
              <p:cNvSpPr/>
              <p:nvPr/>
            </p:nvSpPr>
            <p:spPr>
              <a:xfrm rot="6030644">
                <a:off x="6984824" y="2228226"/>
                <a:ext cx="701026" cy="232697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4C7FC8F-39CF-4C90-B5A7-9B31C1F7E5F9}"/>
                  </a:ext>
                </a:extLst>
              </p:cNvPr>
              <p:cNvSpPr/>
              <p:nvPr/>
            </p:nvSpPr>
            <p:spPr>
              <a:xfrm rot="164479">
                <a:off x="6994191" y="2944099"/>
                <a:ext cx="995156" cy="880578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43" name="文本框 4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736388C-C4EE-49FD-BF5F-DBDF1E9E8607}"/>
              </a:ext>
            </a:extLst>
          </p:cNvPr>
          <p:cNvSpPr txBox="1"/>
          <p:nvPr/>
        </p:nvSpPr>
        <p:spPr>
          <a:xfrm rot="21327986">
            <a:off x="3139503" y="3391072"/>
            <a:ext cx="2716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>
                <a:solidFill>
                  <a:srgbClr val="FDB53F"/>
                </a:solidFill>
                <a:cs typeface="+mn-ea"/>
                <a:sym typeface="+mn-lt"/>
              </a:rPr>
              <a:t>ZI WO JIE SHAO</a:t>
            </a:r>
            <a:endParaRPr lang="zh-CN" altLang="en-US" sz="2400" dirty="0">
              <a:solidFill>
                <a:srgbClr val="FDB53F"/>
              </a:solidFill>
              <a:cs typeface="+mn-ea"/>
              <a:sym typeface="+mn-lt"/>
            </a:endParaRP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A966A34-020B-4900-B483-F1DFB59976D0}"/>
              </a:ext>
            </a:extLst>
          </p:cNvPr>
          <p:cNvSpPr txBox="1"/>
          <p:nvPr/>
        </p:nvSpPr>
        <p:spPr>
          <a:xfrm rot="381986">
            <a:off x="3670931" y="837599"/>
            <a:ext cx="348050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/>
            <a:r>
              <a:rPr lang="zh-CN" altLang="en-US" sz="4000" dirty="0">
                <a:solidFill>
                  <a:srgbClr val="0056A6"/>
                </a:solidFill>
                <a:cs typeface="+mn-ea"/>
                <a:sym typeface="+mn-lt"/>
              </a:rPr>
              <a:t>班干部竞选</a:t>
            </a:r>
          </a:p>
        </p:txBody>
      </p:sp>
      <p:pic>
        <p:nvPicPr>
          <p:cNvPr id="75" name="图片 7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0DA0C3D-6C0A-470B-876A-5F7C02220CC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7918897" y="828033"/>
            <a:ext cx="4179715" cy="5632375"/>
          </a:xfrm>
          <a:prstGeom prst="rect">
            <a:avLst/>
          </a:prstGeom>
        </p:spPr>
      </p:pic>
      <p:sp>
        <p:nvSpPr>
          <p:cNvPr id="80" name="文本框 7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6A3902B-C8B2-4A23-BF3C-9935ED1EF2E7}"/>
              </a:ext>
            </a:extLst>
          </p:cNvPr>
          <p:cNvSpPr txBox="1"/>
          <p:nvPr/>
        </p:nvSpPr>
        <p:spPr>
          <a:xfrm>
            <a:off x="3893015" y="4678201"/>
            <a:ext cx="2624436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2400" dirty="0">
                <a:cs typeface="+mn-ea"/>
                <a:sym typeface="+mn-lt"/>
              </a:rPr>
              <a:t>三年级二班</a:t>
            </a:r>
            <a:r>
              <a:rPr lang="en-US" altLang="zh-CN" sz="2400" dirty="0">
                <a:cs typeface="+mn-ea"/>
                <a:sym typeface="+mn-lt"/>
              </a:rPr>
              <a:t> – </a:t>
            </a:r>
            <a:r>
              <a:rPr lang="en-US" altLang="zh-CN" sz="2400" dirty="0" smtClean="0">
                <a:cs typeface="+mn-ea"/>
                <a:sym typeface="+mn-lt"/>
              </a:rPr>
              <a:t>PPT</a:t>
            </a:r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70C2784-C9AD-4BCF-B47F-44E373955930}"/>
              </a:ext>
            </a:extLst>
          </p:cNvPr>
          <p:cNvSpPr txBox="1"/>
          <p:nvPr/>
        </p:nvSpPr>
        <p:spPr>
          <a:xfrm>
            <a:off x="4314608" y="5278183"/>
            <a:ext cx="178125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2020.09.28</a:t>
            </a:r>
            <a:endParaRPr lang="zh-CN" altLang="en-US" sz="24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1912912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82" grpId="0"/>
      <p:bldP spid="80" grpId="0"/>
      <p:bldP spid="8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6975D91-88B5-409F-B33C-AEBA93182D46}"/>
              </a:ext>
            </a:extLst>
          </p:cNvPr>
          <p:cNvGrpSpPr/>
          <p:nvPr/>
        </p:nvGrpSpPr>
        <p:grpSpPr>
          <a:xfrm>
            <a:off x="1526835" y="1353630"/>
            <a:ext cx="4844415" cy="4531032"/>
            <a:chOff x="1526833" y="1353630"/>
            <a:chExt cx="4844415" cy="4531032"/>
          </a:xfrm>
        </p:grpSpPr>
        <p:sp>
          <p:nvSpPr>
            <p:cNvPr id="50" name="任意多边形: 形状 49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604C9B0-16FD-45ED-B996-63664485C738}"/>
                </a:ext>
              </a:extLst>
            </p:cNvPr>
            <p:cNvSpPr/>
            <p:nvPr/>
          </p:nvSpPr>
          <p:spPr>
            <a:xfrm>
              <a:off x="1790700" y="2495550"/>
              <a:ext cx="4445000" cy="2800350"/>
            </a:xfrm>
            <a:custGeom>
              <a:avLst/>
              <a:gdLst>
                <a:gd name="connsiteX0" fmla="*/ 95250 w 4445000"/>
                <a:gd name="connsiteY0" fmla="*/ 889000 h 2800350"/>
                <a:gd name="connsiteX1" fmla="*/ 247650 w 4445000"/>
                <a:gd name="connsiteY1" fmla="*/ 571500 h 2800350"/>
                <a:gd name="connsiteX2" fmla="*/ 539750 w 4445000"/>
                <a:gd name="connsiteY2" fmla="*/ 349250 h 2800350"/>
                <a:gd name="connsiteX3" fmla="*/ 793750 w 4445000"/>
                <a:gd name="connsiteY3" fmla="*/ 260350 h 2800350"/>
                <a:gd name="connsiteX4" fmla="*/ 1085850 w 4445000"/>
                <a:gd name="connsiteY4" fmla="*/ 298450 h 2800350"/>
                <a:gd name="connsiteX5" fmla="*/ 1289050 w 4445000"/>
                <a:gd name="connsiteY5" fmla="*/ 387350 h 2800350"/>
                <a:gd name="connsiteX6" fmla="*/ 1308100 w 4445000"/>
                <a:gd name="connsiteY6" fmla="*/ 298450 h 2800350"/>
                <a:gd name="connsiteX7" fmla="*/ 1365250 w 4445000"/>
                <a:gd name="connsiteY7" fmla="*/ 133350 h 2800350"/>
                <a:gd name="connsiteX8" fmla="*/ 1581150 w 4445000"/>
                <a:gd name="connsiteY8" fmla="*/ 12700 h 2800350"/>
                <a:gd name="connsiteX9" fmla="*/ 1866900 w 4445000"/>
                <a:gd name="connsiteY9" fmla="*/ 0 h 2800350"/>
                <a:gd name="connsiteX10" fmla="*/ 2038350 w 4445000"/>
                <a:gd name="connsiteY10" fmla="*/ 19050 h 2800350"/>
                <a:gd name="connsiteX11" fmla="*/ 2228850 w 4445000"/>
                <a:gd name="connsiteY11" fmla="*/ 101600 h 2800350"/>
                <a:gd name="connsiteX12" fmla="*/ 2393950 w 4445000"/>
                <a:gd name="connsiteY12" fmla="*/ 215900 h 2800350"/>
                <a:gd name="connsiteX13" fmla="*/ 2432050 w 4445000"/>
                <a:gd name="connsiteY13" fmla="*/ 330200 h 2800350"/>
                <a:gd name="connsiteX14" fmla="*/ 2463800 w 4445000"/>
                <a:gd name="connsiteY14" fmla="*/ 431800 h 2800350"/>
                <a:gd name="connsiteX15" fmla="*/ 2641600 w 4445000"/>
                <a:gd name="connsiteY15" fmla="*/ 209550 h 2800350"/>
                <a:gd name="connsiteX16" fmla="*/ 2813050 w 4445000"/>
                <a:gd name="connsiteY16" fmla="*/ 120650 h 2800350"/>
                <a:gd name="connsiteX17" fmla="*/ 3143250 w 4445000"/>
                <a:gd name="connsiteY17" fmla="*/ 19050 h 2800350"/>
                <a:gd name="connsiteX18" fmla="*/ 3390900 w 4445000"/>
                <a:gd name="connsiteY18" fmla="*/ 38100 h 2800350"/>
                <a:gd name="connsiteX19" fmla="*/ 3733800 w 4445000"/>
                <a:gd name="connsiteY19" fmla="*/ 139700 h 2800350"/>
                <a:gd name="connsiteX20" fmla="*/ 3867150 w 4445000"/>
                <a:gd name="connsiteY20" fmla="*/ 273050 h 2800350"/>
                <a:gd name="connsiteX21" fmla="*/ 4013200 w 4445000"/>
                <a:gd name="connsiteY21" fmla="*/ 527050 h 2800350"/>
                <a:gd name="connsiteX22" fmla="*/ 3981450 w 4445000"/>
                <a:gd name="connsiteY22" fmla="*/ 768350 h 2800350"/>
                <a:gd name="connsiteX23" fmla="*/ 3867150 w 4445000"/>
                <a:gd name="connsiteY23" fmla="*/ 927100 h 2800350"/>
                <a:gd name="connsiteX24" fmla="*/ 4064000 w 4445000"/>
                <a:gd name="connsiteY24" fmla="*/ 965200 h 2800350"/>
                <a:gd name="connsiteX25" fmla="*/ 4292600 w 4445000"/>
                <a:gd name="connsiteY25" fmla="*/ 1085850 h 2800350"/>
                <a:gd name="connsiteX26" fmla="*/ 4432300 w 4445000"/>
                <a:gd name="connsiteY26" fmla="*/ 1365250 h 2800350"/>
                <a:gd name="connsiteX27" fmla="*/ 4445000 w 4445000"/>
                <a:gd name="connsiteY27" fmla="*/ 1746250 h 2800350"/>
                <a:gd name="connsiteX28" fmla="*/ 4330700 w 4445000"/>
                <a:gd name="connsiteY28" fmla="*/ 2101850 h 2800350"/>
                <a:gd name="connsiteX29" fmla="*/ 4222750 w 4445000"/>
                <a:gd name="connsiteY29" fmla="*/ 2273300 h 2800350"/>
                <a:gd name="connsiteX30" fmla="*/ 3930650 w 4445000"/>
                <a:gd name="connsiteY30" fmla="*/ 2444750 h 2800350"/>
                <a:gd name="connsiteX31" fmla="*/ 3740150 w 4445000"/>
                <a:gd name="connsiteY31" fmla="*/ 2508250 h 2800350"/>
                <a:gd name="connsiteX32" fmla="*/ 3524250 w 4445000"/>
                <a:gd name="connsiteY32" fmla="*/ 2520950 h 2800350"/>
                <a:gd name="connsiteX33" fmla="*/ 3257550 w 4445000"/>
                <a:gd name="connsiteY33" fmla="*/ 2419350 h 2800350"/>
                <a:gd name="connsiteX34" fmla="*/ 3105150 w 4445000"/>
                <a:gd name="connsiteY34" fmla="*/ 2330450 h 2800350"/>
                <a:gd name="connsiteX35" fmla="*/ 3041650 w 4445000"/>
                <a:gd name="connsiteY35" fmla="*/ 2279650 h 2800350"/>
                <a:gd name="connsiteX36" fmla="*/ 3009900 w 4445000"/>
                <a:gd name="connsiteY36" fmla="*/ 2400300 h 2800350"/>
                <a:gd name="connsiteX37" fmla="*/ 2921000 w 4445000"/>
                <a:gd name="connsiteY37" fmla="*/ 2578100 h 2800350"/>
                <a:gd name="connsiteX38" fmla="*/ 2717800 w 4445000"/>
                <a:gd name="connsiteY38" fmla="*/ 2743200 h 2800350"/>
                <a:gd name="connsiteX39" fmla="*/ 2540000 w 4445000"/>
                <a:gd name="connsiteY39" fmla="*/ 2781300 h 2800350"/>
                <a:gd name="connsiteX40" fmla="*/ 2362200 w 4445000"/>
                <a:gd name="connsiteY40" fmla="*/ 2800350 h 2800350"/>
                <a:gd name="connsiteX41" fmla="*/ 2120900 w 4445000"/>
                <a:gd name="connsiteY41" fmla="*/ 2762250 h 2800350"/>
                <a:gd name="connsiteX42" fmla="*/ 1962150 w 4445000"/>
                <a:gd name="connsiteY42" fmla="*/ 2660650 h 2800350"/>
                <a:gd name="connsiteX43" fmla="*/ 1847850 w 4445000"/>
                <a:gd name="connsiteY43" fmla="*/ 2482850 h 2800350"/>
                <a:gd name="connsiteX44" fmla="*/ 1841500 w 4445000"/>
                <a:gd name="connsiteY44" fmla="*/ 2413000 h 2800350"/>
                <a:gd name="connsiteX45" fmla="*/ 1778000 w 4445000"/>
                <a:gd name="connsiteY45" fmla="*/ 2578100 h 2800350"/>
                <a:gd name="connsiteX46" fmla="*/ 1612900 w 4445000"/>
                <a:gd name="connsiteY46" fmla="*/ 2673350 h 2800350"/>
                <a:gd name="connsiteX47" fmla="*/ 1479550 w 4445000"/>
                <a:gd name="connsiteY47" fmla="*/ 2749550 h 2800350"/>
                <a:gd name="connsiteX48" fmla="*/ 1352550 w 4445000"/>
                <a:gd name="connsiteY48" fmla="*/ 2762250 h 2800350"/>
                <a:gd name="connsiteX49" fmla="*/ 1225550 w 4445000"/>
                <a:gd name="connsiteY49" fmla="*/ 2762250 h 2800350"/>
                <a:gd name="connsiteX50" fmla="*/ 1117600 w 4445000"/>
                <a:gd name="connsiteY50" fmla="*/ 2730500 h 2800350"/>
                <a:gd name="connsiteX51" fmla="*/ 939800 w 4445000"/>
                <a:gd name="connsiteY51" fmla="*/ 2641600 h 2800350"/>
                <a:gd name="connsiteX52" fmla="*/ 863600 w 4445000"/>
                <a:gd name="connsiteY52" fmla="*/ 2432050 h 2800350"/>
                <a:gd name="connsiteX53" fmla="*/ 863600 w 4445000"/>
                <a:gd name="connsiteY53" fmla="*/ 2343150 h 2800350"/>
                <a:gd name="connsiteX54" fmla="*/ 698500 w 4445000"/>
                <a:gd name="connsiteY54" fmla="*/ 2317750 h 2800350"/>
                <a:gd name="connsiteX55" fmla="*/ 349250 w 4445000"/>
                <a:gd name="connsiteY55" fmla="*/ 2235200 h 2800350"/>
                <a:gd name="connsiteX56" fmla="*/ 209550 w 4445000"/>
                <a:gd name="connsiteY56" fmla="*/ 2114550 h 2800350"/>
                <a:gd name="connsiteX57" fmla="*/ 38100 w 4445000"/>
                <a:gd name="connsiteY57" fmla="*/ 1905000 h 2800350"/>
                <a:gd name="connsiteX58" fmla="*/ 6350 w 4445000"/>
                <a:gd name="connsiteY58" fmla="*/ 1651000 h 2800350"/>
                <a:gd name="connsiteX59" fmla="*/ 0 w 4445000"/>
                <a:gd name="connsiteY59" fmla="*/ 1358900 h 2800350"/>
                <a:gd name="connsiteX60" fmla="*/ 25400 w 4445000"/>
                <a:gd name="connsiteY60" fmla="*/ 1136650 h 2800350"/>
                <a:gd name="connsiteX61" fmla="*/ 69850 w 4445000"/>
                <a:gd name="connsiteY61" fmla="*/ 946150 h 2800350"/>
                <a:gd name="connsiteX62" fmla="*/ 95250 w 4445000"/>
                <a:gd name="connsiteY62" fmla="*/ 889000 h 2800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4445000" h="2800350">
                  <a:moveTo>
                    <a:pt x="95250" y="889000"/>
                  </a:moveTo>
                  <a:lnTo>
                    <a:pt x="247650" y="571500"/>
                  </a:lnTo>
                  <a:lnTo>
                    <a:pt x="539750" y="349250"/>
                  </a:lnTo>
                  <a:lnTo>
                    <a:pt x="793750" y="260350"/>
                  </a:lnTo>
                  <a:lnTo>
                    <a:pt x="1085850" y="298450"/>
                  </a:lnTo>
                  <a:lnTo>
                    <a:pt x="1289050" y="387350"/>
                  </a:lnTo>
                  <a:lnTo>
                    <a:pt x="1308100" y="298450"/>
                  </a:lnTo>
                  <a:lnTo>
                    <a:pt x="1365250" y="133350"/>
                  </a:lnTo>
                  <a:lnTo>
                    <a:pt x="1581150" y="12700"/>
                  </a:lnTo>
                  <a:lnTo>
                    <a:pt x="1866900" y="0"/>
                  </a:lnTo>
                  <a:lnTo>
                    <a:pt x="2038350" y="19050"/>
                  </a:lnTo>
                  <a:lnTo>
                    <a:pt x="2228850" y="101600"/>
                  </a:lnTo>
                  <a:lnTo>
                    <a:pt x="2393950" y="215900"/>
                  </a:lnTo>
                  <a:lnTo>
                    <a:pt x="2432050" y="330200"/>
                  </a:lnTo>
                  <a:lnTo>
                    <a:pt x="2463800" y="431800"/>
                  </a:lnTo>
                  <a:lnTo>
                    <a:pt x="2641600" y="209550"/>
                  </a:lnTo>
                  <a:lnTo>
                    <a:pt x="2813050" y="120650"/>
                  </a:lnTo>
                  <a:lnTo>
                    <a:pt x="3143250" y="19050"/>
                  </a:lnTo>
                  <a:lnTo>
                    <a:pt x="3390900" y="38100"/>
                  </a:lnTo>
                  <a:lnTo>
                    <a:pt x="3733800" y="139700"/>
                  </a:lnTo>
                  <a:lnTo>
                    <a:pt x="3867150" y="273050"/>
                  </a:lnTo>
                  <a:lnTo>
                    <a:pt x="4013200" y="527050"/>
                  </a:lnTo>
                  <a:lnTo>
                    <a:pt x="3981450" y="768350"/>
                  </a:lnTo>
                  <a:lnTo>
                    <a:pt x="3867150" y="927100"/>
                  </a:lnTo>
                  <a:lnTo>
                    <a:pt x="4064000" y="965200"/>
                  </a:lnTo>
                  <a:lnTo>
                    <a:pt x="4292600" y="1085850"/>
                  </a:lnTo>
                  <a:lnTo>
                    <a:pt x="4432300" y="1365250"/>
                  </a:lnTo>
                  <a:lnTo>
                    <a:pt x="4445000" y="1746250"/>
                  </a:lnTo>
                  <a:lnTo>
                    <a:pt x="4330700" y="2101850"/>
                  </a:lnTo>
                  <a:lnTo>
                    <a:pt x="4222750" y="2273300"/>
                  </a:lnTo>
                  <a:lnTo>
                    <a:pt x="3930650" y="2444750"/>
                  </a:lnTo>
                  <a:lnTo>
                    <a:pt x="3740150" y="2508250"/>
                  </a:lnTo>
                  <a:lnTo>
                    <a:pt x="3524250" y="2520950"/>
                  </a:lnTo>
                  <a:lnTo>
                    <a:pt x="3257550" y="2419350"/>
                  </a:lnTo>
                  <a:lnTo>
                    <a:pt x="3105150" y="2330450"/>
                  </a:lnTo>
                  <a:lnTo>
                    <a:pt x="3041650" y="2279650"/>
                  </a:lnTo>
                  <a:lnTo>
                    <a:pt x="3009900" y="2400300"/>
                  </a:lnTo>
                  <a:lnTo>
                    <a:pt x="2921000" y="2578100"/>
                  </a:lnTo>
                  <a:lnTo>
                    <a:pt x="2717800" y="2743200"/>
                  </a:lnTo>
                  <a:lnTo>
                    <a:pt x="2540000" y="2781300"/>
                  </a:lnTo>
                  <a:lnTo>
                    <a:pt x="2362200" y="2800350"/>
                  </a:lnTo>
                  <a:lnTo>
                    <a:pt x="2120900" y="2762250"/>
                  </a:lnTo>
                  <a:lnTo>
                    <a:pt x="1962150" y="2660650"/>
                  </a:lnTo>
                  <a:lnTo>
                    <a:pt x="1847850" y="2482850"/>
                  </a:lnTo>
                  <a:lnTo>
                    <a:pt x="1841500" y="2413000"/>
                  </a:lnTo>
                  <a:lnTo>
                    <a:pt x="1778000" y="2578100"/>
                  </a:lnTo>
                  <a:lnTo>
                    <a:pt x="1612900" y="2673350"/>
                  </a:lnTo>
                  <a:lnTo>
                    <a:pt x="1479550" y="2749550"/>
                  </a:lnTo>
                  <a:lnTo>
                    <a:pt x="1352550" y="2762250"/>
                  </a:lnTo>
                  <a:lnTo>
                    <a:pt x="1225550" y="2762250"/>
                  </a:lnTo>
                  <a:lnTo>
                    <a:pt x="1117600" y="2730500"/>
                  </a:lnTo>
                  <a:lnTo>
                    <a:pt x="939800" y="2641600"/>
                  </a:lnTo>
                  <a:lnTo>
                    <a:pt x="863600" y="2432050"/>
                  </a:lnTo>
                  <a:lnTo>
                    <a:pt x="863600" y="2343150"/>
                  </a:lnTo>
                  <a:lnTo>
                    <a:pt x="698500" y="2317750"/>
                  </a:lnTo>
                  <a:lnTo>
                    <a:pt x="349250" y="2235200"/>
                  </a:lnTo>
                  <a:lnTo>
                    <a:pt x="209550" y="2114550"/>
                  </a:lnTo>
                  <a:lnTo>
                    <a:pt x="38100" y="1905000"/>
                  </a:lnTo>
                  <a:lnTo>
                    <a:pt x="6350" y="1651000"/>
                  </a:lnTo>
                  <a:lnTo>
                    <a:pt x="0" y="1358900"/>
                  </a:lnTo>
                  <a:lnTo>
                    <a:pt x="25400" y="1136650"/>
                  </a:lnTo>
                  <a:lnTo>
                    <a:pt x="69850" y="946150"/>
                  </a:lnTo>
                  <a:lnTo>
                    <a:pt x="95250" y="889000"/>
                  </a:lnTo>
                  <a:close/>
                </a:path>
              </a:pathLst>
            </a:custGeom>
            <a:blipFill dpi="0" rotWithShape="1">
              <a:blip r:embed="rId3" cstate="print">
                <a:extLst>
                  <a:ext uri="{BEBA8EAE-BF5A-486C-A8C5-ECC9F3942E4B}">
                    <a14:imgProps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>
                      <a14:imgLayer r:embed="rId4">
                        <a14:imgEffect>
                          <a14:brightnessContrast bright="20000"/>
                        </a14:imgEffect>
                      </a14:imgLayer>
                    </a14:imgProps>
                  </a:ext>
                </a:extLst>
              </a:blip>
              <a:srcRect/>
              <a:tile tx="0" ty="-1905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pic>
          <p:nvPicPr>
            <p:cNvPr id="49" name="图片 48" descr="77513ed9ff787a283e4c98592f44933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4794451-6155-4C6D-A25A-32CA6B7E410E}"/>
                </a:ext>
              </a:extLst>
            </p:cNvPr>
            <p:cNvPicPr/>
            <p:nvPr/>
          </p:nvPicPr>
          <p:blipFill>
            <a:blip r:embed="rId5" cstate="screen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  </a:ext>
              </a:extLst>
            </a:blip>
            <a:stretch>
              <a:fillRect/>
            </a:stretch>
          </p:blipFill>
          <p:spPr>
            <a:xfrm>
              <a:off x="1526833" y="1353630"/>
              <a:ext cx="4844415" cy="4531032"/>
            </a:xfrm>
            <a:prstGeom prst="rect">
              <a:avLst/>
            </a:prstGeom>
          </p:spPr>
        </p:pic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3A21E4B-E6B1-46E0-A2D8-5D052011496C}"/>
              </a:ext>
            </a:extLst>
          </p:cNvPr>
          <p:cNvGrpSpPr/>
          <p:nvPr/>
        </p:nvGrpSpPr>
        <p:grpSpPr>
          <a:xfrm>
            <a:off x="443906" y="359916"/>
            <a:ext cx="2637116" cy="908501"/>
            <a:chOff x="1693584" y="1505677"/>
            <a:chExt cx="6442860" cy="221960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5571E77-C111-42D7-A074-D6756AB09128}"/>
                </a:ext>
              </a:extLst>
            </p:cNvPr>
            <p:cNvGrpSpPr/>
            <p:nvPr/>
          </p:nvGrpSpPr>
          <p:grpSpPr>
            <a:xfrm rot="164479">
              <a:off x="1737748" y="1505677"/>
              <a:ext cx="6398696" cy="2191788"/>
              <a:chOff x="1209675" y="904875"/>
              <a:chExt cx="9468360" cy="3243259"/>
            </a:xfrm>
            <a:solidFill>
              <a:srgbClr val="FF9409"/>
            </a:solidFill>
          </p:grpSpPr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1991547-FFF5-49BA-825B-850D4A44E86F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2097D8C-8B99-4A99-AD4E-BD1A63D71683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54ABE21-EE83-479E-9BA4-814F492855BF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67E92A4-51B6-4E74-A780-3D6261A44071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8D21A39-1DC9-425E-8751-6429EEC4E808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70ABF2B-D89E-4F73-9582-D8814A942C23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54D65CC-BCAC-4EFF-9F70-42AF83A1208F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0A27249-C567-45FD-8405-B0C59C2EDFA0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A5716F9-06C0-4E5A-8B49-8F7317D8D0B3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A7D7827-8879-4E2F-A536-51840D914517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6CFABB2-64A4-48BA-9A5C-AD92784A7C3C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6D8E0EB-6EBE-45B6-877A-F9F3981FAE44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8CBE4CE-9B9F-43B7-A908-21A89D1F1FB6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AA0A616-AFFE-4976-97C2-237A572B062A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0615A38-BDF9-47B8-A9A8-98CC4EA77FE3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7FE9825-933A-472E-953B-8F9270E0C662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10CD72B-6BBF-49F2-A6A6-4ABE7C205B42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BFAF6C0-7C26-4037-9D19-EB12F3BE4E4E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A8B5D81-946E-423C-A8D4-A7BD0841DA97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31B1A2E-3902-48C9-93ED-76C6F7794516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8CD36D4-E294-471F-B2BE-D5B6B115566D}"/>
                </a:ext>
              </a:extLst>
            </p:cNvPr>
            <p:cNvGrpSpPr/>
            <p:nvPr/>
          </p:nvGrpSpPr>
          <p:grpSpPr>
            <a:xfrm rot="164479">
              <a:off x="1693584" y="1533491"/>
              <a:ext cx="6398696" cy="2191786"/>
              <a:chOff x="1209675" y="904875"/>
              <a:chExt cx="9468360" cy="3243259"/>
            </a:xfrm>
          </p:grpSpPr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CCB749C-7DAA-4C99-9B3A-CE637CC5B648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4DBBC47-8203-446C-BC0C-29EA54734646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3FA14F1-30D6-44F3-8E13-808494146126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69DF3A7-C297-403C-9177-5194F53944E7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2B6211F-08A5-43FB-8748-1D77C23A22A8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CD551E-8A4D-468B-B5A1-21590B5FACC8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12814C3-4966-4A8A-B085-F5DAE98470D1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6688D7D-C50A-4936-A241-4343622370EB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E995226-69FE-426C-B943-1E1FE0CF6E9E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4A20C2-E2A2-4755-9BBE-5A8B2B4FBEFC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AC79707-9E20-44BC-8758-ED55DC0262FA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73D19E1-83DD-43D5-86C5-12EF62FE55C8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F93CED4-DE68-495B-A61C-373684215E7E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E2BF506-08F9-4C92-B63C-61CEF1E4EB73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D6FA1A3-04D9-493C-A7C0-4A3FD7158FD9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437967A-C7E5-44AC-832B-43B2E1469AB5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C3B839E-26D9-4C32-B578-03BC090CF344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5F07265-9F76-4031-B37E-CDF6486E81FD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A582D42-A42C-422C-9A99-75DCC36B96BD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78446DC-D8D9-4DA0-82C5-4F289C923C33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48" name="文本框 47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3806A3D-8722-48A2-B63C-35AAB7FB584C}"/>
              </a:ext>
            </a:extLst>
          </p:cNvPr>
          <p:cNvSpPr txBox="1"/>
          <p:nvPr/>
        </p:nvSpPr>
        <p:spPr>
          <a:xfrm>
            <a:off x="6707447" y="1968713"/>
            <a:ext cx="3416320" cy="34163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457200" indent="-457200" defTabSz="91440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lang="zh-CN" altLang="en-US" sz="3600" dirty="0">
                <a:solidFill>
                  <a:srgbClr val="FB5E1B"/>
                </a:solidFill>
                <a:cs typeface="+mn-ea"/>
                <a:sym typeface="+mn-lt"/>
              </a:rPr>
              <a:t>姓名</a:t>
            </a:r>
            <a:r>
              <a:rPr lang="zh-CN" altLang="en-US" sz="3600" dirty="0" smtClean="0">
                <a:solidFill>
                  <a:srgbClr val="FB5E1B"/>
                </a:solidFill>
                <a:cs typeface="+mn-ea"/>
                <a:sym typeface="+mn-lt"/>
              </a:rPr>
              <a:t>：</a:t>
            </a:r>
            <a:r>
              <a:rPr lang="en-US" altLang="zh-CN" sz="3600" dirty="0" smtClean="0">
                <a:solidFill>
                  <a:srgbClr val="FB5E1B"/>
                </a:solidFill>
                <a:cs typeface="+mn-ea"/>
                <a:sym typeface="+mn-lt"/>
              </a:rPr>
              <a:t>PPT</a:t>
            </a:r>
            <a:endParaRPr lang="en-US" altLang="zh-CN" sz="3600" dirty="0">
              <a:solidFill>
                <a:srgbClr val="FB5E1B"/>
              </a:solidFill>
              <a:cs typeface="+mn-ea"/>
              <a:sym typeface="+mn-lt"/>
            </a:endParaRPr>
          </a:p>
          <a:p>
            <a:pPr marL="457200" indent="-457200" defTabSz="91440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lang="zh-CN" altLang="en-US" sz="3600" dirty="0">
                <a:solidFill>
                  <a:srgbClr val="FB5E1B"/>
                </a:solidFill>
                <a:cs typeface="+mn-ea"/>
                <a:sym typeface="+mn-lt"/>
              </a:rPr>
              <a:t>年龄：</a:t>
            </a:r>
            <a:r>
              <a:rPr lang="en-US" altLang="zh-CN" sz="3600" dirty="0">
                <a:solidFill>
                  <a:srgbClr val="FB5E1B"/>
                </a:solidFill>
                <a:cs typeface="+mn-ea"/>
                <a:sym typeface="+mn-lt"/>
              </a:rPr>
              <a:t>10</a:t>
            </a:r>
            <a:r>
              <a:rPr lang="zh-CN" altLang="en-US" sz="3600" dirty="0">
                <a:solidFill>
                  <a:srgbClr val="FB5E1B"/>
                </a:solidFill>
                <a:cs typeface="+mn-ea"/>
                <a:sym typeface="+mn-lt"/>
              </a:rPr>
              <a:t>岁</a:t>
            </a:r>
            <a:endParaRPr lang="en-US" altLang="zh-CN" sz="3600" dirty="0">
              <a:solidFill>
                <a:srgbClr val="FB5E1B"/>
              </a:solidFill>
              <a:cs typeface="+mn-ea"/>
              <a:sym typeface="+mn-lt"/>
            </a:endParaRPr>
          </a:p>
          <a:p>
            <a:pPr marL="457200" indent="-457200" defTabSz="91440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lang="zh-CN" altLang="en-US" sz="3600" dirty="0">
                <a:solidFill>
                  <a:srgbClr val="FB5E1B"/>
                </a:solidFill>
                <a:cs typeface="+mn-ea"/>
                <a:sym typeface="+mn-lt"/>
              </a:rPr>
              <a:t>性别：男</a:t>
            </a:r>
            <a:endParaRPr lang="en-US" altLang="zh-CN" sz="3600" dirty="0">
              <a:solidFill>
                <a:srgbClr val="FB5E1B"/>
              </a:solidFill>
              <a:cs typeface="+mn-ea"/>
              <a:sym typeface="+mn-lt"/>
            </a:endParaRPr>
          </a:p>
          <a:p>
            <a:pPr marL="457200" indent="-457200" defTabSz="914400">
              <a:lnSpc>
                <a:spcPct val="150000"/>
              </a:lnSpc>
              <a:buFont typeface="Wingdings" panose="05000000000000000000" pitchFamily="2" charset="2"/>
              <a:buChar char="l"/>
              <a:defRPr/>
            </a:pPr>
            <a:r>
              <a:rPr lang="zh-CN" altLang="en-US" sz="3600" dirty="0">
                <a:solidFill>
                  <a:srgbClr val="FB5E1B"/>
                </a:solidFill>
                <a:cs typeface="+mn-ea"/>
                <a:sym typeface="+mn-lt"/>
              </a:rPr>
              <a:t>星座：天秤座</a:t>
            </a:r>
          </a:p>
        </p:txBody>
      </p:sp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4197224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841DAB0-BB9C-4453-A3CF-74E6962766AD}"/>
              </a:ext>
            </a:extLst>
          </p:cNvPr>
          <p:cNvGrpSpPr/>
          <p:nvPr/>
        </p:nvGrpSpPr>
        <p:grpSpPr>
          <a:xfrm>
            <a:off x="443906" y="359916"/>
            <a:ext cx="2637116" cy="908501"/>
            <a:chOff x="1693584" y="1505677"/>
            <a:chExt cx="6442860" cy="221960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D756EDE-FD7B-4C59-92B7-BF2D106613B2}"/>
                </a:ext>
              </a:extLst>
            </p:cNvPr>
            <p:cNvGrpSpPr/>
            <p:nvPr/>
          </p:nvGrpSpPr>
          <p:grpSpPr>
            <a:xfrm rot="164479">
              <a:off x="1737748" y="1505677"/>
              <a:ext cx="6398696" cy="2191788"/>
              <a:chOff x="1209675" y="904875"/>
              <a:chExt cx="9468360" cy="3243259"/>
            </a:xfrm>
            <a:solidFill>
              <a:srgbClr val="FF9409"/>
            </a:solidFill>
          </p:grpSpPr>
          <p:sp>
            <p:nvSpPr>
              <p:cNvPr id="25" name="任意多边形: 形状 2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6AC9A16-D176-4804-82FD-2E80E039FC2D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CD5AAF6-0490-4DF6-A419-F8E1AAEA490A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49A1966-A567-46F1-AD88-2D4A4E795070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29C3475-F84D-4B04-BBE2-97250B9C7FBD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60A9C3C-7E91-4121-955D-277BB48D3CAE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62B2415-12A5-4649-876B-1C21E444D0DC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A5ABA21-0040-41FA-9CA5-61A4E135DA5A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5902C9A-B921-469E-A9A8-49F1081FD464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7431A70-0AB0-406F-AF75-38F9C17867FA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02C0C31-32D5-4A11-9164-1E6B8D75C380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F1EBA00-1BDB-49E3-9D09-2D308474A179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A0AD612-C3EE-4C83-88AA-0BD5977C0D04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0DF5475-8BC0-4A9E-9158-3B0AE35EB7A7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3CC287F-AA42-4BE4-AAA7-04225C97DBDD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C2581D1-58B4-4B36-8348-EA8B5B4E744A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48D839C-C6E3-408E-A929-8B9408D6007E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F618733-DFAC-4585-AB86-5B2B6D1EC479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10FB6F1-EAD5-4236-B90B-201B8D08D358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5139031-D3C7-440D-BB6D-E0CAAF5966D8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D23B64B-A1DA-4692-BD8C-4EA61D60C27D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524FACF-A6B4-4987-A1F4-438C13096215}"/>
                </a:ext>
              </a:extLst>
            </p:cNvPr>
            <p:cNvGrpSpPr/>
            <p:nvPr/>
          </p:nvGrpSpPr>
          <p:grpSpPr>
            <a:xfrm rot="164479">
              <a:off x="1693584" y="1533491"/>
              <a:ext cx="6398696" cy="2191786"/>
              <a:chOff x="1209675" y="904875"/>
              <a:chExt cx="9468360" cy="3243259"/>
            </a:xfrm>
          </p:grpSpPr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B9D179C-FBB4-4895-B9CB-D7AE87C25CA7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3588E46-9EA1-4B69-9AEF-5542B3006694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B640A45-D689-49CC-A852-4955F175B011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F578616-284A-4658-8DF4-0F4F79361A40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2114487-7B30-4AA1-9AF6-CBE194B883E6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021E7A8-DF70-40C1-B05E-C746D930FEB1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D031DBB-5177-4A63-B4E6-FEE2548B651B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7A8AB83-A142-4302-8F23-7B639889ABBF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69DA7BD-2632-444C-9426-4149BF9E9E7C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2E745C7-A06E-4CD6-BA2F-B064614D177D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4576BCF-11DB-4428-B845-41EB14F47FB4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5A9098F-CF3F-44AC-9999-57C58E710FDD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539ED2B-77A8-4661-BEA7-9679847B87C5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5860D0A-2BA1-4F6C-A764-C53A36BCA620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414C48A-0106-4E8A-9DD2-35003A83B14C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981547A-8634-407B-828A-B08E4180D383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3670236-DF3D-4D8F-8EC3-996E20DDC11F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311037A-779E-41FD-9570-85C068ECC06B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BAD1BAC-D8F0-4601-A7D6-AC41231B1596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5F3A880-2FD4-4B14-8DF2-16CBF2E9B8DA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334B960-19F1-40A7-983E-59B0717793EE}"/>
              </a:ext>
            </a:extLst>
          </p:cNvPr>
          <p:cNvGrpSpPr/>
          <p:nvPr/>
        </p:nvGrpSpPr>
        <p:grpSpPr>
          <a:xfrm>
            <a:off x="1194443" y="1220521"/>
            <a:ext cx="6318879" cy="4760050"/>
            <a:chOff x="1194442" y="1220521"/>
            <a:chExt cx="6318878" cy="4760050"/>
          </a:xfrm>
        </p:grpSpPr>
        <p:pic>
          <p:nvPicPr>
            <p:cNvPr id="49" name="图片 48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F2B7021-E836-4244-8B11-3781C5165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  </a:ext>
              </a:extLst>
            </a:blip>
            <a:stretch>
              <a:fillRect/>
            </a:stretch>
          </p:blipFill>
          <p:spPr>
            <a:xfrm flipH="1">
              <a:off x="1194442" y="1220521"/>
              <a:ext cx="6318878" cy="4760050"/>
            </a:xfrm>
            <a:prstGeom prst="rect">
              <a:avLst/>
            </a:prstGeom>
          </p:spPr>
        </p:pic>
        <p:sp>
          <p:nvSpPr>
            <p:cNvPr id="45" name="文本框 4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95BB611-1E6A-4EB7-9810-AD5E07CA1536}"/>
                </a:ext>
              </a:extLst>
            </p:cNvPr>
            <p:cNvSpPr txBox="1"/>
            <p:nvPr/>
          </p:nvSpPr>
          <p:spPr>
            <a:xfrm>
              <a:off x="2120313" y="2444960"/>
              <a:ext cx="4509088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 algn="ctr"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pPr algn="l">
                <a:lnSpc>
                  <a:spcPct val="150000"/>
                </a:lnSpc>
              </a:pPr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我是三二班的</a:t>
              </a:r>
              <a:r>
                <a:rPr lang="en-US" altLang="zh-CN" dirty="0">
                  <a:latin typeface="+mn-lt"/>
                  <a:ea typeface="+mn-ea"/>
                  <a:cs typeface="+mn-ea"/>
                  <a:sym typeface="+mn-lt"/>
                </a:rPr>
                <a:t>XXX</a:t>
              </a:r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，三年来，在老师的辛勤培育教导下，我长大了，连年被评为“三好”学生和优秀班干部。</a:t>
              </a:r>
              <a:endParaRPr lang="en-US" altLang="zh-CN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pic>
        <p:nvPicPr>
          <p:cNvPr id="47" name="图片 4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7C41177-A26F-468E-A3CA-63E3938A9AE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 flipH="1">
            <a:off x="6294062" y="1847262"/>
            <a:ext cx="4979143" cy="4615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3509099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3EC21AD-88B0-4076-B13F-3C3FF78CFDFE}"/>
              </a:ext>
            </a:extLst>
          </p:cNvPr>
          <p:cNvGrpSpPr/>
          <p:nvPr/>
        </p:nvGrpSpPr>
        <p:grpSpPr>
          <a:xfrm>
            <a:off x="443906" y="359916"/>
            <a:ext cx="2637116" cy="908501"/>
            <a:chOff x="1693584" y="1505677"/>
            <a:chExt cx="6442860" cy="221960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3E7BB94-6709-4C59-9360-5842FEEE1B3B}"/>
                </a:ext>
              </a:extLst>
            </p:cNvPr>
            <p:cNvGrpSpPr/>
            <p:nvPr/>
          </p:nvGrpSpPr>
          <p:grpSpPr>
            <a:xfrm rot="164479">
              <a:off x="1737748" y="1505677"/>
              <a:ext cx="6398696" cy="2191788"/>
              <a:chOff x="1209675" y="904875"/>
              <a:chExt cx="9468360" cy="3243259"/>
            </a:xfrm>
            <a:solidFill>
              <a:srgbClr val="FF9409"/>
            </a:solidFill>
          </p:grpSpPr>
          <p:sp>
            <p:nvSpPr>
              <p:cNvPr id="25" name="任意多边形: 形状 2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1AEBB76-2645-49F5-80A7-DEDA8B02FA7D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3BB873-95BE-4CCB-AE52-856B32EE63E7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6B7F67B-3B3E-4162-8EFA-EC130881E537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DFB6AAA-B13F-46A8-B4C0-B495AA830D69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B2FF2A1-01DD-4589-9486-9E8020257931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CB7B948-6219-4392-AE04-704F4FF48AD3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B657BFB-0C6B-49B2-922B-E34B58304867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D6ACD47-D756-4E59-A094-6E67C1294589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82914E5-6738-4DCA-B407-8B1C08F140B6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DEDE431-2F77-45EB-A4D0-9E7C5D8495E0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42FD7E7-8851-4F70-A073-98E673408A4F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B5C9E41-4399-4106-93C9-A5461556184A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51CE326-3853-4EB9-BB88-937865B228E1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0E9A797-48DD-41A4-BF6C-59599F3345B1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4709C5D-E0D2-4071-963D-320DCDC8B7B8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9D9CCE0-2296-44F3-A19E-948CAF3117D4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52A7DBC-4C4B-4BC4-A4E3-1CD38EBD5185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15E603F-34B5-428F-984E-6F54236EB6DA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B7A2CF0-D4B4-46C8-99CD-299B9D2A7AD7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FD01F3D-AAE9-47A0-B4E4-A31F137D4BA3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DB1EAA4-459D-478B-8ACD-418476246C32}"/>
                </a:ext>
              </a:extLst>
            </p:cNvPr>
            <p:cNvGrpSpPr/>
            <p:nvPr/>
          </p:nvGrpSpPr>
          <p:grpSpPr>
            <a:xfrm rot="164479">
              <a:off x="1693584" y="1533491"/>
              <a:ext cx="6398696" cy="2191786"/>
              <a:chOff x="1209675" y="904875"/>
              <a:chExt cx="9468360" cy="3243259"/>
            </a:xfrm>
          </p:grpSpPr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DFFCB0E-5909-4C02-B560-CCE700900EE0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66FB722-85AA-4FC9-9D97-DA80709EEEEE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A5CF43F-4EC8-4884-81CB-0C1FF2F34CED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2262E5C-F852-45C1-B36F-891830433CFA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F9DD5FA-3926-49A5-99D8-2628B8B93E0D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BBA835E-A839-4C65-9CC4-432097E6AD25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1CF8D1B-6953-4A51-A92F-FC2A5C08C304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2A10479-A1DD-4076-9A9B-FE8AE74BC0A2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9519810-DED0-4BD8-82A3-6167110224D2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16EE8C6-47EC-4A42-A65B-4E474C0DDFD0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9FE506F-7EAF-4E95-B2C1-DE26F643B504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7566BFD-5F1F-455C-B4EB-97A88FC5D79A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AADC3E3-39CB-44BC-B56D-3EAC37FE3FB7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485BC64-ADF6-4DCD-9986-F7E1C1EB33B9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BED1E50-0F16-4E1A-8564-9EB37332E650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37CDB22-E3E9-43ED-ABAF-269C19F9B006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A640D8D-15FF-46E6-9691-3AEC0362B69A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193200D-5896-4624-AE7C-B807D50B37F2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C95A8DD-4FB1-4718-8C56-30AC7074CB59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720551F-2857-4767-A1A8-139ED0646305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60" name="文本框 5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F877DB1-D0BA-4A47-AD57-2AA2276D51EF}"/>
              </a:ext>
            </a:extLst>
          </p:cNvPr>
          <p:cNvSpPr txBox="1"/>
          <p:nvPr/>
        </p:nvSpPr>
        <p:spPr>
          <a:xfrm>
            <a:off x="1872576" y="4717243"/>
            <a:ext cx="2183857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图片解释文字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70616F0-02CF-4E78-A8B4-1319E023EBEF}"/>
              </a:ext>
            </a:extLst>
          </p:cNvPr>
          <p:cNvSpPr txBox="1"/>
          <p:nvPr/>
        </p:nvSpPr>
        <p:spPr>
          <a:xfrm>
            <a:off x="5029674" y="2431111"/>
            <a:ext cx="2183857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图片解释文字</a:t>
            </a: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A4D3ADF-376A-491D-A42F-98CEC32CEA40}"/>
              </a:ext>
            </a:extLst>
          </p:cNvPr>
          <p:cNvSpPr txBox="1"/>
          <p:nvPr/>
        </p:nvSpPr>
        <p:spPr>
          <a:xfrm>
            <a:off x="8535749" y="4227847"/>
            <a:ext cx="2183857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图片解释文字</a:t>
            </a:r>
          </a:p>
        </p:txBody>
      </p: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D3A49E1-65A0-4D9D-9715-E514B0D5D076}"/>
              </a:ext>
            </a:extLst>
          </p:cNvPr>
          <p:cNvGrpSpPr/>
          <p:nvPr/>
        </p:nvGrpSpPr>
        <p:grpSpPr>
          <a:xfrm>
            <a:off x="1191991" y="2307470"/>
            <a:ext cx="3063175" cy="2280200"/>
            <a:chOff x="1191989" y="2307470"/>
            <a:chExt cx="3063175" cy="2280200"/>
          </a:xfrm>
        </p:grpSpPr>
        <p:sp>
          <p:nvSpPr>
            <p:cNvPr id="54" name="云形 5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967BCD1-220A-48B3-B1EB-2D384CBC7E3C}"/>
                </a:ext>
              </a:extLst>
            </p:cNvPr>
            <p:cNvSpPr/>
            <p:nvPr/>
          </p:nvSpPr>
          <p:spPr>
            <a:xfrm>
              <a:off x="1359020" y="2483568"/>
              <a:ext cx="2896144" cy="2104102"/>
            </a:xfrm>
            <a:prstGeom prst="cloud">
              <a:avLst/>
            </a:prstGeom>
            <a:solidFill>
              <a:srgbClr val="0056A6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81" name="图片占位符 7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0E2208F-1EB4-4F29-ADCA-917AF4D7C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1191989" y="2307470"/>
              <a:ext cx="2899940" cy="2105044"/>
            </a:xfrm>
            <a:custGeom>
              <a:avLst/>
              <a:gdLst>
                <a:gd name="connsiteX0" fmla="*/ 1787374 w 2899940"/>
                <a:gd name="connsiteY0" fmla="*/ 524 h 2105044"/>
                <a:gd name="connsiteX1" fmla="*/ 1947338 w 2899940"/>
                <a:gd name="connsiteY1" fmla="*/ 59388 h 2105044"/>
                <a:gd name="connsiteX2" fmla="*/ 1999259 w 2899940"/>
                <a:gd name="connsiteY2" fmla="*/ 110795 h 2105044"/>
                <a:gd name="connsiteX3" fmla="*/ 2002469 w 2899940"/>
                <a:gd name="connsiteY3" fmla="*/ 113973 h 2105044"/>
                <a:gd name="connsiteX4" fmla="*/ 2227109 w 2899940"/>
                <a:gd name="connsiteY4" fmla="*/ 1294 h 2105044"/>
                <a:gd name="connsiteX5" fmla="*/ 2379906 w 2899940"/>
                <a:gd name="connsiteY5" fmla="*/ 26740 h 2105044"/>
                <a:gd name="connsiteX6" fmla="*/ 2571306 w 2899940"/>
                <a:gd name="connsiteY6" fmla="*/ 264718 h 2105044"/>
                <a:gd name="connsiteX7" fmla="*/ 2572348 w 2899940"/>
                <a:gd name="connsiteY7" fmla="*/ 265143 h 2105044"/>
                <a:gd name="connsiteX8" fmla="*/ 2653280 w 2899940"/>
                <a:gd name="connsiteY8" fmla="*/ 298108 h 2105044"/>
                <a:gd name="connsiteX9" fmla="*/ 2816942 w 2899940"/>
                <a:gd name="connsiteY9" fmla="*/ 495682 h 2105044"/>
                <a:gd name="connsiteX10" fmla="*/ 2805947 w 2899940"/>
                <a:gd name="connsiteY10" fmla="*/ 746129 h 2105044"/>
                <a:gd name="connsiteX11" fmla="*/ 2886262 w 2899940"/>
                <a:gd name="connsiteY11" fmla="*/ 1129056 h 2105044"/>
                <a:gd name="connsiteX12" fmla="*/ 2510031 w 2899940"/>
                <a:gd name="connsiteY12" fmla="*/ 1464251 h 2105044"/>
                <a:gd name="connsiteX13" fmla="*/ 2375347 w 2899940"/>
                <a:gd name="connsiteY13" fmla="*/ 1751471 h 2105044"/>
                <a:gd name="connsiteX14" fmla="*/ 1916791 w 2899940"/>
                <a:gd name="connsiteY14" fmla="*/ 1786247 h 2105044"/>
                <a:gd name="connsiteX15" fmla="*/ 1589098 w 2899940"/>
                <a:gd name="connsiteY15" fmla="*/ 2092657 h 2105044"/>
                <a:gd name="connsiteX16" fmla="*/ 1107278 w 2899940"/>
                <a:gd name="connsiteY16" fmla="*/ 1905626 h 2105044"/>
                <a:gd name="connsiteX17" fmla="*/ 391555 w 2899940"/>
                <a:gd name="connsiteY17" fmla="*/ 1720835 h 2105044"/>
                <a:gd name="connsiteX18" fmla="*/ 76868 w 2899940"/>
                <a:gd name="connsiteY18" fmla="*/ 1515198 h 2105044"/>
                <a:gd name="connsiteX19" fmla="*/ 144109 w 2899940"/>
                <a:gd name="connsiteY19" fmla="*/ 1237622 h 2105044"/>
                <a:gd name="connsiteX20" fmla="*/ 2118 w 2899940"/>
                <a:gd name="connsiteY20" fmla="*/ 952837 h 2105044"/>
                <a:gd name="connsiteX21" fmla="*/ 261430 w 2899940"/>
                <a:gd name="connsiteY21" fmla="*/ 699712 h 2105044"/>
                <a:gd name="connsiteX22" fmla="*/ 263911 w 2899940"/>
                <a:gd name="connsiteY22" fmla="*/ 693039 h 2105044"/>
                <a:gd name="connsiteX23" fmla="*/ 379421 w 2899940"/>
                <a:gd name="connsiteY23" fmla="*/ 329546 h 2105044"/>
                <a:gd name="connsiteX24" fmla="*/ 941354 w 2899940"/>
                <a:gd name="connsiteY24" fmla="*/ 246502 h 2105044"/>
                <a:gd name="connsiteX25" fmla="*/ 941461 w 2899940"/>
                <a:gd name="connsiteY25" fmla="*/ 246349 h 2105044"/>
                <a:gd name="connsiteX26" fmla="*/ 990910 w 2899940"/>
                <a:gd name="connsiteY26" fmla="*/ 175952 h 2105044"/>
                <a:gd name="connsiteX27" fmla="*/ 1507912 w 2899940"/>
                <a:gd name="connsiteY27" fmla="*/ 160292 h 2105044"/>
                <a:gd name="connsiteX28" fmla="*/ 1510439 w 2899940"/>
                <a:gd name="connsiteY28" fmla="*/ 156513 h 2105044"/>
                <a:gd name="connsiteX29" fmla="*/ 1547139 w 2899940"/>
                <a:gd name="connsiteY29" fmla="*/ 101634 h 2105044"/>
                <a:gd name="connsiteX30" fmla="*/ 1728676 w 2899940"/>
                <a:gd name="connsiteY30" fmla="*/ 2874 h 2105044"/>
                <a:gd name="connsiteX31" fmla="*/ 1787374 w 2899940"/>
                <a:gd name="connsiteY31" fmla="*/ 524 h 2105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899940" h="2105044">
                  <a:moveTo>
                    <a:pt x="1787374" y="524"/>
                  </a:moveTo>
                  <a:cubicBezTo>
                    <a:pt x="1845527" y="3989"/>
                    <a:pt x="1901242" y="24578"/>
                    <a:pt x="1947338" y="59388"/>
                  </a:cubicBezTo>
                  <a:lnTo>
                    <a:pt x="1999259" y="110795"/>
                  </a:lnTo>
                  <a:lnTo>
                    <a:pt x="2002469" y="113973"/>
                  </a:lnTo>
                  <a:cubicBezTo>
                    <a:pt x="2060375" y="46576"/>
                    <a:pt x="2141954" y="7470"/>
                    <a:pt x="2227109" y="1294"/>
                  </a:cubicBezTo>
                  <a:cubicBezTo>
                    <a:pt x="2278201" y="-2413"/>
                    <a:pt x="2330581" y="5736"/>
                    <a:pt x="2379906" y="26740"/>
                  </a:cubicBezTo>
                  <a:cubicBezTo>
                    <a:pt x="2480131" y="69407"/>
                    <a:pt x="2551998" y="158734"/>
                    <a:pt x="2571306" y="264718"/>
                  </a:cubicBezTo>
                  <a:lnTo>
                    <a:pt x="2572348" y="265143"/>
                  </a:lnTo>
                  <a:lnTo>
                    <a:pt x="2653280" y="298108"/>
                  </a:lnTo>
                  <a:cubicBezTo>
                    <a:pt x="2729857" y="340980"/>
                    <a:pt x="2788785" y="410934"/>
                    <a:pt x="2816942" y="495682"/>
                  </a:cubicBezTo>
                  <a:cubicBezTo>
                    <a:pt x="2844227" y="577703"/>
                    <a:pt x="2840339" y="666787"/>
                    <a:pt x="2805947" y="746129"/>
                  </a:cubicBezTo>
                  <a:cubicBezTo>
                    <a:pt x="2890485" y="854938"/>
                    <a:pt x="2920050" y="995991"/>
                    <a:pt x="2886262" y="1129056"/>
                  </a:cubicBezTo>
                  <a:cubicBezTo>
                    <a:pt x="2841345" y="1305956"/>
                    <a:pt x="2692649" y="1438437"/>
                    <a:pt x="2510031" y="1464251"/>
                  </a:cubicBezTo>
                  <a:cubicBezTo>
                    <a:pt x="2509160" y="1574668"/>
                    <a:pt x="2460019" y="1679386"/>
                    <a:pt x="2375347" y="1751471"/>
                  </a:cubicBezTo>
                  <a:cubicBezTo>
                    <a:pt x="2246697" y="1861011"/>
                    <a:pt x="2060861" y="1875087"/>
                    <a:pt x="1916791" y="1786247"/>
                  </a:cubicBezTo>
                  <a:cubicBezTo>
                    <a:pt x="1870198" y="1938843"/>
                    <a:pt x="1745436" y="2055494"/>
                    <a:pt x="1589098" y="2092657"/>
                  </a:cubicBezTo>
                  <a:cubicBezTo>
                    <a:pt x="1404871" y="2136444"/>
                    <a:pt x="1212599" y="2061826"/>
                    <a:pt x="1107278" y="1905626"/>
                  </a:cubicBezTo>
                  <a:cubicBezTo>
                    <a:pt x="858693" y="2053887"/>
                    <a:pt x="535826" y="1970551"/>
                    <a:pt x="391555" y="1720835"/>
                  </a:cubicBezTo>
                  <a:cubicBezTo>
                    <a:pt x="249832" y="1737249"/>
                    <a:pt x="116757" y="1650308"/>
                    <a:pt x="76868" y="1515198"/>
                  </a:cubicBezTo>
                  <a:cubicBezTo>
                    <a:pt x="47974" y="1417445"/>
                    <a:pt x="73516" y="1311947"/>
                    <a:pt x="144109" y="1237622"/>
                  </a:cubicBezTo>
                  <a:cubicBezTo>
                    <a:pt x="43951" y="1179321"/>
                    <a:pt x="-11826" y="1067443"/>
                    <a:pt x="2118" y="952837"/>
                  </a:cubicBezTo>
                  <a:cubicBezTo>
                    <a:pt x="18476" y="818652"/>
                    <a:pt x="126143" y="713545"/>
                    <a:pt x="261430" y="699712"/>
                  </a:cubicBezTo>
                  <a:cubicBezTo>
                    <a:pt x="262235" y="697472"/>
                    <a:pt x="263106" y="695280"/>
                    <a:pt x="263911" y="693039"/>
                  </a:cubicBezTo>
                  <a:cubicBezTo>
                    <a:pt x="245743" y="560900"/>
                    <a:pt x="288112" y="427640"/>
                    <a:pt x="379421" y="329546"/>
                  </a:cubicBezTo>
                  <a:cubicBezTo>
                    <a:pt x="523692" y="174612"/>
                    <a:pt x="757596" y="140079"/>
                    <a:pt x="941354" y="246502"/>
                  </a:cubicBezTo>
                  <a:lnTo>
                    <a:pt x="941461" y="246349"/>
                  </a:lnTo>
                  <a:lnTo>
                    <a:pt x="990910" y="175952"/>
                  </a:lnTo>
                  <a:cubicBezTo>
                    <a:pt x="1122733" y="29877"/>
                    <a:pt x="1358797" y="14966"/>
                    <a:pt x="1507912" y="160292"/>
                  </a:cubicBezTo>
                  <a:lnTo>
                    <a:pt x="1510439" y="156513"/>
                  </a:lnTo>
                  <a:lnTo>
                    <a:pt x="1547139" y="101634"/>
                  </a:lnTo>
                  <a:cubicBezTo>
                    <a:pt x="1592944" y="48509"/>
                    <a:pt x="1657227" y="12883"/>
                    <a:pt x="1728676" y="2874"/>
                  </a:cubicBezTo>
                  <a:cubicBezTo>
                    <a:pt x="1748335" y="116"/>
                    <a:pt x="1767990" y="-631"/>
                    <a:pt x="1787374" y="524"/>
                  </a:cubicBezTo>
                  <a:close/>
                </a:path>
              </a:pathLst>
            </a:custGeom>
            <a:ln w="57150">
              <a:solidFill>
                <a:schemeClr val="bg1"/>
              </a:solidFill>
            </a:ln>
          </p:spPr>
        </p:pic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AA56A40-1A27-4FA8-AFA2-DD1BD9AA2EE2}"/>
              </a:ext>
            </a:extLst>
          </p:cNvPr>
          <p:cNvGrpSpPr/>
          <p:nvPr/>
        </p:nvGrpSpPr>
        <p:grpSpPr>
          <a:xfrm>
            <a:off x="4506499" y="3252902"/>
            <a:ext cx="3063175" cy="2280200"/>
            <a:chOff x="4506497" y="3252902"/>
            <a:chExt cx="3063175" cy="2280200"/>
          </a:xfrm>
        </p:grpSpPr>
        <p:sp>
          <p:nvSpPr>
            <p:cNvPr id="55" name="云形 5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23F1B88-5EEB-4F62-9520-61E06B57525B}"/>
                </a:ext>
              </a:extLst>
            </p:cNvPr>
            <p:cNvSpPr/>
            <p:nvPr/>
          </p:nvSpPr>
          <p:spPr>
            <a:xfrm>
              <a:off x="4673528" y="3429000"/>
              <a:ext cx="2896144" cy="2104102"/>
            </a:xfrm>
            <a:prstGeom prst="cloud">
              <a:avLst/>
            </a:prstGeom>
            <a:solidFill>
              <a:srgbClr val="0056A6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82" name="图片占位符 7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9934949-B2C6-441B-96F7-980D786CBFE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4506497" y="3252902"/>
              <a:ext cx="2899940" cy="2105044"/>
            </a:xfrm>
            <a:custGeom>
              <a:avLst/>
              <a:gdLst>
                <a:gd name="connsiteX0" fmla="*/ 1787374 w 2899940"/>
                <a:gd name="connsiteY0" fmla="*/ 524 h 2105044"/>
                <a:gd name="connsiteX1" fmla="*/ 1947338 w 2899940"/>
                <a:gd name="connsiteY1" fmla="*/ 59388 h 2105044"/>
                <a:gd name="connsiteX2" fmla="*/ 1999259 w 2899940"/>
                <a:gd name="connsiteY2" fmla="*/ 110795 h 2105044"/>
                <a:gd name="connsiteX3" fmla="*/ 2002469 w 2899940"/>
                <a:gd name="connsiteY3" fmla="*/ 113973 h 2105044"/>
                <a:gd name="connsiteX4" fmla="*/ 2227109 w 2899940"/>
                <a:gd name="connsiteY4" fmla="*/ 1294 h 2105044"/>
                <a:gd name="connsiteX5" fmla="*/ 2379906 w 2899940"/>
                <a:gd name="connsiteY5" fmla="*/ 26740 h 2105044"/>
                <a:gd name="connsiteX6" fmla="*/ 2571306 w 2899940"/>
                <a:gd name="connsiteY6" fmla="*/ 264718 h 2105044"/>
                <a:gd name="connsiteX7" fmla="*/ 2572348 w 2899940"/>
                <a:gd name="connsiteY7" fmla="*/ 265143 h 2105044"/>
                <a:gd name="connsiteX8" fmla="*/ 2653280 w 2899940"/>
                <a:gd name="connsiteY8" fmla="*/ 298108 h 2105044"/>
                <a:gd name="connsiteX9" fmla="*/ 2816942 w 2899940"/>
                <a:gd name="connsiteY9" fmla="*/ 495682 h 2105044"/>
                <a:gd name="connsiteX10" fmla="*/ 2805947 w 2899940"/>
                <a:gd name="connsiteY10" fmla="*/ 746129 h 2105044"/>
                <a:gd name="connsiteX11" fmla="*/ 2886262 w 2899940"/>
                <a:gd name="connsiteY11" fmla="*/ 1129056 h 2105044"/>
                <a:gd name="connsiteX12" fmla="*/ 2510031 w 2899940"/>
                <a:gd name="connsiteY12" fmla="*/ 1464251 h 2105044"/>
                <a:gd name="connsiteX13" fmla="*/ 2375347 w 2899940"/>
                <a:gd name="connsiteY13" fmla="*/ 1751471 h 2105044"/>
                <a:gd name="connsiteX14" fmla="*/ 1916791 w 2899940"/>
                <a:gd name="connsiteY14" fmla="*/ 1786247 h 2105044"/>
                <a:gd name="connsiteX15" fmla="*/ 1589098 w 2899940"/>
                <a:gd name="connsiteY15" fmla="*/ 2092657 h 2105044"/>
                <a:gd name="connsiteX16" fmla="*/ 1107278 w 2899940"/>
                <a:gd name="connsiteY16" fmla="*/ 1905626 h 2105044"/>
                <a:gd name="connsiteX17" fmla="*/ 391556 w 2899940"/>
                <a:gd name="connsiteY17" fmla="*/ 1720835 h 2105044"/>
                <a:gd name="connsiteX18" fmla="*/ 76868 w 2899940"/>
                <a:gd name="connsiteY18" fmla="*/ 1515198 h 2105044"/>
                <a:gd name="connsiteX19" fmla="*/ 144110 w 2899940"/>
                <a:gd name="connsiteY19" fmla="*/ 1237622 h 2105044"/>
                <a:gd name="connsiteX20" fmla="*/ 2118 w 2899940"/>
                <a:gd name="connsiteY20" fmla="*/ 952838 h 2105044"/>
                <a:gd name="connsiteX21" fmla="*/ 261430 w 2899940"/>
                <a:gd name="connsiteY21" fmla="*/ 699712 h 2105044"/>
                <a:gd name="connsiteX22" fmla="*/ 263911 w 2899940"/>
                <a:gd name="connsiteY22" fmla="*/ 693039 h 2105044"/>
                <a:gd name="connsiteX23" fmla="*/ 379421 w 2899940"/>
                <a:gd name="connsiteY23" fmla="*/ 329546 h 2105044"/>
                <a:gd name="connsiteX24" fmla="*/ 941354 w 2899940"/>
                <a:gd name="connsiteY24" fmla="*/ 246502 h 2105044"/>
                <a:gd name="connsiteX25" fmla="*/ 941461 w 2899940"/>
                <a:gd name="connsiteY25" fmla="*/ 246349 h 2105044"/>
                <a:gd name="connsiteX26" fmla="*/ 990910 w 2899940"/>
                <a:gd name="connsiteY26" fmla="*/ 175952 h 2105044"/>
                <a:gd name="connsiteX27" fmla="*/ 1507912 w 2899940"/>
                <a:gd name="connsiteY27" fmla="*/ 160292 h 2105044"/>
                <a:gd name="connsiteX28" fmla="*/ 1510439 w 2899940"/>
                <a:gd name="connsiteY28" fmla="*/ 156513 h 2105044"/>
                <a:gd name="connsiteX29" fmla="*/ 1547139 w 2899940"/>
                <a:gd name="connsiteY29" fmla="*/ 101634 h 2105044"/>
                <a:gd name="connsiteX30" fmla="*/ 1728676 w 2899940"/>
                <a:gd name="connsiteY30" fmla="*/ 2874 h 2105044"/>
                <a:gd name="connsiteX31" fmla="*/ 1787374 w 2899940"/>
                <a:gd name="connsiteY31" fmla="*/ 524 h 2105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899940" h="2105044">
                  <a:moveTo>
                    <a:pt x="1787374" y="524"/>
                  </a:moveTo>
                  <a:cubicBezTo>
                    <a:pt x="1845527" y="3989"/>
                    <a:pt x="1901243" y="24578"/>
                    <a:pt x="1947338" y="59388"/>
                  </a:cubicBezTo>
                  <a:lnTo>
                    <a:pt x="1999259" y="110795"/>
                  </a:lnTo>
                  <a:lnTo>
                    <a:pt x="2002469" y="113973"/>
                  </a:lnTo>
                  <a:cubicBezTo>
                    <a:pt x="2060375" y="46576"/>
                    <a:pt x="2141954" y="7470"/>
                    <a:pt x="2227109" y="1294"/>
                  </a:cubicBezTo>
                  <a:cubicBezTo>
                    <a:pt x="2278201" y="-2413"/>
                    <a:pt x="2330581" y="5736"/>
                    <a:pt x="2379906" y="26740"/>
                  </a:cubicBezTo>
                  <a:cubicBezTo>
                    <a:pt x="2480131" y="69407"/>
                    <a:pt x="2551998" y="158734"/>
                    <a:pt x="2571306" y="264718"/>
                  </a:cubicBezTo>
                  <a:lnTo>
                    <a:pt x="2572348" y="265143"/>
                  </a:lnTo>
                  <a:lnTo>
                    <a:pt x="2653280" y="298108"/>
                  </a:lnTo>
                  <a:cubicBezTo>
                    <a:pt x="2729857" y="340980"/>
                    <a:pt x="2788785" y="410934"/>
                    <a:pt x="2816942" y="495682"/>
                  </a:cubicBezTo>
                  <a:cubicBezTo>
                    <a:pt x="2844227" y="577703"/>
                    <a:pt x="2840339" y="666787"/>
                    <a:pt x="2805947" y="746129"/>
                  </a:cubicBezTo>
                  <a:cubicBezTo>
                    <a:pt x="2890485" y="854938"/>
                    <a:pt x="2920050" y="995991"/>
                    <a:pt x="2886262" y="1129056"/>
                  </a:cubicBezTo>
                  <a:cubicBezTo>
                    <a:pt x="2841345" y="1305956"/>
                    <a:pt x="2692649" y="1438437"/>
                    <a:pt x="2510031" y="1464251"/>
                  </a:cubicBezTo>
                  <a:cubicBezTo>
                    <a:pt x="2509160" y="1574668"/>
                    <a:pt x="2460019" y="1679386"/>
                    <a:pt x="2375347" y="1751471"/>
                  </a:cubicBezTo>
                  <a:cubicBezTo>
                    <a:pt x="2246697" y="1861011"/>
                    <a:pt x="2060861" y="1875087"/>
                    <a:pt x="1916791" y="1786247"/>
                  </a:cubicBezTo>
                  <a:cubicBezTo>
                    <a:pt x="1870198" y="1938843"/>
                    <a:pt x="1745436" y="2055494"/>
                    <a:pt x="1589098" y="2092657"/>
                  </a:cubicBezTo>
                  <a:cubicBezTo>
                    <a:pt x="1404871" y="2136444"/>
                    <a:pt x="1212599" y="2061826"/>
                    <a:pt x="1107278" y="1905626"/>
                  </a:cubicBezTo>
                  <a:cubicBezTo>
                    <a:pt x="858693" y="2053887"/>
                    <a:pt x="535826" y="1970551"/>
                    <a:pt x="391556" y="1720835"/>
                  </a:cubicBezTo>
                  <a:cubicBezTo>
                    <a:pt x="249832" y="1737249"/>
                    <a:pt x="116757" y="1650308"/>
                    <a:pt x="76868" y="1515198"/>
                  </a:cubicBezTo>
                  <a:cubicBezTo>
                    <a:pt x="47974" y="1417445"/>
                    <a:pt x="73516" y="1311947"/>
                    <a:pt x="144110" y="1237622"/>
                  </a:cubicBezTo>
                  <a:cubicBezTo>
                    <a:pt x="43951" y="1179321"/>
                    <a:pt x="-11826" y="1067443"/>
                    <a:pt x="2118" y="952838"/>
                  </a:cubicBezTo>
                  <a:cubicBezTo>
                    <a:pt x="18476" y="818652"/>
                    <a:pt x="126143" y="713545"/>
                    <a:pt x="261430" y="699712"/>
                  </a:cubicBezTo>
                  <a:cubicBezTo>
                    <a:pt x="262235" y="697472"/>
                    <a:pt x="263106" y="695280"/>
                    <a:pt x="263911" y="693039"/>
                  </a:cubicBezTo>
                  <a:cubicBezTo>
                    <a:pt x="245743" y="560900"/>
                    <a:pt x="288112" y="427640"/>
                    <a:pt x="379421" y="329546"/>
                  </a:cubicBezTo>
                  <a:cubicBezTo>
                    <a:pt x="523692" y="174612"/>
                    <a:pt x="757596" y="140079"/>
                    <a:pt x="941354" y="246502"/>
                  </a:cubicBezTo>
                  <a:lnTo>
                    <a:pt x="941461" y="246349"/>
                  </a:lnTo>
                  <a:lnTo>
                    <a:pt x="990910" y="175952"/>
                  </a:lnTo>
                  <a:cubicBezTo>
                    <a:pt x="1122733" y="29877"/>
                    <a:pt x="1358797" y="14966"/>
                    <a:pt x="1507912" y="160292"/>
                  </a:cubicBezTo>
                  <a:lnTo>
                    <a:pt x="1510439" y="156513"/>
                  </a:lnTo>
                  <a:lnTo>
                    <a:pt x="1547139" y="101634"/>
                  </a:lnTo>
                  <a:cubicBezTo>
                    <a:pt x="1592944" y="48509"/>
                    <a:pt x="1657227" y="12883"/>
                    <a:pt x="1728676" y="2874"/>
                  </a:cubicBezTo>
                  <a:cubicBezTo>
                    <a:pt x="1748335" y="116"/>
                    <a:pt x="1767990" y="-631"/>
                    <a:pt x="1787374" y="524"/>
                  </a:cubicBezTo>
                  <a:close/>
                </a:path>
              </a:pathLst>
            </a:custGeom>
            <a:ln w="57150">
              <a:solidFill>
                <a:schemeClr val="bg1"/>
              </a:solidFill>
            </a:ln>
          </p:spPr>
        </p:pic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0E5EC91-E684-4674-9A79-E8C869C36254}"/>
              </a:ext>
            </a:extLst>
          </p:cNvPr>
          <p:cNvGrpSpPr/>
          <p:nvPr/>
        </p:nvGrpSpPr>
        <p:grpSpPr>
          <a:xfrm>
            <a:off x="7821009" y="1834204"/>
            <a:ext cx="3063175" cy="2280200"/>
            <a:chOff x="7821006" y="1834204"/>
            <a:chExt cx="3063175" cy="2280200"/>
          </a:xfrm>
        </p:grpSpPr>
        <p:sp>
          <p:nvSpPr>
            <p:cNvPr id="56" name="云形 55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79E51CE-C083-4912-B310-1DED7E4DA4FC}"/>
                </a:ext>
              </a:extLst>
            </p:cNvPr>
            <p:cNvSpPr/>
            <p:nvPr/>
          </p:nvSpPr>
          <p:spPr>
            <a:xfrm>
              <a:off x="7988037" y="2010302"/>
              <a:ext cx="2896144" cy="2104102"/>
            </a:xfrm>
            <a:prstGeom prst="cloud">
              <a:avLst/>
            </a:prstGeom>
            <a:solidFill>
              <a:srgbClr val="0056A6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pic>
          <p:nvPicPr>
            <p:cNvPr id="83" name="图片占位符 71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D72B775-1BD8-4A6F-8C14-8DBB647599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  </a:ext>
              </a:extLst>
            </a:blip>
            <a:srcRect/>
            <a:stretch>
              <a:fillRect/>
            </a:stretch>
          </p:blipFill>
          <p:spPr>
            <a:xfrm>
              <a:off x="7821006" y="1834204"/>
              <a:ext cx="2899940" cy="2105044"/>
            </a:xfrm>
            <a:custGeom>
              <a:avLst/>
              <a:gdLst>
                <a:gd name="connsiteX0" fmla="*/ 1787374 w 2899940"/>
                <a:gd name="connsiteY0" fmla="*/ 524 h 2105044"/>
                <a:gd name="connsiteX1" fmla="*/ 1947338 w 2899940"/>
                <a:gd name="connsiteY1" fmla="*/ 59388 h 2105044"/>
                <a:gd name="connsiteX2" fmla="*/ 1999259 w 2899940"/>
                <a:gd name="connsiteY2" fmla="*/ 110795 h 2105044"/>
                <a:gd name="connsiteX3" fmla="*/ 2002468 w 2899940"/>
                <a:gd name="connsiteY3" fmla="*/ 113973 h 2105044"/>
                <a:gd name="connsiteX4" fmla="*/ 2227109 w 2899940"/>
                <a:gd name="connsiteY4" fmla="*/ 1293 h 2105044"/>
                <a:gd name="connsiteX5" fmla="*/ 2379906 w 2899940"/>
                <a:gd name="connsiteY5" fmla="*/ 26740 h 2105044"/>
                <a:gd name="connsiteX6" fmla="*/ 2571306 w 2899940"/>
                <a:gd name="connsiteY6" fmla="*/ 264718 h 2105044"/>
                <a:gd name="connsiteX7" fmla="*/ 2572348 w 2899940"/>
                <a:gd name="connsiteY7" fmla="*/ 265143 h 2105044"/>
                <a:gd name="connsiteX8" fmla="*/ 2653280 w 2899940"/>
                <a:gd name="connsiteY8" fmla="*/ 298108 h 2105044"/>
                <a:gd name="connsiteX9" fmla="*/ 2816942 w 2899940"/>
                <a:gd name="connsiteY9" fmla="*/ 495682 h 2105044"/>
                <a:gd name="connsiteX10" fmla="*/ 2805947 w 2899940"/>
                <a:gd name="connsiteY10" fmla="*/ 746129 h 2105044"/>
                <a:gd name="connsiteX11" fmla="*/ 2886262 w 2899940"/>
                <a:gd name="connsiteY11" fmla="*/ 1129056 h 2105044"/>
                <a:gd name="connsiteX12" fmla="*/ 2510031 w 2899940"/>
                <a:gd name="connsiteY12" fmla="*/ 1464251 h 2105044"/>
                <a:gd name="connsiteX13" fmla="*/ 2375347 w 2899940"/>
                <a:gd name="connsiteY13" fmla="*/ 1751471 h 2105044"/>
                <a:gd name="connsiteX14" fmla="*/ 1916791 w 2899940"/>
                <a:gd name="connsiteY14" fmla="*/ 1786247 h 2105044"/>
                <a:gd name="connsiteX15" fmla="*/ 1589098 w 2899940"/>
                <a:gd name="connsiteY15" fmla="*/ 2092657 h 2105044"/>
                <a:gd name="connsiteX16" fmla="*/ 1107278 w 2899940"/>
                <a:gd name="connsiteY16" fmla="*/ 1905626 h 2105044"/>
                <a:gd name="connsiteX17" fmla="*/ 391556 w 2899940"/>
                <a:gd name="connsiteY17" fmla="*/ 1720835 h 2105044"/>
                <a:gd name="connsiteX18" fmla="*/ 76868 w 2899940"/>
                <a:gd name="connsiteY18" fmla="*/ 1515198 h 2105044"/>
                <a:gd name="connsiteX19" fmla="*/ 144110 w 2899940"/>
                <a:gd name="connsiteY19" fmla="*/ 1237622 h 2105044"/>
                <a:gd name="connsiteX20" fmla="*/ 2118 w 2899940"/>
                <a:gd name="connsiteY20" fmla="*/ 952837 h 2105044"/>
                <a:gd name="connsiteX21" fmla="*/ 261430 w 2899940"/>
                <a:gd name="connsiteY21" fmla="*/ 699712 h 2105044"/>
                <a:gd name="connsiteX22" fmla="*/ 263911 w 2899940"/>
                <a:gd name="connsiteY22" fmla="*/ 693039 h 2105044"/>
                <a:gd name="connsiteX23" fmla="*/ 379421 w 2899940"/>
                <a:gd name="connsiteY23" fmla="*/ 329546 h 2105044"/>
                <a:gd name="connsiteX24" fmla="*/ 941353 w 2899940"/>
                <a:gd name="connsiteY24" fmla="*/ 246502 h 2105044"/>
                <a:gd name="connsiteX25" fmla="*/ 941461 w 2899940"/>
                <a:gd name="connsiteY25" fmla="*/ 246349 h 2105044"/>
                <a:gd name="connsiteX26" fmla="*/ 990910 w 2899940"/>
                <a:gd name="connsiteY26" fmla="*/ 175952 h 2105044"/>
                <a:gd name="connsiteX27" fmla="*/ 1507912 w 2899940"/>
                <a:gd name="connsiteY27" fmla="*/ 160292 h 2105044"/>
                <a:gd name="connsiteX28" fmla="*/ 1510439 w 2899940"/>
                <a:gd name="connsiteY28" fmla="*/ 156513 h 2105044"/>
                <a:gd name="connsiteX29" fmla="*/ 1547138 w 2899940"/>
                <a:gd name="connsiteY29" fmla="*/ 101634 h 2105044"/>
                <a:gd name="connsiteX30" fmla="*/ 1728676 w 2899940"/>
                <a:gd name="connsiteY30" fmla="*/ 2874 h 2105044"/>
                <a:gd name="connsiteX31" fmla="*/ 1787374 w 2899940"/>
                <a:gd name="connsiteY31" fmla="*/ 524 h 2105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899940" h="2105044">
                  <a:moveTo>
                    <a:pt x="1787374" y="524"/>
                  </a:moveTo>
                  <a:cubicBezTo>
                    <a:pt x="1845527" y="3989"/>
                    <a:pt x="1901242" y="24578"/>
                    <a:pt x="1947338" y="59388"/>
                  </a:cubicBezTo>
                  <a:lnTo>
                    <a:pt x="1999259" y="110795"/>
                  </a:lnTo>
                  <a:lnTo>
                    <a:pt x="2002468" y="113973"/>
                  </a:lnTo>
                  <a:cubicBezTo>
                    <a:pt x="2060374" y="46576"/>
                    <a:pt x="2141954" y="7470"/>
                    <a:pt x="2227109" y="1293"/>
                  </a:cubicBezTo>
                  <a:cubicBezTo>
                    <a:pt x="2278201" y="-2412"/>
                    <a:pt x="2330581" y="5736"/>
                    <a:pt x="2379906" y="26740"/>
                  </a:cubicBezTo>
                  <a:cubicBezTo>
                    <a:pt x="2480131" y="69407"/>
                    <a:pt x="2551998" y="158734"/>
                    <a:pt x="2571306" y="264718"/>
                  </a:cubicBezTo>
                  <a:lnTo>
                    <a:pt x="2572348" y="265143"/>
                  </a:lnTo>
                  <a:lnTo>
                    <a:pt x="2653280" y="298108"/>
                  </a:lnTo>
                  <a:cubicBezTo>
                    <a:pt x="2729856" y="340980"/>
                    <a:pt x="2788785" y="410934"/>
                    <a:pt x="2816942" y="495682"/>
                  </a:cubicBezTo>
                  <a:cubicBezTo>
                    <a:pt x="2844227" y="577703"/>
                    <a:pt x="2840339" y="666787"/>
                    <a:pt x="2805947" y="746129"/>
                  </a:cubicBezTo>
                  <a:cubicBezTo>
                    <a:pt x="2890485" y="854938"/>
                    <a:pt x="2920050" y="995991"/>
                    <a:pt x="2886262" y="1129056"/>
                  </a:cubicBezTo>
                  <a:cubicBezTo>
                    <a:pt x="2841344" y="1305956"/>
                    <a:pt x="2692649" y="1438437"/>
                    <a:pt x="2510031" y="1464251"/>
                  </a:cubicBezTo>
                  <a:cubicBezTo>
                    <a:pt x="2509160" y="1574668"/>
                    <a:pt x="2460019" y="1679386"/>
                    <a:pt x="2375347" y="1751471"/>
                  </a:cubicBezTo>
                  <a:cubicBezTo>
                    <a:pt x="2246696" y="1861011"/>
                    <a:pt x="2060860" y="1875087"/>
                    <a:pt x="1916791" y="1786247"/>
                  </a:cubicBezTo>
                  <a:cubicBezTo>
                    <a:pt x="1870198" y="1938843"/>
                    <a:pt x="1745436" y="2055494"/>
                    <a:pt x="1589098" y="2092657"/>
                  </a:cubicBezTo>
                  <a:cubicBezTo>
                    <a:pt x="1404870" y="2136444"/>
                    <a:pt x="1212599" y="2061826"/>
                    <a:pt x="1107278" y="1905626"/>
                  </a:cubicBezTo>
                  <a:cubicBezTo>
                    <a:pt x="858693" y="2053887"/>
                    <a:pt x="535826" y="1970551"/>
                    <a:pt x="391556" y="1720835"/>
                  </a:cubicBezTo>
                  <a:cubicBezTo>
                    <a:pt x="249832" y="1737249"/>
                    <a:pt x="116757" y="1650308"/>
                    <a:pt x="76868" y="1515198"/>
                  </a:cubicBezTo>
                  <a:cubicBezTo>
                    <a:pt x="47974" y="1417445"/>
                    <a:pt x="73516" y="1311947"/>
                    <a:pt x="144110" y="1237622"/>
                  </a:cubicBezTo>
                  <a:cubicBezTo>
                    <a:pt x="43951" y="1179321"/>
                    <a:pt x="-11826" y="1067443"/>
                    <a:pt x="2118" y="952837"/>
                  </a:cubicBezTo>
                  <a:cubicBezTo>
                    <a:pt x="18476" y="818652"/>
                    <a:pt x="126143" y="713545"/>
                    <a:pt x="261430" y="699712"/>
                  </a:cubicBezTo>
                  <a:cubicBezTo>
                    <a:pt x="262235" y="697472"/>
                    <a:pt x="263106" y="695280"/>
                    <a:pt x="263911" y="693039"/>
                  </a:cubicBezTo>
                  <a:cubicBezTo>
                    <a:pt x="245743" y="560900"/>
                    <a:pt x="288112" y="427640"/>
                    <a:pt x="379421" y="329546"/>
                  </a:cubicBezTo>
                  <a:cubicBezTo>
                    <a:pt x="523692" y="174612"/>
                    <a:pt x="757596" y="140079"/>
                    <a:pt x="941353" y="246502"/>
                  </a:cubicBezTo>
                  <a:lnTo>
                    <a:pt x="941461" y="246349"/>
                  </a:lnTo>
                  <a:lnTo>
                    <a:pt x="990910" y="175952"/>
                  </a:lnTo>
                  <a:cubicBezTo>
                    <a:pt x="1122733" y="29876"/>
                    <a:pt x="1358797" y="14966"/>
                    <a:pt x="1507912" y="160292"/>
                  </a:cubicBezTo>
                  <a:lnTo>
                    <a:pt x="1510439" y="156513"/>
                  </a:lnTo>
                  <a:lnTo>
                    <a:pt x="1547138" y="101634"/>
                  </a:lnTo>
                  <a:cubicBezTo>
                    <a:pt x="1592944" y="48509"/>
                    <a:pt x="1657227" y="12883"/>
                    <a:pt x="1728676" y="2874"/>
                  </a:cubicBezTo>
                  <a:cubicBezTo>
                    <a:pt x="1748336" y="116"/>
                    <a:pt x="1767990" y="-631"/>
                    <a:pt x="1787374" y="524"/>
                  </a:cubicBezTo>
                  <a:close/>
                </a:path>
              </a:pathLst>
            </a:custGeom>
            <a:ln w="57150">
              <a:solidFill>
                <a:schemeClr val="bg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1146837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AE8FA11-E53E-41EC-8C24-F1834EB0DB3C}"/>
              </a:ext>
            </a:extLst>
          </p:cNvPr>
          <p:cNvGrpSpPr/>
          <p:nvPr/>
        </p:nvGrpSpPr>
        <p:grpSpPr>
          <a:xfrm>
            <a:off x="443906" y="359916"/>
            <a:ext cx="2637116" cy="908501"/>
            <a:chOff x="1693584" y="1505677"/>
            <a:chExt cx="6442860" cy="221960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B2E7CCD-1438-46E9-9FFE-EE6D34F333B0}"/>
                </a:ext>
              </a:extLst>
            </p:cNvPr>
            <p:cNvGrpSpPr/>
            <p:nvPr/>
          </p:nvGrpSpPr>
          <p:grpSpPr>
            <a:xfrm rot="164479">
              <a:off x="1737748" y="1505677"/>
              <a:ext cx="6398696" cy="2191788"/>
              <a:chOff x="1209675" y="904875"/>
              <a:chExt cx="9468360" cy="3243259"/>
            </a:xfrm>
            <a:solidFill>
              <a:srgbClr val="FF9409"/>
            </a:solidFill>
          </p:grpSpPr>
          <p:sp>
            <p:nvSpPr>
              <p:cNvPr id="25" name="任意多边形: 形状 2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E72966F-07EB-436D-B78C-72A2D185CC84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92F5FF4-68D5-4DA1-B828-8BF2D74F6269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1FFCC39-2435-415C-AEC3-A82B0B512309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FD59168-34F5-45CA-B8D7-F917F4C1ADC7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DD69FD0-1DD6-4612-AEDF-918A89F1ED0E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844C535-B461-4315-B29C-BCA10CCE61EF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0D364A6-9D79-487A-87B0-79215378AB15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A86BD93-71C9-4A59-A786-719E332BFB4E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40EBBE9-4AE4-46B3-8526-31F070A5BE43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FF7011D-B9F5-412A-9913-79F823F2D746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CBC77D4-AD44-4D5A-A3E9-BD1DA935F418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7306590-89AC-402B-A593-72E397F9B20E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2E2EEAD-7A1B-4EB7-B3EB-4FB132D968FC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B731F0F-3C32-40E4-A367-CA538B2D5B1D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07B47A9-A25F-4654-AA50-6F4842740069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79A7879-444D-44C3-97E0-AF6BA55D08F5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FCE3285-BEDD-4B32-A8D8-D7DC98B1280F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6EE91F6-105B-4725-B485-5DC19DD0B2BF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E077C77-ACEE-4E04-AB3C-DC107252B8FD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9B295AF-002E-41F0-BDC0-A74D0E78BF98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DA07E4C-9DA0-43DB-9BDB-0B04AE682406}"/>
                </a:ext>
              </a:extLst>
            </p:cNvPr>
            <p:cNvGrpSpPr/>
            <p:nvPr/>
          </p:nvGrpSpPr>
          <p:grpSpPr>
            <a:xfrm rot="164479">
              <a:off x="1693584" y="1533491"/>
              <a:ext cx="6398696" cy="2191786"/>
              <a:chOff x="1209675" y="904875"/>
              <a:chExt cx="9468360" cy="3243259"/>
            </a:xfrm>
          </p:grpSpPr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140B022-3E46-4A6D-8BF5-8C2BB2A110EB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448D634-0C8B-404F-82F6-11161600070C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82F8921-D411-4DAB-B70A-19D3978D12B8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B12CF2F-1703-4EE7-B83F-109EC8C01E78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E5CE763-A777-4249-A076-D07AD6C4FA77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824369F-8CFF-4FDC-A068-E468EE8100EB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9BC2635-D459-4690-9CAC-D33615FA0371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4735830-41F3-4A9C-9F25-F92C7FB20FC9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1C30875-CE7E-41B7-BBB5-0864FCBAC9ED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A2E6405-2CBF-4A34-94AB-47518F27D46D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CAB539D-C231-4E9D-9253-AFEADC2531E8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202A74C-22C9-427D-95D3-626B886FA368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C8FDADC-030F-4BC0-8D59-1EA7891246E5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5FB9BCB-4F2F-43C4-B4B7-DA35FECBED1D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5530BC2-90D0-4A40-BFAE-9025A092F83B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A4DC9A-E1B6-4309-BD59-8FAC0C41A346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A51D1BD-2E6A-4F39-9EA5-7C2B4D61D4AD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284F420-181E-4E56-BF17-2DB79D7F7EB1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EE338D1-5985-488B-AD1D-00DAD46C56EE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8DD30FE-1859-4322-B37B-3406546853F7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3" name="组合 7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85CA235-B7C2-4D8A-B4D1-7BF2927185DF}"/>
              </a:ext>
            </a:extLst>
          </p:cNvPr>
          <p:cNvGrpSpPr/>
          <p:nvPr/>
        </p:nvGrpSpPr>
        <p:grpSpPr>
          <a:xfrm>
            <a:off x="4155186" y="4080606"/>
            <a:ext cx="2009775" cy="1500187"/>
            <a:chOff x="4155184" y="4080602"/>
            <a:chExt cx="2009774" cy="1500187"/>
          </a:xfrm>
        </p:grpSpPr>
        <p:pic>
          <p:nvPicPr>
            <p:cNvPr id="65" name="图片 6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6ADECD4-BAF9-4410-A8CF-D49E652678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  </a:ext>
              </a:extLst>
            </a:blip>
            <a:stretch>
              <a:fillRect/>
            </a:stretch>
          </p:blipFill>
          <p:spPr>
            <a:xfrm>
              <a:off x="4155184" y="4080602"/>
              <a:ext cx="2009774" cy="1500187"/>
            </a:xfrm>
            <a:prstGeom prst="rect">
              <a:avLst/>
            </a:prstGeom>
          </p:spPr>
        </p:pic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551D415-A17E-4794-911C-A0FD8CF401D8}"/>
                </a:ext>
              </a:extLst>
            </p:cNvPr>
            <p:cNvSpPr txBox="1"/>
            <p:nvPr/>
          </p:nvSpPr>
          <p:spPr>
            <a:xfrm>
              <a:off x="4394803" y="4263795"/>
              <a:ext cx="170701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3200" dirty="0">
                  <a:latin typeface="+mn-lt"/>
                  <a:ea typeface="+mn-ea"/>
                  <a:cs typeface="+mn-ea"/>
                  <a:sym typeface="+mn-lt"/>
                </a:rPr>
                <a:t>积极</a:t>
              </a:r>
              <a:endParaRPr lang="en-US" altLang="zh-CN" sz="3200" dirty="0">
                <a:latin typeface="+mn-lt"/>
                <a:ea typeface="+mn-ea"/>
                <a:cs typeface="+mn-ea"/>
                <a:sym typeface="+mn-lt"/>
              </a:endParaRPr>
            </a:p>
            <a:p>
              <a:pPr algn="ctr">
                <a:lnSpc>
                  <a:spcPct val="100000"/>
                </a:lnSpc>
              </a:pPr>
              <a:r>
                <a:rPr lang="zh-CN" altLang="en-US" sz="3200" dirty="0">
                  <a:latin typeface="+mn-lt"/>
                  <a:ea typeface="+mn-ea"/>
                  <a:cs typeface="+mn-ea"/>
                  <a:sym typeface="+mn-lt"/>
                </a:rPr>
                <a:t>向上</a:t>
              </a:r>
            </a:p>
          </p:txBody>
        </p:sp>
      </p:grpSp>
      <p:grpSp>
        <p:nvGrpSpPr>
          <p:cNvPr id="72" name="组合 7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4363EB6-3793-43DD-817A-CD2A465444A7}"/>
              </a:ext>
            </a:extLst>
          </p:cNvPr>
          <p:cNvGrpSpPr/>
          <p:nvPr/>
        </p:nvGrpSpPr>
        <p:grpSpPr>
          <a:xfrm>
            <a:off x="1377099" y="2253620"/>
            <a:ext cx="2503789" cy="1916407"/>
            <a:chOff x="1377097" y="2253616"/>
            <a:chExt cx="2503789" cy="1916407"/>
          </a:xfrm>
        </p:grpSpPr>
        <p:pic>
          <p:nvPicPr>
            <p:cNvPr id="59" name="图片 58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0A8A131-B956-41A7-8A6B-DA75A32326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  </a:ext>
              </a:extLst>
            </a:blip>
            <a:stretch>
              <a:fillRect/>
            </a:stretch>
          </p:blipFill>
          <p:spPr>
            <a:xfrm>
              <a:off x="1377097" y="2253616"/>
              <a:ext cx="2503789" cy="1916407"/>
            </a:xfrm>
            <a:prstGeom prst="rect">
              <a:avLst/>
            </a:prstGeom>
          </p:spPr>
        </p:pic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6326CF0-2D76-436D-BF50-65223C36FD60}"/>
                </a:ext>
              </a:extLst>
            </p:cNvPr>
            <p:cNvSpPr txBox="1"/>
            <p:nvPr/>
          </p:nvSpPr>
          <p:spPr>
            <a:xfrm>
              <a:off x="1579432" y="2562470"/>
              <a:ext cx="170701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3200" dirty="0">
                  <a:latin typeface="+mn-lt"/>
                  <a:ea typeface="+mn-ea"/>
                  <a:cs typeface="+mn-ea"/>
                  <a:sym typeface="+mn-lt"/>
                </a:rPr>
                <a:t>乐于</a:t>
              </a:r>
              <a:endParaRPr lang="en-US" altLang="zh-CN" sz="3200" dirty="0">
                <a:latin typeface="+mn-lt"/>
                <a:ea typeface="+mn-ea"/>
                <a:cs typeface="+mn-ea"/>
                <a:sym typeface="+mn-lt"/>
              </a:endParaRPr>
            </a:p>
            <a:p>
              <a:pPr algn="ctr">
                <a:lnSpc>
                  <a:spcPct val="100000"/>
                </a:lnSpc>
              </a:pPr>
              <a:r>
                <a:rPr lang="zh-CN" altLang="en-US" sz="3200" dirty="0">
                  <a:latin typeface="+mn-lt"/>
                  <a:ea typeface="+mn-ea"/>
                  <a:cs typeface="+mn-ea"/>
                  <a:sym typeface="+mn-lt"/>
                </a:rPr>
                <a:t>助人</a:t>
              </a:r>
            </a:p>
          </p:txBody>
        </p:sp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49F9E09-02FE-4925-A3A2-60CA9E139580}"/>
              </a:ext>
            </a:extLst>
          </p:cNvPr>
          <p:cNvGrpSpPr/>
          <p:nvPr/>
        </p:nvGrpSpPr>
        <p:grpSpPr>
          <a:xfrm>
            <a:off x="6439257" y="2317467"/>
            <a:ext cx="1883491" cy="1763139"/>
            <a:chOff x="6439256" y="2317463"/>
            <a:chExt cx="1883490" cy="1763139"/>
          </a:xfrm>
        </p:grpSpPr>
        <p:pic>
          <p:nvPicPr>
            <p:cNvPr id="63" name="图片 6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8B34D46-C563-4649-8BBA-B6214702C9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  </a:ext>
              </a:extLst>
            </a:blip>
            <a:stretch>
              <a:fillRect/>
            </a:stretch>
          </p:blipFill>
          <p:spPr>
            <a:xfrm>
              <a:off x="6439256" y="2317463"/>
              <a:ext cx="1883490" cy="1763139"/>
            </a:xfrm>
            <a:prstGeom prst="rect">
              <a:avLst/>
            </a:prstGeom>
          </p:spPr>
        </p:pic>
        <p:sp>
          <p:nvSpPr>
            <p:cNvPr id="53" name="文本框 5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5F10107-F553-4DA2-B332-8F6C36FA024F}"/>
                </a:ext>
              </a:extLst>
            </p:cNvPr>
            <p:cNvSpPr txBox="1"/>
            <p:nvPr/>
          </p:nvSpPr>
          <p:spPr>
            <a:xfrm>
              <a:off x="6560920" y="2562470"/>
              <a:ext cx="170701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3200" dirty="0">
                  <a:latin typeface="+mn-lt"/>
                  <a:ea typeface="+mn-ea"/>
                  <a:cs typeface="+mn-ea"/>
                  <a:sym typeface="+mn-lt"/>
                </a:rPr>
                <a:t>执着</a:t>
              </a:r>
              <a:endParaRPr lang="en-US" altLang="zh-CN" sz="3200" dirty="0">
                <a:latin typeface="+mn-lt"/>
                <a:ea typeface="+mn-ea"/>
                <a:cs typeface="+mn-ea"/>
                <a:sym typeface="+mn-lt"/>
              </a:endParaRPr>
            </a:p>
            <a:p>
              <a:pPr algn="ctr">
                <a:lnSpc>
                  <a:spcPct val="100000"/>
                </a:lnSpc>
              </a:pPr>
              <a:r>
                <a:rPr lang="zh-CN" altLang="en-US" sz="3200" dirty="0">
                  <a:latin typeface="+mn-lt"/>
                  <a:ea typeface="+mn-ea"/>
                  <a:cs typeface="+mn-ea"/>
                  <a:sym typeface="+mn-lt"/>
                </a:rPr>
                <a:t>进取</a:t>
              </a: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EA924BF-F940-4E59-958C-2F8B9CF45BF1}"/>
              </a:ext>
            </a:extLst>
          </p:cNvPr>
          <p:cNvGrpSpPr/>
          <p:nvPr/>
        </p:nvGrpSpPr>
        <p:grpSpPr>
          <a:xfrm>
            <a:off x="8942812" y="3545652"/>
            <a:ext cx="1883723" cy="2149459"/>
            <a:chOff x="8942810" y="3545648"/>
            <a:chExt cx="1883723" cy="2149459"/>
          </a:xfrm>
        </p:grpSpPr>
        <p:pic>
          <p:nvPicPr>
            <p:cNvPr id="61" name="图片 60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754876C-B2E1-44F1-9629-016BCC8D10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  </a:ext>
              </a:extLst>
            </a:blip>
            <a:stretch>
              <a:fillRect/>
            </a:stretch>
          </p:blipFill>
          <p:spPr>
            <a:xfrm>
              <a:off x="8943043" y="3545648"/>
              <a:ext cx="1883490" cy="2149459"/>
            </a:xfrm>
            <a:prstGeom prst="rect">
              <a:avLst/>
            </a:prstGeom>
          </p:spPr>
        </p:pic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6C84E2C-8027-442C-B87D-79AD3F23BC9F}"/>
                </a:ext>
              </a:extLst>
            </p:cNvPr>
            <p:cNvSpPr txBox="1"/>
            <p:nvPr/>
          </p:nvSpPr>
          <p:spPr>
            <a:xfrm>
              <a:off x="8942810" y="4307337"/>
              <a:ext cx="170701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3200" dirty="0">
                  <a:latin typeface="+mn-lt"/>
                  <a:ea typeface="+mn-ea"/>
                  <a:cs typeface="+mn-ea"/>
                  <a:sym typeface="+mn-lt"/>
                </a:rPr>
                <a:t>乐观</a:t>
              </a:r>
              <a:endParaRPr lang="en-US" altLang="zh-CN" sz="3200" dirty="0">
                <a:latin typeface="+mn-lt"/>
                <a:ea typeface="+mn-ea"/>
                <a:cs typeface="+mn-ea"/>
                <a:sym typeface="+mn-lt"/>
              </a:endParaRPr>
            </a:p>
            <a:p>
              <a:pPr algn="ctr">
                <a:lnSpc>
                  <a:spcPct val="100000"/>
                </a:lnSpc>
              </a:pPr>
              <a:r>
                <a:rPr lang="zh-CN" altLang="en-US" sz="3200" dirty="0">
                  <a:latin typeface="+mn-lt"/>
                  <a:ea typeface="+mn-ea"/>
                  <a:cs typeface="+mn-ea"/>
                  <a:sym typeface="+mn-lt"/>
                </a:rPr>
                <a:t>活泼</a:t>
              </a:r>
            </a:p>
          </p:txBody>
        </p:sp>
      </p:grpSp>
      <p:pic>
        <p:nvPicPr>
          <p:cNvPr id="67" name="图片 6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8F01E04-2D30-48C0-A988-9BD7CBD2D13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4501183" y="1816658"/>
            <a:ext cx="1487036" cy="1916408"/>
          </a:xfrm>
          <a:prstGeom prst="rect">
            <a:avLst/>
          </a:prstGeom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0CD21BC-AE57-4D61-A65F-FCD73BED68D7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7320192" y="4490025"/>
            <a:ext cx="1117965" cy="850988"/>
          </a:xfrm>
          <a:prstGeom prst="rect">
            <a:avLst/>
          </a:prstGeom>
        </p:spPr>
      </p:pic>
      <p:pic>
        <p:nvPicPr>
          <p:cNvPr id="71" name="图片 7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BA5344E-AE05-43DF-922B-BBFE9153F012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8878603" y="2004920"/>
            <a:ext cx="1493879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210593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5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59B3C0F-DE8C-4565-BE8B-CF451180203D}"/>
              </a:ext>
            </a:extLst>
          </p:cNvPr>
          <p:cNvGrpSpPr/>
          <p:nvPr/>
        </p:nvGrpSpPr>
        <p:grpSpPr>
          <a:xfrm>
            <a:off x="443906" y="359916"/>
            <a:ext cx="2637116" cy="908501"/>
            <a:chOff x="1693584" y="1505677"/>
            <a:chExt cx="6442860" cy="221960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3728BA1-F72E-46DD-84CF-42ED076D6F7E}"/>
                </a:ext>
              </a:extLst>
            </p:cNvPr>
            <p:cNvGrpSpPr/>
            <p:nvPr/>
          </p:nvGrpSpPr>
          <p:grpSpPr>
            <a:xfrm rot="164479">
              <a:off x="1737748" y="1505677"/>
              <a:ext cx="6398696" cy="2191788"/>
              <a:chOff x="1209675" y="904875"/>
              <a:chExt cx="9468360" cy="3243259"/>
            </a:xfrm>
            <a:solidFill>
              <a:srgbClr val="FF9409"/>
            </a:solidFill>
          </p:grpSpPr>
          <p:sp>
            <p:nvSpPr>
              <p:cNvPr id="25" name="任意多边形: 形状 2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A5E67BB-99B0-45B3-B40C-B2518E20EC3C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DDAEC46-3E57-40D4-8705-D875EC9E5142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F3DDD2A-6C84-45B3-A727-EF864ED3F4DD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0F08F85-62AB-46CE-B7B7-D74445A0FCDE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0F71BA0-6D4C-494E-9237-6E4002CB167B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4C2970A-4D17-4A60-9A16-A0E42825C481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E8D8E62-642B-4AD3-9818-7FF493EBD476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63F50AB-89FD-4C73-8EE6-CB4D8A204500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43DD478-D553-4AEF-8BC2-FB43A795BEBF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7745E2A-F339-4A30-BB52-73908C2C5040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F34C75-CED1-4466-9F72-08EC07F4FE98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3520832-1E2F-4DAC-9A98-90DB87BD3F7C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30CA316-2F7D-4877-9CAB-EC9D8D65C1B1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9ED9A7A-D496-4F7F-B30C-F86D692CC35D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A698122-46D5-4A5B-9DD0-C52A4B2720C3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AB36C3A-46CE-4B76-AC69-22B7998F98E4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2E2D618-ADC4-422D-AE58-5DF6FCA92FF4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4478472-6D98-4843-9F72-5B3BC298C3CA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FF05D74-FD24-4E7F-BB3F-18298563AD93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6F19E3F-720E-4E05-A578-2D86F3A649B3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E10F6D6-35E6-40E5-AAEC-85EA2E00F3DD}"/>
                </a:ext>
              </a:extLst>
            </p:cNvPr>
            <p:cNvGrpSpPr/>
            <p:nvPr/>
          </p:nvGrpSpPr>
          <p:grpSpPr>
            <a:xfrm rot="164479">
              <a:off x="1693584" y="1533491"/>
              <a:ext cx="6398696" cy="2191786"/>
              <a:chOff x="1209675" y="904875"/>
              <a:chExt cx="9468360" cy="3243259"/>
            </a:xfrm>
          </p:grpSpPr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ABEBE23-EB05-4209-A08F-BB1046E2B373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BBCF94B-668C-4A23-972D-982CB9319D5E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645E3E3-484B-4FFB-9E74-A45DBCEE383F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3835398-95F4-4D90-959E-C91975318CFF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EF5AB07-608C-450B-90F9-BE3216CE9DBB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3B06288-09DC-4F8E-9C9B-5E60DF13036C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35A7458-6139-42E3-BCAA-6EB0169B43FB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6C755C9-629A-47CF-9E8A-28F46855442F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77183A-4D72-4800-9F3F-A16421588AF1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909D81B-3ADE-442C-9FC1-B63E408C99EB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876B4AB-C110-4E73-B484-32B551963BC8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F15A93E-B6E1-4932-B54B-2A4A0D1EB1EF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ED1D566-41D6-42C6-A74C-8751A88A99BC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B61EDD9-8320-4E04-A78C-A3F6AA02C98F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013A013-22C9-4059-8877-06C8357D7CE7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ADC988B-FCD6-463E-8F06-BF720C9FB596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E00447E-A754-43BC-835F-0FA92D9BA949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AC81E98-3C81-4324-8845-A23B321414FB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A81621C-A9DB-4632-8FC2-65F662B3E6D7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78C5097-7482-4254-9149-2365D5B88F11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773B415-3E56-48C4-A953-23BE0380FCB5}"/>
              </a:ext>
            </a:extLst>
          </p:cNvPr>
          <p:cNvSpPr txBox="1"/>
          <p:nvPr/>
        </p:nvSpPr>
        <p:spPr>
          <a:xfrm rot="21238511">
            <a:off x="6924468" y="2975318"/>
            <a:ext cx="3249113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r>
              <a:rPr lang="zh-CN" altLang="en-US" sz="3600" dirty="0">
                <a:latin typeface="+mn-lt"/>
                <a:ea typeface="+mn-ea"/>
                <a:cs typeface="+mn-ea"/>
                <a:sym typeface="+mn-lt"/>
              </a:rPr>
              <a:t>当一名出色的人民教师</a:t>
            </a:r>
          </a:p>
        </p:txBody>
      </p:sp>
      <p:pic>
        <p:nvPicPr>
          <p:cNvPr id="47" name="图片 4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2589E29-5CD2-4704-9385-5C196CF693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rcRect t="-1" b="-2575"/>
          <a:stretch/>
        </p:blipFill>
        <p:spPr>
          <a:xfrm>
            <a:off x="2882277" y="1578479"/>
            <a:ext cx="3335647" cy="4944240"/>
          </a:xfrm>
          <a:prstGeom prst="rect">
            <a:avLst/>
          </a:prstGeom>
        </p:spPr>
      </p:pic>
      <p:pic>
        <p:nvPicPr>
          <p:cNvPr id="49" name="图片 4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F70C633-E96B-4CAA-9CBF-766145CA27B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 rot="20932995">
            <a:off x="6606559" y="4820865"/>
            <a:ext cx="3114648" cy="66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3858896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F2B1746-C90E-427B-896F-4EA7B9CA7546}"/>
              </a:ext>
            </a:extLst>
          </p:cNvPr>
          <p:cNvGrpSpPr/>
          <p:nvPr/>
        </p:nvGrpSpPr>
        <p:grpSpPr>
          <a:xfrm>
            <a:off x="443906" y="359916"/>
            <a:ext cx="2637116" cy="908501"/>
            <a:chOff x="1693584" y="1505677"/>
            <a:chExt cx="6442860" cy="221960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CF3DB7-B6A5-4D32-9693-F53E3556C80C}"/>
                </a:ext>
              </a:extLst>
            </p:cNvPr>
            <p:cNvGrpSpPr/>
            <p:nvPr/>
          </p:nvGrpSpPr>
          <p:grpSpPr>
            <a:xfrm rot="164479">
              <a:off x="1737748" y="1505677"/>
              <a:ext cx="6398696" cy="2191788"/>
              <a:chOff x="1209675" y="904875"/>
              <a:chExt cx="9468360" cy="3243259"/>
            </a:xfrm>
            <a:solidFill>
              <a:srgbClr val="FF9409"/>
            </a:solidFill>
          </p:grpSpPr>
          <p:sp>
            <p:nvSpPr>
              <p:cNvPr id="25" name="任意多边形: 形状 2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8398CE0-9F7B-4EC6-843E-98655E39192A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AE5CDF1-277C-4819-A9C1-BB57AA040B15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47CD00B-D88E-4240-B45C-633629174AE2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B8445D5-6874-4A6D-9507-D5F740AC6923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4B602D0-147D-4D6B-9780-D903833E04CE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D020691-663F-46D4-BA54-7906EDA10BC7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000709D-2A8B-4629-938F-3110E977EF8A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CF83A82-D8C6-460A-B64F-22EA86746375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68BBEF9-74D9-4DFC-BBD0-9328F0247251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B2ED6F0-C737-4604-A5BA-86A19EA61C0B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5269633-F1F3-4745-A0F0-CCD5146155DC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5E73931-905F-44A1-8978-E8D892321C9C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F091745-389D-42AF-B967-67D1D72164B4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230F6F8-6F95-42B1-8923-1919FCEE8103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A7FCCFD-90F0-4703-88D6-D3365F02D1A2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83B160B-9446-4DB3-9E22-5C6651261AB9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E7A36C8-AE51-4BCC-B0CC-37122B61BA07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B85AA5D-AE0F-40E0-9B8E-9829E3B79EE3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0E26174-FB10-43EF-9FEE-38EFFCF1E937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E553D71-2D87-41C2-BFDC-CE73568B7922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0A0841E-8E0F-46EA-B3C2-78A7FB03043C}"/>
                </a:ext>
              </a:extLst>
            </p:cNvPr>
            <p:cNvGrpSpPr/>
            <p:nvPr/>
          </p:nvGrpSpPr>
          <p:grpSpPr>
            <a:xfrm rot="164479">
              <a:off x="1693584" y="1533491"/>
              <a:ext cx="6398696" cy="2191786"/>
              <a:chOff x="1209675" y="904875"/>
              <a:chExt cx="9468360" cy="3243259"/>
            </a:xfrm>
          </p:grpSpPr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0DBEC7A-5A12-4F5F-8180-4F3DD912DF48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5D40A50-4EFD-43DC-834E-58D0FF9D5A5B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A0E42DB-83FF-4AD0-A51E-5730E6E8F223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E17B3B0-50B1-4867-BC92-5AF0240DEFD4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F05080C-0082-4772-99C6-961701ED33DE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5001F90-10EF-46E0-8BE7-611A58CAE52B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582EE90-1740-4C2E-ADB7-AEA986C146DA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0574E72-A9E2-445F-A372-13081BE48405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2B345D2-596F-43AE-A717-B89D710D1483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874449C-E069-48A4-9210-9196D0CD87A1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BB6CC58-FB0B-4CD5-BD1B-3E28DED7362C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F476477-4374-488E-82A0-212D82E68179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A5F2CB7-4CDC-4941-84F2-3F8AE7D657DD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82134E6-59DF-467B-8E04-85D16CDEE499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10CC672-1EB5-4D00-8190-52CD6DA2E8A4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36BE17B-A70C-474D-90A3-2B3382D638D9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A63AE41-1B3A-4282-BDA6-063681612F94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0DC6445-C945-48A0-A2D8-D20C65399F92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0E05EB3-BFFB-40E5-8B09-3526680E011C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6B42E1B-744D-4203-AF4C-23D9E10993D4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64505B9-9F9E-48B0-988D-F47B4C89AB64}"/>
              </a:ext>
            </a:extLst>
          </p:cNvPr>
          <p:cNvSpPr txBox="1"/>
          <p:nvPr/>
        </p:nvSpPr>
        <p:spPr>
          <a:xfrm>
            <a:off x="2107159" y="4234323"/>
            <a:ext cx="1833103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pPr algn="ctr"/>
            <a:r>
              <a:rPr lang="zh-CN" altLang="en-US" sz="3600" dirty="0">
                <a:latin typeface="+mn-lt"/>
                <a:ea typeface="+mn-ea"/>
                <a:cs typeface="+mn-ea"/>
                <a:sym typeface="+mn-lt"/>
              </a:rPr>
              <a:t>画画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89A2392-346F-4792-826B-C63DE0B2245D}"/>
              </a:ext>
            </a:extLst>
          </p:cNvPr>
          <p:cNvSpPr txBox="1"/>
          <p:nvPr/>
        </p:nvSpPr>
        <p:spPr>
          <a:xfrm>
            <a:off x="5179519" y="4234323"/>
            <a:ext cx="1833103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pPr algn="ctr"/>
            <a:r>
              <a:rPr lang="zh-CN" altLang="en-US" sz="3600" dirty="0">
                <a:latin typeface="+mn-lt"/>
                <a:ea typeface="+mn-ea"/>
                <a:cs typeface="+mn-ea"/>
                <a:sym typeface="+mn-lt"/>
              </a:rPr>
              <a:t>阅读</a:t>
            </a: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61B41A6-342C-4B62-B599-B92DC063A683}"/>
              </a:ext>
            </a:extLst>
          </p:cNvPr>
          <p:cNvSpPr txBox="1"/>
          <p:nvPr/>
        </p:nvSpPr>
        <p:spPr>
          <a:xfrm>
            <a:off x="8251879" y="4234323"/>
            <a:ext cx="1833103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pPr algn="ctr"/>
            <a:r>
              <a:rPr lang="zh-CN" altLang="en-US" sz="3600" dirty="0">
                <a:latin typeface="+mn-lt"/>
                <a:ea typeface="+mn-ea"/>
                <a:cs typeface="+mn-ea"/>
                <a:sym typeface="+mn-lt"/>
              </a:rPr>
              <a:t>运动</a:t>
            </a:r>
          </a:p>
        </p:txBody>
      </p:sp>
      <p:grpSp>
        <p:nvGrpSpPr>
          <p:cNvPr id="48" name="1c6292a5-53bc-46b2-a634-c145b6ac53b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4A6275C-5289-48A0-A594-364620D18F26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 rot="18599647">
            <a:off x="2099769" y="2401350"/>
            <a:ext cx="1877096" cy="2257717"/>
            <a:chOff x="4597400" y="1467058"/>
            <a:chExt cx="3759197" cy="4521454"/>
          </a:xfrm>
        </p:grpSpPr>
        <p:sp>
          <p:nvSpPr>
            <p:cNvPr id="49" name="iŝḷiḍ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F1CD2C-4CEF-4D6A-A305-BB1834EE9202}"/>
                </a:ext>
              </a:extLst>
            </p:cNvPr>
            <p:cNvSpPr/>
            <p:nvPr/>
          </p:nvSpPr>
          <p:spPr bwMode="auto">
            <a:xfrm>
              <a:off x="6022485" y="5131565"/>
              <a:ext cx="672300" cy="856947"/>
            </a:xfrm>
            <a:custGeom>
              <a:avLst/>
              <a:gdLst>
                <a:gd name="T0" fmla="*/ 7 w 68"/>
                <a:gd name="T1" fmla="*/ 0 h 87"/>
                <a:gd name="T2" fmla="*/ 6 w 68"/>
                <a:gd name="T3" fmla="*/ 8 h 87"/>
                <a:gd name="T4" fmla="*/ 16 w 68"/>
                <a:gd name="T5" fmla="*/ 53 h 87"/>
                <a:gd name="T6" fmla="*/ 68 w 68"/>
                <a:gd name="T7" fmla="*/ 87 h 87"/>
                <a:gd name="T8" fmla="*/ 61 w 68"/>
                <a:gd name="T9" fmla="*/ 42 h 87"/>
                <a:gd name="T10" fmla="*/ 17 w 68"/>
                <a:gd name="T11" fmla="*/ 1 h 87"/>
                <a:gd name="T12" fmla="*/ 7 w 68"/>
                <a:gd name="T13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87">
                  <a:moveTo>
                    <a:pt x="7" y="0"/>
                  </a:moveTo>
                  <a:cubicBezTo>
                    <a:pt x="6" y="8"/>
                    <a:pt x="6" y="8"/>
                    <a:pt x="6" y="8"/>
                  </a:cubicBezTo>
                  <a:cubicBezTo>
                    <a:pt x="6" y="8"/>
                    <a:pt x="0" y="34"/>
                    <a:pt x="16" y="53"/>
                  </a:cubicBezTo>
                  <a:cubicBezTo>
                    <a:pt x="24" y="62"/>
                    <a:pt x="54" y="81"/>
                    <a:pt x="68" y="87"/>
                  </a:cubicBezTo>
                  <a:cubicBezTo>
                    <a:pt x="68" y="87"/>
                    <a:pt x="64" y="69"/>
                    <a:pt x="61" y="42"/>
                  </a:cubicBezTo>
                  <a:cubicBezTo>
                    <a:pt x="57" y="15"/>
                    <a:pt x="17" y="1"/>
                    <a:pt x="17" y="1"/>
                  </a:cubicBezTo>
                  <a:lnTo>
                    <a:pt x="7" y="0"/>
                  </a:lnTo>
                  <a:close/>
                </a:path>
              </a:pathLst>
            </a:custGeom>
            <a:solidFill>
              <a:srgbClr val="5F3A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0" name="î$lîḍ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D4A109D-3A03-4599-BE94-7145D5A0C4FD}"/>
                </a:ext>
              </a:extLst>
            </p:cNvPr>
            <p:cNvSpPr/>
            <p:nvPr/>
          </p:nvSpPr>
          <p:spPr bwMode="auto">
            <a:xfrm>
              <a:off x="4597400" y="2802188"/>
              <a:ext cx="1595530" cy="2409865"/>
            </a:xfrm>
            <a:custGeom>
              <a:avLst/>
              <a:gdLst>
                <a:gd name="T0" fmla="*/ 162 w 162"/>
                <a:gd name="T1" fmla="*/ 238 h 245"/>
                <a:gd name="T2" fmla="*/ 147 w 162"/>
                <a:gd name="T3" fmla="*/ 216 h 245"/>
                <a:gd name="T4" fmla="*/ 106 w 162"/>
                <a:gd name="T5" fmla="*/ 127 h 245"/>
                <a:gd name="T6" fmla="*/ 55 w 162"/>
                <a:gd name="T7" fmla="*/ 37 h 245"/>
                <a:gd name="T8" fmla="*/ 8 w 162"/>
                <a:gd name="T9" fmla="*/ 6 h 245"/>
                <a:gd name="T10" fmla="*/ 16 w 162"/>
                <a:gd name="T11" fmla="*/ 61 h 245"/>
                <a:gd name="T12" fmla="*/ 74 w 162"/>
                <a:gd name="T13" fmla="*/ 147 h 245"/>
                <a:gd name="T14" fmla="*/ 137 w 162"/>
                <a:gd name="T15" fmla="*/ 222 h 245"/>
                <a:gd name="T16" fmla="*/ 151 w 162"/>
                <a:gd name="T17" fmla="*/ 245 h 245"/>
                <a:gd name="T18" fmla="*/ 162 w 162"/>
                <a:gd name="T19" fmla="*/ 238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2" h="245">
                  <a:moveTo>
                    <a:pt x="162" y="238"/>
                  </a:moveTo>
                  <a:cubicBezTo>
                    <a:pt x="147" y="216"/>
                    <a:pt x="147" y="216"/>
                    <a:pt x="147" y="216"/>
                  </a:cubicBezTo>
                  <a:cubicBezTo>
                    <a:pt x="133" y="183"/>
                    <a:pt x="121" y="155"/>
                    <a:pt x="106" y="127"/>
                  </a:cubicBezTo>
                  <a:cubicBezTo>
                    <a:pt x="91" y="98"/>
                    <a:pt x="78" y="68"/>
                    <a:pt x="55" y="37"/>
                  </a:cubicBezTo>
                  <a:cubicBezTo>
                    <a:pt x="34" y="9"/>
                    <a:pt x="16" y="0"/>
                    <a:pt x="8" y="6"/>
                  </a:cubicBezTo>
                  <a:cubicBezTo>
                    <a:pt x="0" y="12"/>
                    <a:pt x="0" y="31"/>
                    <a:pt x="16" y="61"/>
                  </a:cubicBezTo>
                  <a:cubicBezTo>
                    <a:pt x="34" y="96"/>
                    <a:pt x="55" y="121"/>
                    <a:pt x="74" y="147"/>
                  </a:cubicBezTo>
                  <a:cubicBezTo>
                    <a:pt x="93" y="172"/>
                    <a:pt x="114" y="196"/>
                    <a:pt x="137" y="222"/>
                  </a:cubicBezTo>
                  <a:cubicBezTo>
                    <a:pt x="151" y="245"/>
                    <a:pt x="151" y="245"/>
                    <a:pt x="151" y="245"/>
                  </a:cubicBezTo>
                  <a:lnTo>
                    <a:pt x="162" y="238"/>
                  </a:lnTo>
                  <a:close/>
                </a:path>
              </a:pathLst>
            </a:custGeom>
            <a:solidFill>
              <a:srgbClr val="C933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1" name="isḻiḋ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3B38B5B-850C-447F-B37C-0560EDCA6BD2}"/>
                </a:ext>
              </a:extLst>
            </p:cNvPr>
            <p:cNvSpPr/>
            <p:nvPr/>
          </p:nvSpPr>
          <p:spPr bwMode="auto">
            <a:xfrm>
              <a:off x="5776290" y="4700727"/>
              <a:ext cx="416636" cy="511327"/>
            </a:xfrm>
            <a:custGeom>
              <a:avLst/>
              <a:gdLst>
                <a:gd name="T0" fmla="*/ 42 w 42"/>
                <a:gd name="T1" fmla="*/ 45 h 52"/>
                <a:gd name="T2" fmla="*/ 27 w 42"/>
                <a:gd name="T3" fmla="*/ 23 h 52"/>
                <a:gd name="T4" fmla="*/ 17 w 42"/>
                <a:gd name="T5" fmla="*/ 0 h 52"/>
                <a:gd name="T6" fmla="*/ 0 w 42"/>
                <a:gd name="T7" fmla="*/ 10 h 52"/>
                <a:gd name="T8" fmla="*/ 17 w 42"/>
                <a:gd name="T9" fmla="*/ 29 h 52"/>
                <a:gd name="T10" fmla="*/ 31 w 42"/>
                <a:gd name="T11" fmla="*/ 52 h 52"/>
                <a:gd name="T12" fmla="*/ 42 w 42"/>
                <a:gd name="T13" fmla="*/ 4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52">
                  <a:moveTo>
                    <a:pt x="42" y="45"/>
                  </a:moveTo>
                  <a:cubicBezTo>
                    <a:pt x="27" y="23"/>
                    <a:pt x="27" y="23"/>
                    <a:pt x="27" y="23"/>
                  </a:cubicBezTo>
                  <a:cubicBezTo>
                    <a:pt x="24" y="15"/>
                    <a:pt x="20" y="7"/>
                    <a:pt x="17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5" y="16"/>
                    <a:pt x="11" y="23"/>
                    <a:pt x="17" y="29"/>
                  </a:cubicBezTo>
                  <a:cubicBezTo>
                    <a:pt x="31" y="52"/>
                    <a:pt x="31" y="52"/>
                    <a:pt x="31" y="52"/>
                  </a:cubicBezTo>
                  <a:lnTo>
                    <a:pt x="42" y="45"/>
                  </a:lnTo>
                  <a:close/>
                </a:path>
              </a:pathLst>
            </a:custGeom>
            <a:solidFill>
              <a:srgbClr val="C6C7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2" name="îşľïḍ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D78A416-D3B6-485E-9335-752326CE26D4}"/>
                </a:ext>
              </a:extLst>
            </p:cNvPr>
            <p:cNvSpPr/>
            <p:nvPr/>
          </p:nvSpPr>
          <p:spPr bwMode="auto">
            <a:xfrm>
              <a:off x="5738414" y="1467058"/>
              <a:ext cx="2618183" cy="3015881"/>
            </a:xfrm>
            <a:custGeom>
              <a:avLst/>
              <a:gdLst>
                <a:gd name="T0" fmla="*/ 6 w 266"/>
                <a:gd name="T1" fmla="*/ 242 h 307"/>
                <a:gd name="T2" fmla="*/ 37 w 266"/>
                <a:gd name="T3" fmla="*/ 198 h 307"/>
                <a:gd name="T4" fmla="*/ 9 w 266"/>
                <a:gd name="T5" fmla="*/ 116 h 307"/>
                <a:gd name="T6" fmla="*/ 141 w 266"/>
                <a:gd name="T7" fmla="*/ 13 h 307"/>
                <a:gd name="T8" fmla="*/ 263 w 266"/>
                <a:gd name="T9" fmla="*/ 169 h 307"/>
                <a:gd name="T10" fmla="*/ 209 w 266"/>
                <a:gd name="T11" fmla="*/ 277 h 307"/>
                <a:gd name="T12" fmla="*/ 98 w 266"/>
                <a:gd name="T13" fmla="*/ 304 h 307"/>
                <a:gd name="T14" fmla="*/ 6 w 266"/>
                <a:gd name="T15" fmla="*/ 242 h 307"/>
                <a:gd name="T16" fmla="*/ 64 w 266"/>
                <a:gd name="T17" fmla="*/ 197 h 307"/>
                <a:gd name="T18" fmla="*/ 52 w 266"/>
                <a:gd name="T19" fmla="*/ 225 h 307"/>
                <a:gd name="T20" fmla="*/ 67 w 266"/>
                <a:gd name="T21" fmla="*/ 248 h 307"/>
                <a:gd name="T22" fmla="*/ 83 w 266"/>
                <a:gd name="T23" fmla="*/ 239 h 307"/>
                <a:gd name="T24" fmla="*/ 96 w 266"/>
                <a:gd name="T25" fmla="*/ 204 h 307"/>
                <a:gd name="T26" fmla="*/ 85 w 266"/>
                <a:gd name="T27" fmla="*/ 187 h 307"/>
                <a:gd name="T28" fmla="*/ 64 w 266"/>
                <a:gd name="T29" fmla="*/ 197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6" h="307">
                  <a:moveTo>
                    <a:pt x="6" y="242"/>
                  </a:moveTo>
                  <a:cubicBezTo>
                    <a:pt x="9" y="218"/>
                    <a:pt x="27" y="225"/>
                    <a:pt x="37" y="198"/>
                  </a:cubicBezTo>
                  <a:cubicBezTo>
                    <a:pt x="48" y="171"/>
                    <a:pt x="15" y="159"/>
                    <a:pt x="9" y="116"/>
                  </a:cubicBezTo>
                  <a:cubicBezTo>
                    <a:pt x="0" y="48"/>
                    <a:pt x="73" y="0"/>
                    <a:pt x="141" y="13"/>
                  </a:cubicBezTo>
                  <a:cubicBezTo>
                    <a:pt x="224" y="29"/>
                    <a:pt x="266" y="99"/>
                    <a:pt x="263" y="169"/>
                  </a:cubicBezTo>
                  <a:cubicBezTo>
                    <a:pt x="261" y="210"/>
                    <a:pt x="248" y="255"/>
                    <a:pt x="209" y="277"/>
                  </a:cubicBezTo>
                  <a:cubicBezTo>
                    <a:pt x="184" y="292"/>
                    <a:pt x="142" y="307"/>
                    <a:pt x="98" y="304"/>
                  </a:cubicBezTo>
                  <a:cubicBezTo>
                    <a:pt x="70" y="301"/>
                    <a:pt x="2" y="281"/>
                    <a:pt x="6" y="242"/>
                  </a:cubicBezTo>
                  <a:close/>
                  <a:moveTo>
                    <a:pt x="64" y="197"/>
                  </a:moveTo>
                  <a:cubicBezTo>
                    <a:pt x="61" y="205"/>
                    <a:pt x="57" y="220"/>
                    <a:pt x="52" y="225"/>
                  </a:cubicBezTo>
                  <a:cubicBezTo>
                    <a:pt x="47" y="230"/>
                    <a:pt x="45" y="253"/>
                    <a:pt x="67" y="248"/>
                  </a:cubicBezTo>
                  <a:cubicBezTo>
                    <a:pt x="74" y="247"/>
                    <a:pt x="79" y="243"/>
                    <a:pt x="83" y="239"/>
                  </a:cubicBezTo>
                  <a:cubicBezTo>
                    <a:pt x="93" y="228"/>
                    <a:pt x="97" y="212"/>
                    <a:pt x="96" y="204"/>
                  </a:cubicBezTo>
                  <a:cubicBezTo>
                    <a:pt x="95" y="198"/>
                    <a:pt x="91" y="189"/>
                    <a:pt x="85" y="187"/>
                  </a:cubicBezTo>
                  <a:cubicBezTo>
                    <a:pt x="77" y="184"/>
                    <a:pt x="66" y="189"/>
                    <a:pt x="64" y="197"/>
                  </a:cubicBezTo>
                  <a:close/>
                </a:path>
              </a:pathLst>
            </a:custGeom>
            <a:solidFill>
              <a:srgbClr val="FB5E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3" name="ïṥḷïď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FF099C-7C27-4B6E-AB5C-4E826057749A}"/>
                </a:ext>
              </a:extLst>
            </p:cNvPr>
            <p:cNvSpPr/>
            <p:nvPr/>
          </p:nvSpPr>
          <p:spPr bwMode="auto">
            <a:xfrm>
              <a:off x="6150318" y="2049404"/>
              <a:ext cx="416636" cy="421372"/>
            </a:xfrm>
            <a:custGeom>
              <a:avLst/>
              <a:gdLst>
                <a:gd name="T0" fmla="*/ 16 w 42"/>
                <a:gd name="T1" fmla="*/ 3 h 43"/>
                <a:gd name="T2" fmla="*/ 39 w 42"/>
                <a:gd name="T3" fmla="*/ 16 h 43"/>
                <a:gd name="T4" fmla="*/ 26 w 42"/>
                <a:gd name="T5" fmla="*/ 40 h 43"/>
                <a:gd name="T6" fmla="*/ 3 w 42"/>
                <a:gd name="T7" fmla="*/ 27 h 43"/>
                <a:gd name="T8" fmla="*/ 16 w 42"/>
                <a:gd name="T9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16" y="3"/>
                  </a:moveTo>
                  <a:cubicBezTo>
                    <a:pt x="26" y="0"/>
                    <a:pt x="36" y="6"/>
                    <a:pt x="39" y="16"/>
                  </a:cubicBezTo>
                  <a:cubicBezTo>
                    <a:pt x="42" y="26"/>
                    <a:pt x="37" y="37"/>
                    <a:pt x="26" y="40"/>
                  </a:cubicBezTo>
                  <a:cubicBezTo>
                    <a:pt x="16" y="43"/>
                    <a:pt x="6" y="37"/>
                    <a:pt x="3" y="27"/>
                  </a:cubicBezTo>
                  <a:cubicBezTo>
                    <a:pt x="0" y="17"/>
                    <a:pt x="5" y="6"/>
                    <a:pt x="16" y="3"/>
                  </a:cubicBez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4" name="iṥľiḑ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BEF022C-52D5-4C2E-BAFC-2BD8921753F1}"/>
                </a:ext>
              </a:extLst>
            </p:cNvPr>
            <p:cNvSpPr/>
            <p:nvPr/>
          </p:nvSpPr>
          <p:spPr bwMode="auto">
            <a:xfrm>
              <a:off x="6713722" y="1841085"/>
              <a:ext cx="421372" cy="421372"/>
            </a:xfrm>
            <a:custGeom>
              <a:avLst/>
              <a:gdLst>
                <a:gd name="T0" fmla="*/ 16 w 43"/>
                <a:gd name="T1" fmla="*/ 3 h 43"/>
                <a:gd name="T2" fmla="*/ 40 w 43"/>
                <a:gd name="T3" fmla="*/ 16 h 43"/>
                <a:gd name="T4" fmla="*/ 27 w 43"/>
                <a:gd name="T5" fmla="*/ 40 h 43"/>
                <a:gd name="T6" fmla="*/ 3 w 43"/>
                <a:gd name="T7" fmla="*/ 27 h 43"/>
                <a:gd name="T8" fmla="*/ 16 w 43"/>
                <a:gd name="T9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16" y="3"/>
                  </a:moveTo>
                  <a:cubicBezTo>
                    <a:pt x="26" y="0"/>
                    <a:pt x="37" y="6"/>
                    <a:pt x="40" y="16"/>
                  </a:cubicBezTo>
                  <a:cubicBezTo>
                    <a:pt x="43" y="26"/>
                    <a:pt x="37" y="37"/>
                    <a:pt x="27" y="40"/>
                  </a:cubicBezTo>
                  <a:cubicBezTo>
                    <a:pt x="17" y="43"/>
                    <a:pt x="6" y="37"/>
                    <a:pt x="3" y="27"/>
                  </a:cubicBezTo>
                  <a:cubicBezTo>
                    <a:pt x="0" y="17"/>
                    <a:pt x="6" y="6"/>
                    <a:pt x="16" y="3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5" name="iSḻîḓ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B073C7C-C17F-443A-A576-C3BCFFAB539A}"/>
                </a:ext>
              </a:extLst>
            </p:cNvPr>
            <p:cNvSpPr/>
            <p:nvPr/>
          </p:nvSpPr>
          <p:spPr bwMode="auto">
            <a:xfrm>
              <a:off x="7291332" y="2134625"/>
              <a:ext cx="426105" cy="426105"/>
            </a:xfrm>
            <a:custGeom>
              <a:avLst/>
              <a:gdLst>
                <a:gd name="T0" fmla="*/ 16 w 43"/>
                <a:gd name="T1" fmla="*/ 3 h 43"/>
                <a:gd name="T2" fmla="*/ 40 w 43"/>
                <a:gd name="T3" fmla="*/ 16 h 43"/>
                <a:gd name="T4" fmla="*/ 27 w 43"/>
                <a:gd name="T5" fmla="*/ 40 h 43"/>
                <a:gd name="T6" fmla="*/ 3 w 43"/>
                <a:gd name="T7" fmla="*/ 27 h 43"/>
                <a:gd name="T8" fmla="*/ 16 w 43"/>
                <a:gd name="T9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16" y="3"/>
                  </a:moveTo>
                  <a:cubicBezTo>
                    <a:pt x="26" y="0"/>
                    <a:pt x="37" y="6"/>
                    <a:pt x="40" y="16"/>
                  </a:cubicBezTo>
                  <a:cubicBezTo>
                    <a:pt x="43" y="26"/>
                    <a:pt x="37" y="37"/>
                    <a:pt x="27" y="40"/>
                  </a:cubicBezTo>
                  <a:cubicBezTo>
                    <a:pt x="17" y="43"/>
                    <a:pt x="6" y="37"/>
                    <a:pt x="3" y="27"/>
                  </a:cubicBezTo>
                  <a:cubicBezTo>
                    <a:pt x="0" y="17"/>
                    <a:pt x="6" y="6"/>
                    <a:pt x="16" y="3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6" name="ïṩ1î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165DA32-E023-463F-8D8C-25A91EACBBBE}"/>
                </a:ext>
              </a:extLst>
            </p:cNvPr>
            <p:cNvSpPr/>
            <p:nvPr/>
          </p:nvSpPr>
          <p:spPr bwMode="auto">
            <a:xfrm>
              <a:off x="7580138" y="2773781"/>
              <a:ext cx="411903" cy="421372"/>
            </a:xfrm>
            <a:custGeom>
              <a:avLst/>
              <a:gdLst>
                <a:gd name="T0" fmla="*/ 15 w 42"/>
                <a:gd name="T1" fmla="*/ 3 h 43"/>
                <a:gd name="T2" fmla="*/ 39 w 42"/>
                <a:gd name="T3" fmla="*/ 16 h 43"/>
                <a:gd name="T4" fmla="*/ 26 w 42"/>
                <a:gd name="T5" fmla="*/ 39 h 43"/>
                <a:gd name="T6" fmla="*/ 3 w 42"/>
                <a:gd name="T7" fmla="*/ 27 h 43"/>
                <a:gd name="T8" fmla="*/ 15 w 42"/>
                <a:gd name="T9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3">
                  <a:moveTo>
                    <a:pt x="15" y="3"/>
                  </a:moveTo>
                  <a:cubicBezTo>
                    <a:pt x="26" y="0"/>
                    <a:pt x="36" y="6"/>
                    <a:pt x="39" y="16"/>
                  </a:cubicBezTo>
                  <a:cubicBezTo>
                    <a:pt x="42" y="26"/>
                    <a:pt x="36" y="37"/>
                    <a:pt x="26" y="39"/>
                  </a:cubicBezTo>
                  <a:cubicBezTo>
                    <a:pt x="16" y="43"/>
                    <a:pt x="6" y="37"/>
                    <a:pt x="3" y="27"/>
                  </a:cubicBezTo>
                  <a:cubicBezTo>
                    <a:pt x="0" y="17"/>
                    <a:pt x="5" y="6"/>
                    <a:pt x="15" y="3"/>
                  </a:cubicBezTo>
                  <a:close/>
                </a:path>
              </a:pathLst>
            </a:custGeom>
            <a:solidFill>
              <a:srgbClr val="FDB5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7" name="ïṡḻiḍ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BBFE56F-FB2A-42A4-9DED-D3CD448EB329}"/>
                </a:ext>
              </a:extLst>
            </p:cNvPr>
            <p:cNvSpPr/>
            <p:nvPr/>
          </p:nvSpPr>
          <p:spPr bwMode="auto">
            <a:xfrm>
              <a:off x="7333944" y="3403472"/>
              <a:ext cx="421372" cy="421372"/>
            </a:xfrm>
            <a:custGeom>
              <a:avLst/>
              <a:gdLst>
                <a:gd name="T0" fmla="*/ 16 w 43"/>
                <a:gd name="T1" fmla="*/ 3 h 43"/>
                <a:gd name="T2" fmla="*/ 40 w 43"/>
                <a:gd name="T3" fmla="*/ 16 h 43"/>
                <a:gd name="T4" fmla="*/ 27 w 43"/>
                <a:gd name="T5" fmla="*/ 40 h 43"/>
                <a:gd name="T6" fmla="*/ 3 w 43"/>
                <a:gd name="T7" fmla="*/ 27 h 43"/>
                <a:gd name="T8" fmla="*/ 16 w 43"/>
                <a:gd name="T9" fmla="*/ 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43">
                  <a:moveTo>
                    <a:pt x="16" y="3"/>
                  </a:moveTo>
                  <a:cubicBezTo>
                    <a:pt x="26" y="0"/>
                    <a:pt x="37" y="6"/>
                    <a:pt x="40" y="16"/>
                  </a:cubicBezTo>
                  <a:cubicBezTo>
                    <a:pt x="43" y="26"/>
                    <a:pt x="37" y="37"/>
                    <a:pt x="27" y="40"/>
                  </a:cubicBezTo>
                  <a:cubicBezTo>
                    <a:pt x="17" y="43"/>
                    <a:pt x="6" y="37"/>
                    <a:pt x="3" y="27"/>
                  </a:cubicBezTo>
                  <a:cubicBezTo>
                    <a:pt x="0" y="17"/>
                    <a:pt x="6" y="6"/>
                    <a:pt x="16" y="3"/>
                  </a:cubicBezTo>
                  <a:close/>
                </a:path>
              </a:pathLst>
            </a:custGeom>
            <a:solidFill>
              <a:srgbClr val="0056A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8" name="组合 12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66EB562-B1A7-4BD5-87A8-2565626DF1C1}"/>
              </a:ext>
            </a:extLst>
          </p:cNvPr>
          <p:cNvGrpSpPr/>
          <p:nvPr/>
        </p:nvGrpSpPr>
        <p:grpSpPr>
          <a:xfrm>
            <a:off x="5181012" y="2265288"/>
            <a:ext cx="1906176" cy="1810942"/>
            <a:chOff x="3998614" y="1436400"/>
            <a:chExt cx="4194772" cy="3985200"/>
          </a:xfrm>
        </p:grpSpPr>
        <p:sp>
          <p:nvSpPr>
            <p:cNvPr id="129" name="íS1i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2E7BBEC-011D-48B6-8C42-AEF672B414F5}"/>
                </a:ext>
              </a:extLst>
            </p:cNvPr>
            <p:cNvSpPr/>
            <p:nvPr/>
          </p:nvSpPr>
          <p:spPr bwMode="auto">
            <a:xfrm>
              <a:off x="3998614" y="4786326"/>
              <a:ext cx="4194772" cy="635274"/>
            </a:xfrm>
            <a:prstGeom prst="ellipse">
              <a:avLst/>
            </a:prstGeom>
            <a:solidFill>
              <a:srgbClr val="BF1B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0" name="ïŝlîḑ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2E6EFAB-FB7F-4CD4-BE2D-3FBE5A59CAB4}"/>
                </a:ext>
              </a:extLst>
            </p:cNvPr>
            <p:cNvSpPr/>
            <p:nvPr/>
          </p:nvSpPr>
          <p:spPr bwMode="auto">
            <a:xfrm>
              <a:off x="6266280" y="4224731"/>
              <a:ext cx="1517781" cy="820290"/>
            </a:xfrm>
            <a:custGeom>
              <a:avLst/>
              <a:gdLst>
                <a:gd name="T0" fmla="*/ 927 w 927"/>
                <a:gd name="T1" fmla="*/ 501 h 501"/>
                <a:gd name="T2" fmla="*/ 0 w 927"/>
                <a:gd name="T3" fmla="*/ 501 h 501"/>
                <a:gd name="T4" fmla="*/ 98 w 927"/>
                <a:gd name="T5" fmla="*/ 0 h 501"/>
                <a:gd name="T6" fmla="*/ 828 w 927"/>
                <a:gd name="T7" fmla="*/ 0 h 501"/>
                <a:gd name="T8" fmla="*/ 927 w 927"/>
                <a:gd name="T9" fmla="*/ 501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7" h="501">
                  <a:moveTo>
                    <a:pt x="927" y="501"/>
                  </a:moveTo>
                  <a:lnTo>
                    <a:pt x="0" y="501"/>
                  </a:lnTo>
                  <a:lnTo>
                    <a:pt x="98" y="0"/>
                  </a:lnTo>
                  <a:lnTo>
                    <a:pt x="828" y="0"/>
                  </a:lnTo>
                  <a:lnTo>
                    <a:pt x="927" y="501"/>
                  </a:lnTo>
                  <a:close/>
                </a:path>
              </a:pathLst>
            </a:custGeom>
            <a:solidFill>
              <a:srgbClr val="6616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1" name="ïŝḻîḍ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A5F846B-620B-4273-A98C-03C163339267}"/>
                </a:ext>
              </a:extLst>
            </p:cNvPr>
            <p:cNvSpPr/>
            <p:nvPr/>
          </p:nvSpPr>
          <p:spPr bwMode="auto">
            <a:xfrm>
              <a:off x="6426736" y="4038078"/>
              <a:ext cx="1195232" cy="186653"/>
            </a:xfrm>
            <a:custGeom>
              <a:avLst/>
              <a:gdLst>
                <a:gd name="T0" fmla="*/ 730 w 730"/>
                <a:gd name="T1" fmla="*/ 114 h 114"/>
                <a:gd name="T2" fmla="*/ 0 w 730"/>
                <a:gd name="T3" fmla="*/ 114 h 114"/>
                <a:gd name="T4" fmla="*/ 64 w 730"/>
                <a:gd name="T5" fmla="*/ 0 h 114"/>
                <a:gd name="T6" fmla="*/ 665 w 730"/>
                <a:gd name="T7" fmla="*/ 0 h 114"/>
                <a:gd name="T8" fmla="*/ 730 w 730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0" h="114">
                  <a:moveTo>
                    <a:pt x="730" y="114"/>
                  </a:moveTo>
                  <a:lnTo>
                    <a:pt x="0" y="114"/>
                  </a:lnTo>
                  <a:lnTo>
                    <a:pt x="64" y="0"/>
                  </a:lnTo>
                  <a:lnTo>
                    <a:pt x="665" y="0"/>
                  </a:lnTo>
                  <a:lnTo>
                    <a:pt x="730" y="114"/>
                  </a:lnTo>
                  <a:close/>
                </a:path>
              </a:pathLst>
            </a:custGeom>
            <a:solidFill>
              <a:srgbClr val="47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2" name="islï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E103250-E2BA-4824-8130-D54D6CDC600B}"/>
                </a:ext>
              </a:extLst>
            </p:cNvPr>
            <p:cNvSpPr/>
            <p:nvPr/>
          </p:nvSpPr>
          <p:spPr bwMode="auto">
            <a:xfrm>
              <a:off x="6235171" y="4995901"/>
              <a:ext cx="1579999" cy="103151"/>
            </a:xfrm>
            <a:prstGeom prst="rect">
              <a:avLst/>
            </a:prstGeom>
            <a:solidFill>
              <a:srgbClr val="47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3" name="îSļîď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89F3DD-73FF-4060-AED9-EE7EEED1EDA6}"/>
                </a:ext>
              </a:extLst>
            </p:cNvPr>
            <p:cNvSpPr/>
            <p:nvPr/>
          </p:nvSpPr>
          <p:spPr bwMode="auto">
            <a:xfrm>
              <a:off x="6600290" y="4350803"/>
              <a:ext cx="851398" cy="499378"/>
            </a:xfrm>
            <a:prstGeom prst="rect">
              <a:avLst/>
            </a:prstGeom>
            <a:solidFill>
              <a:srgbClr val="FDD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4" name="îsľîḓ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2EE9052-FD7B-4998-B1EB-A3CD57EF7689}"/>
                </a:ext>
              </a:extLst>
            </p:cNvPr>
            <p:cNvSpPr/>
            <p:nvPr/>
          </p:nvSpPr>
          <p:spPr bwMode="auto">
            <a:xfrm>
              <a:off x="6906465" y="2942720"/>
              <a:ext cx="234135" cy="669658"/>
            </a:xfrm>
            <a:custGeom>
              <a:avLst/>
              <a:gdLst>
                <a:gd name="T0" fmla="*/ 47 w 69"/>
                <a:gd name="T1" fmla="*/ 90 h 197"/>
                <a:gd name="T2" fmla="*/ 69 w 69"/>
                <a:gd name="T3" fmla="*/ 0 h 197"/>
                <a:gd name="T4" fmla="*/ 35 w 69"/>
                <a:gd name="T5" fmla="*/ 0 h 197"/>
                <a:gd name="T6" fmla="*/ 0 w 69"/>
                <a:gd name="T7" fmla="*/ 0 h 197"/>
                <a:gd name="T8" fmla="*/ 22 w 69"/>
                <a:gd name="T9" fmla="*/ 90 h 197"/>
                <a:gd name="T10" fmla="*/ 4 w 69"/>
                <a:gd name="T11" fmla="*/ 177 h 197"/>
                <a:gd name="T12" fmla="*/ 35 w 69"/>
                <a:gd name="T13" fmla="*/ 197 h 197"/>
                <a:gd name="T14" fmla="*/ 65 w 69"/>
                <a:gd name="T15" fmla="*/ 176 h 197"/>
                <a:gd name="T16" fmla="*/ 47 w 69"/>
                <a:gd name="T17" fmla="*/ 9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" h="197">
                  <a:moveTo>
                    <a:pt x="47" y="90"/>
                  </a:moveTo>
                  <a:cubicBezTo>
                    <a:pt x="47" y="31"/>
                    <a:pt x="64" y="5"/>
                    <a:pt x="69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5"/>
                    <a:pt x="22" y="31"/>
                    <a:pt x="22" y="90"/>
                  </a:cubicBezTo>
                  <a:cubicBezTo>
                    <a:pt x="22" y="145"/>
                    <a:pt x="14" y="164"/>
                    <a:pt x="4" y="177"/>
                  </a:cubicBezTo>
                  <a:cubicBezTo>
                    <a:pt x="35" y="197"/>
                    <a:pt x="35" y="197"/>
                    <a:pt x="35" y="197"/>
                  </a:cubicBezTo>
                  <a:cubicBezTo>
                    <a:pt x="65" y="176"/>
                    <a:pt x="65" y="176"/>
                    <a:pt x="65" y="176"/>
                  </a:cubicBezTo>
                  <a:cubicBezTo>
                    <a:pt x="56" y="163"/>
                    <a:pt x="47" y="145"/>
                    <a:pt x="47" y="90"/>
                  </a:cubicBezTo>
                  <a:close/>
                </a:path>
              </a:pathLst>
            </a:custGeom>
            <a:solidFill>
              <a:srgbClr val="F9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5" name="îş1îḋ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466854E-8149-480C-931F-E08F049618AD}"/>
                </a:ext>
              </a:extLst>
            </p:cNvPr>
            <p:cNvSpPr/>
            <p:nvPr/>
          </p:nvSpPr>
          <p:spPr bwMode="auto">
            <a:xfrm>
              <a:off x="6906465" y="2942720"/>
              <a:ext cx="201389" cy="669658"/>
            </a:xfrm>
            <a:custGeom>
              <a:avLst/>
              <a:gdLst>
                <a:gd name="T0" fmla="*/ 0 w 59"/>
                <a:gd name="T1" fmla="*/ 0 h 197"/>
                <a:gd name="T2" fmla="*/ 22 w 59"/>
                <a:gd name="T3" fmla="*/ 90 h 197"/>
                <a:gd name="T4" fmla="*/ 4 w 59"/>
                <a:gd name="T5" fmla="*/ 177 h 197"/>
                <a:gd name="T6" fmla="*/ 35 w 59"/>
                <a:gd name="T7" fmla="*/ 197 h 197"/>
                <a:gd name="T8" fmla="*/ 51 w 59"/>
                <a:gd name="T9" fmla="*/ 185 h 197"/>
                <a:gd name="T10" fmla="*/ 59 w 59"/>
                <a:gd name="T11" fmla="*/ 0 h 197"/>
                <a:gd name="T12" fmla="*/ 35 w 59"/>
                <a:gd name="T13" fmla="*/ 0 h 197"/>
                <a:gd name="T14" fmla="*/ 0 w 59"/>
                <a:gd name="T15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197">
                  <a:moveTo>
                    <a:pt x="0" y="0"/>
                  </a:moveTo>
                  <a:cubicBezTo>
                    <a:pt x="5" y="5"/>
                    <a:pt x="22" y="31"/>
                    <a:pt x="22" y="90"/>
                  </a:cubicBezTo>
                  <a:cubicBezTo>
                    <a:pt x="22" y="145"/>
                    <a:pt x="14" y="164"/>
                    <a:pt x="4" y="177"/>
                  </a:cubicBezTo>
                  <a:cubicBezTo>
                    <a:pt x="35" y="197"/>
                    <a:pt x="35" y="197"/>
                    <a:pt x="35" y="197"/>
                  </a:cubicBezTo>
                  <a:cubicBezTo>
                    <a:pt x="51" y="185"/>
                    <a:pt x="51" y="185"/>
                    <a:pt x="51" y="185"/>
                  </a:cubicBezTo>
                  <a:cubicBezTo>
                    <a:pt x="30" y="146"/>
                    <a:pt x="12" y="79"/>
                    <a:pt x="59" y="0"/>
                  </a:cubicBezTo>
                  <a:cubicBezTo>
                    <a:pt x="35" y="0"/>
                    <a:pt x="35" y="0"/>
                    <a:pt x="3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BC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6" name="íşlíd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4D0E655-E5AE-488C-928D-8A3745F7DE2A}"/>
                </a:ext>
              </a:extLst>
            </p:cNvPr>
            <p:cNvSpPr/>
            <p:nvPr/>
          </p:nvSpPr>
          <p:spPr bwMode="auto">
            <a:xfrm>
              <a:off x="6528249" y="3666409"/>
              <a:ext cx="990569" cy="381493"/>
            </a:xfrm>
            <a:custGeom>
              <a:avLst/>
              <a:gdLst>
                <a:gd name="T0" fmla="*/ 291 w 291"/>
                <a:gd name="T1" fmla="*/ 64 h 112"/>
                <a:gd name="T2" fmla="*/ 194 w 291"/>
                <a:gd name="T3" fmla="*/ 0 h 112"/>
                <a:gd name="T4" fmla="*/ 98 w 291"/>
                <a:gd name="T5" fmla="*/ 0 h 112"/>
                <a:gd name="T6" fmla="*/ 0 w 291"/>
                <a:gd name="T7" fmla="*/ 64 h 112"/>
                <a:gd name="T8" fmla="*/ 146 w 291"/>
                <a:gd name="T9" fmla="*/ 112 h 112"/>
                <a:gd name="T10" fmla="*/ 291 w 291"/>
                <a:gd name="T11" fmla="*/ 64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1" h="112">
                  <a:moveTo>
                    <a:pt x="291" y="64"/>
                  </a:moveTo>
                  <a:cubicBezTo>
                    <a:pt x="194" y="0"/>
                    <a:pt x="194" y="0"/>
                    <a:pt x="194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4"/>
                    <a:pt x="45" y="112"/>
                    <a:pt x="146" y="112"/>
                  </a:cubicBezTo>
                  <a:cubicBezTo>
                    <a:pt x="247" y="112"/>
                    <a:pt x="291" y="64"/>
                    <a:pt x="291" y="64"/>
                  </a:cubicBezTo>
                  <a:close/>
                </a:path>
              </a:pathLst>
            </a:custGeom>
            <a:solidFill>
              <a:srgbClr val="F9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7" name="iṣḻi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FBC2A41-9881-427C-BD5F-514861B9A48A}"/>
                </a:ext>
              </a:extLst>
            </p:cNvPr>
            <p:cNvSpPr/>
            <p:nvPr/>
          </p:nvSpPr>
          <p:spPr bwMode="auto">
            <a:xfrm>
              <a:off x="7099667" y="3656585"/>
              <a:ext cx="374943" cy="404415"/>
            </a:xfrm>
            <a:custGeom>
              <a:avLst/>
              <a:gdLst>
                <a:gd name="T0" fmla="*/ 12 w 110"/>
                <a:gd name="T1" fmla="*/ 0 h 119"/>
                <a:gd name="T2" fmla="*/ 95 w 110"/>
                <a:gd name="T3" fmla="*/ 71 h 119"/>
                <a:gd name="T4" fmla="*/ 86 w 110"/>
                <a:gd name="T5" fmla="*/ 97 h 119"/>
                <a:gd name="T6" fmla="*/ 17 w 110"/>
                <a:gd name="T7" fmla="*/ 119 h 119"/>
                <a:gd name="T8" fmla="*/ 50 w 110"/>
                <a:gd name="T9" fmla="*/ 70 h 119"/>
                <a:gd name="T10" fmla="*/ 0 w 110"/>
                <a:gd name="T11" fmla="*/ 3 h 119"/>
                <a:gd name="T12" fmla="*/ 12 w 110"/>
                <a:gd name="T1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0" h="119">
                  <a:moveTo>
                    <a:pt x="12" y="0"/>
                  </a:moveTo>
                  <a:cubicBezTo>
                    <a:pt x="95" y="71"/>
                    <a:pt x="95" y="71"/>
                    <a:pt x="95" y="71"/>
                  </a:cubicBezTo>
                  <a:cubicBezTo>
                    <a:pt x="95" y="71"/>
                    <a:pt x="110" y="86"/>
                    <a:pt x="86" y="97"/>
                  </a:cubicBezTo>
                  <a:cubicBezTo>
                    <a:pt x="61" y="108"/>
                    <a:pt x="17" y="119"/>
                    <a:pt x="17" y="119"/>
                  </a:cubicBezTo>
                  <a:cubicBezTo>
                    <a:pt x="17" y="119"/>
                    <a:pt x="69" y="99"/>
                    <a:pt x="50" y="70"/>
                  </a:cubicBezTo>
                  <a:cubicBezTo>
                    <a:pt x="26" y="34"/>
                    <a:pt x="0" y="3"/>
                    <a:pt x="0" y="3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FFD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8" name="iṥļíḍ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C171E61-228F-4053-894C-B4CD7BA0430B}"/>
                </a:ext>
              </a:extLst>
            </p:cNvPr>
            <p:cNvSpPr/>
            <p:nvPr/>
          </p:nvSpPr>
          <p:spPr bwMode="auto">
            <a:xfrm>
              <a:off x="6919564" y="3636938"/>
              <a:ext cx="191565" cy="435523"/>
            </a:xfrm>
            <a:custGeom>
              <a:avLst/>
              <a:gdLst>
                <a:gd name="T0" fmla="*/ 117 w 117"/>
                <a:gd name="T1" fmla="*/ 255 h 266"/>
                <a:gd name="T2" fmla="*/ 0 w 117"/>
                <a:gd name="T3" fmla="*/ 266 h 266"/>
                <a:gd name="T4" fmla="*/ 44 w 117"/>
                <a:gd name="T5" fmla="*/ 0 h 266"/>
                <a:gd name="T6" fmla="*/ 117 w 117"/>
                <a:gd name="T7" fmla="*/ 0 h 266"/>
                <a:gd name="T8" fmla="*/ 117 w 117"/>
                <a:gd name="T9" fmla="*/ 255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266">
                  <a:moveTo>
                    <a:pt x="117" y="255"/>
                  </a:moveTo>
                  <a:lnTo>
                    <a:pt x="0" y="266"/>
                  </a:lnTo>
                  <a:lnTo>
                    <a:pt x="44" y="0"/>
                  </a:lnTo>
                  <a:lnTo>
                    <a:pt x="117" y="0"/>
                  </a:lnTo>
                  <a:lnTo>
                    <a:pt x="117" y="255"/>
                  </a:lnTo>
                  <a:close/>
                </a:path>
              </a:pathLst>
            </a:custGeom>
            <a:solidFill>
              <a:srgbClr val="FFD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9" name="ïsḷiď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9794D25-2202-4703-B631-376F02473591}"/>
                </a:ext>
              </a:extLst>
            </p:cNvPr>
            <p:cNvSpPr/>
            <p:nvPr/>
          </p:nvSpPr>
          <p:spPr bwMode="auto">
            <a:xfrm>
              <a:off x="6541347" y="3656585"/>
              <a:ext cx="419150" cy="451896"/>
            </a:xfrm>
            <a:custGeom>
              <a:avLst/>
              <a:gdLst>
                <a:gd name="T0" fmla="*/ 235 w 256"/>
                <a:gd name="T1" fmla="*/ 0 h 276"/>
                <a:gd name="T2" fmla="*/ 0 w 256"/>
                <a:gd name="T3" fmla="*/ 166 h 276"/>
                <a:gd name="T4" fmla="*/ 202 w 256"/>
                <a:gd name="T5" fmla="*/ 276 h 276"/>
                <a:gd name="T6" fmla="*/ 256 w 256"/>
                <a:gd name="T7" fmla="*/ 4 h 276"/>
                <a:gd name="T8" fmla="*/ 235 w 256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6" h="276">
                  <a:moveTo>
                    <a:pt x="235" y="0"/>
                  </a:moveTo>
                  <a:lnTo>
                    <a:pt x="0" y="166"/>
                  </a:lnTo>
                  <a:lnTo>
                    <a:pt x="202" y="276"/>
                  </a:lnTo>
                  <a:lnTo>
                    <a:pt x="256" y="4"/>
                  </a:lnTo>
                  <a:lnTo>
                    <a:pt x="235" y="0"/>
                  </a:lnTo>
                  <a:close/>
                </a:path>
              </a:pathLst>
            </a:custGeom>
            <a:solidFill>
              <a:srgbClr val="FFDE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0" name="îśḻïď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17125FD-E890-4E14-BA4D-66E4DDD008F0}"/>
                </a:ext>
              </a:extLst>
            </p:cNvPr>
            <p:cNvSpPr/>
            <p:nvPr/>
          </p:nvSpPr>
          <p:spPr bwMode="auto">
            <a:xfrm>
              <a:off x="6528249" y="3884171"/>
              <a:ext cx="990569" cy="283254"/>
            </a:xfrm>
            <a:custGeom>
              <a:avLst/>
              <a:gdLst>
                <a:gd name="T0" fmla="*/ 146 w 291"/>
                <a:gd name="T1" fmla="*/ 48 h 83"/>
                <a:gd name="T2" fmla="*/ 0 w 291"/>
                <a:gd name="T3" fmla="*/ 0 h 83"/>
                <a:gd name="T4" fmla="*/ 0 w 291"/>
                <a:gd name="T5" fmla="*/ 34 h 83"/>
                <a:gd name="T6" fmla="*/ 146 w 291"/>
                <a:gd name="T7" fmla="*/ 83 h 83"/>
                <a:gd name="T8" fmla="*/ 291 w 291"/>
                <a:gd name="T9" fmla="*/ 34 h 83"/>
                <a:gd name="T10" fmla="*/ 291 w 291"/>
                <a:gd name="T11" fmla="*/ 0 h 83"/>
                <a:gd name="T12" fmla="*/ 146 w 291"/>
                <a:gd name="T13" fmla="*/ 48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1" h="83">
                  <a:moveTo>
                    <a:pt x="146" y="48"/>
                  </a:moveTo>
                  <a:cubicBezTo>
                    <a:pt x="58" y="48"/>
                    <a:pt x="14" y="12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4" y="47"/>
                    <a:pt x="58" y="83"/>
                    <a:pt x="146" y="83"/>
                  </a:cubicBezTo>
                  <a:cubicBezTo>
                    <a:pt x="231" y="83"/>
                    <a:pt x="277" y="48"/>
                    <a:pt x="291" y="34"/>
                  </a:cubicBezTo>
                  <a:cubicBezTo>
                    <a:pt x="291" y="0"/>
                    <a:pt x="291" y="0"/>
                    <a:pt x="291" y="0"/>
                  </a:cubicBezTo>
                  <a:cubicBezTo>
                    <a:pt x="277" y="13"/>
                    <a:pt x="231" y="48"/>
                    <a:pt x="146" y="48"/>
                  </a:cubicBezTo>
                  <a:close/>
                </a:path>
              </a:pathLst>
            </a:custGeom>
            <a:solidFill>
              <a:srgbClr val="EA9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1" name="iŝḻíḍ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4F8EA7B-6A79-4773-A23C-EBDCD40F28D4}"/>
                </a:ext>
              </a:extLst>
            </p:cNvPr>
            <p:cNvSpPr/>
            <p:nvPr/>
          </p:nvSpPr>
          <p:spPr bwMode="auto">
            <a:xfrm>
              <a:off x="7451688" y="1521540"/>
              <a:ext cx="656559" cy="1020041"/>
            </a:xfrm>
            <a:custGeom>
              <a:avLst/>
              <a:gdLst>
                <a:gd name="T0" fmla="*/ 0 w 193"/>
                <a:gd name="T1" fmla="*/ 300 h 300"/>
                <a:gd name="T2" fmla="*/ 0 w 193"/>
                <a:gd name="T3" fmla="*/ 271 h 300"/>
                <a:gd name="T4" fmla="*/ 157 w 193"/>
                <a:gd name="T5" fmla="*/ 60 h 300"/>
                <a:gd name="T6" fmla="*/ 107 w 193"/>
                <a:gd name="T7" fmla="*/ 38 h 300"/>
                <a:gd name="T8" fmla="*/ 30 w 193"/>
                <a:gd name="T9" fmla="*/ 87 h 300"/>
                <a:gd name="T10" fmla="*/ 30 w 193"/>
                <a:gd name="T11" fmla="*/ 58 h 300"/>
                <a:gd name="T12" fmla="*/ 30 w 193"/>
                <a:gd name="T13" fmla="*/ 73 h 300"/>
                <a:gd name="T14" fmla="*/ 30 w 193"/>
                <a:gd name="T15" fmla="*/ 58 h 300"/>
                <a:gd name="T16" fmla="*/ 88 w 193"/>
                <a:gd name="T17" fmla="*/ 13 h 300"/>
                <a:gd name="T18" fmla="*/ 94 w 193"/>
                <a:gd name="T19" fmla="*/ 0 h 300"/>
                <a:gd name="T20" fmla="*/ 193 w 193"/>
                <a:gd name="T21" fmla="*/ 45 h 300"/>
                <a:gd name="T22" fmla="*/ 189 w 193"/>
                <a:gd name="T23" fmla="*/ 57 h 300"/>
                <a:gd name="T24" fmla="*/ 139 w 193"/>
                <a:gd name="T25" fmla="*/ 176 h 300"/>
                <a:gd name="T26" fmla="*/ 0 w 193"/>
                <a:gd name="T27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3" h="300">
                  <a:moveTo>
                    <a:pt x="0" y="300"/>
                  </a:moveTo>
                  <a:cubicBezTo>
                    <a:pt x="0" y="271"/>
                    <a:pt x="0" y="271"/>
                    <a:pt x="0" y="271"/>
                  </a:cubicBezTo>
                  <a:cubicBezTo>
                    <a:pt x="70" y="271"/>
                    <a:pt x="134" y="129"/>
                    <a:pt x="157" y="60"/>
                  </a:cubicBezTo>
                  <a:cubicBezTo>
                    <a:pt x="107" y="38"/>
                    <a:pt x="107" y="38"/>
                    <a:pt x="107" y="38"/>
                  </a:cubicBezTo>
                  <a:cubicBezTo>
                    <a:pt x="78" y="86"/>
                    <a:pt x="32" y="87"/>
                    <a:pt x="30" y="87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8"/>
                    <a:pt x="68" y="56"/>
                    <a:pt x="88" y="13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193" y="45"/>
                    <a:pt x="193" y="45"/>
                    <a:pt x="193" y="45"/>
                  </a:cubicBezTo>
                  <a:cubicBezTo>
                    <a:pt x="189" y="57"/>
                    <a:pt x="189" y="57"/>
                    <a:pt x="189" y="57"/>
                  </a:cubicBezTo>
                  <a:cubicBezTo>
                    <a:pt x="188" y="59"/>
                    <a:pt x="170" y="117"/>
                    <a:pt x="139" y="176"/>
                  </a:cubicBezTo>
                  <a:cubicBezTo>
                    <a:pt x="95" y="259"/>
                    <a:pt x="48" y="300"/>
                    <a:pt x="0" y="300"/>
                  </a:cubicBezTo>
                  <a:close/>
                </a:path>
              </a:pathLst>
            </a:custGeom>
            <a:solidFill>
              <a:srgbClr val="F9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2" name="íśḻiḑ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D723094-4143-4669-8AC2-F0671CA6EBAE}"/>
                </a:ext>
              </a:extLst>
            </p:cNvPr>
            <p:cNvSpPr/>
            <p:nvPr/>
          </p:nvSpPr>
          <p:spPr bwMode="auto">
            <a:xfrm>
              <a:off x="7603957" y="1508441"/>
              <a:ext cx="167005" cy="199751"/>
            </a:xfrm>
            <a:custGeom>
              <a:avLst/>
              <a:gdLst>
                <a:gd name="T0" fmla="*/ 41 w 49"/>
                <a:gd name="T1" fmla="*/ 0 h 59"/>
                <a:gd name="T2" fmla="*/ 34 w 49"/>
                <a:gd name="T3" fmla="*/ 13 h 59"/>
                <a:gd name="T4" fmla="*/ 0 w 49"/>
                <a:gd name="T5" fmla="*/ 49 h 59"/>
                <a:gd name="T6" fmla="*/ 0 w 49"/>
                <a:gd name="T7" fmla="*/ 59 h 59"/>
                <a:gd name="T8" fmla="*/ 0 w 49"/>
                <a:gd name="T9" fmla="*/ 58 h 59"/>
                <a:gd name="T10" fmla="*/ 43 w 49"/>
                <a:gd name="T11" fmla="*/ 17 h 59"/>
                <a:gd name="T12" fmla="*/ 49 w 49"/>
                <a:gd name="T13" fmla="*/ 4 h 59"/>
                <a:gd name="T14" fmla="*/ 41 w 49"/>
                <a:gd name="T1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59">
                  <a:moveTo>
                    <a:pt x="41" y="0"/>
                  </a:moveTo>
                  <a:cubicBezTo>
                    <a:pt x="34" y="13"/>
                    <a:pt x="34" y="13"/>
                    <a:pt x="34" y="13"/>
                  </a:cubicBezTo>
                  <a:cubicBezTo>
                    <a:pt x="26" y="31"/>
                    <a:pt x="13" y="42"/>
                    <a:pt x="0" y="4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8"/>
                    <a:pt x="30" y="49"/>
                    <a:pt x="43" y="17"/>
                  </a:cubicBezTo>
                  <a:cubicBezTo>
                    <a:pt x="49" y="4"/>
                    <a:pt x="49" y="4"/>
                    <a:pt x="49" y="4"/>
                  </a:cubicBezTo>
                  <a:lnTo>
                    <a:pt x="41" y="0"/>
                  </a:lnTo>
                  <a:close/>
                </a:path>
              </a:pathLst>
            </a:custGeom>
            <a:solidFill>
              <a:srgbClr val="D5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3" name="íṩḻïḍ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0E4BB06-D9FA-4DC9-BF77-72EDE7B5DCAC}"/>
                </a:ext>
              </a:extLst>
            </p:cNvPr>
            <p:cNvSpPr/>
            <p:nvPr/>
          </p:nvSpPr>
          <p:spPr bwMode="auto">
            <a:xfrm>
              <a:off x="7525366" y="1650887"/>
              <a:ext cx="460083" cy="777720"/>
            </a:xfrm>
            <a:custGeom>
              <a:avLst/>
              <a:gdLst>
                <a:gd name="T0" fmla="*/ 0 w 135"/>
                <a:gd name="T1" fmla="*/ 229 h 229"/>
                <a:gd name="T2" fmla="*/ 135 w 135"/>
                <a:gd name="T3" fmla="*/ 22 h 229"/>
                <a:gd name="T4" fmla="*/ 85 w 135"/>
                <a:gd name="T5" fmla="*/ 0 h 229"/>
                <a:gd name="T6" fmla="*/ 80 w 135"/>
                <a:gd name="T7" fmla="*/ 8 h 229"/>
                <a:gd name="T8" fmla="*/ 124 w 135"/>
                <a:gd name="T9" fmla="*/ 28 h 229"/>
                <a:gd name="T10" fmla="*/ 0 w 135"/>
                <a:gd name="T11" fmla="*/ 229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229">
                  <a:moveTo>
                    <a:pt x="0" y="229"/>
                  </a:moveTo>
                  <a:cubicBezTo>
                    <a:pt x="61" y="204"/>
                    <a:pt x="114" y="84"/>
                    <a:pt x="135" y="22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3" y="3"/>
                    <a:pt x="82" y="5"/>
                    <a:pt x="80" y="8"/>
                  </a:cubicBezTo>
                  <a:cubicBezTo>
                    <a:pt x="124" y="28"/>
                    <a:pt x="124" y="28"/>
                    <a:pt x="124" y="28"/>
                  </a:cubicBezTo>
                  <a:cubicBezTo>
                    <a:pt x="104" y="86"/>
                    <a:pt x="56" y="195"/>
                    <a:pt x="0" y="229"/>
                  </a:cubicBezTo>
                  <a:close/>
                </a:path>
              </a:pathLst>
            </a:custGeom>
            <a:solidFill>
              <a:srgbClr val="D5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4" name="î$ľíḑ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2D5D518-825F-4AA3-AB1E-0B4FD6429DBE}"/>
                </a:ext>
              </a:extLst>
            </p:cNvPr>
            <p:cNvSpPr/>
            <p:nvPr/>
          </p:nvSpPr>
          <p:spPr bwMode="auto">
            <a:xfrm>
              <a:off x="5938819" y="1521540"/>
              <a:ext cx="658196" cy="1020041"/>
            </a:xfrm>
            <a:custGeom>
              <a:avLst/>
              <a:gdLst>
                <a:gd name="T0" fmla="*/ 193 w 193"/>
                <a:gd name="T1" fmla="*/ 300 h 300"/>
                <a:gd name="T2" fmla="*/ 193 w 193"/>
                <a:gd name="T3" fmla="*/ 271 h 300"/>
                <a:gd name="T4" fmla="*/ 36 w 193"/>
                <a:gd name="T5" fmla="*/ 60 h 300"/>
                <a:gd name="T6" fmla="*/ 86 w 193"/>
                <a:gd name="T7" fmla="*/ 38 h 300"/>
                <a:gd name="T8" fmla="*/ 163 w 193"/>
                <a:gd name="T9" fmla="*/ 87 h 300"/>
                <a:gd name="T10" fmla="*/ 164 w 193"/>
                <a:gd name="T11" fmla="*/ 58 h 300"/>
                <a:gd name="T12" fmla="*/ 163 w 193"/>
                <a:gd name="T13" fmla="*/ 73 h 300"/>
                <a:gd name="T14" fmla="*/ 164 w 193"/>
                <a:gd name="T15" fmla="*/ 58 h 300"/>
                <a:gd name="T16" fmla="*/ 106 w 193"/>
                <a:gd name="T17" fmla="*/ 13 h 300"/>
                <a:gd name="T18" fmla="*/ 100 w 193"/>
                <a:gd name="T19" fmla="*/ 0 h 300"/>
                <a:gd name="T20" fmla="*/ 0 w 193"/>
                <a:gd name="T21" fmla="*/ 45 h 300"/>
                <a:gd name="T22" fmla="*/ 4 w 193"/>
                <a:gd name="T23" fmla="*/ 57 h 300"/>
                <a:gd name="T24" fmla="*/ 55 w 193"/>
                <a:gd name="T25" fmla="*/ 176 h 300"/>
                <a:gd name="T26" fmla="*/ 193 w 193"/>
                <a:gd name="T27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3" h="300">
                  <a:moveTo>
                    <a:pt x="193" y="300"/>
                  </a:moveTo>
                  <a:cubicBezTo>
                    <a:pt x="193" y="271"/>
                    <a:pt x="193" y="271"/>
                    <a:pt x="193" y="271"/>
                  </a:cubicBezTo>
                  <a:cubicBezTo>
                    <a:pt x="123" y="271"/>
                    <a:pt x="60" y="129"/>
                    <a:pt x="36" y="60"/>
                  </a:cubicBezTo>
                  <a:cubicBezTo>
                    <a:pt x="86" y="38"/>
                    <a:pt x="86" y="38"/>
                    <a:pt x="86" y="38"/>
                  </a:cubicBezTo>
                  <a:cubicBezTo>
                    <a:pt x="115" y="86"/>
                    <a:pt x="161" y="87"/>
                    <a:pt x="163" y="87"/>
                  </a:cubicBezTo>
                  <a:cubicBezTo>
                    <a:pt x="164" y="58"/>
                    <a:pt x="164" y="58"/>
                    <a:pt x="164" y="58"/>
                  </a:cubicBezTo>
                  <a:cubicBezTo>
                    <a:pt x="163" y="73"/>
                    <a:pt x="163" y="73"/>
                    <a:pt x="163" y="73"/>
                  </a:cubicBezTo>
                  <a:cubicBezTo>
                    <a:pt x="164" y="58"/>
                    <a:pt x="164" y="58"/>
                    <a:pt x="164" y="58"/>
                  </a:cubicBezTo>
                  <a:cubicBezTo>
                    <a:pt x="162" y="58"/>
                    <a:pt x="126" y="56"/>
                    <a:pt x="106" y="13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4" y="57"/>
                    <a:pt x="4" y="57"/>
                    <a:pt x="4" y="57"/>
                  </a:cubicBezTo>
                  <a:cubicBezTo>
                    <a:pt x="5" y="59"/>
                    <a:pt x="23" y="117"/>
                    <a:pt x="55" y="176"/>
                  </a:cubicBezTo>
                  <a:cubicBezTo>
                    <a:pt x="99" y="259"/>
                    <a:pt x="145" y="300"/>
                    <a:pt x="193" y="300"/>
                  </a:cubicBezTo>
                  <a:close/>
                </a:path>
              </a:pathLst>
            </a:custGeom>
            <a:solidFill>
              <a:srgbClr val="F9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5" name="iṡḻïḑ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54868AD-72B0-438D-8BF9-8AE1D803A2A3}"/>
                </a:ext>
              </a:extLst>
            </p:cNvPr>
            <p:cNvSpPr/>
            <p:nvPr/>
          </p:nvSpPr>
          <p:spPr bwMode="auto">
            <a:xfrm>
              <a:off x="6276104" y="1508441"/>
              <a:ext cx="170280" cy="199751"/>
            </a:xfrm>
            <a:custGeom>
              <a:avLst/>
              <a:gdLst>
                <a:gd name="T0" fmla="*/ 9 w 50"/>
                <a:gd name="T1" fmla="*/ 0 h 59"/>
                <a:gd name="T2" fmla="*/ 15 w 50"/>
                <a:gd name="T3" fmla="*/ 13 h 59"/>
                <a:gd name="T4" fmla="*/ 50 w 50"/>
                <a:gd name="T5" fmla="*/ 49 h 59"/>
                <a:gd name="T6" fmla="*/ 50 w 50"/>
                <a:gd name="T7" fmla="*/ 59 h 59"/>
                <a:gd name="T8" fmla="*/ 49 w 50"/>
                <a:gd name="T9" fmla="*/ 58 h 59"/>
                <a:gd name="T10" fmla="*/ 7 w 50"/>
                <a:gd name="T11" fmla="*/ 17 h 59"/>
                <a:gd name="T12" fmla="*/ 0 w 50"/>
                <a:gd name="T13" fmla="*/ 4 h 59"/>
                <a:gd name="T14" fmla="*/ 9 w 50"/>
                <a:gd name="T15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59">
                  <a:moveTo>
                    <a:pt x="9" y="0"/>
                  </a:moveTo>
                  <a:cubicBezTo>
                    <a:pt x="15" y="13"/>
                    <a:pt x="15" y="13"/>
                    <a:pt x="15" y="13"/>
                  </a:cubicBezTo>
                  <a:cubicBezTo>
                    <a:pt x="23" y="31"/>
                    <a:pt x="37" y="42"/>
                    <a:pt x="50" y="49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49" y="58"/>
                    <a:pt x="20" y="49"/>
                    <a:pt x="7" y="17"/>
                  </a:cubicBezTo>
                  <a:cubicBezTo>
                    <a:pt x="0" y="4"/>
                    <a:pt x="0" y="4"/>
                    <a:pt x="0" y="4"/>
                  </a:cubicBezTo>
                  <a:lnTo>
                    <a:pt x="9" y="0"/>
                  </a:lnTo>
                  <a:close/>
                </a:path>
              </a:pathLst>
            </a:custGeom>
            <a:solidFill>
              <a:srgbClr val="D5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6" name="íśḷíd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CA4C34B-5611-4C95-96C3-194C5F0B5DD4}"/>
                </a:ext>
              </a:extLst>
            </p:cNvPr>
            <p:cNvSpPr/>
            <p:nvPr/>
          </p:nvSpPr>
          <p:spPr bwMode="auto">
            <a:xfrm>
              <a:off x="6061617" y="1650887"/>
              <a:ext cx="463357" cy="777720"/>
            </a:xfrm>
            <a:custGeom>
              <a:avLst/>
              <a:gdLst>
                <a:gd name="T0" fmla="*/ 136 w 136"/>
                <a:gd name="T1" fmla="*/ 229 h 229"/>
                <a:gd name="T2" fmla="*/ 0 w 136"/>
                <a:gd name="T3" fmla="*/ 22 h 229"/>
                <a:gd name="T4" fmla="*/ 50 w 136"/>
                <a:gd name="T5" fmla="*/ 0 h 229"/>
                <a:gd name="T6" fmla="*/ 56 w 136"/>
                <a:gd name="T7" fmla="*/ 8 h 229"/>
                <a:gd name="T8" fmla="*/ 11 w 136"/>
                <a:gd name="T9" fmla="*/ 28 h 229"/>
                <a:gd name="T10" fmla="*/ 136 w 136"/>
                <a:gd name="T11" fmla="*/ 229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6" h="229">
                  <a:moveTo>
                    <a:pt x="136" y="229"/>
                  </a:moveTo>
                  <a:cubicBezTo>
                    <a:pt x="74" y="204"/>
                    <a:pt x="21" y="84"/>
                    <a:pt x="0" y="22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2" y="3"/>
                    <a:pt x="54" y="5"/>
                    <a:pt x="56" y="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31" y="86"/>
                    <a:pt x="79" y="195"/>
                    <a:pt x="136" y="229"/>
                  </a:cubicBezTo>
                  <a:close/>
                </a:path>
              </a:pathLst>
            </a:custGeom>
            <a:solidFill>
              <a:srgbClr val="D5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7" name="ïṧ1ïď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D877560-A313-4EF1-AD35-19CDE85C3776}"/>
                </a:ext>
              </a:extLst>
            </p:cNvPr>
            <p:cNvSpPr/>
            <p:nvPr/>
          </p:nvSpPr>
          <p:spPr bwMode="auto">
            <a:xfrm>
              <a:off x="7451688" y="1569022"/>
              <a:ext cx="656559" cy="972559"/>
            </a:xfrm>
            <a:custGeom>
              <a:avLst/>
              <a:gdLst>
                <a:gd name="T0" fmla="*/ 193 w 193"/>
                <a:gd name="T1" fmla="*/ 31 h 286"/>
                <a:gd name="T2" fmla="*/ 125 w 193"/>
                <a:gd name="T3" fmla="*/ 0 h 286"/>
                <a:gd name="T4" fmla="*/ 125 w 193"/>
                <a:gd name="T5" fmla="*/ 32 h 286"/>
                <a:gd name="T6" fmla="*/ 157 w 193"/>
                <a:gd name="T7" fmla="*/ 46 h 286"/>
                <a:gd name="T8" fmla="*/ 0 w 193"/>
                <a:gd name="T9" fmla="*/ 257 h 286"/>
                <a:gd name="T10" fmla="*/ 0 w 193"/>
                <a:gd name="T11" fmla="*/ 286 h 286"/>
                <a:gd name="T12" fmla="*/ 139 w 193"/>
                <a:gd name="T13" fmla="*/ 162 h 286"/>
                <a:gd name="T14" fmla="*/ 189 w 193"/>
                <a:gd name="T15" fmla="*/ 43 h 286"/>
                <a:gd name="T16" fmla="*/ 193 w 193"/>
                <a:gd name="T17" fmla="*/ 31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3" h="286">
                  <a:moveTo>
                    <a:pt x="193" y="31"/>
                  </a:moveTo>
                  <a:cubicBezTo>
                    <a:pt x="125" y="0"/>
                    <a:pt x="125" y="0"/>
                    <a:pt x="125" y="0"/>
                  </a:cubicBezTo>
                  <a:cubicBezTo>
                    <a:pt x="125" y="9"/>
                    <a:pt x="125" y="20"/>
                    <a:pt x="125" y="32"/>
                  </a:cubicBezTo>
                  <a:cubicBezTo>
                    <a:pt x="157" y="46"/>
                    <a:pt x="157" y="46"/>
                    <a:pt x="157" y="46"/>
                  </a:cubicBezTo>
                  <a:cubicBezTo>
                    <a:pt x="134" y="115"/>
                    <a:pt x="70" y="257"/>
                    <a:pt x="0" y="257"/>
                  </a:cubicBezTo>
                  <a:cubicBezTo>
                    <a:pt x="0" y="286"/>
                    <a:pt x="0" y="286"/>
                    <a:pt x="0" y="286"/>
                  </a:cubicBezTo>
                  <a:cubicBezTo>
                    <a:pt x="48" y="286"/>
                    <a:pt x="95" y="245"/>
                    <a:pt x="139" y="162"/>
                  </a:cubicBezTo>
                  <a:cubicBezTo>
                    <a:pt x="170" y="103"/>
                    <a:pt x="188" y="45"/>
                    <a:pt x="189" y="43"/>
                  </a:cubicBezTo>
                  <a:lnTo>
                    <a:pt x="193" y="31"/>
                  </a:lnTo>
                  <a:close/>
                </a:path>
              </a:pathLst>
            </a:custGeom>
            <a:solidFill>
              <a:srgbClr val="FCC9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8" name="ïŝļîḓ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D6265F3-9D01-4437-B810-E2E411A675E2}"/>
                </a:ext>
              </a:extLst>
            </p:cNvPr>
            <p:cNvSpPr/>
            <p:nvPr/>
          </p:nvSpPr>
          <p:spPr bwMode="auto">
            <a:xfrm>
              <a:off x="5938819" y="1569022"/>
              <a:ext cx="658196" cy="972559"/>
            </a:xfrm>
            <a:custGeom>
              <a:avLst/>
              <a:gdLst>
                <a:gd name="T0" fmla="*/ 0 w 193"/>
                <a:gd name="T1" fmla="*/ 31 h 286"/>
                <a:gd name="T2" fmla="*/ 69 w 193"/>
                <a:gd name="T3" fmla="*/ 0 h 286"/>
                <a:gd name="T4" fmla="*/ 68 w 193"/>
                <a:gd name="T5" fmla="*/ 32 h 286"/>
                <a:gd name="T6" fmla="*/ 36 w 193"/>
                <a:gd name="T7" fmla="*/ 46 h 286"/>
                <a:gd name="T8" fmla="*/ 193 w 193"/>
                <a:gd name="T9" fmla="*/ 257 h 286"/>
                <a:gd name="T10" fmla="*/ 193 w 193"/>
                <a:gd name="T11" fmla="*/ 286 h 286"/>
                <a:gd name="T12" fmla="*/ 55 w 193"/>
                <a:gd name="T13" fmla="*/ 162 h 286"/>
                <a:gd name="T14" fmla="*/ 4 w 193"/>
                <a:gd name="T15" fmla="*/ 43 h 286"/>
                <a:gd name="T16" fmla="*/ 0 w 193"/>
                <a:gd name="T17" fmla="*/ 31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3" h="286">
                  <a:moveTo>
                    <a:pt x="0" y="31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8" y="9"/>
                    <a:pt x="68" y="20"/>
                    <a:pt x="68" y="32"/>
                  </a:cubicBezTo>
                  <a:cubicBezTo>
                    <a:pt x="36" y="46"/>
                    <a:pt x="36" y="46"/>
                    <a:pt x="36" y="46"/>
                  </a:cubicBezTo>
                  <a:cubicBezTo>
                    <a:pt x="60" y="115"/>
                    <a:pt x="123" y="257"/>
                    <a:pt x="193" y="257"/>
                  </a:cubicBezTo>
                  <a:cubicBezTo>
                    <a:pt x="193" y="286"/>
                    <a:pt x="193" y="286"/>
                    <a:pt x="193" y="286"/>
                  </a:cubicBezTo>
                  <a:cubicBezTo>
                    <a:pt x="145" y="286"/>
                    <a:pt x="99" y="245"/>
                    <a:pt x="55" y="162"/>
                  </a:cubicBezTo>
                  <a:cubicBezTo>
                    <a:pt x="23" y="103"/>
                    <a:pt x="5" y="45"/>
                    <a:pt x="4" y="43"/>
                  </a:cubicBezTo>
                  <a:lnTo>
                    <a:pt x="0" y="31"/>
                  </a:lnTo>
                  <a:close/>
                </a:path>
              </a:pathLst>
            </a:custGeom>
            <a:solidFill>
              <a:srgbClr val="FCC9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9" name="îşḻî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62FD7FE-AB89-4E9D-B148-A28A922FDC44}"/>
                </a:ext>
              </a:extLst>
            </p:cNvPr>
            <p:cNvSpPr/>
            <p:nvPr/>
          </p:nvSpPr>
          <p:spPr bwMode="auto">
            <a:xfrm>
              <a:off x="6405450" y="1436400"/>
              <a:ext cx="1239439" cy="1434279"/>
            </a:xfrm>
            <a:custGeom>
              <a:avLst/>
              <a:gdLst>
                <a:gd name="T0" fmla="*/ 146 w 364"/>
                <a:gd name="T1" fmla="*/ 422 h 422"/>
                <a:gd name="T2" fmla="*/ 218 w 364"/>
                <a:gd name="T3" fmla="*/ 422 h 422"/>
                <a:gd name="T4" fmla="*/ 339 w 364"/>
                <a:gd name="T5" fmla="*/ 266 h 422"/>
                <a:gd name="T6" fmla="*/ 364 w 364"/>
                <a:gd name="T7" fmla="*/ 17 h 422"/>
                <a:gd name="T8" fmla="*/ 182 w 364"/>
                <a:gd name="T9" fmla="*/ 0 h 422"/>
                <a:gd name="T10" fmla="*/ 0 w 364"/>
                <a:gd name="T11" fmla="*/ 17 h 422"/>
                <a:gd name="T12" fmla="*/ 24 w 364"/>
                <a:gd name="T13" fmla="*/ 266 h 422"/>
                <a:gd name="T14" fmla="*/ 146 w 364"/>
                <a:gd name="T15" fmla="*/ 422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4" h="422">
                  <a:moveTo>
                    <a:pt x="146" y="422"/>
                  </a:moveTo>
                  <a:cubicBezTo>
                    <a:pt x="218" y="422"/>
                    <a:pt x="218" y="422"/>
                    <a:pt x="218" y="422"/>
                  </a:cubicBezTo>
                  <a:cubicBezTo>
                    <a:pt x="269" y="391"/>
                    <a:pt x="339" y="338"/>
                    <a:pt x="339" y="266"/>
                  </a:cubicBezTo>
                  <a:cubicBezTo>
                    <a:pt x="364" y="17"/>
                    <a:pt x="364" y="17"/>
                    <a:pt x="364" y="17"/>
                  </a:cubicBezTo>
                  <a:cubicBezTo>
                    <a:pt x="364" y="17"/>
                    <a:pt x="253" y="0"/>
                    <a:pt x="182" y="0"/>
                  </a:cubicBezTo>
                  <a:cubicBezTo>
                    <a:pt x="110" y="0"/>
                    <a:pt x="0" y="17"/>
                    <a:pt x="0" y="17"/>
                  </a:cubicBezTo>
                  <a:cubicBezTo>
                    <a:pt x="24" y="266"/>
                    <a:pt x="24" y="266"/>
                    <a:pt x="24" y="266"/>
                  </a:cubicBezTo>
                  <a:cubicBezTo>
                    <a:pt x="24" y="338"/>
                    <a:pt x="94" y="391"/>
                    <a:pt x="146" y="422"/>
                  </a:cubicBezTo>
                  <a:close/>
                </a:path>
              </a:pathLst>
            </a:custGeom>
            <a:solidFill>
              <a:srgbClr val="F9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0" name="iṣ1îd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B84510A-2B35-4D94-9575-F3C4775C3F3C}"/>
                </a:ext>
              </a:extLst>
            </p:cNvPr>
            <p:cNvSpPr/>
            <p:nvPr/>
          </p:nvSpPr>
          <p:spPr bwMode="auto">
            <a:xfrm>
              <a:off x="6405450" y="1436400"/>
              <a:ext cx="1239439" cy="1216518"/>
            </a:xfrm>
            <a:custGeom>
              <a:avLst/>
              <a:gdLst>
                <a:gd name="T0" fmla="*/ 355 w 364"/>
                <a:gd name="T1" fmla="*/ 109 h 358"/>
                <a:gd name="T2" fmla="*/ 364 w 364"/>
                <a:gd name="T3" fmla="*/ 17 h 358"/>
                <a:gd name="T4" fmla="*/ 182 w 364"/>
                <a:gd name="T5" fmla="*/ 0 h 358"/>
                <a:gd name="T6" fmla="*/ 0 w 364"/>
                <a:gd name="T7" fmla="*/ 17 h 358"/>
                <a:gd name="T8" fmla="*/ 24 w 364"/>
                <a:gd name="T9" fmla="*/ 266 h 358"/>
                <a:gd name="T10" fmla="*/ 64 w 364"/>
                <a:gd name="T11" fmla="*/ 358 h 358"/>
                <a:gd name="T12" fmla="*/ 355 w 364"/>
                <a:gd name="T13" fmla="*/ 109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4" h="358">
                  <a:moveTo>
                    <a:pt x="355" y="109"/>
                  </a:moveTo>
                  <a:cubicBezTo>
                    <a:pt x="364" y="17"/>
                    <a:pt x="364" y="17"/>
                    <a:pt x="364" y="17"/>
                  </a:cubicBezTo>
                  <a:cubicBezTo>
                    <a:pt x="364" y="17"/>
                    <a:pt x="253" y="0"/>
                    <a:pt x="182" y="0"/>
                  </a:cubicBezTo>
                  <a:cubicBezTo>
                    <a:pt x="110" y="0"/>
                    <a:pt x="0" y="17"/>
                    <a:pt x="0" y="17"/>
                  </a:cubicBezTo>
                  <a:cubicBezTo>
                    <a:pt x="24" y="266"/>
                    <a:pt x="24" y="266"/>
                    <a:pt x="24" y="266"/>
                  </a:cubicBezTo>
                  <a:cubicBezTo>
                    <a:pt x="24" y="301"/>
                    <a:pt x="41" y="332"/>
                    <a:pt x="64" y="358"/>
                  </a:cubicBezTo>
                  <a:cubicBezTo>
                    <a:pt x="68" y="262"/>
                    <a:pt x="111" y="110"/>
                    <a:pt x="355" y="109"/>
                  </a:cubicBezTo>
                  <a:close/>
                </a:path>
              </a:pathLst>
            </a:custGeom>
            <a:solidFill>
              <a:srgbClr val="FCC9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1" name="îŝļi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49B4D7F-2184-4D97-814A-239CD6188211}"/>
                </a:ext>
              </a:extLst>
            </p:cNvPr>
            <p:cNvSpPr/>
            <p:nvPr/>
          </p:nvSpPr>
          <p:spPr bwMode="auto">
            <a:xfrm>
              <a:off x="6565906" y="3915280"/>
              <a:ext cx="319275" cy="240684"/>
            </a:xfrm>
            <a:custGeom>
              <a:avLst/>
              <a:gdLst>
                <a:gd name="T0" fmla="*/ 93 w 94"/>
                <a:gd name="T1" fmla="*/ 71 h 71"/>
                <a:gd name="T2" fmla="*/ 94 w 94"/>
                <a:gd name="T3" fmla="*/ 37 h 71"/>
                <a:gd name="T4" fmla="*/ 0 w 94"/>
                <a:gd name="T5" fmla="*/ 0 h 71"/>
                <a:gd name="T6" fmla="*/ 0 w 94"/>
                <a:gd name="T7" fmla="*/ 0 h 71"/>
                <a:gd name="T8" fmla="*/ 0 w 94"/>
                <a:gd name="T9" fmla="*/ 34 h 71"/>
                <a:gd name="T10" fmla="*/ 93 w 94"/>
                <a:gd name="T11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" h="71">
                  <a:moveTo>
                    <a:pt x="93" y="71"/>
                  </a:moveTo>
                  <a:cubicBezTo>
                    <a:pt x="94" y="37"/>
                    <a:pt x="94" y="37"/>
                    <a:pt x="94" y="37"/>
                  </a:cubicBezTo>
                  <a:cubicBezTo>
                    <a:pt x="47" y="30"/>
                    <a:pt x="17" y="1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6" y="47"/>
                    <a:pt x="46" y="64"/>
                    <a:pt x="93" y="71"/>
                  </a:cubicBezTo>
                  <a:close/>
                </a:path>
              </a:pathLst>
            </a:custGeom>
            <a:solidFill>
              <a:srgbClr val="FDD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2" name="íşliď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5D329A1-70DE-49B4-BDD7-01FEF1C63F67}"/>
                </a:ext>
              </a:extLst>
            </p:cNvPr>
            <p:cNvSpPr/>
            <p:nvPr/>
          </p:nvSpPr>
          <p:spPr bwMode="auto">
            <a:xfrm>
              <a:off x="7219191" y="3946389"/>
              <a:ext cx="217762" cy="199751"/>
            </a:xfrm>
            <a:custGeom>
              <a:avLst/>
              <a:gdLst>
                <a:gd name="T0" fmla="*/ 0 w 64"/>
                <a:gd name="T1" fmla="*/ 25 h 59"/>
                <a:gd name="T2" fmla="*/ 0 w 64"/>
                <a:gd name="T3" fmla="*/ 59 h 59"/>
                <a:gd name="T4" fmla="*/ 64 w 64"/>
                <a:gd name="T5" fmla="*/ 34 h 59"/>
                <a:gd name="T6" fmla="*/ 64 w 64"/>
                <a:gd name="T7" fmla="*/ 0 h 59"/>
                <a:gd name="T8" fmla="*/ 64 w 64"/>
                <a:gd name="T9" fmla="*/ 0 h 59"/>
                <a:gd name="T10" fmla="*/ 1 w 64"/>
                <a:gd name="T11" fmla="*/ 25 h 59"/>
                <a:gd name="T12" fmla="*/ 0 w 64"/>
                <a:gd name="T13" fmla="*/ 25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59">
                  <a:moveTo>
                    <a:pt x="0" y="25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28" y="53"/>
                    <a:pt x="49" y="44"/>
                    <a:pt x="64" y="34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9" y="9"/>
                    <a:pt x="28" y="19"/>
                    <a:pt x="1" y="25"/>
                  </a:cubicBezTo>
                  <a:lnTo>
                    <a:pt x="0" y="25"/>
                  </a:lnTo>
                  <a:close/>
                </a:path>
              </a:pathLst>
            </a:custGeom>
            <a:solidFill>
              <a:srgbClr val="FDD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3" name="iṣliḓ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BCE5807-FF31-4C95-BA75-0992BFBE1FF6}"/>
                </a:ext>
              </a:extLst>
            </p:cNvPr>
            <p:cNvSpPr/>
            <p:nvPr/>
          </p:nvSpPr>
          <p:spPr bwMode="auto">
            <a:xfrm>
              <a:off x="6926113" y="4044627"/>
              <a:ext cx="185016" cy="122798"/>
            </a:xfrm>
            <a:custGeom>
              <a:avLst/>
              <a:gdLst>
                <a:gd name="T0" fmla="*/ 0 w 54"/>
                <a:gd name="T1" fmla="*/ 35 h 36"/>
                <a:gd name="T2" fmla="*/ 29 w 54"/>
                <a:gd name="T3" fmla="*/ 36 h 36"/>
                <a:gd name="T4" fmla="*/ 54 w 54"/>
                <a:gd name="T5" fmla="*/ 35 h 36"/>
                <a:gd name="T6" fmla="*/ 54 w 54"/>
                <a:gd name="T7" fmla="*/ 0 h 36"/>
                <a:gd name="T8" fmla="*/ 29 w 54"/>
                <a:gd name="T9" fmla="*/ 1 h 36"/>
                <a:gd name="T10" fmla="*/ 0 w 54"/>
                <a:gd name="T11" fmla="*/ 0 h 36"/>
                <a:gd name="T12" fmla="*/ 0 w 54"/>
                <a:gd name="T13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6">
                  <a:moveTo>
                    <a:pt x="0" y="35"/>
                  </a:moveTo>
                  <a:cubicBezTo>
                    <a:pt x="9" y="35"/>
                    <a:pt x="18" y="36"/>
                    <a:pt x="29" y="36"/>
                  </a:cubicBezTo>
                  <a:cubicBezTo>
                    <a:pt x="38" y="36"/>
                    <a:pt x="46" y="36"/>
                    <a:pt x="54" y="35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6" y="1"/>
                    <a:pt x="38" y="1"/>
                    <a:pt x="29" y="1"/>
                  </a:cubicBezTo>
                  <a:cubicBezTo>
                    <a:pt x="18" y="1"/>
                    <a:pt x="9" y="1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FDD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4" name="îṣḷíd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77806B5-BF2B-4D9C-8567-315466B1F53C}"/>
                </a:ext>
              </a:extLst>
            </p:cNvPr>
            <p:cNvSpPr/>
            <p:nvPr/>
          </p:nvSpPr>
          <p:spPr bwMode="auto">
            <a:xfrm>
              <a:off x="6875357" y="2870679"/>
              <a:ext cx="299627" cy="78591"/>
            </a:xfrm>
            <a:custGeom>
              <a:avLst/>
              <a:gdLst>
                <a:gd name="T0" fmla="*/ 88 w 88"/>
                <a:gd name="T1" fmla="*/ 15 h 23"/>
                <a:gd name="T2" fmla="*/ 79 w 88"/>
                <a:gd name="T3" fmla="*/ 23 h 23"/>
                <a:gd name="T4" fmla="*/ 8 w 88"/>
                <a:gd name="T5" fmla="*/ 23 h 23"/>
                <a:gd name="T6" fmla="*/ 0 w 88"/>
                <a:gd name="T7" fmla="*/ 15 h 23"/>
                <a:gd name="T8" fmla="*/ 0 w 88"/>
                <a:gd name="T9" fmla="*/ 9 h 23"/>
                <a:gd name="T10" fmla="*/ 8 w 88"/>
                <a:gd name="T11" fmla="*/ 0 h 23"/>
                <a:gd name="T12" fmla="*/ 79 w 88"/>
                <a:gd name="T13" fmla="*/ 0 h 23"/>
                <a:gd name="T14" fmla="*/ 88 w 88"/>
                <a:gd name="T15" fmla="*/ 9 h 23"/>
                <a:gd name="T16" fmla="*/ 88 w 88"/>
                <a:gd name="T17" fmla="*/ 1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" h="23">
                  <a:moveTo>
                    <a:pt x="88" y="15"/>
                  </a:moveTo>
                  <a:cubicBezTo>
                    <a:pt x="88" y="19"/>
                    <a:pt x="84" y="23"/>
                    <a:pt x="79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3" y="23"/>
                    <a:pt x="0" y="19"/>
                    <a:pt x="0" y="15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4" y="0"/>
                    <a:pt x="88" y="4"/>
                    <a:pt x="88" y="9"/>
                  </a:cubicBezTo>
                  <a:lnTo>
                    <a:pt x="88" y="15"/>
                  </a:lnTo>
                  <a:close/>
                </a:path>
              </a:pathLst>
            </a:custGeom>
            <a:solidFill>
              <a:srgbClr val="EA9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5" name="ïŝ1i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827ADF9-FDE5-4A15-A3D8-A7BB92D0C959}"/>
                </a:ext>
              </a:extLst>
            </p:cNvPr>
            <p:cNvSpPr/>
            <p:nvPr/>
          </p:nvSpPr>
          <p:spPr bwMode="auto">
            <a:xfrm>
              <a:off x="6862259" y="3541974"/>
              <a:ext cx="327461" cy="162094"/>
            </a:xfrm>
            <a:custGeom>
              <a:avLst/>
              <a:gdLst>
                <a:gd name="T0" fmla="*/ 17 w 96"/>
                <a:gd name="T1" fmla="*/ 1 h 48"/>
                <a:gd name="T2" fmla="*/ 0 w 96"/>
                <a:gd name="T3" fmla="*/ 37 h 48"/>
                <a:gd name="T4" fmla="*/ 96 w 96"/>
                <a:gd name="T5" fmla="*/ 37 h 48"/>
                <a:gd name="T6" fmla="*/ 78 w 96"/>
                <a:gd name="T7" fmla="*/ 0 h 48"/>
                <a:gd name="T8" fmla="*/ 17 w 96"/>
                <a:gd name="T9" fmla="*/ 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48">
                  <a:moveTo>
                    <a:pt x="17" y="1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31" y="48"/>
                    <a:pt x="65" y="48"/>
                    <a:pt x="96" y="37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55" y="14"/>
                    <a:pt x="38" y="14"/>
                    <a:pt x="17" y="1"/>
                  </a:cubicBezTo>
                  <a:close/>
                </a:path>
              </a:pathLst>
            </a:custGeom>
            <a:solidFill>
              <a:srgbClr val="EA9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6" name="îsḷiḋ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51B4766-317B-4211-8005-8F1C80363BB7}"/>
                </a:ext>
              </a:extLst>
            </p:cNvPr>
            <p:cNvSpPr/>
            <p:nvPr/>
          </p:nvSpPr>
          <p:spPr bwMode="auto">
            <a:xfrm>
              <a:off x="6875357" y="2870679"/>
              <a:ext cx="279979" cy="78591"/>
            </a:xfrm>
            <a:custGeom>
              <a:avLst/>
              <a:gdLst>
                <a:gd name="T0" fmla="*/ 8 w 82"/>
                <a:gd name="T1" fmla="*/ 0 h 23"/>
                <a:gd name="T2" fmla="*/ 0 w 82"/>
                <a:gd name="T3" fmla="*/ 9 h 23"/>
                <a:gd name="T4" fmla="*/ 0 w 82"/>
                <a:gd name="T5" fmla="*/ 15 h 23"/>
                <a:gd name="T6" fmla="*/ 8 w 82"/>
                <a:gd name="T7" fmla="*/ 23 h 23"/>
                <a:gd name="T8" fmla="*/ 67 w 82"/>
                <a:gd name="T9" fmla="*/ 23 h 23"/>
                <a:gd name="T10" fmla="*/ 82 w 82"/>
                <a:gd name="T11" fmla="*/ 1 h 23"/>
                <a:gd name="T12" fmla="*/ 79 w 82"/>
                <a:gd name="T13" fmla="*/ 0 h 23"/>
                <a:gd name="T14" fmla="*/ 8 w 82"/>
                <a:gd name="T1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2" h="23">
                  <a:moveTo>
                    <a:pt x="8" y="0"/>
                  </a:moveTo>
                  <a:cubicBezTo>
                    <a:pt x="3" y="0"/>
                    <a:pt x="0" y="4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9"/>
                    <a:pt x="3" y="23"/>
                    <a:pt x="8" y="23"/>
                  </a:cubicBezTo>
                  <a:cubicBezTo>
                    <a:pt x="67" y="23"/>
                    <a:pt x="67" y="23"/>
                    <a:pt x="67" y="23"/>
                  </a:cubicBezTo>
                  <a:cubicBezTo>
                    <a:pt x="71" y="16"/>
                    <a:pt x="76" y="8"/>
                    <a:pt x="82" y="1"/>
                  </a:cubicBezTo>
                  <a:cubicBezTo>
                    <a:pt x="81" y="1"/>
                    <a:pt x="80" y="0"/>
                    <a:pt x="79" y="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F6A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7" name="îŝḻíd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6EADBD5-0919-4542-98DD-8A358FC19FFF}"/>
                </a:ext>
              </a:extLst>
            </p:cNvPr>
            <p:cNvSpPr/>
            <p:nvPr/>
          </p:nvSpPr>
          <p:spPr bwMode="auto">
            <a:xfrm>
              <a:off x="6858984" y="3545249"/>
              <a:ext cx="293078" cy="158819"/>
            </a:xfrm>
            <a:custGeom>
              <a:avLst/>
              <a:gdLst>
                <a:gd name="T0" fmla="*/ 18 w 86"/>
                <a:gd name="T1" fmla="*/ 0 h 47"/>
                <a:gd name="T2" fmla="*/ 0 w 86"/>
                <a:gd name="T3" fmla="*/ 36 h 47"/>
                <a:gd name="T4" fmla="*/ 86 w 86"/>
                <a:gd name="T5" fmla="*/ 39 h 47"/>
                <a:gd name="T6" fmla="*/ 64 w 86"/>
                <a:gd name="T7" fmla="*/ 6 h 47"/>
                <a:gd name="T8" fmla="*/ 18 w 86"/>
                <a:gd name="T9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47">
                  <a:moveTo>
                    <a:pt x="18" y="0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28" y="46"/>
                    <a:pt x="58" y="47"/>
                    <a:pt x="86" y="39"/>
                  </a:cubicBezTo>
                  <a:cubicBezTo>
                    <a:pt x="80" y="33"/>
                    <a:pt x="72" y="21"/>
                    <a:pt x="64" y="6"/>
                  </a:cubicBezTo>
                  <a:cubicBezTo>
                    <a:pt x="48" y="12"/>
                    <a:pt x="34" y="10"/>
                    <a:pt x="18" y="0"/>
                  </a:cubicBezTo>
                  <a:close/>
                </a:path>
              </a:pathLst>
            </a:custGeom>
            <a:solidFill>
              <a:srgbClr val="F6A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8" name="iṩ1í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33E13D5-404C-45D3-8A1F-895C156B309F}"/>
                </a:ext>
              </a:extLst>
            </p:cNvPr>
            <p:cNvSpPr/>
            <p:nvPr/>
          </p:nvSpPr>
          <p:spPr bwMode="auto">
            <a:xfrm>
              <a:off x="6521699" y="1456048"/>
              <a:ext cx="483005" cy="1414631"/>
            </a:xfrm>
            <a:custGeom>
              <a:avLst/>
              <a:gdLst>
                <a:gd name="T0" fmla="*/ 25 w 142"/>
                <a:gd name="T1" fmla="*/ 266 h 416"/>
                <a:gd name="T2" fmla="*/ 130 w 142"/>
                <a:gd name="T3" fmla="*/ 416 h 416"/>
                <a:gd name="T4" fmla="*/ 142 w 142"/>
                <a:gd name="T5" fmla="*/ 416 h 416"/>
                <a:gd name="T6" fmla="*/ 77 w 142"/>
                <a:gd name="T7" fmla="*/ 250 h 416"/>
                <a:gd name="T8" fmla="*/ 52 w 142"/>
                <a:gd name="T9" fmla="*/ 0 h 416"/>
                <a:gd name="T10" fmla="*/ 0 w 142"/>
                <a:gd name="T11" fmla="*/ 6 h 416"/>
                <a:gd name="T12" fmla="*/ 25 w 142"/>
                <a:gd name="T13" fmla="*/ 266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" h="416">
                  <a:moveTo>
                    <a:pt x="25" y="266"/>
                  </a:moveTo>
                  <a:cubicBezTo>
                    <a:pt x="25" y="332"/>
                    <a:pt x="81" y="382"/>
                    <a:pt x="130" y="416"/>
                  </a:cubicBezTo>
                  <a:cubicBezTo>
                    <a:pt x="142" y="416"/>
                    <a:pt x="142" y="416"/>
                    <a:pt x="142" y="416"/>
                  </a:cubicBezTo>
                  <a:cubicBezTo>
                    <a:pt x="121" y="386"/>
                    <a:pt x="77" y="314"/>
                    <a:pt x="77" y="25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33" y="2"/>
                    <a:pt x="14" y="4"/>
                    <a:pt x="0" y="6"/>
                  </a:cubicBezTo>
                  <a:lnTo>
                    <a:pt x="25" y="266"/>
                  </a:lnTo>
                  <a:close/>
                </a:path>
              </a:pathLst>
            </a:custGeom>
            <a:solidFill>
              <a:srgbClr val="FDD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9" name="íšḻid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0F73B08-22C6-44D0-8018-2852CC3D5CCF}"/>
                </a:ext>
              </a:extLst>
            </p:cNvPr>
            <p:cNvSpPr/>
            <p:nvPr/>
          </p:nvSpPr>
          <p:spPr bwMode="auto">
            <a:xfrm>
              <a:off x="7035813" y="1456048"/>
              <a:ext cx="483005" cy="1414631"/>
            </a:xfrm>
            <a:custGeom>
              <a:avLst/>
              <a:gdLst>
                <a:gd name="T0" fmla="*/ 117 w 142"/>
                <a:gd name="T1" fmla="*/ 266 h 416"/>
                <a:gd name="T2" fmla="*/ 12 w 142"/>
                <a:gd name="T3" fmla="*/ 416 h 416"/>
                <a:gd name="T4" fmla="*/ 0 w 142"/>
                <a:gd name="T5" fmla="*/ 416 h 416"/>
                <a:gd name="T6" fmla="*/ 65 w 142"/>
                <a:gd name="T7" fmla="*/ 250 h 416"/>
                <a:gd name="T8" fmla="*/ 90 w 142"/>
                <a:gd name="T9" fmla="*/ 0 h 416"/>
                <a:gd name="T10" fmla="*/ 142 w 142"/>
                <a:gd name="T11" fmla="*/ 6 h 416"/>
                <a:gd name="T12" fmla="*/ 117 w 142"/>
                <a:gd name="T13" fmla="*/ 266 h 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2" h="416">
                  <a:moveTo>
                    <a:pt x="117" y="266"/>
                  </a:moveTo>
                  <a:cubicBezTo>
                    <a:pt x="117" y="332"/>
                    <a:pt x="62" y="382"/>
                    <a:pt x="12" y="416"/>
                  </a:cubicBezTo>
                  <a:cubicBezTo>
                    <a:pt x="0" y="416"/>
                    <a:pt x="0" y="416"/>
                    <a:pt x="0" y="416"/>
                  </a:cubicBezTo>
                  <a:cubicBezTo>
                    <a:pt x="21" y="386"/>
                    <a:pt x="65" y="314"/>
                    <a:pt x="65" y="25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109" y="2"/>
                    <a:pt x="128" y="4"/>
                    <a:pt x="142" y="6"/>
                  </a:cubicBezTo>
                  <a:lnTo>
                    <a:pt x="117" y="266"/>
                  </a:lnTo>
                  <a:close/>
                </a:path>
              </a:pathLst>
            </a:custGeom>
            <a:solidFill>
              <a:srgbClr val="FDD1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0" name="í$ļïḋ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332D6C6-6051-4647-ACAF-23F504E6F5DB}"/>
                </a:ext>
              </a:extLst>
            </p:cNvPr>
            <p:cNvSpPr/>
            <p:nvPr/>
          </p:nvSpPr>
          <p:spPr bwMode="auto">
            <a:xfrm>
              <a:off x="4134511" y="4098658"/>
              <a:ext cx="2658981" cy="451896"/>
            </a:xfrm>
            <a:custGeom>
              <a:avLst/>
              <a:gdLst>
                <a:gd name="T0" fmla="*/ 1456 w 1624"/>
                <a:gd name="T1" fmla="*/ 0 h 276"/>
                <a:gd name="T2" fmla="*/ 1624 w 1624"/>
                <a:gd name="T3" fmla="*/ 276 h 276"/>
                <a:gd name="T4" fmla="*/ 123 w 1624"/>
                <a:gd name="T5" fmla="*/ 276 h 276"/>
                <a:gd name="T6" fmla="*/ 0 w 1624"/>
                <a:gd name="T7" fmla="*/ 0 h 276"/>
                <a:gd name="T8" fmla="*/ 1456 w 1624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4" h="276">
                  <a:moveTo>
                    <a:pt x="1456" y="0"/>
                  </a:moveTo>
                  <a:lnTo>
                    <a:pt x="1624" y="276"/>
                  </a:lnTo>
                  <a:lnTo>
                    <a:pt x="123" y="276"/>
                  </a:lnTo>
                  <a:lnTo>
                    <a:pt x="0" y="0"/>
                  </a:lnTo>
                  <a:lnTo>
                    <a:pt x="1456" y="0"/>
                  </a:lnTo>
                  <a:close/>
                </a:path>
              </a:pathLst>
            </a:custGeom>
            <a:solidFill>
              <a:srgbClr val="BF33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1" name="iṡḷîḑ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51E0883-B56B-49C5-9A52-D9BAA16A17B4}"/>
                </a:ext>
              </a:extLst>
            </p:cNvPr>
            <p:cNvSpPr/>
            <p:nvPr/>
          </p:nvSpPr>
          <p:spPr bwMode="auto">
            <a:xfrm>
              <a:off x="4335899" y="4550554"/>
              <a:ext cx="2457593" cy="555047"/>
            </a:xfrm>
            <a:prstGeom prst="rect">
              <a:avLst/>
            </a:prstGeom>
            <a:solidFill>
              <a:srgbClr val="E842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2" name="ïşľiḑ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302CC4D-2217-4FDA-AC42-04551B85EC77}"/>
                </a:ext>
              </a:extLst>
            </p:cNvPr>
            <p:cNvSpPr/>
            <p:nvPr/>
          </p:nvSpPr>
          <p:spPr bwMode="auto">
            <a:xfrm>
              <a:off x="4733764" y="4581663"/>
              <a:ext cx="40933" cy="479731"/>
            </a:xfrm>
            <a:prstGeom prst="rect">
              <a:avLst/>
            </a:prstGeom>
            <a:solidFill>
              <a:srgbClr val="92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3" name="ïṩļï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871C956-D051-49C3-BF0C-4A506347A72F}"/>
                </a:ext>
              </a:extLst>
            </p:cNvPr>
            <p:cNvSpPr/>
            <p:nvPr/>
          </p:nvSpPr>
          <p:spPr bwMode="auto">
            <a:xfrm>
              <a:off x="4791069" y="4581663"/>
              <a:ext cx="85140" cy="479731"/>
            </a:xfrm>
            <a:prstGeom prst="rect">
              <a:avLst/>
            </a:prstGeom>
            <a:solidFill>
              <a:srgbClr val="92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4" name="îṩ1î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0D8EE15-802A-4616-864A-9C35B0C42B7F}"/>
                </a:ext>
              </a:extLst>
            </p:cNvPr>
            <p:cNvSpPr/>
            <p:nvPr/>
          </p:nvSpPr>
          <p:spPr bwMode="auto">
            <a:xfrm>
              <a:off x="6323585" y="4581663"/>
              <a:ext cx="40933" cy="479731"/>
            </a:xfrm>
            <a:prstGeom prst="rect">
              <a:avLst/>
            </a:prstGeom>
            <a:solidFill>
              <a:srgbClr val="92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5" name="îṡ1iď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7707D63-77A1-4AC2-ACE5-5987B445DAE1}"/>
                </a:ext>
              </a:extLst>
            </p:cNvPr>
            <p:cNvSpPr/>
            <p:nvPr/>
          </p:nvSpPr>
          <p:spPr bwMode="auto">
            <a:xfrm>
              <a:off x="6225347" y="4581663"/>
              <a:ext cx="81865" cy="479731"/>
            </a:xfrm>
            <a:prstGeom prst="rect">
              <a:avLst/>
            </a:prstGeom>
            <a:solidFill>
              <a:srgbClr val="92210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0" name="ïṥļíd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06F2DF4-C643-4462-BECD-5BE4C8D25F07}"/>
                </a:ext>
              </a:extLst>
            </p:cNvPr>
            <p:cNvSpPr/>
            <p:nvPr/>
          </p:nvSpPr>
          <p:spPr bwMode="auto">
            <a:xfrm>
              <a:off x="4134511" y="4098658"/>
              <a:ext cx="201389" cy="1003668"/>
            </a:xfrm>
            <a:custGeom>
              <a:avLst/>
              <a:gdLst>
                <a:gd name="T0" fmla="*/ 0 w 123"/>
                <a:gd name="T1" fmla="*/ 337 h 613"/>
                <a:gd name="T2" fmla="*/ 0 w 123"/>
                <a:gd name="T3" fmla="*/ 0 h 613"/>
                <a:gd name="T4" fmla="*/ 123 w 123"/>
                <a:gd name="T5" fmla="*/ 276 h 613"/>
                <a:gd name="T6" fmla="*/ 123 w 123"/>
                <a:gd name="T7" fmla="*/ 613 h 613"/>
                <a:gd name="T8" fmla="*/ 0 w 123"/>
                <a:gd name="T9" fmla="*/ 337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613">
                  <a:moveTo>
                    <a:pt x="0" y="337"/>
                  </a:moveTo>
                  <a:lnTo>
                    <a:pt x="0" y="0"/>
                  </a:lnTo>
                  <a:lnTo>
                    <a:pt x="123" y="276"/>
                  </a:lnTo>
                  <a:lnTo>
                    <a:pt x="123" y="613"/>
                  </a:lnTo>
                  <a:lnTo>
                    <a:pt x="0" y="337"/>
                  </a:lnTo>
                  <a:close/>
                </a:path>
              </a:pathLst>
            </a:custGeom>
            <a:solidFill>
              <a:srgbClr val="DBE7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1" name="îṧ1íḑ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920819A-2C1B-460D-B1E2-FEEEF045D5A3}"/>
                </a:ext>
              </a:extLst>
            </p:cNvPr>
            <p:cNvSpPr/>
            <p:nvPr/>
          </p:nvSpPr>
          <p:spPr bwMode="auto">
            <a:xfrm>
              <a:off x="4134511" y="4119943"/>
              <a:ext cx="201389" cy="489555"/>
            </a:xfrm>
            <a:custGeom>
              <a:avLst/>
              <a:gdLst>
                <a:gd name="T0" fmla="*/ 0 w 123"/>
                <a:gd name="T1" fmla="*/ 14 h 299"/>
                <a:gd name="T2" fmla="*/ 0 w 123"/>
                <a:gd name="T3" fmla="*/ 0 h 299"/>
                <a:gd name="T4" fmla="*/ 123 w 123"/>
                <a:gd name="T5" fmla="*/ 284 h 299"/>
                <a:gd name="T6" fmla="*/ 123 w 123"/>
                <a:gd name="T7" fmla="*/ 299 h 299"/>
                <a:gd name="T8" fmla="*/ 0 w 123"/>
                <a:gd name="T9" fmla="*/ 14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4"/>
                  </a:moveTo>
                  <a:lnTo>
                    <a:pt x="0" y="0"/>
                  </a:lnTo>
                  <a:lnTo>
                    <a:pt x="123" y="284"/>
                  </a:lnTo>
                  <a:lnTo>
                    <a:pt x="123" y="299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2" name="îşlïď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28186EA-3DE6-4CBE-8A27-67FF2C6DC97D}"/>
                </a:ext>
              </a:extLst>
            </p:cNvPr>
            <p:cNvSpPr/>
            <p:nvPr/>
          </p:nvSpPr>
          <p:spPr bwMode="auto">
            <a:xfrm>
              <a:off x="4134511" y="4170699"/>
              <a:ext cx="201389" cy="489555"/>
            </a:xfrm>
            <a:custGeom>
              <a:avLst/>
              <a:gdLst>
                <a:gd name="T0" fmla="*/ 0 w 123"/>
                <a:gd name="T1" fmla="*/ 14 h 299"/>
                <a:gd name="T2" fmla="*/ 0 w 123"/>
                <a:gd name="T3" fmla="*/ 0 h 299"/>
                <a:gd name="T4" fmla="*/ 123 w 123"/>
                <a:gd name="T5" fmla="*/ 284 h 299"/>
                <a:gd name="T6" fmla="*/ 123 w 123"/>
                <a:gd name="T7" fmla="*/ 299 h 299"/>
                <a:gd name="T8" fmla="*/ 0 w 123"/>
                <a:gd name="T9" fmla="*/ 14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4"/>
                  </a:moveTo>
                  <a:lnTo>
                    <a:pt x="0" y="0"/>
                  </a:lnTo>
                  <a:lnTo>
                    <a:pt x="123" y="284"/>
                  </a:lnTo>
                  <a:lnTo>
                    <a:pt x="123" y="299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3" name="ïṡḻíḍ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09A89A8-1687-4353-AB5D-F12BEBAB7943}"/>
                </a:ext>
              </a:extLst>
            </p:cNvPr>
            <p:cNvSpPr/>
            <p:nvPr/>
          </p:nvSpPr>
          <p:spPr bwMode="auto">
            <a:xfrm>
              <a:off x="4134511" y="4224731"/>
              <a:ext cx="201389" cy="486280"/>
            </a:xfrm>
            <a:custGeom>
              <a:avLst/>
              <a:gdLst>
                <a:gd name="T0" fmla="*/ 0 w 123"/>
                <a:gd name="T1" fmla="*/ 12 h 297"/>
                <a:gd name="T2" fmla="*/ 0 w 123"/>
                <a:gd name="T3" fmla="*/ 0 h 297"/>
                <a:gd name="T4" fmla="*/ 123 w 123"/>
                <a:gd name="T5" fmla="*/ 285 h 297"/>
                <a:gd name="T6" fmla="*/ 123 w 123"/>
                <a:gd name="T7" fmla="*/ 297 h 297"/>
                <a:gd name="T8" fmla="*/ 0 w 123"/>
                <a:gd name="T9" fmla="*/ 12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7">
                  <a:moveTo>
                    <a:pt x="0" y="12"/>
                  </a:moveTo>
                  <a:lnTo>
                    <a:pt x="0" y="0"/>
                  </a:lnTo>
                  <a:lnTo>
                    <a:pt x="123" y="285"/>
                  </a:lnTo>
                  <a:lnTo>
                    <a:pt x="123" y="297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4" name="iṧ1îd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64B2EB-88D9-4CAD-A3F3-5BE92AF595B0}"/>
                </a:ext>
              </a:extLst>
            </p:cNvPr>
            <p:cNvSpPr/>
            <p:nvPr/>
          </p:nvSpPr>
          <p:spPr bwMode="auto">
            <a:xfrm>
              <a:off x="4134511" y="4275487"/>
              <a:ext cx="201389" cy="489555"/>
            </a:xfrm>
            <a:custGeom>
              <a:avLst/>
              <a:gdLst>
                <a:gd name="T0" fmla="*/ 0 w 123"/>
                <a:gd name="T1" fmla="*/ 13 h 299"/>
                <a:gd name="T2" fmla="*/ 0 w 123"/>
                <a:gd name="T3" fmla="*/ 0 h 299"/>
                <a:gd name="T4" fmla="*/ 123 w 123"/>
                <a:gd name="T5" fmla="*/ 285 h 299"/>
                <a:gd name="T6" fmla="*/ 123 w 123"/>
                <a:gd name="T7" fmla="*/ 299 h 299"/>
                <a:gd name="T8" fmla="*/ 0 w 123"/>
                <a:gd name="T9" fmla="*/ 13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3"/>
                  </a:moveTo>
                  <a:lnTo>
                    <a:pt x="0" y="0"/>
                  </a:lnTo>
                  <a:lnTo>
                    <a:pt x="123" y="285"/>
                  </a:lnTo>
                  <a:lnTo>
                    <a:pt x="123" y="299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5" name="iŝlîď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A2C7400-4317-4889-927B-B0CE0D222C87}"/>
                </a:ext>
              </a:extLst>
            </p:cNvPr>
            <p:cNvSpPr/>
            <p:nvPr/>
          </p:nvSpPr>
          <p:spPr bwMode="auto">
            <a:xfrm>
              <a:off x="4134511" y="4326244"/>
              <a:ext cx="201389" cy="489555"/>
            </a:xfrm>
            <a:custGeom>
              <a:avLst/>
              <a:gdLst>
                <a:gd name="T0" fmla="*/ 0 w 123"/>
                <a:gd name="T1" fmla="*/ 13 h 299"/>
                <a:gd name="T2" fmla="*/ 0 w 123"/>
                <a:gd name="T3" fmla="*/ 0 h 299"/>
                <a:gd name="T4" fmla="*/ 123 w 123"/>
                <a:gd name="T5" fmla="*/ 285 h 299"/>
                <a:gd name="T6" fmla="*/ 123 w 123"/>
                <a:gd name="T7" fmla="*/ 299 h 299"/>
                <a:gd name="T8" fmla="*/ 0 w 123"/>
                <a:gd name="T9" fmla="*/ 13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3"/>
                  </a:moveTo>
                  <a:lnTo>
                    <a:pt x="0" y="0"/>
                  </a:lnTo>
                  <a:lnTo>
                    <a:pt x="123" y="285"/>
                  </a:lnTo>
                  <a:lnTo>
                    <a:pt x="123" y="299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6" name="iṧľîḑ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5727F0D-42B5-48B9-B9D4-7256689EFE9A}"/>
                </a:ext>
              </a:extLst>
            </p:cNvPr>
            <p:cNvSpPr/>
            <p:nvPr/>
          </p:nvSpPr>
          <p:spPr bwMode="auto">
            <a:xfrm>
              <a:off x="4134511" y="4377000"/>
              <a:ext cx="201389" cy="491191"/>
            </a:xfrm>
            <a:custGeom>
              <a:avLst/>
              <a:gdLst>
                <a:gd name="T0" fmla="*/ 0 w 123"/>
                <a:gd name="T1" fmla="*/ 15 h 300"/>
                <a:gd name="T2" fmla="*/ 0 w 123"/>
                <a:gd name="T3" fmla="*/ 0 h 300"/>
                <a:gd name="T4" fmla="*/ 123 w 123"/>
                <a:gd name="T5" fmla="*/ 285 h 300"/>
                <a:gd name="T6" fmla="*/ 123 w 123"/>
                <a:gd name="T7" fmla="*/ 300 h 300"/>
                <a:gd name="T8" fmla="*/ 0 w 123"/>
                <a:gd name="T9" fmla="*/ 15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300">
                  <a:moveTo>
                    <a:pt x="0" y="15"/>
                  </a:moveTo>
                  <a:lnTo>
                    <a:pt x="0" y="0"/>
                  </a:lnTo>
                  <a:lnTo>
                    <a:pt x="123" y="285"/>
                  </a:lnTo>
                  <a:lnTo>
                    <a:pt x="123" y="300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7" name="îşļíḋ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B9DE08F-FF21-4C7F-80D9-1D17A68DF600}"/>
                </a:ext>
              </a:extLst>
            </p:cNvPr>
            <p:cNvSpPr/>
            <p:nvPr/>
          </p:nvSpPr>
          <p:spPr bwMode="auto">
            <a:xfrm>
              <a:off x="4134511" y="4432668"/>
              <a:ext cx="201389" cy="486280"/>
            </a:xfrm>
            <a:custGeom>
              <a:avLst/>
              <a:gdLst>
                <a:gd name="T0" fmla="*/ 0 w 123"/>
                <a:gd name="T1" fmla="*/ 12 h 297"/>
                <a:gd name="T2" fmla="*/ 0 w 123"/>
                <a:gd name="T3" fmla="*/ 0 h 297"/>
                <a:gd name="T4" fmla="*/ 123 w 123"/>
                <a:gd name="T5" fmla="*/ 284 h 297"/>
                <a:gd name="T6" fmla="*/ 123 w 123"/>
                <a:gd name="T7" fmla="*/ 297 h 297"/>
                <a:gd name="T8" fmla="*/ 0 w 123"/>
                <a:gd name="T9" fmla="*/ 12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7">
                  <a:moveTo>
                    <a:pt x="0" y="12"/>
                  </a:moveTo>
                  <a:lnTo>
                    <a:pt x="0" y="0"/>
                  </a:lnTo>
                  <a:lnTo>
                    <a:pt x="123" y="284"/>
                  </a:lnTo>
                  <a:lnTo>
                    <a:pt x="123" y="297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8" name="í$ļíd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2C017A7-3E45-4D6D-B4E1-FFD0EC4594FF}"/>
                </a:ext>
              </a:extLst>
            </p:cNvPr>
            <p:cNvSpPr/>
            <p:nvPr/>
          </p:nvSpPr>
          <p:spPr bwMode="auto">
            <a:xfrm>
              <a:off x="4134511" y="4480150"/>
              <a:ext cx="201389" cy="489555"/>
            </a:xfrm>
            <a:custGeom>
              <a:avLst/>
              <a:gdLst>
                <a:gd name="T0" fmla="*/ 0 w 123"/>
                <a:gd name="T1" fmla="*/ 12 h 299"/>
                <a:gd name="T2" fmla="*/ 0 w 123"/>
                <a:gd name="T3" fmla="*/ 0 h 299"/>
                <a:gd name="T4" fmla="*/ 123 w 123"/>
                <a:gd name="T5" fmla="*/ 284 h 299"/>
                <a:gd name="T6" fmla="*/ 123 w 123"/>
                <a:gd name="T7" fmla="*/ 299 h 299"/>
                <a:gd name="T8" fmla="*/ 0 w 123"/>
                <a:gd name="T9" fmla="*/ 12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2"/>
                  </a:moveTo>
                  <a:lnTo>
                    <a:pt x="0" y="0"/>
                  </a:lnTo>
                  <a:lnTo>
                    <a:pt x="123" y="284"/>
                  </a:lnTo>
                  <a:lnTo>
                    <a:pt x="123" y="299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9" name="ïṥlïd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4AC3513-F670-4D34-A82C-D430FC9643CC}"/>
                </a:ext>
              </a:extLst>
            </p:cNvPr>
            <p:cNvSpPr/>
            <p:nvPr/>
          </p:nvSpPr>
          <p:spPr bwMode="auto">
            <a:xfrm>
              <a:off x="4134511" y="4530906"/>
              <a:ext cx="201389" cy="489555"/>
            </a:xfrm>
            <a:custGeom>
              <a:avLst/>
              <a:gdLst>
                <a:gd name="T0" fmla="*/ 0 w 123"/>
                <a:gd name="T1" fmla="*/ 12 h 299"/>
                <a:gd name="T2" fmla="*/ 0 w 123"/>
                <a:gd name="T3" fmla="*/ 0 h 299"/>
                <a:gd name="T4" fmla="*/ 123 w 123"/>
                <a:gd name="T5" fmla="*/ 284 h 299"/>
                <a:gd name="T6" fmla="*/ 123 w 123"/>
                <a:gd name="T7" fmla="*/ 299 h 299"/>
                <a:gd name="T8" fmla="*/ 0 w 123"/>
                <a:gd name="T9" fmla="*/ 12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2"/>
                  </a:moveTo>
                  <a:lnTo>
                    <a:pt x="0" y="0"/>
                  </a:lnTo>
                  <a:lnTo>
                    <a:pt x="123" y="284"/>
                  </a:lnTo>
                  <a:lnTo>
                    <a:pt x="123" y="299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0" name="isḷîḋ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C4394C7-8F25-427B-990D-6DC9D181D6A7}"/>
                </a:ext>
              </a:extLst>
            </p:cNvPr>
            <p:cNvSpPr/>
            <p:nvPr/>
          </p:nvSpPr>
          <p:spPr bwMode="auto">
            <a:xfrm>
              <a:off x="4134511" y="4581663"/>
              <a:ext cx="201389" cy="489555"/>
            </a:xfrm>
            <a:custGeom>
              <a:avLst/>
              <a:gdLst>
                <a:gd name="T0" fmla="*/ 0 w 123"/>
                <a:gd name="T1" fmla="*/ 15 h 299"/>
                <a:gd name="T2" fmla="*/ 0 w 123"/>
                <a:gd name="T3" fmla="*/ 0 h 299"/>
                <a:gd name="T4" fmla="*/ 123 w 123"/>
                <a:gd name="T5" fmla="*/ 285 h 299"/>
                <a:gd name="T6" fmla="*/ 123 w 123"/>
                <a:gd name="T7" fmla="*/ 299 h 299"/>
                <a:gd name="T8" fmla="*/ 0 w 123"/>
                <a:gd name="T9" fmla="*/ 15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5"/>
                  </a:moveTo>
                  <a:lnTo>
                    <a:pt x="0" y="0"/>
                  </a:lnTo>
                  <a:lnTo>
                    <a:pt x="123" y="285"/>
                  </a:lnTo>
                  <a:lnTo>
                    <a:pt x="123" y="299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1" name="îš1îḓ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FDA3140-48C1-470D-840D-65C18B2C1399}"/>
                </a:ext>
              </a:extLst>
            </p:cNvPr>
            <p:cNvSpPr/>
            <p:nvPr/>
          </p:nvSpPr>
          <p:spPr bwMode="auto">
            <a:xfrm>
              <a:off x="4317889" y="3763011"/>
              <a:ext cx="1920558" cy="451896"/>
            </a:xfrm>
            <a:custGeom>
              <a:avLst/>
              <a:gdLst>
                <a:gd name="T0" fmla="*/ 1003 w 1173"/>
                <a:gd name="T1" fmla="*/ 0 h 276"/>
                <a:gd name="T2" fmla="*/ 1173 w 1173"/>
                <a:gd name="T3" fmla="*/ 276 h 276"/>
                <a:gd name="T4" fmla="*/ 121 w 1173"/>
                <a:gd name="T5" fmla="*/ 276 h 276"/>
                <a:gd name="T6" fmla="*/ 0 w 1173"/>
                <a:gd name="T7" fmla="*/ 0 h 276"/>
                <a:gd name="T8" fmla="*/ 1003 w 1173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3" h="276">
                  <a:moveTo>
                    <a:pt x="1003" y="0"/>
                  </a:moveTo>
                  <a:lnTo>
                    <a:pt x="1173" y="276"/>
                  </a:lnTo>
                  <a:lnTo>
                    <a:pt x="121" y="276"/>
                  </a:lnTo>
                  <a:lnTo>
                    <a:pt x="0" y="0"/>
                  </a:lnTo>
                  <a:lnTo>
                    <a:pt x="1003" y="0"/>
                  </a:lnTo>
                  <a:close/>
                </a:path>
              </a:pathLst>
            </a:custGeom>
            <a:solidFill>
              <a:srgbClr val="0023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2" name="íṡḻiď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BC619ED-CC93-4776-9169-BE0CD7E7491A}"/>
                </a:ext>
              </a:extLst>
            </p:cNvPr>
            <p:cNvSpPr/>
            <p:nvPr/>
          </p:nvSpPr>
          <p:spPr bwMode="auto">
            <a:xfrm>
              <a:off x="4540562" y="3820316"/>
              <a:ext cx="428974" cy="325824"/>
            </a:xfrm>
            <a:custGeom>
              <a:avLst/>
              <a:gdLst>
                <a:gd name="T0" fmla="*/ 0 w 262"/>
                <a:gd name="T1" fmla="*/ 0 h 199"/>
                <a:gd name="T2" fmla="*/ 124 w 262"/>
                <a:gd name="T3" fmla="*/ 199 h 199"/>
                <a:gd name="T4" fmla="*/ 262 w 262"/>
                <a:gd name="T5" fmla="*/ 199 h 199"/>
                <a:gd name="T6" fmla="*/ 137 w 262"/>
                <a:gd name="T7" fmla="*/ 0 h 199"/>
                <a:gd name="T8" fmla="*/ 0 w 262"/>
                <a:gd name="T9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199">
                  <a:moveTo>
                    <a:pt x="0" y="0"/>
                  </a:moveTo>
                  <a:lnTo>
                    <a:pt x="124" y="199"/>
                  </a:lnTo>
                  <a:lnTo>
                    <a:pt x="262" y="199"/>
                  </a:lnTo>
                  <a:lnTo>
                    <a:pt x="1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3" name="ïšľîḋ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564C156-3EFF-4C4F-B332-81DD1CDC1631}"/>
                </a:ext>
              </a:extLst>
            </p:cNvPr>
            <p:cNvSpPr/>
            <p:nvPr/>
          </p:nvSpPr>
          <p:spPr bwMode="auto">
            <a:xfrm>
              <a:off x="4705929" y="3851425"/>
              <a:ext cx="178467" cy="247234"/>
            </a:xfrm>
            <a:custGeom>
              <a:avLst/>
              <a:gdLst>
                <a:gd name="T0" fmla="*/ 0 w 109"/>
                <a:gd name="T1" fmla="*/ 0 h 151"/>
                <a:gd name="T2" fmla="*/ 94 w 109"/>
                <a:gd name="T3" fmla="*/ 151 h 151"/>
                <a:gd name="T4" fmla="*/ 109 w 109"/>
                <a:gd name="T5" fmla="*/ 151 h 151"/>
                <a:gd name="T6" fmla="*/ 15 w 109"/>
                <a:gd name="T7" fmla="*/ 0 h 151"/>
                <a:gd name="T8" fmla="*/ 0 w 109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151">
                  <a:moveTo>
                    <a:pt x="0" y="0"/>
                  </a:moveTo>
                  <a:lnTo>
                    <a:pt x="94" y="151"/>
                  </a:lnTo>
                  <a:lnTo>
                    <a:pt x="109" y="151"/>
                  </a:ln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4" name="ïṧḷí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9F28EFC-D364-4946-AADD-63E61E7A1A23}"/>
                </a:ext>
              </a:extLst>
            </p:cNvPr>
            <p:cNvSpPr/>
            <p:nvPr/>
          </p:nvSpPr>
          <p:spPr bwMode="auto">
            <a:xfrm>
              <a:off x="4661723" y="3851425"/>
              <a:ext cx="178467" cy="247234"/>
            </a:xfrm>
            <a:custGeom>
              <a:avLst/>
              <a:gdLst>
                <a:gd name="T0" fmla="*/ 0 w 109"/>
                <a:gd name="T1" fmla="*/ 0 h 151"/>
                <a:gd name="T2" fmla="*/ 92 w 109"/>
                <a:gd name="T3" fmla="*/ 151 h 151"/>
                <a:gd name="T4" fmla="*/ 109 w 109"/>
                <a:gd name="T5" fmla="*/ 151 h 151"/>
                <a:gd name="T6" fmla="*/ 15 w 109"/>
                <a:gd name="T7" fmla="*/ 0 h 151"/>
                <a:gd name="T8" fmla="*/ 0 w 109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151">
                  <a:moveTo>
                    <a:pt x="0" y="0"/>
                  </a:moveTo>
                  <a:lnTo>
                    <a:pt x="92" y="151"/>
                  </a:lnTo>
                  <a:lnTo>
                    <a:pt x="109" y="151"/>
                  </a:ln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5" name="ísļiḋ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9E0F20C-B078-4D0C-A822-4F02FA84FB1C}"/>
                </a:ext>
              </a:extLst>
            </p:cNvPr>
            <p:cNvSpPr/>
            <p:nvPr/>
          </p:nvSpPr>
          <p:spPr bwMode="auto">
            <a:xfrm>
              <a:off x="4617515" y="3851425"/>
              <a:ext cx="178467" cy="247234"/>
            </a:xfrm>
            <a:custGeom>
              <a:avLst/>
              <a:gdLst>
                <a:gd name="T0" fmla="*/ 0 w 109"/>
                <a:gd name="T1" fmla="*/ 0 h 151"/>
                <a:gd name="T2" fmla="*/ 92 w 109"/>
                <a:gd name="T3" fmla="*/ 151 h 151"/>
                <a:gd name="T4" fmla="*/ 109 w 109"/>
                <a:gd name="T5" fmla="*/ 151 h 151"/>
                <a:gd name="T6" fmla="*/ 15 w 109"/>
                <a:gd name="T7" fmla="*/ 0 h 151"/>
                <a:gd name="T8" fmla="*/ 0 w 109"/>
                <a:gd name="T9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151">
                  <a:moveTo>
                    <a:pt x="0" y="0"/>
                  </a:moveTo>
                  <a:lnTo>
                    <a:pt x="92" y="151"/>
                  </a:lnTo>
                  <a:lnTo>
                    <a:pt x="109" y="151"/>
                  </a:lnTo>
                  <a:lnTo>
                    <a:pt x="1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6" name="işḷïḑ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B36D93C-545C-46E8-8AB9-07664F2ABC35}"/>
                </a:ext>
              </a:extLst>
            </p:cNvPr>
            <p:cNvSpPr/>
            <p:nvPr/>
          </p:nvSpPr>
          <p:spPr bwMode="auto">
            <a:xfrm>
              <a:off x="4519277" y="4214907"/>
              <a:ext cx="1719169" cy="288166"/>
            </a:xfrm>
            <a:prstGeom prst="rect">
              <a:avLst/>
            </a:prstGeom>
            <a:solidFill>
              <a:srgbClr val="003D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7" name="íṥľíď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570634F-1E6B-4090-91F5-93ADC6EB92C4}"/>
                </a:ext>
              </a:extLst>
            </p:cNvPr>
            <p:cNvSpPr/>
            <p:nvPr/>
          </p:nvSpPr>
          <p:spPr bwMode="auto">
            <a:xfrm>
              <a:off x="4317889" y="3763011"/>
              <a:ext cx="201389" cy="740062"/>
            </a:xfrm>
            <a:custGeom>
              <a:avLst/>
              <a:gdLst>
                <a:gd name="T0" fmla="*/ 0 w 123"/>
                <a:gd name="T1" fmla="*/ 176 h 452"/>
                <a:gd name="T2" fmla="*/ 0 w 123"/>
                <a:gd name="T3" fmla="*/ 0 h 452"/>
                <a:gd name="T4" fmla="*/ 123 w 123"/>
                <a:gd name="T5" fmla="*/ 276 h 452"/>
                <a:gd name="T6" fmla="*/ 123 w 123"/>
                <a:gd name="T7" fmla="*/ 452 h 452"/>
                <a:gd name="T8" fmla="*/ 0 w 123"/>
                <a:gd name="T9" fmla="*/ 176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452">
                  <a:moveTo>
                    <a:pt x="0" y="176"/>
                  </a:moveTo>
                  <a:lnTo>
                    <a:pt x="0" y="0"/>
                  </a:lnTo>
                  <a:lnTo>
                    <a:pt x="123" y="276"/>
                  </a:lnTo>
                  <a:lnTo>
                    <a:pt x="123" y="452"/>
                  </a:lnTo>
                  <a:lnTo>
                    <a:pt x="0" y="176"/>
                  </a:lnTo>
                  <a:close/>
                </a:path>
              </a:pathLst>
            </a:custGeom>
            <a:solidFill>
              <a:srgbClr val="DBE7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8" name="iŝḷïď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2B3662B-876A-4856-AC51-B660140DA920}"/>
                </a:ext>
              </a:extLst>
            </p:cNvPr>
            <p:cNvSpPr/>
            <p:nvPr/>
          </p:nvSpPr>
          <p:spPr bwMode="auto">
            <a:xfrm>
              <a:off x="4317889" y="3782658"/>
              <a:ext cx="201389" cy="489555"/>
            </a:xfrm>
            <a:custGeom>
              <a:avLst/>
              <a:gdLst>
                <a:gd name="T0" fmla="*/ 0 w 123"/>
                <a:gd name="T1" fmla="*/ 12 h 299"/>
                <a:gd name="T2" fmla="*/ 0 w 123"/>
                <a:gd name="T3" fmla="*/ 0 h 299"/>
                <a:gd name="T4" fmla="*/ 123 w 123"/>
                <a:gd name="T5" fmla="*/ 285 h 299"/>
                <a:gd name="T6" fmla="*/ 123 w 123"/>
                <a:gd name="T7" fmla="*/ 299 h 299"/>
                <a:gd name="T8" fmla="*/ 0 w 123"/>
                <a:gd name="T9" fmla="*/ 12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2"/>
                  </a:moveTo>
                  <a:lnTo>
                    <a:pt x="0" y="0"/>
                  </a:lnTo>
                  <a:lnTo>
                    <a:pt x="123" y="285"/>
                  </a:lnTo>
                  <a:lnTo>
                    <a:pt x="123" y="299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9" name="ïṩḻï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7380C47-5EE6-44AF-82EA-6E6BC373D309}"/>
                </a:ext>
              </a:extLst>
            </p:cNvPr>
            <p:cNvSpPr/>
            <p:nvPr/>
          </p:nvSpPr>
          <p:spPr bwMode="auto">
            <a:xfrm>
              <a:off x="4317889" y="3833414"/>
              <a:ext cx="201389" cy="489555"/>
            </a:xfrm>
            <a:custGeom>
              <a:avLst/>
              <a:gdLst>
                <a:gd name="T0" fmla="*/ 0 w 123"/>
                <a:gd name="T1" fmla="*/ 15 h 299"/>
                <a:gd name="T2" fmla="*/ 0 w 123"/>
                <a:gd name="T3" fmla="*/ 0 h 299"/>
                <a:gd name="T4" fmla="*/ 123 w 123"/>
                <a:gd name="T5" fmla="*/ 285 h 299"/>
                <a:gd name="T6" fmla="*/ 123 w 123"/>
                <a:gd name="T7" fmla="*/ 299 h 299"/>
                <a:gd name="T8" fmla="*/ 0 w 123"/>
                <a:gd name="T9" fmla="*/ 15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5"/>
                  </a:moveTo>
                  <a:lnTo>
                    <a:pt x="0" y="0"/>
                  </a:lnTo>
                  <a:lnTo>
                    <a:pt x="123" y="285"/>
                  </a:lnTo>
                  <a:lnTo>
                    <a:pt x="123" y="299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0" name="iś1îḍ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58271B1-6ACB-4F8E-A00E-D82C557CAAF5}"/>
                </a:ext>
              </a:extLst>
            </p:cNvPr>
            <p:cNvSpPr/>
            <p:nvPr/>
          </p:nvSpPr>
          <p:spPr bwMode="auto">
            <a:xfrm>
              <a:off x="4317889" y="3887446"/>
              <a:ext cx="201389" cy="486280"/>
            </a:xfrm>
            <a:custGeom>
              <a:avLst/>
              <a:gdLst>
                <a:gd name="T0" fmla="*/ 0 w 123"/>
                <a:gd name="T1" fmla="*/ 13 h 297"/>
                <a:gd name="T2" fmla="*/ 0 w 123"/>
                <a:gd name="T3" fmla="*/ 0 h 297"/>
                <a:gd name="T4" fmla="*/ 123 w 123"/>
                <a:gd name="T5" fmla="*/ 285 h 297"/>
                <a:gd name="T6" fmla="*/ 123 w 123"/>
                <a:gd name="T7" fmla="*/ 297 h 297"/>
                <a:gd name="T8" fmla="*/ 0 w 123"/>
                <a:gd name="T9" fmla="*/ 13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7">
                  <a:moveTo>
                    <a:pt x="0" y="13"/>
                  </a:moveTo>
                  <a:lnTo>
                    <a:pt x="0" y="0"/>
                  </a:lnTo>
                  <a:lnTo>
                    <a:pt x="123" y="285"/>
                  </a:lnTo>
                  <a:lnTo>
                    <a:pt x="123" y="297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1" name="íS1íd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3507E1-207D-400B-B62F-A959425B0F46}"/>
                </a:ext>
              </a:extLst>
            </p:cNvPr>
            <p:cNvSpPr/>
            <p:nvPr/>
          </p:nvSpPr>
          <p:spPr bwMode="auto">
            <a:xfrm>
              <a:off x="4317889" y="3939840"/>
              <a:ext cx="201389" cy="486280"/>
            </a:xfrm>
            <a:custGeom>
              <a:avLst/>
              <a:gdLst>
                <a:gd name="T0" fmla="*/ 0 w 123"/>
                <a:gd name="T1" fmla="*/ 12 h 297"/>
                <a:gd name="T2" fmla="*/ 0 w 123"/>
                <a:gd name="T3" fmla="*/ 0 h 297"/>
                <a:gd name="T4" fmla="*/ 123 w 123"/>
                <a:gd name="T5" fmla="*/ 284 h 297"/>
                <a:gd name="T6" fmla="*/ 123 w 123"/>
                <a:gd name="T7" fmla="*/ 297 h 297"/>
                <a:gd name="T8" fmla="*/ 0 w 123"/>
                <a:gd name="T9" fmla="*/ 12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7">
                  <a:moveTo>
                    <a:pt x="0" y="12"/>
                  </a:moveTo>
                  <a:lnTo>
                    <a:pt x="0" y="0"/>
                  </a:lnTo>
                  <a:lnTo>
                    <a:pt x="123" y="284"/>
                  </a:lnTo>
                  <a:lnTo>
                    <a:pt x="123" y="297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2" name="î$liḍ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47E782A-5047-4775-8F54-1851B194BE85}"/>
                </a:ext>
              </a:extLst>
            </p:cNvPr>
            <p:cNvSpPr/>
            <p:nvPr/>
          </p:nvSpPr>
          <p:spPr bwMode="auto">
            <a:xfrm>
              <a:off x="4317889" y="3990596"/>
              <a:ext cx="201389" cy="489555"/>
            </a:xfrm>
            <a:custGeom>
              <a:avLst/>
              <a:gdLst>
                <a:gd name="T0" fmla="*/ 0 w 123"/>
                <a:gd name="T1" fmla="*/ 12 h 299"/>
                <a:gd name="T2" fmla="*/ 0 w 123"/>
                <a:gd name="T3" fmla="*/ 0 h 299"/>
                <a:gd name="T4" fmla="*/ 123 w 123"/>
                <a:gd name="T5" fmla="*/ 284 h 299"/>
                <a:gd name="T6" fmla="*/ 123 w 123"/>
                <a:gd name="T7" fmla="*/ 299 h 299"/>
                <a:gd name="T8" fmla="*/ 0 w 123"/>
                <a:gd name="T9" fmla="*/ 12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2"/>
                  </a:moveTo>
                  <a:lnTo>
                    <a:pt x="0" y="0"/>
                  </a:lnTo>
                  <a:lnTo>
                    <a:pt x="123" y="284"/>
                  </a:lnTo>
                  <a:lnTo>
                    <a:pt x="123" y="299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3" name="íṩḻiḋ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9555091-D6C2-41DD-A425-479112912393}"/>
                </a:ext>
              </a:extLst>
            </p:cNvPr>
            <p:cNvSpPr/>
            <p:nvPr/>
          </p:nvSpPr>
          <p:spPr bwMode="auto">
            <a:xfrm>
              <a:off x="4638800" y="4234555"/>
              <a:ext cx="31109" cy="24887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4" name="îṥ1íḍ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A8996C3-C4EA-469D-A08E-54936605EF4C}"/>
                </a:ext>
              </a:extLst>
            </p:cNvPr>
            <p:cNvSpPr/>
            <p:nvPr/>
          </p:nvSpPr>
          <p:spPr bwMode="auto">
            <a:xfrm>
              <a:off x="4683007" y="4234555"/>
              <a:ext cx="16373" cy="24887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5" name="í$líḑ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1455074-60E7-4596-98BE-D40E973B0023}"/>
                </a:ext>
              </a:extLst>
            </p:cNvPr>
            <p:cNvSpPr/>
            <p:nvPr/>
          </p:nvSpPr>
          <p:spPr bwMode="auto">
            <a:xfrm>
              <a:off x="6079627" y="4234555"/>
              <a:ext cx="32746" cy="24887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6" name="íŝ1ïd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CB16B3C-9C7D-4FE6-BCD2-2F82134378A6}"/>
                </a:ext>
              </a:extLst>
            </p:cNvPr>
            <p:cNvSpPr/>
            <p:nvPr/>
          </p:nvSpPr>
          <p:spPr bwMode="auto">
            <a:xfrm>
              <a:off x="6048518" y="4234555"/>
              <a:ext cx="16373" cy="24887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1" name="î$ļiḓ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CEDDAA0-A326-4EBD-9A03-E0DBB33CA0C1}"/>
                </a:ext>
              </a:extLst>
            </p:cNvPr>
            <p:cNvSpPr/>
            <p:nvPr/>
          </p:nvSpPr>
          <p:spPr bwMode="auto">
            <a:xfrm>
              <a:off x="4805805" y="3527239"/>
              <a:ext cx="1943480" cy="451896"/>
            </a:xfrm>
            <a:custGeom>
              <a:avLst/>
              <a:gdLst>
                <a:gd name="T0" fmla="*/ 1017 w 1187"/>
                <a:gd name="T1" fmla="*/ 0 h 276"/>
                <a:gd name="T2" fmla="*/ 1187 w 1187"/>
                <a:gd name="T3" fmla="*/ 276 h 276"/>
                <a:gd name="T4" fmla="*/ 120 w 1187"/>
                <a:gd name="T5" fmla="*/ 276 h 276"/>
                <a:gd name="T6" fmla="*/ 0 w 1187"/>
                <a:gd name="T7" fmla="*/ 0 h 276"/>
                <a:gd name="T8" fmla="*/ 1017 w 1187"/>
                <a:gd name="T9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7" h="276">
                  <a:moveTo>
                    <a:pt x="1017" y="0"/>
                  </a:moveTo>
                  <a:lnTo>
                    <a:pt x="1187" y="276"/>
                  </a:lnTo>
                  <a:lnTo>
                    <a:pt x="120" y="276"/>
                  </a:lnTo>
                  <a:lnTo>
                    <a:pt x="0" y="0"/>
                  </a:lnTo>
                  <a:lnTo>
                    <a:pt x="1017" y="0"/>
                  </a:lnTo>
                  <a:close/>
                </a:path>
              </a:pathLst>
            </a:custGeom>
            <a:solidFill>
              <a:srgbClr val="008F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2" name="îṩľï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6C5610C-B30E-481E-BB6B-4DB9F28F5732}"/>
                </a:ext>
              </a:extLst>
            </p:cNvPr>
            <p:cNvSpPr/>
            <p:nvPr/>
          </p:nvSpPr>
          <p:spPr bwMode="auto">
            <a:xfrm>
              <a:off x="5064499" y="3577995"/>
              <a:ext cx="577969" cy="327461"/>
            </a:xfrm>
            <a:custGeom>
              <a:avLst/>
              <a:gdLst>
                <a:gd name="T0" fmla="*/ 0 w 353"/>
                <a:gd name="T1" fmla="*/ 0 h 200"/>
                <a:gd name="T2" fmla="*/ 125 w 353"/>
                <a:gd name="T3" fmla="*/ 200 h 200"/>
                <a:gd name="T4" fmla="*/ 353 w 353"/>
                <a:gd name="T5" fmla="*/ 200 h 200"/>
                <a:gd name="T6" fmla="*/ 227 w 353"/>
                <a:gd name="T7" fmla="*/ 0 h 200"/>
                <a:gd name="T8" fmla="*/ 0 w 353"/>
                <a:gd name="T9" fmla="*/ 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3" h="200">
                  <a:moveTo>
                    <a:pt x="0" y="0"/>
                  </a:moveTo>
                  <a:lnTo>
                    <a:pt x="125" y="200"/>
                  </a:lnTo>
                  <a:lnTo>
                    <a:pt x="353" y="200"/>
                  </a:lnTo>
                  <a:lnTo>
                    <a:pt x="2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3" name="íšľíḍ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F74CCEA-0D69-45B4-B010-636D626969D3}"/>
                </a:ext>
              </a:extLst>
            </p:cNvPr>
            <p:cNvSpPr/>
            <p:nvPr/>
          </p:nvSpPr>
          <p:spPr bwMode="auto">
            <a:xfrm>
              <a:off x="5234779" y="3609104"/>
              <a:ext cx="173554" cy="248870"/>
            </a:xfrm>
            <a:custGeom>
              <a:avLst/>
              <a:gdLst>
                <a:gd name="T0" fmla="*/ 0 w 106"/>
                <a:gd name="T1" fmla="*/ 0 h 152"/>
                <a:gd name="T2" fmla="*/ 91 w 106"/>
                <a:gd name="T3" fmla="*/ 152 h 152"/>
                <a:gd name="T4" fmla="*/ 106 w 106"/>
                <a:gd name="T5" fmla="*/ 152 h 152"/>
                <a:gd name="T6" fmla="*/ 12 w 106"/>
                <a:gd name="T7" fmla="*/ 0 h 152"/>
                <a:gd name="T8" fmla="*/ 0 w 106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52">
                  <a:moveTo>
                    <a:pt x="0" y="0"/>
                  </a:moveTo>
                  <a:lnTo>
                    <a:pt x="91" y="152"/>
                  </a:lnTo>
                  <a:lnTo>
                    <a:pt x="106" y="152"/>
                  </a:lnTo>
                  <a:lnTo>
                    <a:pt x="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4" name="î$ḷïď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4CB904D-77A8-43DF-80C5-DD0652F04371}"/>
                </a:ext>
              </a:extLst>
            </p:cNvPr>
            <p:cNvSpPr/>
            <p:nvPr/>
          </p:nvSpPr>
          <p:spPr bwMode="auto">
            <a:xfrm>
              <a:off x="5187296" y="3609104"/>
              <a:ext cx="176829" cy="248870"/>
            </a:xfrm>
            <a:custGeom>
              <a:avLst/>
              <a:gdLst>
                <a:gd name="T0" fmla="*/ 0 w 108"/>
                <a:gd name="T1" fmla="*/ 0 h 152"/>
                <a:gd name="T2" fmla="*/ 93 w 108"/>
                <a:gd name="T3" fmla="*/ 152 h 152"/>
                <a:gd name="T4" fmla="*/ 108 w 108"/>
                <a:gd name="T5" fmla="*/ 152 h 152"/>
                <a:gd name="T6" fmla="*/ 14 w 108"/>
                <a:gd name="T7" fmla="*/ 0 h 152"/>
                <a:gd name="T8" fmla="*/ 0 w 108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152">
                  <a:moveTo>
                    <a:pt x="0" y="0"/>
                  </a:moveTo>
                  <a:lnTo>
                    <a:pt x="93" y="152"/>
                  </a:lnTo>
                  <a:lnTo>
                    <a:pt x="108" y="152"/>
                  </a:lnTo>
                  <a:lnTo>
                    <a:pt x="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5" name="íśḻíḍ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AB38E34-AE9D-4B23-8E5F-C30B8CCCF5B4}"/>
                </a:ext>
              </a:extLst>
            </p:cNvPr>
            <p:cNvSpPr/>
            <p:nvPr/>
          </p:nvSpPr>
          <p:spPr bwMode="auto">
            <a:xfrm>
              <a:off x="5143090" y="3609104"/>
              <a:ext cx="176829" cy="248870"/>
            </a:xfrm>
            <a:custGeom>
              <a:avLst/>
              <a:gdLst>
                <a:gd name="T0" fmla="*/ 0 w 108"/>
                <a:gd name="T1" fmla="*/ 0 h 152"/>
                <a:gd name="T2" fmla="*/ 93 w 108"/>
                <a:gd name="T3" fmla="*/ 152 h 152"/>
                <a:gd name="T4" fmla="*/ 108 w 108"/>
                <a:gd name="T5" fmla="*/ 152 h 152"/>
                <a:gd name="T6" fmla="*/ 14 w 108"/>
                <a:gd name="T7" fmla="*/ 0 h 152"/>
                <a:gd name="T8" fmla="*/ 0 w 108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152">
                  <a:moveTo>
                    <a:pt x="0" y="0"/>
                  </a:moveTo>
                  <a:lnTo>
                    <a:pt x="93" y="152"/>
                  </a:lnTo>
                  <a:lnTo>
                    <a:pt x="108" y="152"/>
                  </a:lnTo>
                  <a:lnTo>
                    <a:pt x="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6" name="ísḷîd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D8A8C12-8920-480F-A3F7-5F217CE4FE75}"/>
                </a:ext>
              </a:extLst>
            </p:cNvPr>
            <p:cNvSpPr/>
            <p:nvPr/>
          </p:nvSpPr>
          <p:spPr bwMode="auto">
            <a:xfrm>
              <a:off x="5367400" y="3609104"/>
              <a:ext cx="176829" cy="248870"/>
            </a:xfrm>
            <a:custGeom>
              <a:avLst/>
              <a:gdLst>
                <a:gd name="T0" fmla="*/ 0 w 108"/>
                <a:gd name="T1" fmla="*/ 0 h 152"/>
                <a:gd name="T2" fmla="*/ 94 w 108"/>
                <a:gd name="T3" fmla="*/ 152 h 152"/>
                <a:gd name="T4" fmla="*/ 108 w 108"/>
                <a:gd name="T5" fmla="*/ 152 h 152"/>
                <a:gd name="T6" fmla="*/ 14 w 108"/>
                <a:gd name="T7" fmla="*/ 0 h 152"/>
                <a:gd name="T8" fmla="*/ 0 w 108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152">
                  <a:moveTo>
                    <a:pt x="0" y="0"/>
                  </a:moveTo>
                  <a:lnTo>
                    <a:pt x="94" y="152"/>
                  </a:lnTo>
                  <a:lnTo>
                    <a:pt x="108" y="152"/>
                  </a:lnTo>
                  <a:lnTo>
                    <a:pt x="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7" name="işḻíḓ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4F2EC80-A57A-4F72-AF38-093FDC0A0784}"/>
                </a:ext>
              </a:extLst>
            </p:cNvPr>
            <p:cNvSpPr/>
            <p:nvPr/>
          </p:nvSpPr>
          <p:spPr bwMode="auto">
            <a:xfrm>
              <a:off x="5323193" y="3609104"/>
              <a:ext cx="176829" cy="248870"/>
            </a:xfrm>
            <a:custGeom>
              <a:avLst/>
              <a:gdLst>
                <a:gd name="T0" fmla="*/ 0 w 108"/>
                <a:gd name="T1" fmla="*/ 0 h 152"/>
                <a:gd name="T2" fmla="*/ 91 w 108"/>
                <a:gd name="T3" fmla="*/ 152 h 152"/>
                <a:gd name="T4" fmla="*/ 108 w 108"/>
                <a:gd name="T5" fmla="*/ 152 h 152"/>
                <a:gd name="T6" fmla="*/ 14 w 108"/>
                <a:gd name="T7" fmla="*/ 0 h 152"/>
                <a:gd name="T8" fmla="*/ 0 w 108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152">
                  <a:moveTo>
                    <a:pt x="0" y="0"/>
                  </a:moveTo>
                  <a:lnTo>
                    <a:pt x="91" y="152"/>
                  </a:lnTo>
                  <a:lnTo>
                    <a:pt x="108" y="152"/>
                  </a:lnTo>
                  <a:lnTo>
                    <a:pt x="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8" name="ïṥľiḑ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D9A1331-9834-4189-B631-33C3209FB127}"/>
                </a:ext>
              </a:extLst>
            </p:cNvPr>
            <p:cNvSpPr/>
            <p:nvPr/>
          </p:nvSpPr>
          <p:spPr bwMode="auto">
            <a:xfrm>
              <a:off x="5278985" y="3609104"/>
              <a:ext cx="176829" cy="248870"/>
            </a:xfrm>
            <a:custGeom>
              <a:avLst/>
              <a:gdLst>
                <a:gd name="T0" fmla="*/ 0 w 108"/>
                <a:gd name="T1" fmla="*/ 0 h 152"/>
                <a:gd name="T2" fmla="*/ 91 w 108"/>
                <a:gd name="T3" fmla="*/ 152 h 152"/>
                <a:gd name="T4" fmla="*/ 108 w 108"/>
                <a:gd name="T5" fmla="*/ 152 h 152"/>
                <a:gd name="T6" fmla="*/ 14 w 108"/>
                <a:gd name="T7" fmla="*/ 0 h 152"/>
                <a:gd name="T8" fmla="*/ 0 w 108"/>
                <a:gd name="T9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" h="152">
                  <a:moveTo>
                    <a:pt x="0" y="0"/>
                  </a:moveTo>
                  <a:lnTo>
                    <a:pt x="91" y="152"/>
                  </a:lnTo>
                  <a:lnTo>
                    <a:pt x="108" y="152"/>
                  </a:lnTo>
                  <a:lnTo>
                    <a:pt x="1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9" name="îSľï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B659A52-2B50-4895-AD82-41F05C060ECA}"/>
                </a:ext>
              </a:extLst>
            </p:cNvPr>
            <p:cNvSpPr/>
            <p:nvPr/>
          </p:nvSpPr>
          <p:spPr bwMode="auto">
            <a:xfrm>
              <a:off x="5007193" y="3979135"/>
              <a:ext cx="1742091" cy="170280"/>
            </a:xfrm>
            <a:prstGeom prst="rect">
              <a:avLst/>
            </a:prstGeom>
            <a:solidFill>
              <a:srgbClr val="00A7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0" name="iṧli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5F77420-0AA8-4422-8DDB-9DE8929521E9}"/>
                </a:ext>
              </a:extLst>
            </p:cNvPr>
            <p:cNvSpPr/>
            <p:nvPr/>
          </p:nvSpPr>
          <p:spPr bwMode="auto">
            <a:xfrm>
              <a:off x="4805805" y="3527239"/>
              <a:ext cx="201389" cy="622176"/>
            </a:xfrm>
            <a:custGeom>
              <a:avLst/>
              <a:gdLst>
                <a:gd name="T0" fmla="*/ 0 w 123"/>
                <a:gd name="T1" fmla="*/ 102 h 380"/>
                <a:gd name="T2" fmla="*/ 0 w 123"/>
                <a:gd name="T3" fmla="*/ 0 h 380"/>
                <a:gd name="T4" fmla="*/ 123 w 123"/>
                <a:gd name="T5" fmla="*/ 276 h 380"/>
                <a:gd name="T6" fmla="*/ 123 w 123"/>
                <a:gd name="T7" fmla="*/ 380 h 380"/>
                <a:gd name="T8" fmla="*/ 0 w 123"/>
                <a:gd name="T9" fmla="*/ 102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380">
                  <a:moveTo>
                    <a:pt x="0" y="102"/>
                  </a:moveTo>
                  <a:lnTo>
                    <a:pt x="0" y="0"/>
                  </a:lnTo>
                  <a:lnTo>
                    <a:pt x="123" y="276"/>
                  </a:lnTo>
                  <a:lnTo>
                    <a:pt x="123" y="38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rgbClr val="DBE7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1" name="ïśḻí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32E1EDB-6118-4BE4-A830-03373DB05E25}"/>
                </a:ext>
              </a:extLst>
            </p:cNvPr>
            <p:cNvSpPr/>
            <p:nvPr/>
          </p:nvSpPr>
          <p:spPr bwMode="auto">
            <a:xfrm>
              <a:off x="4805805" y="3545249"/>
              <a:ext cx="201389" cy="486280"/>
            </a:xfrm>
            <a:custGeom>
              <a:avLst/>
              <a:gdLst>
                <a:gd name="T0" fmla="*/ 0 w 123"/>
                <a:gd name="T1" fmla="*/ 12 h 297"/>
                <a:gd name="T2" fmla="*/ 0 w 123"/>
                <a:gd name="T3" fmla="*/ 0 h 297"/>
                <a:gd name="T4" fmla="*/ 123 w 123"/>
                <a:gd name="T5" fmla="*/ 284 h 297"/>
                <a:gd name="T6" fmla="*/ 123 w 123"/>
                <a:gd name="T7" fmla="*/ 297 h 297"/>
                <a:gd name="T8" fmla="*/ 0 w 123"/>
                <a:gd name="T9" fmla="*/ 12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7">
                  <a:moveTo>
                    <a:pt x="0" y="12"/>
                  </a:moveTo>
                  <a:lnTo>
                    <a:pt x="0" y="0"/>
                  </a:lnTo>
                  <a:lnTo>
                    <a:pt x="123" y="284"/>
                  </a:lnTo>
                  <a:lnTo>
                    <a:pt x="123" y="297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2" name="iṧḻí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755C1F1-1264-46C6-B523-0B3B0A63F036}"/>
                </a:ext>
              </a:extLst>
            </p:cNvPr>
            <p:cNvSpPr/>
            <p:nvPr/>
          </p:nvSpPr>
          <p:spPr bwMode="auto">
            <a:xfrm>
              <a:off x="4805805" y="3596006"/>
              <a:ext cx="201389" cy="489555"/>
            </a:xfrm>
            <a:custGeom>
              <a:avLst/>
              <a:gdLst>
                <a:gd name="T0" fmla="*/ 0 w 123"/>
                <a:gd name="T1" fmla="*/ 12 h 299"/>
                <a:gd name="T2" fmla="*/ 0 w 123"/>
                <a:gd name="T3" fmla="*/ 0 h 299"/>
                <a:gd name="T4" fmla="*/ 123 w 123"/>
                <a:gd name="T5" fmla="*/ 284 h 299"/>
                <a:gd name="T6" fmla="*/ 123 w 123"/>
                <a:gd name="T7" fmla="*/ 299 h 299"/>
                <a:gd name="T8" fmla="*/ 0 w 123"/>
                <a:gd name="T9" fmla="*/ 12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9">
                  <a:moveTo>
                    <a:pt x="0" y="12"/>
                  </a:moveTo>
                  <a:lnTo>
                    <a:pt x="0" y="0"/>
                  </a:lnTo>
                  <a:lnTo>
                    <a:pt x="123" y="284"/>
                  </a:lnTo>
                  <a:lnTo>
                    <a:pt x="123" y="299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3" name="ïṡļîd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0D5CFF6-0D23-412F-BDF9-4A948A764777}"/>
                </a:ext>
              </a:extLst>
            </p:cNvPr>
            <p:cNvSpPr/>
            <p:nvPr/>
          </p:nvSpPr>
          <p:spPr bwMode="auto">
            <a:xfrm>
              <a:off x="4805805" y="3646762"/>
              <a:ext cx="201389" cy="486280"/>
            </a:xfrm>
            <a:custGeom>
              <a:avLst/>
              <a:gdLst>
                <a:gd name="T0" fmla="*/ 0 w 123"/>
                <a:gd name="T1" fmla="*/ 12 h 297"/>
                <a:gd name="T2" fmla="*/ 0 w 123"/>
                <a:gd name="T3" fmla="*/ 0 h 297"/>
                <a:gd name="T4" fmla="*/ 123 w 123"/>
                <a:gd name="T5" fmla="*/ 284 h 297"/>
                <a:gd name="T6" fmla="*/ 123 w 123"/>
                <a:gd name="T7" fmla="*/ 297 h 297"/>
                <a:gd name="T8" fmla="*/ 0 w 123"/>
                <a:gd name="T9" fmla="*/ 12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297">
                  <a:moveTo>
                    <a:pt x="0" y="12"/>
                  </a:moveTo>
                  <a:lnTo>
                    <a:pt x="0" y="0"/>
                  </a:lnTo>
                  <a:lnTo>
                    <a:pt x="123" y="284"/>
                  </a:lnTo>
                  <a:lnTo>
                    <a:pt x="123" y="297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4" name="ïsḷï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D11E53B-69F4-40D6-97EE-29A5288B52F7}"/>
                </a:ext>
              </a:extLst>
            </p:cNvPr>
            <p:cNvSpPr/>
            <p:nvPr/>
          </p:nvSpPr>
          <p:spPr bwMode="auto">
            <a:xfrm>
              <a:off x="5115255" y="4000419"/>
              <a:ext cx="34384" cy="12607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5" name="îṡļïḍ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6DF6003-3167-4A9F-88CC-BB59CA8CFD9B}"/>
                </a:ext>
              </a:extLst>
            </p:cNvPr>
            <p:cNvSpPr/>
            <p:nvPr/>
          </p:nvSpPr>
          <p:spPr bwMode="auto">
            <a:xfrm>
              <a:off x="5159463" y="4000419"/>
              <a:ext cx="16373" cy="12607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6" name="îşlíḑ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1E2FCCD-E2F4-4465-A5BA-8D0F4A37D8FB}"/>
                </a:ext>
              </a:extLst>
            </p:cNvPr>
            <p:cNvSpPr/>
            <p:nvPr/>
          </p:nvSpPr>
          <p:spPr bwMode="auto">
            <a:xfrm>
              <a:off x="6675606" y="4000419"/>
              <a:ext cx="29471" cy="12607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7" name="iṥḻiḋ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1736055-AFE2-41BD-AE77-851AE571E59F}"/>
                </a:ext>
              </a:extLst>
            </p:cNvPr>
            <p:cNvSpPr/>
            <p:nvPr/>
          </p:nvSpPr>
          <p:spPr bwMode="auto">
            <a:xfrm>
              <a:off x="6644497" y="4000419"/>
              <a:ext cx="16373" cy="12607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2" name="íṣḻi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65348DD-32F8-4EB8-B3F6-8D20E2842198}"/>
                </a:ext>
              </a:extLst>
            </p:cNvPr>
            <p:cNvSpPr/>
            <p:nvPr/>
          </p:nvSpPr>
          <p:spPr bwMode="auto">
            <a:xfrm>
              <a:off x="4529100" y="3160483"/>
              <a:ext cx="1488310" cy="476456"/>
            </a:xfrm>
            <a:custGeom>
              <a:avLst/>
              <a:gdLst>
                <a:gd name="T0" fmla="*/ 732 w 909"/>
                <a:gd name="T1" fmla="*/ 0 h 291"/>
                <a:gd name="T2" fmla="*/ 909 w 909"/>
                <a:gd name="T3" fmla="*/ 291 h 291"/>
                <a:gd name="T4" fmla="*/ 129 w 909"/>
                <a:gd name="T5" fmla="*/ 291 h 291"/>
                <a:gd name="T6" fmla="*/ 0 w 909"/>
                <a:gd name="T7" fmla="*/ 0 h 291"/>
                <a:gd name="T8" fmla="*/ 732 w 909"/>
                <a:gd name="T9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9" h="291">
                  <a:moveTo>
                    <a:pt x="732" y="0"/>
                  </a:moveTo>
                  <a:lnTo>
                    <a:pt x="909" y="291"/>
                  </a:lnTo>
                  <a:lnTo>
                    <a:pt x="129" y="291"/>
                  </a:lnTo>
                  <a:lnTo>
                    <a:pt x="0" y="0"/>
                  </a:lnTo>
                  <a:lnTo>
                    <a:pt x="732" y="0"/>
                  </a:lnTo>
                  <a:close/>
                </a:path>
              </a:pathLst>
            </a:custGeom>
            <a:solidFill>
              <a:srgbClr val="F49E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3" name="íşḻïḓ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B545061-2BD4-4A45-BE35-DC19339933C8}"/>
                </a:ext>
              </a:extLst>
            </p:cNvPr>
            <p:cNvSpPr/>
            <p:nvPr/>
          </p:nvSpPr>
          <p:spPr bwMode="auto">
            <a:xfrm>
              <a:off x="4740313" y="3636938"/>
              <a:ext cx="1277097" cy="306177"/>
            </a:xfrm>
            <a:prstGeom prst="rect">
              <a:avLst/>
            </a:prstGeom>
            <a:solidFill>
              <a:srgbClr val="F8B5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8" name="íS1íḍ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0BA31F5-5263-4CFF-BA97-FE2B6580E961}"/>
                </a:ext>
              </a:extLst>
            </p:cNvPr>
            <p:cNvSpPr/>
            <p:nvPr/>
          </p:nvSpPr>
          <p:spPr bwMode="auto">
            <a:xfrm>
              <a:off x="4529100" y="3160483"/>
              <a:ext cx="211213" cy="782632"/>
            </a:xfrm>
            <a:custGeom>
              <a:avLst/>
              <a:gdLst>
                <a:gd name="T0" fmla="*/ 0 w 129"/>
                <a:gd name="T1" fmla="*/ 185 h 478"/>
                <a:gd name="T2" fmla="*/ 0 w 129"/>
                <a:gd name="T3" fmla="*/ 0 h 478"/>
                <a:gd name="T4" fmla="*/ 129 w 129"/>
                <a:gd name="T5" fmla="*/ 291 h 478"/>
                <a:gd name="T6" fmla="*/ 129 w 129"/>
                <a:gd name="T7" fmla="*/ 478 h 478"/>
                <a:gd name="T8" fmla="*/ 0 w 129"/>
                <a:gd name="T9" fmla="*/ 185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478">
                  <a:moveTo>
                    <a:pt x="0" y="185"/>
                  </a:moveTo>
                  <a:lnTo>
                    <a:pt x="0" y="0"/>
                  </a:lnTo>
                  <a:lnTo>
                    <a:pt x="129" y="291"/>
                  </a:lnTo>
                  <a:lnTo>
                    <a:pt x="129" y="478"/>
                  </a:lnTo>
                  <a:lnTo>
                    <a:pt x="0" y="185"/>
                  </a:lnTo>
                  <a:close/>
                </a:path>
              </a:pathLst>
            </a:custGeom>
            <a:solidFill>
              <a:srgbClr val="DBE7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9" name="îşliḑ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7386B75-3621-4048-A4F6-BAB7B6F60481}"/>
                </a:ext>
              </a:extLst>
            </p:cNvPr>
            <p:cNvSpPr/>
            <p:nvPr/>
          </p:nvSpPr>
          <p:spPr bwMode="auto">
            <a:xfrm>
              <a:off x="4529100" y="3180130"/>
              <a:ext cx="211213" cy="517388"/>
            </a:xfrm>
            <a:custGeom>
              <a:avLst/>
              <a:gdLst>
                <a:gd name="T0" fmla="*/ 0 w 129"/>
                <a:gd name="T1" fmla="*/ 15 h 316"/>
                <a:gd name="T2" fmla="*/ 0 w 129"/>
                <a:gd name="T3" fmla="*/ 0 h 316"/>
                <a:gd name="T4" fmla="*/ 129 w 129"/>
                <a:gd name="T5" fmla="*/ 302 h 316"/>
                <a:gd name="T6" fmla="*/ 129 w 129"/>
                <a:gd name="T7" fmla="*/ 316 h 316"/>
                <a:gd name="T8" fmla="*/ 0 w 129"/>
                <a:gd name="T9" fmla="*/ 15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16">
                  <a:moveTo>
                    <a:pt x="0" y="15"/>
                  </a:moveTo>
                  <a:lnTo>
                    <a:pt x="0" y="0"/>
                  </a:lnTo>
                  <a:lnTo>
                    <a:pt x="129" y="302"/>
                  </a:lnTo>
                  <a:lnTo>
                    <a:pt x="129" y="316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0" name="ïṩlíd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CF6D849-0432-42FB-B247-B13CB7884EE5}"/>
                </a:ext>
              </a:extLst>
            </p:cNvPr>
            <p:cNvSpPr/>
            <p:nvPr/>
          </p:nvSpPr>
          <p:spPr bwMode="auto">
            <a:xfrm>
              <a:off x="4529100" y="3235799"/>
              <a:ext cx="211213" cy="515752"/>
            </a:xfrm>
            <a:custGeom>
              <a:avLst/>
              <a:gdLst>
                <a:gd name="T0" fmla="*/ 0 w 129"/>
                <a:gd name="T1" fmla="*/ 14 h 315"/>
                <a:gd name="T2" fmla="*/ 0 w 129"/>
                <a:gd name="T3" fmla="*/ 0 h 315"/>
                <a:gd name="T4" fmla="*/ 129 w 129"/>
                <a:gd name="T5" fmla="*/ 301 h 315"/>
                <a:gd name="T6" fmla="*/ 129 w 129"/>
                <a:gd name="T7" fmla="*/ 315 h 315"/>
                <a:gd name="T8" fmla="*/ 0 w 129"/>
                <a:gd name="T9" fmla="*/ 1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15">
                  <a:moveTo>
                    <a:pt x="0" y="14"/>
                  </a:moveTo>
                  <a:lnTo>
                    <a:pt x="0" y="0"/>
                  </a:lnTo>
                  <a:lnTo>
                    <a:pt x="129" y="301"/>
                  </a:lnTo>
                  <a:lnTo>
                    <a:pt x="129" y="315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1" name="îṣ1íḋ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31E90F1-C467-409F-B921-D68B6F3FEE47}"/>
                </a:ext>
              </a:extLst>
            </p:cNvPr>
            <p:cNvSpPr/>
            <p:nvPr/>
          </p:nvSpPr>
          <p:spPr bwMode="auto">
            <a:xfrm>
              <a:off x="4529100" y="3289829"/>
              <a:ext cx="211213" cy="517388"/>
            </a:xfrm>
            <a:custGeom>
              <a:avLst/>
              <a:gdLst>
                <a:gd name="T0" fmla="*/ 0 w 129"/>
                <a:gd name="T1" fmla="*/ 14 h 316"/>
                <a:gd name="T2" fmla="*/ 0 w 129"/>
                <a:gd name="T3" fmla="*/ 0 h 316"/>
                <a:gd name="T4" fmla="*/ 129 w 129"/>
                <a:gd name="T5" fmla="*/ 301 h 316"/>
                <a:gd name="T6" fmla="*/ 129 w 129"/>
                <a:gd name="T7" fmla="*/ 316 h 316"/>
                <a:gd name="T8" fmla="*/ 0 w 129"/>
                <a:gd name="T9" fmla="*/ 1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16">
                  <a:moveTo>
                    <a:pt x="0" y="14"/>
                  </a:moveTo>
                  <a:lnTo>
                    <a:pt x="0" y="0"/>
                  </a:lnTo>
                  <a:lnTo>
                    <a:pt x="129" y="301"/>
                  </a:lnTo>
                  <a:lnTo>
                    <a:pt x="129" y="316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2" name="îšḷîḍ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7D11E66-3E75-4ADE-AC69-067B4F28F1FA}"/>
                </a:ext>
              </a:extLst>
            </p:cNvPr>
            <p:cNvSpPr/>
            <p:nvPr/>
          </p:nvSpPr>
          <p:spPr bwMode="auto">
            <a:xfrm>
              <a:off x="4529100" y="3343861"/>
              <a:ext cx="211213" cy="517388"/>
            </a:xfrm>
            <a:custGeom>
              <a:avLst/>
              <a:gdLst>
                <a:gd name="T0" fmla="*/ 0 w 129"/>
                <a:gd name="T1" fmla="*/ 15 h 316"/>
                <a:gd name="T2" fmla="*/ 0 w 129"/>
                <a:gd name="T3" fmla="*/ 0 h 316"/>
                <a:gd name="T4" fmla="*/ 129 w 129"/>
                <a:gd name="T5" fmla="*/ 301 h 316"/>
                <a:gd name="T6" fmla="*/ 129 w 129"/>
                <a:gd name="T7" fmla="*/ 316 h 316"/>
                <a:gd name="T8" fmla="*/ 0 w 129"/>
                <a:gd name="T9" fmla="*/ 15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16">
                  <a:moveTo>
                    <a:pt x="0" y="15"/>
                  </a:moveTo>
                  <a:lnTo>
                    <a:pt x="0" y="0"/>
                  </a:lnTo>
                  <a:lnTo>
                    <a:pt x="129" y="301"/>
                  </a:lnTo>
                  <a:lnTo>
                    <a:pt x="129" y="316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3" name="ïṥ1id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5D3990B-CC45-48C9-9837-EA17C66C2568}"/>
                </a:ext>
              </a:extLst>
            </p:cNvPr>
            <p:cNvSpPr/>
            <p:nvPr/>
          </p:nvSpPr>
          <p:spPr bwMode="auto">
            <a:xfrm>
              <a:off x="4529100" y="3401166"/>
              <a:ext cx="211213" cy="514114"/>
            </a:xfrm>
            <a:custGeom>
              <a:avLst/>
              <a:gdLst>
                <a:gd name="T0" fmla="*/ 0 w 129"/>
                <a:gd name="T1" fmla="*/ 13 h 314"/>
                <a:gd name="T2" fmla="*/ 0 w 129"/>
                <a:gd name="T3" fmla="*/ 0 h 314"/>
                <a:gd name="T4" fmla="*/ 129 w 129"/>
                <a:gd name="T5" fmla="*/ 299 h 314"/>
                <a:gd name="T6" fmla="*/ 129 w 129"/>
                <a:gd name="T7" fmla="*/ 314 h 314"/>
                <a:gd name="T8" fmla="*/ 0 w 129"/>
                <a:gd name="T9" fmla="*/ 13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14">
                  <a:moveTo>
                    <a:pt x="0" y="13"/>
                  </a:moveTo>
                  <a:lnTo>
                    <a:pt x="0" y="0"/>
                  </a:lnTo>
                  <a:lnTo>
                    <a:pt x="129" y="299"/>
                  </a:lnTo>
                  <a:lnTo>
                    <a:pt x="129" y="314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B7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4" name="ï$ľíd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56DF83E-1F13-48E5-AF81-A974C97F9594}"/>
                </a:ext>
              </a:extLst>
            </p:cNvPr>
            <p:cNvSpPr/>
            <p:nvPr/>
          </p:nvSpPr>
          <p:spPr bwMode="auto">
            <a:xfrm>
              <a:off x="4966261" y="3656585"/>
              <a:ext cx="32746" cy="26196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5" name="išḻîḓ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C64CB5E-8DB3-477B-AE8A-C40E21B6DBB0}"/>
                </a:ext>
              </a:extLst>
            </p:cNvPr>
            <p:cNvSpPr/>
            <p:nvPr/>
          </p:nvSpPr>
          <p:spPr bwMode="auto">
            <a:xfrm>
              <a:off x="5013742" y="3656585"/>
              <a:ext cx="16373" cy="26196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6" name="ïsľîḑ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54C0AF0-DB1F-4A9C-8273-E2336661A574}"/>
                </a:ext>
              </a:extLst>
            </p:cNvPr>
            <p:cNvSpPr/>
            <p:nvPr/>
          </p:nvSpPr>
          <p:spPr bwMode="auto">
            <a:xfrm>
              <a:off x="5758716" y="3656585"/>
              <a:ext cx="37659" cy="26196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7" name="işḻi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DB02480-3FAD-4449-89F8-2E29CF317EA9}"/>
                </a:ext>
              </a:extLst>
            </p:cNvPr>
            <p:cNvSpPr/>
            <p:nvPr/>
          </p:nvSpPr>
          <p:spPr bwMode="auto">
            <a:xfrm>
              <a:off x="5727607" y="3656585"/>
              <a:ext cx="21285" cy="26196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8" name="íşľid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327C4DB-C207-4D86-B55F-414A4891B550}"/>
                </a:ext>
              </a:extLst>
            </p:cNvPr>
            <p:cNvSpPr/>
            <p:nvPr/>
          </p:nvSpPr>
          <p:spPr bwMode="auto">
            <a:xfrm>
              <a:off x="4866385" y="3754824"/>
              <a:ext cx="62218" cy="65492"/>
            </a:xfrm>
            <a:custGeom>
              <a:avLst/>
              <a:gdLst>
                <a:gd name="T0" fmla="*/ 0 w 38"/>
                <a:gd name="T1" fmla="*/ 21 h 40"/>
                <a:gd name="T2" fmla="*/ 13 w 38"/>
                <a:gd name="T3" fmla="*/ 15 h 40"/>
                <a:gd name="T4" fmla="*/ 15 w 38"/>
                <a:gd name="T5" fmla="*/ 0 h 40"/>
                <a:gd name="T6" fmla="*/ 25 w 38"/>
                <a:gd name="T7" fmla="*/ 11 h 40"/>
                <a:gd name="T8" fmla="*/ 38 w 38"/>
                <a:gd name="T9" fmla="*/ 9 h 40"/>
                <a:gd name="T10" fmla="*/ 31 w 38"/>
                <a:gd name="T11" fmla="*/ 21 h 40"/>
                <a:gd name="T12" fmla="*/ 38 w 38"/>
                <a:gd name="T13" fmla="*/ 34 h 40"/>
                <a:gd name="T14" fmla="*/ 25 w 38"/>
                <a:gd name="T15" fmla="*/ 32 h 40"/>
                <a:gd name="T16" fmla="*/ 15 w 38"/>
                <a:gd name="T17" fmla="*/ 40 h 40"/>
                <a:gd name="T18" fmla="*/ 13 w 38"/>
                <a:gd name="T19" fmla="*/ 27 h 40"/>
                <a:gd name="T20" fmla="*/ 0 w 38"/>
                <a:gd name="T21" fmla="*/ 2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8" h="40">
                  <a:moveTo>
                    <a:pt x="0" y="21"/>
                  </a:moveTo>
                  <a:lnTo>
                    <a:pt x="13" y="15"/>
                  </a:lnTo>
                  <a:lnTo>
                    <a:pt x="15" y="0"/>
                  </a:lnTo>
                  <a:lnTo>
                    <a:pt x="25" y="11"/>
                  </a:lnTo>
                  <a:lnTo>
                    <a:pt x="38" y="9"/>
                  </a:lnTo>
                  <a:lnTo>
                    <a:pt x="31" y="21"/>
                  </a:lnTo>
                  <a:lnTo>
                    <a:pt x="38" y="34"/>
                  </a:lnTo>
                  <a:lnTo>
                    <a:pt x="25" y="32"/>
                  </a:lnTo>
                  <a:lnTo>
                    <a:pt x="15" y="40"/>
                  </a:lnTo>
                  <a:lnTo>
                    <a:pt x="13" y="27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9" name="iŝľíḍ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3D09350-F85B-490D-9CAD-8442E794AB6B}"/>
                </a:ext>
              </a:extLst>
            </p:cNvPr>
            <p:cNvSpPr/>
            <p:nvPr/>
          </p:nvSpPr>
          <p:spPr bwMode="auto">
            <a:xfrm>
              <a:off x="4887670" y="3681145"/>
              <a:ext cx="40933" cy="44208"/>
            </a:xfrm>
            <a:custGeom>
              <a:avLst/>
              <a:gdLst>
                <a:gd name="T0" fmla="*/ 0 w 25"/>
                <a:gd name="T1" fmla="*/ 14 h 27"/>
                <a:gd name="T2" fmla="*/ 8 w 25"/>
                <a:gd name="T3" fmla="*/ 10 h 27"/>
                <a:gd name="T4" fmla="*/ 10 w 25"/>
                <a:gd name="T5" fmla="*/ 0 h 27"/>
                <a:gd name="T6" fmla="*/ 16 w 25"/>
                <a:gd name="T7" fmla="*/ 6 h 27"/>
                <a:gd name="T8" fmla="*/ 25 w 25"/>
                <a:gd name="T9" fmla="*/ 6 h 27"/>
                <a:gd name="T10" fmla="*/ 21 w 25"/>
                <a:gd name="T11" fmla="*/ 14 h 27"/>
                <a:gd name="T12" fmla="*/ 25 w 25"/>
                <a:gd name="T13" fmla="*/ 20 h 27"/>
                <a:gd name="T14" fmla="*/ 16 w 25"/>
                <a:gd name="T15" fmla="*/ 20 h 27"/>
                <a:gd name="T16" fmla="*/ 10 w 25"/>
                <a:gd name="T17" fmla="*/ 27 h 27"/>
                <a:gd name="T18" fmla="*/ 8 w 25"/>
                <a:gd name="T19" fmla="*/ 16 h 27"/>
                <a:gd name="T20" fmla="*/ 0 w 25"/>
                <a:gd name="T21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7">
                  <a:moveTo>
                    <a:pt x="0" y="14"/>
                  </a:moveTo>
                  <a:lnTo>
                    <a:pt x="8" y="10"/>
                  </a:lnTo>
                  <a:lnTo>
                    <a:pt x="10" y="0"/>
                  </a:lnTo>
                  <a:lnTo>
                    <a:pt x="16" y="6"/>
                  </a:lnTo>
                  <a:lnTo>
                    <a:pt x="25" y="6"/>
                  </a:lnTo>
                  <a:lnTo>
                    <a:pt x="21" y="14"/>
                  </a:lnTo>
                  <a:lnTo>
                    <a:pt x="25" y="20"/>
                  </a:lnTo>
                  <a:lnTo>
                    <a:pt x="16" y="20"/>
                  </a:lnTo>
                  <a:lnTo>
                    <a:pt x="10" y="27"/>
                  </a:lnTo>
                  <a:lnTo>
                    <a:pt x="8" y="16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0" name="í$ļîd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1D88C73-576E-4403-9AC1-97BCD8FE8742}"/>
                </a:ext>
              </a:extLst>
            </p:cNvPr>
            <p:cNvSpPr/>
            <p:nvPr/>
          </p:nvSpPr>
          <p:spPr bwMode="auto">
            <a:xfrm>
              <a:off x="4887670" y="3857974"/>
              <a:ext cx="40933" cy="40933"/>
            </a:xfrm>
            <a:custGeom>
              <a:avLst/>
              <a:gdLst>
                <a:gd name="T0" fmla="*/ 0 w 25"/>
                <a:gd name="T1" fmla="*/ 12 h 25"/>
                <a:gd name="T2" fmla="*/ 8 w 25"/>
                <a:gd name="T3" fmla="*/ 8 h 25"/>
                <a:gd name="T4" fmla="*/ 10 w 25"/>
                <a:gd name="T5" fmla="*/ 0 h 25"/>
                <a:gd name="T6" fmla="*/ 16 w 25"/>
                <a:gd name="T7" fmla="*/ 6 h 25"/>
                <a:gd name="T8" fmla="*/ 25 w 25"/>
                <a:gd name="T9" fmla="*/ 4 h 25"/>
                <a:gd name="T10" fmla="*/ 21 w 25"/>
                <a:gd name="T11" fmla="*/ 12 h 25"/>
                <a:gd name="T12" fmla="*/ 25 w 25"/>
                <a:gd name="T13" fmla="*/ 20 h 25"/>
                <a:gd name="T14" fmla="*/ 16 w 25"/>
                <a:gd name="T15" fmla="*/ 18 h 25"/>
                <a:gd name="T16" fmla="*/ 10 w 25"/>
                <a:gd name="T17" fmla="*/ 25 h 25"/>
                <a:gd name="T18" fmla="*/ 8 w 25"/>
                <a:gd name="T19" fmla="*/ 16 h 25"/>
                <a:gd name="T20" fmla="*/ 0 w 25"/>
                <a:gd name="T21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5">
                  <a:moveTo>
                    <a:pt x="0" y="12"/>
                  </a:moveTo>
                  <a:lnTo>
                    <a:pt x="8" y="8"/>
                  </a:lnTo>
                  <a:lnTo>
                    <a:pt x="10" y="0"/>
                  </a:lnTo>
                  <a:lnTo>
                    <a:pt x="16" y="6"/>
                  </a:lnTo>
                  <a:lnTo>
                    <a:pt x="25" y="4"/>
                  </a:lnTo>
                  <a:lnTo>
                    <a:pt x="21" y="12"/>
                  </a:lnTo>
                  <a:lnTo>
                    <a:pt x="25" y="20"/>
                  </a:lnTo>
                  <a:lnTo>
                    <a:pt x="16" y="18"/>
                  </a:lnTo>
                  <a:lnTo>
                    <a:pt x="10" y="25"/>
                  </a:lnTo>
                  <a:lnTo>
                    <a:pt x="8" y="16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1" name="ïş1i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E66D79E-4235-4300-87F3-C3884612CDE8}"/>
                </a:ext>
              </a:extLst>
            </p:cNvPr>
            <p:cNvSpPr/>
            <p:nvPr/>
          </p:nvSpPr>
          <p:spPr bwMode="auto">
            <a:xfrm>
              <a:off x="5830757" y="3758098"/>
              <a:ext cx="60581" cy="65492"/>
            </a:xfrm>
            <a:custGeom>
              <a:avLst/>
              <a:gdLst>
                <a:gd name="T0" fmla="*/ 37 w 37"/>
                <a:gd name="T1" fmla="*/ 21 h 40"/>
                <a:gd name="T2" fmla="*/ 25 w 37"/>
                <a:gd name="T3" fmla="*/ 27 h 40"/>
                <a:gd name="T4" fmla="*/ 23 w 37"/>
                <a:gd name="T5" fmla="*/ 40 h 40"/>
                <a:gd name="T6" fmla="*/ 14 w 37"/>
                <a:gd name="T7" fmla="*/ 32 h 40"/>
                <a:gd name="T8" fmla="*/ 0 w 37"/>
                <a:gd name="T9" fmla="*/ 34 h 40"/>
                <a:gd name="T10" fmla="*/ 6 w 37"/>
                <a:gd name="T11" fmla="*/ 21 h 40"/>
                <a:gd name="T12" fmla="*/ 0 w 37"/>
                <a:gd name="T13" fmla="*/ 9 h 40"/>
                <a:gd name="T14" fmla="*/ 14 w 37"/>
                <a:gd name="T15" fmla="*/ 11 h 40"/>
                <a:gd name="T16" fmla="*/ 23 w 37"/>
                <a:gd name="T17" fmla="*/ 0 h 40"/>
                <a:gd name="T18" fmla="*/ 25 w 37"/>
                <a:gd name="T19" fmla="*/ 15 h 40"/>
                <a:gd name="T20" fmla="*/ 37 w 37"/>
                <a:gd name="T21" fmla="*/ 2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40">
                  <a:moveTo>
                    <a:pt x="37" y="21"/>
                  </a:moveTo>
                  <a:lnTo>
                    <a:pt x="25" y="27"/>
                  </a:lnTo>
                  <a:lnTo>
                    <a:pt x="23" y="40"/>
                  </a:lnTo>
                  <a:lnTo>
                    <a:pt x="14" y="32"/>
                  </a:lnTo>
                  <a:lnTo>
                    <a:pt x="0" y="34"/>
                  </a:lnTo>
                  <a:lnTo>
                    <a:pt x="6" y="21"/>
                  </a:lnTo>
                  <a:lnTo>
                    <a:pt x="0" y="9"/>
                  </a:lnTo>
                  <a:lnTo>
                    <a:pt x="14" y="11"/>
                  </a:lnTo>
                  <a:lnTo>
                    <a:pt x="23" y="0"/>
                  </a:lnTo>
                  <a:lnTo>
                    <a:pt x="25" y="15"/>
                  </a:lnTo>
                  <a:lnTo>
                    <a:pt x="37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2" name="îśḻiď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E18DA25-50A5-4275-A7E1-2843B9D45318}"/>
                </a:ext>
              </a:extLst>
            </p:cNvPr>
            <p:cNvSpPr/>
            <p:nvPr/>
          </p:nvSpPr>
          <p:spPr bwMode="auto">
            <a:xfrm>
              <a:off x="5830757" y="3857974"/>
              <a:ext cx="40933" cy="40933"/>
            </a:xfrm>
            <a:custGeom>
              <a:avLst/>
              <a:gdLst>
                <a:gd name="T0" fmla="*/ 25 w 25"/>
                <a:gd name="T1" fmla="*/ 12 h 25"/>
                <a:gd name="T2" fmla="*/ 16 w 25"/>
                <a:gd name="T3" fmla="*/ 16 h 25"/>
                <a:gd name="T4" fmla="*/ 16 w 25"/>
                <a:gd name="T5" fmla="*/ 25 h 25"/>
                <a:gd name="T6" fmla="*/ 8 w 25"/>
                <a:gd name="T7" fmla="*/ 18 h 25"/>
                <a:gd name="T8" fmla="*/ 0 w 25"/>
                <a:gd name="T9" fmla="*/ 20 h 25"/>
                <a:gd name="T10" fmla="*/ 4 w 25"/>
                <a:gd name="T11" fmla="*/ 12 h 25"/>
                <a:gd name="T12" fmla="*/ 0 w 25"/>
                <a:gd name="T13" fmla="*/ 4 h 25"/>
                <a:gd name="T14" fmla="*/ 8 w 25"/>
                <a:gd name="T15" fmla="*/ 6 h 25"/>
                <a:gd name="T16" fmla="*/ 16 w 25"/>
                <a:gd name="T17" fmla="*/ 0 h 25"/>
                <a:gd name="T18" fmla="*/ 16 w 25"/>
                <a:gd name="T19" fmla="*/ 8 h 25"/>
                <a:gd name="T20" fmla="*/ 25 w 25"/>
                <a:gd name="T21" fmla="*/ 1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5">
                  <a:moveTo>
                    <a:pt x="25" y="12"/>
                  </a:moveTo>
                  <a:lnTo>
                    <a:pt x="16" y="16"/>
                  </a:lnTo>
                  <a:lnTo>
                    <a:pt x="16" y="25"/>
                  </a:lnTo>
                  <a:lnTo>
                    <a:pt x="8" y="18"/>
                  </a:lnTo>
                  <a:lnTo>
                    <a:pt x="0" y="20"/>
                  </a:lnTo>
                  <a:lnTo>
                    <a:pt x="4" y="12"/>
                  </a:lnTo>
                  <a:lnTo>
                    <a:pt x="0" y="4"/>
                  </a:lnTo>
                  <a:lnTo>
                    <a:pt x="8" y="6"/>
                  </a:lnTo>
                  <a:lnTo>
                    <a:pt x="16" y="0"/>
                  </a:lnTo>
                  <a:lnTo>
                    <a:pt x="16" y="8"/>
                  </a:lnTo>
                  <a:lnTo>
                    <a:pt x="25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3" name="ïṧḷïd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EC2415B-CFC9-4A33-AF4C-20FB3AB4C379}"/>
                </a:ext>
              </a:extLst>
            </p:cNvPr>
            <p:cNvSpPr/>
            <p:nvPr/>
          </p:nvSpPr>
          <p:spPr bwMode="auto">
            <a:xfrm>
              <a:off x="5830757" y="3681145"/>
              <a:ext cx="40933" cy="44208"/>
            </a:xfrm>
            <a:custGeom>
              <a:avLst/>
              <a:gdLst>
                <a:gd name="T0" fmla="*/ 25 w 25"/>
                <a:gd name="T1" fmla="*/ 14 h 27"/>
                <a:gd name="T2" fmla="*/ 16 w 25"/>
                <a:gd name="T3" fmla="*/ 16 h 27"/>
                <a:gd name="T4" fmla="*/ 16 w 25"/>
                <a:gd name="T5" fmla="*/ 27 h 27"/>
                <a:gd name="T6" fmla="*/ 8 w 25"/>
                <a:gd name="T7" fmla="*/ 20 h 27"/>
                <a:gd name="T8" fmla="*/ 0 w 25"/>
                <a:gd name="T9" fmla="*/ 20 h 27"/>
                <a:gd name="T10" fmla="*/ 4 w 25"/>
                <a:gd name="T11" fmla="*/ 14 h 27"/>
                <a:gd name="T12" fmla="*/ 0 w 25"/>
                <a:gd name="T13" fmla="*/ 6 h 27"/>
                <a:gd name="T14" fmla="*/ 8 w 25"/>
                <a:gd name="T15" fmla="*/ 6 h 27"/>
                <a:gd name="T16" fmla="*/ 16 w 25"/>
                <a:gd name="T17" fmla="*/ 0 h 27"/>
                <a:gd name="T18" fmla="*/ 16 w 25"/>
                <a:gd name="T19" fmla="*/ 10 h 27"/>
                <a:gd name="T20" fmla="*/ 25 w 25"/>
                <a:gd name="T21" fmla="*/ 1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27">
                  <a:moveTo>
                    <a:pt x="25" y="14"/>
                  </a:moveTo>
                  <a:lnTo>
                    <a:pt x="16" y="16"/>
                  </a:lnTo>
                  <a:lnTo>
                    <a:pt x="16" y="27"/>
                  </a:lnTo>
                  <a:lnTo>
                    <a:pt x="8" y="20"/>
                  </a:lnTo>
                  <a:lnTo>
                    <a:pt x="0" y="20"/>
                  </a:lnTo>
                  <a:lnTo>
                    <a:pt x="4" y="14"/>
                  </a:lnTo>
                  <a:lnTo>
                    <a:pt x="0" y="6"/>
                  </a:lnTo>
                  <a:lnTo>
                    <a:pt x="8" y="6"/>
                  </a:lnTo>
                  <a:lnTo>
                    <a:pt x="16" y="0"/>
                  </a:lnTo>
                  <a:lnTo>
                    <a:pt x="16" y="10"/>
                  </a:lnTo>
                  <a:lnTo>
                    <a:pt x="25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4" name="iSḷïḓ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843EDDB-CFEB-47EB-88CF-5E9C7E5E2132}"/>
                </a:ext>
              </a:extLst>
            </p:cNvPr>
            <p:cNvSpPr/>
            <p:nvPr/>
          </p:nvSpPr>
          <p:spPr bwMode="auto">
            <a:xfrm>
              <a:off x="4114863" y="2446618"/>
              <a:ext cx="2066277" cy="938176"/>
            </a:xfrm>
            <a:custGeom>
              <a:avLst/>
              <a:gdLst>
                <a:gd name="T0" fmla="*/ 632 w 1262"/>
                <a:gd name="T1" fmla="*/ 573 h 573"/>
                <a:gd name="T2" fmla="*/ 1262 w 1262"/>
                <a:gd name="T3" fmla="*/ 232 h 573"/>
                <a:gd name="T4" fmla="*/ 630 w 1262"/>
                <a:gd name="T5" fmla="*/ 0 h 573"/>
                <a:gd name="T6" fmla="*/ 0 w 1262"/>
                <a:gd name="T7" fmla="*/ 239 h 573"/>
                <a:gd name="T8" fmla="*/ 632 w 1262"/>
                <a:gd name="T9" fmla="*/ 573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2" h="573">
                  <a:moveTo>
                    <a:pt x="632" y="573"/>
                  </a:moveTo>
                  <a:lnTo>
                    <a:pt x="1262" y="232"/>
                  </a:lnTo>
                  <a:lnTo>
                    <a:pt x="630" y="0"/>
                  </a:lnTo>
                  <a:lnTo>
                    <a:pt x="0" y="239"/>
                  </a:lnTo>
                  <a:lnTo>
                    <a:pt x="632" y="573"/>
                  </a:lnTo>
                  <a:close/>
                </a:path>
              </a:pathLst>
            </a:custGeom>
            <a:solidFill>
              <a:srgbClr val="0046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5" name="iṡļîḋ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F677C63-97FB-4EA4-AF07-381C03858578}"/>
                </a:ext>
              </a:extLst>
            </p:cNvPr>
            <p:cNvSpPr/>
            <p:nvPr/>
          </p:nvSpPr>
          <p:spPr bwMode="auto">
            <a:xfrm>
              <a:off x="4114863" y="2392586"/>
              <a:ext cx="1031501" cy="445347"/>
            </a:xfrm>
            <a:custGeom>
              <a:avLst/>
              <a:gdLst>
                <a:gd name="T0" fmla="*/ 0 w 630"/>
                <a:gd name="T1" fmla="*/ 272 h 272"/>
                <a:gd name="T2" fmla="*/ 630 w 630"/>
                <a:gd name="T3" fmla="*/ 33 h 272"/>
                <a:gd name="T4" fmla="*/ 630 w 630"/>
                <a:gd name="T5" fmla="*/ 0 h 272"/>
                <a:gd name="T6" fmla="*/ 0 w 630"/>
                <a:gd name="T7" fmla="*/ 238 h 272"/>
                <a:gd name="T8" fmla="*/ 0 w 630"/>
                <a:gd name="T9" fmla="*/ 272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0" h="272">
                  <a:moveTo>
                    <a:pt x="0" y="272"/>
                  </a:moveTo>
                  <a:lnTo>
                    <a:pt x="630" y="33"/>
                  </a:lnTo>
                  <a:lnTo>
                    <a:pt x="630" y="0"/>
                  </a:lnTo>
                  <a:lnTo>
                    <a:pt x="0" y="238"/>
                  </a:lnTo>
                  <a:lnTo>
                    <a:pt x="0" y="272"/>
                  </a:lnTo>
                  <a:close/>
                </a:path>
              </a:pathLst>
            </a:custGeom>
            <a:solidFill>
              <a:srgbClr val="004E7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6" name="íṥḻí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4BB9429-AD8D-4584-A8AB-0424162B39D9}"/>
                </a:ext>
              </a:extLst>
            </p:cNvPr>
            <p:cNvSpPr/>
            <p:nvPr/>
          </p:nvSpPr>
          <p:spPr bwMode="auto">
            <a:xfrm>
              <a:off x="5146364" y="2392586"/>
              <a:ext cx="1034776" cy="433886"/>
            </a:xfrm>
            <a:custGeom>
              <a:avLst/>
              <a:gdLst>
                <a:gd name="T0" fmla="*/ 632 w 632"/>
                <a:gd name="T1" fmla="*/ 265 h 265"/>
                <a:gd name="T2" fmla="*/ 0 w 632"/>
                <a:gd name="T3" fmla="*/ 33 h 265"/>
                <a:gd name="T4" fmla="*/ 0 w 632"/>
                <a:gd name="T5" fmla="*/ 0 h 265"/>
                <a:gd name="T6" fmla="*/ 632 w 632"/>
                <a:gd name="T7" fmla="*/ 232 h 265"/>
                <a:gd name="T8" fmla="*/ 632 w 632"/>
                <a:gd name="T9" fmla="*/ 265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2" h="265">
                  <a:moveTo>
                    <a:pt x="632" y="265"/>
                  </a:moveTo>
                  <a:lnTo>
                    <a:pt x="0" y="33"/>
                  </a:lnTo>
                  <a:lnTo>
                    <a:pt x="0" y="0"/>
                  </a:lnTo>
                  <a:lnTo>
                    <a:pt x="632" y="232"/>
                  </a:lnTo>
                  <a:lnTo>
                    <a:pt x="632" y="265"/>
                  </a:lnTo>
                  <a:close/>
                </a:path>
              </a:pathLst>
            </a:custGeom>
            <a:solidFill>
              <a:srgbClr val="0027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7" name="îś1iḑ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9BDAEA2-11B1-40C7-8BAC-058FAF144A8F}"/>
                </a:ext>
              </a:extLst>
            </p:cNvPr>
            <p:cNvSpPr/>
            <p:nvPr/>
          </p:nvSpPr>
          <p:spPr bwMode="auto">
            <a:xfrm>
              <a:off x="4506178" y="2724959"/>
              <a:ext cx="1286921" cy="731876"/>
            </a:xfrm>
            <a:custGeom>
              <a:avLst/>
              <a:gdLst>
                <a:gd name="T0" fmla="*/ 309 w 378"/>
                <a:gd name="T1" fmla="*/ 164 h 215"/>
                <a:gd name="T2" fmla="*/ 189 w 378"/>
                <a:gd name="T3" fmla="*/ 215 h 215"/>
                <a:gd name="T4" fmla="*/ 69 w 378"/>
                <a:gd name="T5" fmla="*/ 164 h 215"/>
                <a:gd name="T6" fmla="*/ 0 w 378"/>
                <a:gd name="T7" fmla="*/ 175 h 215"/>
                <a:gd name="T8" fmla="*/ 0 w 378"/>
                <a:gd name="T9" fmla="*/ 53 h 215"/>
                <a:gd name="T10" fmla="*/ 188 w 378"/>
                <a:gd name="T11" fmla="*/ 0 h 215"/>
                <a:gd name="T12" fmla="*/ 377 w 378"/>
                <a:gd name="T13" fmla="*/ 51 h 215"/>
                <a:gd name="T14" fmla="*/ 378 w 378"/>
                <a:gd name="T15" fmla="*/ 174 h 215"/>
                <a:gd name="T16" fmla="*/ 309 w 378"/>
                <a:gd name="T17" fmla="*/ 164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8" h="215">
                  <a:moveTo>
                    <a:pt x="309" y="164"/>
                  </a:moveTo>
                  <a:cubicBezTo>
                    <a:pt x="248" y="164"/>
                    <a:pt x="198" y="186"/>
                    <a:pt x="189" y="215"/>
                  </a:cubicBezTo>
                  <a:cubicBezTo>
                    <a:pt x="181" y="186"/>
                    <a:pt x="130" y="164"/>
                    <a:pt x="69" y="164"/>
                  </a:cubicBezTo>
                  <a:cubicBezTo>
                    <a:pt x="43" y="165"/>
                    <a:pt x="20" y="168"/>
                    <a:pt x="0" y="175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3"/>
                    <a:pt x="57" y="1"/>
                    <a:pt x="188" y="0"/>
                  </a:cubicBezTo>
                  <a:cubicBezTo>
                    <a:pt x="320" y="0"/>
                    <a:pt x="377" y="51"/>
                    <a:pt x="377" y="51"/>
                  </a:cubicBezTo>
                  <a:cubicBezTo>
                    <a:pt x="378" y="174"/>
                    <a:pt x="378" y="174"/>
                    <a:pt x="378" y="174"/>
                  </a:cubicBezTo>
                  <a:cubicBezTo>
                    <a:pt x="358" y="167"/>
                    <a:pt x="335" y="163"/>
                    <a:pt x="309" y="164"/>
                  </a:cubicBezTo>
                  <a:close/>
                </a:path>
              </a:pathLst>
            </a:custGeom>
            <a:solidFill>
              <a:srgbClr val="0027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8" name="işḷí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726CDFD-9B76-46CE-AA5E-FFA7EDF9C937}"/>
                </a:ext>
              </a:extLst>
            </p:cNvPr>
            <p:cNvSpPr/>
            <p:nvPr/>
          </p:nvSpPr>
          <p:spPr bwMode="auto">
            <a:xfrm>
              <a:off x="4506178" y="3265270"/>
              <a:ext cx="1286921" cy="207938"/>
            </a:xfrm>
            <a:custGeom>
              <a:avLst/>
              <a:gdLst>
                <a:gd name="T0" fmla="*/ 51 w 378"/>
                <a:gd name="T1" fmla="*/ 3 h 61"/>
                <a:gd name="T2" fmla="*/ 103 w 378"/>
                <a:gd name="T3" fmla="*/ 3 h 61"/>
                <a:gd name="T4" fmla="*/ 129 w 378"/>
                <a:gd name="T5" fmla="*/ 8 h 61"/>
                <a:gd name="T6" fmla="*/ 154 w 378"/>
                <a:gd name="T7" fmla="*/ 16 h 61"/>
                <a:gd name="T8" fmla="*/ 177 w 378"/>
                <a:gd name="T9" fmla="*/ 30 h 61"/>
                <a:gd name="T10" fmla="*/ 187 w 378"/>
                <a:gd name="T11" fmla="*/ 40 h 61"/>
                <a:gd name="T12" fmla="*/ 189 w 378"/>
                <a:gd name="T13" fmla="*/ 44 h 61"/>
                <a:gd name="T14" fmla="*/ 192 w 378"/>
                <a:gd name="T15" fmla="*/ 40 h 61"/>
                <a:gd name="T16" fmla="*/ 201 w 378"/>
                <a:gd name="T17" fmla="*/ 30 h 61"/>
                <a:gd name="T18" fmla="*/ 224 w 378"/>
                <a:gd name="T19" fmla="*/ 16 h 61"/>
                <a:gd name="T20" fmla="*/ 249 w 378"/>
                <a:gd name="T21" fmla="*/ 7 h 61"/>
                <a:gd name="T22" fmla="*/ 275 w 378"/>
                <a:gd name="T23" fmla="*/ 2 h 61"/>
                <a:gd name="T24" fmla="*/ 327 w 378"/>
                <a:gd name="T25" fmla="*/ 2 h 61"/>
                <a:gd name="T26" fmla="*/ 378 w 378"/>
                <a:gd name="T27" fmla="*/ 13 h 61"/>
                <a:gd name="T28" fmla="*/ 327 w 378"/>
                <a:gd name="T29" fmla="*/ 6 h 61"/>
                <a:gd name="T30" fmla="*/ 301 w 378"/>
                <a:gd name="T31" fmla="*/ 6 h 61"/>
                <a:gd name="T32" fmla="*/ 276 w 378"/>
                <a:gd name="T33" fmla="*/ 9 h 61"/>
                <a:gd name="T34" fmla="*/ 227 w 378"/>
                <a:gd name="T35" fmla="*/ 23 h 61"/>
                <a:gd name="T36" fmla="*/ 207 w 378"/>
                <a:gd name="T37" fmla="*/ 37 h 61"/>
                <a:gd name="T38" fmla="*/ 189 w 378"/>
                <a:gd name="T39" fmla="*/ 61 h 61"/>
                <a:gd name="T40" fmla="*/ 172 w 378"/>
                <a:gd name="T41" fmla="*/ 37 h 61"/>
                <a:gd name="T42" fmla="*/ 151 w 378"/>
                <a:gd name="T43" fmla="*/ 24 h 61"/>
                <a:gd name="T44" fmla="*/ 102 w 378"/>
                <a:gd name="T45" fmla="*/ 10 h 61"/>
                <a:gd name="T46" fmla="*/ 77 w 378"/>
                <a:gd name="T47" fmla="*/ 7 h 61"/>
                <a:gd name="T48" fmla="*/ 51 w 378"/>
                <a:gd name="T49" fmla="*/ 7 h 61"/>
                <a:gd name="T50" fmla="*/ 0 w 378"/>
                <a:gd name="T51" fmla="*/ 15 h 61"/>
                <a:gd name="T52" fmla="*/ 51 w 378"/>
                <a:gd name="T53" fmla="*/ 3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78" h="61">
                  <a:moveTo>
                    <a:pt x="51" y="3"/>
                  </a:moveTo>
                  <a:cubicBezTo>
                    <a:pt x="68" y="1"/>
                    <a:pt x="86" y="1"/>
                    <a:pt x="103" y="3"/>
                  </a:cubicBezTo>
                  <a:cubicBezTo>
                    <a:pt x="112" y="4"/>
                    <a:pt x="121" y="5"/>
                    <a:pt x="129" y="8"/>
                  </a:cubicBezTo>
                  <a:cubicBezTo>
                    <a:pt x="138" y="10"/>
                    <a:pt x="146" y="13"/>
                    <a:pt x="154" y="16"/>
                  </a:cubicBezTo>
                  <a:cubicBezTo>
                    <a:pt x="162" y="20"/>
                    <a:pt x="170" y="25"/>
                    <a:pt x="177" y="30"/>
                  </a:cubicBezTo>
                  <a:cubicBezTo>
                    <a:pt x="181" y="33"/>
                    <a:pt x="184" y="37"/>
                    <a:pt x="187" y="40"/>
                  </a:cubicBezTo>
                  <a:cubicBezTo>
                    <a:pt x="188" y="42"/>
                    <a:pt x="188" y="43"/>
                    <a:pt x="189" y="44"/>
                  </a:cubicBezTo>
                  <a:cubicBezTo>
                    <a:pt x="190" y="43"/>
                    <a:pt x="191" y="42"/>
                    <a:pt x="192" y="40"/>
                  </a:cubicBezTo>
                  <a:cubicBezTo>
                    <a:pt x="194" y="37"/>
                    <a:pt x="198" y="33"/>
                    <a:pt x="201" y="30"/>
                  </a:cubicBezTo>
                  <a:cubicBezTo>
                    <a:pt x="208" y="24"/>
                    <a:pt x="216" y="20"/>
                    <a:pt x="224" y="16"/>
                  </a:cubicBezTo>
                  <a:cubicBezTo>
                    <a:pt x="232" y="12"/>
                    <a:pt x="241" y="10"/>
                    <a:pt x="249" y="7"/>
                  </a:cubicBezTo>
                  <a:cubicBezTo>
                    <a:pt x="258" y="5"/>
                    <a:pt x="266" y="3"/>
                    <a:pt x="275" y="2"/>
                  </a:cubicBezTo>
                  <a:cubicBezTo>
                    <a:pt x="292" y="0"/>
                    <a:pt x="310" y="0"/>
                    <a:pt x="327" y="2"/>
                  </a:cubicBezTo>
                  <a:cubicBezTo>
                    <a:pt x="344" y="3"/>
                    <a:pt x="362" y="7"/>
                    <a:pt x="378" y="13"/>
                  </a:cubicBezTo>
                  <a:cubicBezTo>
                    <a:pt x="361" y="9"/>
                    <a:pt x="344" y="6"/>
                    <a:pt x="327" y="6"/>
                  </a:cubicBezTo>
                  <a:cubicBezTo>
                    <a:pt x="318" y="5"/>
                    <a:pt x="310" y="6"/>
                    <a:pt x="301" y="6"/>
                  </a:cubicBezTo>
                  <a:cubicBezTo>
                    <a:pt x="293" y="7"/>
                    <a:pt x="284" y="7"/>
                    <a:pt x="276" y="9"/>
                  </a:cubicBezTo>
                  <a:cubicBezTo>
                    <a:pt x="259" y="12"/>
                    <a:pt x="243" y="16"/>
                    <a:pt x="227" y="23"/>
                  </a:cubicBezTo>
                  <a:cubicBezTo>
                    <a:pt x="220" y="27"/>
                    <a:pt x="213" y="31"/>
                    <a:pt x="207" y="37"/>
                  </a:cubicBezTo>
                  <a:cubicBezTo>
                    <a:pt x="201" y="42"/>
                    <a:pt x="189" y="61"/>
                    <a:pt x="189" y="61"/>
                  </a:cubicBezTo>
                  <a:cubicBezTo>
                    <a:pt x="189" y="61"/>
                    <a:pt x="178" y="42"/>
                    <a:pt x="172" y="37"/>
                  </a:cubicBezTo>
                  <a:cubicBezTo>
                    <a:pt x="166" y="32"/>
                    <a:pt x="158" y="27"/>
                    <a:pt x="151" y="24"/>
                  </a:cubicBezTo>
                  <a:cubicBezTo>
                    <a:pt x="136" y="17"/>
                    <a:pt x="119" y="12"/>
                    <a:pt x="102" y="10"/>
                  </a:cubicBezTo>
                  <a:cubicBezTo>
                    <a:pt x="94" y="8"/>
                    <a:pt x="85" y="7"/>
                    <a:pt x="77" y="7"/>
                  </a:cubicBezTo>
                  <a:cubicBezTo>
                    <a:pt x="68" y="6"/>
                    <a:pt x="60" y="6"/>
                    <a:pt x="51" y="7"/>
                  </a:cubicBezTo>
                  <a:cubicBezTo>
                    <a:pt x="34" y="8"/>
                    <a:pt x="17" y="10"/>
                    <a:pt x="0" y="15"/>
                  </a:cubicBezTo>
                  <a:cubicBezTo>
                    <a:pt x="16" y="8"/>
                    <a:pt x="34" y="4"/>
                    <a:pt x="51" y="3"/>
                  </a:cubicBezTo>
                  <a:close/>
                </a:path>
              </a:pathLst>
            </a:custGeom>
            <a:solidFill>
              <a:srgbClr val="0049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9" name="iŝlíḑ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A730D98-BB50-4AC1-A266-8A401927501D}"/>
                </a:ext>
              </a:extLst>
            </p:cNvPr>
            <p:cNvSpPr/>
            <p:nvPr/>
          </p:nvSpPr>
          <p:spPr bwMode="auto">
            <a:xfrm>
              <a:off x="4114863" y="2436794"/>
              <a:ext cx="1031501" cy="401140"/>
            </a:xfrm>
            <a:custGeom>
              <a:avLst/>
              <a:gdLst>
                <a:gd name="T0" fmla="*/ 630 w 630"/>
                <a:gd name="T1" fmla="*/ 0 h 245"/>
                <a:gd name="T2" fmla="*/ 630 w 630"/>
                <a:gd name="T3" fmla="*/ 6 h 245"/>
                <a:gd name="T4" fmla="*/ 0 w 630"/>
                <a:gd name="T5" fmla="*/ 245 h 245"/>
                <a:gd name="T6" fmla="*/ 0 w 630"/>
                <a:gd name="T7" fmla="*/ 238 h 245"/>
                <a:gd name="T8" fmla="*/ 630 w 630"/>
                <a:gd name="T9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0" h="245">
                  <a:moveTo>
                    <a:pt x="630" y="0"/>
                  </a:moveTo>
                  <a:lnTo>
                    <a:pt x="630" y="6"/>
                  </a:lnTo>
                  <a:lnTo>
                    <a:pt x="0" y="245"/>
                  </a:lnTo>
                  <a:lnTo>
                    <a:pt x="0" y="238"/>
                  </a:lnTo>
                  <a:lnTo>
                    <a:pt x="630" y="0"/>
                  </a:lnTo>
                  <a:close/>
                </a:path>
              </a:pathLst>
            </a:custGeom>
            <a:solidFill>
              <a:srgbClr val="0027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0" name="îSlïď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B6ABAB8-D7F2-4AA0-B88B-70F4E3FBB240}"/>
                </a:ext>
              </a:extLst>
            </p:cNvPr>
            <p:cNvSpPr/>
            <p:nvPr/>
          </p:nvSpPr>
          <p:spPr bwMode="auto">
            <a:xfrm>
              <a:off x="5146364" y="2436794"/>
              <a:ext cx="1034776" cy="389679"/>
            </a:xfrm>
            <a:custGeom>
              <a:avLst/>
              <a:gdLst>
                <a:gd name="T0" fmla="*/ 0 w 632"/>
                <a:gd name="T1" fmla="*/ 0 h 238"/>
                <a:gd name="T2" fmla="*/ 0 w 632"/>
                <a:gd name="T3" fmla="*/ 6 h 238"/>
                <a:gd name="T4" fmla="*/ 632 w 632"/>
                <a:gd name="T5" fmla="*/ 238 h 238"/>
                <a:gd name="T6" fmla="*/ 632 w 632"/>
                <a:gd name="T7" fmla="*/ 234 h 238"/>
                <a:gd name="T8" fmla="*/ 0 w 632"/>
                <a:gd name="T9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2" h="238">
                  <a:moveTo>
                    <a:pt x="0" y="0"/>
                  </a:moveTo>
                  <a:lnTo>
                    <a:pt x="0" y="6"/>
                  </a:lnTo>
                  <a:lnTo>
                    <a:pt x="632" y="238"/>
                  </a:lnTo>
                  <a:lnTo>
                    <a:pt x="632" y="2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3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1" name="ïs1îḑ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153B70D-5DFF-4842-989D-83E5D2C163B7}"/>
                </a:ext>
              </a:extLst>
            </p:cNvPr>
            <p:cNvSpPr/>
            <p:nvPr/>
          </p:nvSpPr>
          <p:spPr bwMode="auto">
            <a:xfrm>
              <a:off x="4358821" y="2633270"/>
              <a:ext cx="119524" cy="609077"/>
            </a:xfrm>
            <a:custGeom>
              <a:avLst/>
              <a:gdLst>
                <a:gd name="T0" fmla="*/ 1 w 35"/>
                <a:gd name="T1" fmla="*/ 179 h 179"/>
                <a:gd name="T2" fmla="*/ 6 w 35"/>
                <a:gd name="T3" fmla="*/ 179 h 179"/>
                <a:gd name="T4" fmla="*/ 6 w 35"/>
                <a:gd name="T5" fmla="*/ 24 h 179"/>
                <a:gd name="T6" fmla="*/ 14 w 35"/>
                <a:gd name="T7" fmla="*/ 11 h 179"/>
                <a:gd name="T8" fmla="*/ 35 w 35"/>
                <a:gd name="T9" fmla="*/ 3 h 179"/>
                <a:gd name="T10" fmla="*/ 25 w 35"/>
                <a:gd name="T11" fmla="*/ 2 h 179"/>
                <a:gd name="T12" fmla="*/ 13 w 35"/>
                <a:gd name="T13" fmla="*/ 6 h 179"/>
                <a:gd name="T14" fmla="*/ 0 w 35"/>
                <a:gd name="T15" fmla="*/ 24 h 179"/>
                <a:gd name="T16" fmla="*/ 1 w 35"/>
                <a:gd name="T17" fmla="*/ 179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" h="179">
                  <a:moveTo>
                    <a:pt x="1" y="179"/>
                  </a:moveTo>
                  <a:cubicBezTo>
                    <a:pt x="6" y="179"/>
                    <a:pt x="6" y="179"/>
                    <a:pt x="6" y="179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15"/>
                    <a:pt x="14" y="11"/>
                    <a:pt x="14" y="11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35" y="3"/>
                    <a:pt x="30" y="0"/>
                    <a:pt x="25" y="2"/>
                  </a:cubicBezTo>
                  <a:cubicBezTo>
                    <a:pt x="15" y="5"/>
                    <a:pt x="13" y="6"/>
                    <a:pt x="13" y="6"/>
                  </a:cubicBezTo>
                  <a:cubicBezTo>
                    <a:pt x="12" y="7"/>
                    <a:pt x="0" y="12"/>
                    <a:pt x="0" y="24"/>
                  </a:cubicBezTo>
                  <a:lnTo>
                    <a:pt x="1" y="179"/>
                  </a:lnTo>
                  <a:close/>
                </a:path>
              </a:pathLst>
            </a:custGeom>
            <a:solidFill>
              <a:srgbClr val="F4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2" name="iṡļi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56C4C5B-F760-4621-9200-F0BB7ADAD076}"/>
                </a:ext>
              </a:extLst>
            </p:cNvPr>
            <p:cNvSpPr/>
            <p:nvPr/>
          </p:nvSpPr>
          <p:spPr bwMode="auto">
            <a:xfrm>
              <a:off x="4285143" y="3276731"/>
              <a:ext cx="170280" cy="230860"/>
            </a:xfrm>
            <a:custGeom>
              <a:avLst/>
              <a:gdLst>
                <a:gd name="T0" fmla="*/ 24 w 50"/>
                <a:gd name="T1" fmla="*/ 0 h 68"/>
                <a:gd name="T2" fmla="*/ 10 w 50"/>
                <a:gd name="T3" fmla="*/ 26 h 68"/>
                <a:gd name="T4" fmla="*/ 0 w 50"/>
                <a:gd name="T5" fmla="*/ 68 h 68"/>
                <a:gd name="T6" fmla="*/ 50 w 50"/>
                <a:gd name="T7" fmla="*/ 23 h 68"/>
                <a:gd name="T8" fmla="*/ 31 w 50"/>
                <a:gd name="T9" fmla="*/ 1 h 68"/>
                <a:gd name="T10" fmla="*/ 24 w 50"/>
                <a:gd name="T11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" h="68">
                  <a:moveTo>
                    <a:pt x="24" y="0"/>
                  </a:moveTo>
                  <a:cubicBezTo>
                    <a:pt x="24" y="0"/>
                    <a:pt x="2" y="4"/>
                    <a:pt x="10" y="26"/>
                  </a:cubicBezTo>
                  <a:cubicBezTo>
                    <a:pt x="17" y="45"/>
                    <a:pt x="11" y="63"/>
                    <a:pt x="0" y="68"/>
                  </a:cubicBezTo>
                  <a:cubicBezTo>
                    <a:pt x="0" y="68"/>
                    <a:pt x="50" y="67"/>
                    <a:pt x="50" y="23"/>
                  </a:cubicBezTo>
                  <a:cubicBezTo>
                    <a:pt x="50" y="3"/>
                    <a:pt x="31" y="1"/>
                    <a:pt x="31" y="1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F49C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4" name="íṧḷïḍ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AB73E63-90AE-4F7A-8E72-A1F893E803B2}"/>
                </a:ext>
              </a:extLst>
            </p:cNvPr>
            <p:cNvSpPr/>
            <p:nvPr/>
          </p:nvSpPr>
          <p:spPr bwMode="auto">
            <a:xfrm>
              <a:off x="4326075" y="3299653"/>
              <a:ext cx="36021" cy="145721"/>
            </a:xfrm>
            <a:custGeom>
              <a:avLst/>
              <a:gdLst>
                <a:gd name="T0" fmla="*/ 11 w 11"/>
                <a:gd name="T1" fmla="*/ 0 h 43"/>
                <a:gd name="T2" fmla="*/ 1 w 11"/>
                <a:gd name="T3" fmla="*/ 8 h 43"/>
                <a:gd name="T4" fmla="*/ 1 w 11"/>
                <a:gd name="T5" fmla="*/ 14 h 43"/>
                <a:gd name="T6" fmla="*/ 3 w 11"/>
                <a:gd name="T7" fmla="*/ 20 h 43"/>
                <a:gd name="T8" fmla="*/ 6 w 11"/>
                <a:gd name="T9" fmla="*/ 32 h 43"/>
                <a:gd name="T10" fmla="*/ 4 w 11"/>
                <a:gd name="T11" fmla="*/ 43 h 43"/>
                <a:gd name="T12" fmla="*/ 8 w 11"/>
                <a:gd name="T13" fmla="*/ 32 h 43"/>
                <a:gd name="T14" fmla="*/ 5 w 11"/>
                <a:gd name="T15" fmla="*/ 19 h 43"/>
                <a:gd name="T16" fmla="*/ 3 w 11"/>
                <a:gd name="T17" fmla="*/ 14 h 43"/>
                <a:gd name="T18" fmla="*/ 3 w 11"/>
                <a:gd name="T19" fmla="*/ 8 h 43"/>
                <a:gd name="T20" fmla="*/ 11 w 11"/>
                <a:gd name="T2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43">
                  <a:moveTo>
                    <a:pt x="11" y="0"/>
                  </a:moveTo>
                  <a:cubicBezTo>
                    <a:pt x="7" y="1"/>
                    <a:pt x="2" y="3"/>
                    <a:pt x="1" y="8"/>
                  </a:cubicBezTo>
                  <a:cubicBezTo>
                    <a:pt x="0" y="10"/>
                    <a:pt x="0" y="12"/>
                    <a:pt x="1" y="14"/>
                  </a:cubicBezTo>
                  <a:cubicBezTo>
                    <a:pt x="1" y="16"/>
                    <a:pt x="2" y="18"/>
                    <a:pt x="3" y="20"/>
                  </a:cubicBezTo>
                  <a:cubicBezTo>
                    <a:pt x="4" y="24"/>
                    <a:pt x="5" y="28"/>
                    <a:pt x="6" y="32"/>
                  </a:cubicBezTo>
                  <a:cubicBezTo>
                    <a:pt x="6" y="36"/>
                    <a:pt x="6" y="40"/>
                    <a:pt x="4" y="43"/>
                  </a:cubicBezTo>
                  <a:cubicBezTo>
                    <a:pt x="7" y="40"/>
                    <a:pt x="8" y="36"/>
                    <a:pt x="8" y="32"/>
                  </a:cubicBezTo>
                  <a:cubicBezTo>
                    <a:pt x="8" y="27"/>
                    <a:pt x="6" y="23"/>
                    <a:pt x="5" y="19"/>
                  </a:cubicBezTo>
                  <a:cubicBezTo>
                    <a:pt x="4" y="17"/>
                    <a:pt x="4" y="16"/>
                    <a:pt x="3" y="14"/>
                  </a:cubicBezTo>
                  <a:cubicBezTo>
                    <a:pt x="3" y="12"/>
                    <a:pt x="2" y="10"/>
                    <a:pt x="3" y="8"/>
                  </a:cubicBezTo>
                  <a:cubicBezTo>
                    <a:pt x="4" y="5"/>
                    <a:pt x="7" y="2"/>
                    <a:pt x="11" y="0"/>
                  </a:cubicBezTo>
                </a:path>
              </a:pathLst>
            </a:custGeom>
            <a:solidFill>
              <a:srgbClr val="835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5" name="işḻîď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BF6FC40-61A3-47A1-BAD0-A4D4E9A56EB3}"/>
                </a:ext>
              </a:extLst>
            </p:cNvPr>
            <p:cNvSpPr/>
            <p:nvPr/>
          </p:nvSpPr>
          <p:spPr bwMode="auto">
            <a:xfrm>
              <a:off x="4332624" y="3371694"/>
              <a:ext cx="85140" cy="111337"/>
            </a:xfrm>
            <a:custGeom>
              <a:avLst/>
              <a:gdLst>
                <a:gd name="T0" fmla="*/ 24 w 25"/>
                <a:gd name="T1" fmla="*/ 0 h 33"/>
                <a:gd name="T2" fmla="*/ 18 w 25"/>
                <a:gd name="T3" fmla="*/ 20 h 33"/>
                <a:gd name="T4" fmla="*/ 10 w 25"/>
                <a:gd name="T5" fmla="*/ 28 h 33"/>
                <a:gd name="T6" fmla="*/ 0 w 25"/>
                <a:gd name="T7" fmla="*/ 33 h 33"/>
                <a:gd name="T8" fmla="*/ 20 w 25"/>
                <a:gd name="T9" fmla="*/ 22 h 33"/>
                <a:gd name="T10" fmla="*/ 25 w 25"/>
                <a:gd name="T11" fmla="*/ 11 h 33"/>
                <a:gd name="T12" fmla="*/ 24 w 25"/>
                <a:gd name="T13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33">
                  <a:moveTo>
                    <a:pt x="24" y="0"/>
                  </a:moveTo>
                  <a:cubicBezTo>
                    <a:pt x="24" y="7"/>
                    <a:pt x="22" y="15"/>
                    <a:pt x="18" y="20"/>
                  </a:cubicBezTo>
                  <a:cubicBezTo>
                    <a:pt x="15" y="23"/>
                    <a:pt x="13" y="26"/>
                    <a:pt x="10" y="28"/>
                  </a:cubicBezTo>
                  <a:cubicBezTo>
                    <a:pt x="7" y="30"/>
                    <a:pt x="3" y="32"/>
                    <a:pt x="0" y="33"/>
                  </a:cubicBezTo>
                  <a:cubicBezTo>
                    <a:pt x="7" y="32"/>
                    <a:pt x="15" y="28"/>
                    <a:pt x="20" y="22"/>
                  </a:cubicBezTo>
                  <a:cubicBezTo>
                    <a:pt x="22" y="19"/>
                    <a:pt x="24" y="15"/>
                    <a:pt x="25" y="11"/>
                  </a:cubicBezTo>
                  <a:cubicBezTo>
                    <a:pt x="25" y="7"/>
                    <a:pt x="25" y="3"/>
                    <a:pt x="24" y="0"/>
                  </a:cubicBezTo>
                </a:path>
              </a:pathLst>
            </a:custGeom>
            <a:solidFill>
              <a:srgbClr val="835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6" name="íŝľîḋ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50C1940-39E5-48F8-89B0-60187C2BB2A4}"/>
                </a:ext>
              </a:extLst>
            </p:cNvPr>
            <p:cNvSpPr/>
            <p:nvPr/>
          </p:nvSpPr>
          <p:spPr bwMode="auto">
            <a:xfrm>
              <a:off x="4342448" y="3299653"/>
              <a:ext cx="37659" cy="153907"/>
            </a:xfrm>
            <a:custGeom>
              <a:avLst/>
              <a:gdLst>
                <a:gd name="T0" fmla="*/ 11 w 11"/>
                <a:gd name="T1" fmla="*/ 0 h 45"/>
                <a:gd name="T2" fmla="*/ 4 w 11"/>
                <a:gd name="T3" fmla="*/ 11 h 45"/>
                <a:gd name="T4" fmla="*/ 4 w 11"/>
                <a:gd name="T5" fmla="*/ 17 h 45"/>
                <a:gd name="T6" fmla="*/ 6 w 11"/>
                <a:gd name="T7" fmla="*/ 23 h 45"/>
                <a:gd name="T8" fmla="*/ 7 w 11"/>
                <a:gd name="T9" fmla="*/ 35 h 45"/>
                <a:gd name="T10" fmla="*/ 0 w 11"/>
                <a:gd name="T11" fmla="*/ 45 h 45"/>
                <a:gd name="T12" fmla="*/ 9 w 11"/>
                <a:gd name="T13" fmla="*/ 35 h 45"/>
                <a:gd name="T14" fmla="*/ 8 w 11"/>
                <a:gd name="T15" fmla="*/ 22 h 45"/>
                <a:gd name="T16" fmla="*/ 6 w 11"/>
                <a:gd name="T17" fmla="*/ 17 h 45"/>
                <a:gd name="T18" fmla="*/ 6 w 11"/>
                <a:gd name="T19" fmla="*/ 11 h 45"/>
                <a:gd name="T20" fmla="*/ 11 w 1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" h="45">
                  <a:moveTo>
                    <a:pt x="11" y="0"/>
                  </a:moveTo>
                  <a:cubicBezTo>
                    <a:pt x="8" y="2"/>
                    <a:pt x="5" y="6"/>
                    <a:pt x="4" y="11"/>
                  </a:cubicBezTo>
                  <a:cubicBezTo>
                    <a:pt x="3" y="13"/>
                    <a:pt x="3" y="15"/>
                    <a:pt x="4" y="17"/>
                  </a:cubicBezTo>
                  <a:cubicBezTo>
                    <a:pt x="4" y="19"/>
                    <a:pt x="6" y="21"/>
                    <a:pt x="6" y="23"/>
                  </a:cubicBezTo>
                  <a:cubicBezTo>
                    <a:pt x="7" y="27"/>
                    <a:pt x="8" y="31"/>
                    <a:pt x="7" y="35"/>
                  </a:cubicBezTo>
                  <a:cubicBezTo>
                    <a:pt x="6" y="39"/>
                    <a:pt x="4" y="42"/>
                    <a:pt x="0" y="45"/>
                  </a:cubicBezTo>
                  <a:cubicBezTo>
                    <a:pt x="4" y="43"/>
                    <a:pt x="8" y="40"/>
                    <a:pt x="9" y="35"/>
                  </a:cubicBezTo>
                  <a:cubicBezTo>
                    <a:pt x="10" y="31"/>
                    <a:pt x="10" y="26"/>
                    <a:pt x="8" y="22"/>
                  </a:cubicBezTo>
                  <a:cubicBezTo>
                    <a:pt x="8" y="20"/>
                    <a:pt x="7" y="18"/>
                    <a:pt x="6" y="17"/>
                  </a:cubicBezTo>
                  <a:cubicBezTo>
                    <a:pt x="6" y="15"/>
                    <a:pt x="6" y="13"/>
                    <a:pt x="6" y="11"/>
                  </a:cubicBezTo>
                  <a:cubicBezTo>
                    <a:pt x="6" y="7"/>
                    <a:pt x="8" y="3"/>
                    <a:pt x="11" y="0"/>
                  </a:cubicBezTo>
                </a:path>
              </a:pathLst>
            </a:custGeom>
            <a:solidFill>
              <a:srgbClr val="835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7" name="îŝľíḋ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86F65B2-25D5-4AFD-AA8E-F8E50516DD40}"/>
                </a:ext>
              </a:extLst>
            </p:cNvPr>
            <p:cNvSpPr/>
            <p:nvPr/>
          </p:nvSpPr>
          <p:spPr bwMode="auto">
            <a:xfrm>
              <a:off x="4386655" y="3309477"/>
              <a:ext cx="24560" cy="103151"/>
            </a:xfrm>
            <a:custGeom>
              <a:avLst/>
              <a:gdLst>
                <a:gd name="T0" fmla="*/ 1 w 7"/>
                <a:gd name="T1" fmla="*/ 0 h 30"/>
                <a:gd name="T2" fmla="*/ 3 w 7"/>
                <a:gd name="T3" fmla="*/ 7 h 30"/>
                <a:gd name="T4" fmla="*/ 4 w 7"/>
                <a:gd name="T5" fmla="*/ 15 h 30"/>
                <a:gd name="T6" fmla="*/ 0 w 7"/>
                <a:gd name="T7" fmla="*/ 30 h 30"/>
                <a:gd name="T8" fmla="*/ 7 w 7"/>
                <a:gd name="T9" fmla="*/ 15 h 30"/>
                <a:gd name="T10" fmla="*/ 1 w 7"/>
                <a:gd name="T1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30">
                  <a:moveTo>
                    <a:pt x="1" y="0"/>
                  </a:moveTo>
                  <a:cubicBezTo>
                    <a:pt x="2" y="2"/>
                    <a:pt x="3" y="5"/>
                    <a:pt x="3" y="7"/>
                  </a:cubicBezTo>
                  <a:cubicBezTo>
                    <a:pt x="4" y="10"/>
                    <a:pt x="4" y="13"/>
                    <a:pt x="4" y="15"/>
                  </a:cubicBezTo>
                  <a:cubicBezTo>
                    <a:pt x="4" y="20"/>
                    <a:pt x="2" y="25"/>
                    <a:pt x="0" y="30"/>
                  </a:cubicBezTo>
                  <a:cubicBezTo>
                    <a:pt x="4" y="27"/>
                    <a:pt x="6" y="21"/>
                    <a:pt x="7" y="15"/>
                  </a:cubicBezTo>
                  <a:cubicBezTo>
                    <a:pt x="7" y="10"/>
                    <a:pt x="5" y="4"/>
                    <a:pt x="1" y="0"/>
                  </a:cubicBezTo>
                </a:path>
              </a:pathLst>
            </a:custGeom>
            <a:solidFill>
              <a:srgbClr val="835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8" name="isļí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8C62142-BBB2-4C36-97F7-63D3623EF7BF}"/>
                </a:ext>
              </a:extLst>
            </p:cNvPr>
            <p:cNvSpPr/>
            <p:nvPr/>
          </p:nvSpPr>
          <p:spPr bwMode="auto">
            <a:xfrm>
              <a:off x="4352272" y="3242348"/>
              <a:ext cx="37659" cy="37659"/>
            </a:xfrm>
            <a:custGeom>
              <a:avLst/>
              <a:gdLst>
                <a:gd name="T0" fmla="*/ 0 w 23"/>
                <a:gd name="T1" fmla="*/ 23 h 23"/>
                <a:gd name="T2" fmla="*/ 23 w 23"/>
                <a:gd name="T3" fmla="*/ 23 h 23"/>
                <a:gd name="T4" fmla="*/ 17 w 23"/>
                <a:gd name="T5" fmla="*/ 0 h 23"/>
                <a:gd name="T6" fmla="*/ 6 w 23"/>
                <a:gd name="T7" fmla="*/ 0 h 23"/>
                <a:gd name="T8" fmla="*/ 0 w 23"/>
                <a:gd name="T9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0" y="23"/>
                  </a:moveTo>
                  <a:lnTo>
                    <a:pt x="23" y="23"/>
                  </a:lnTo>
                  <a:lnTo>
                    <a:pt x="17" y="0"/>
                  </a:lnTo>
                  <a:lnTo>
                    <a:pt x="6" y="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EF7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9" name="îṩľîḍ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AFC4154-E930-4549-B6DF-1782985B491D}"/>
                </a:ext>
              </a:extLst>
            </p:cNvPr>
            <p:cNvSpPr/>
            <p:nvPr/>
          </p:nvSpPr>
          <p:spPr bwMode="auto">
            <a:xfrm>
              <a:off x="4345722" y="3198140"/>
              <a:ext cx="50757" cy="50757"/>
            </a:xfrm>
            <a:prstGeom prst="ellipse">
              <a:avLst/>
            </a:prstGeom>
            <a:solidFill>
              <a:srgbClr val="B55B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60" name="组合 25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7F61682-4FD8-477C-A855-94F2F7F80F7C}"/>
              </a:ext>
            </a:extLst>
          </p:cNvPr>
          <p:cNvGrpSpPr/>
          <p:nvPr/>
        </p:nvGrpSpPr>
        <p:grpSpPr>
          <a:xfrm>
            <a:off x="8298567" y="2274816"/>
            <a:ext cx="1674108" cy="1960419"/>
            <a:chOff x="3983038" y="1076326"/>
            <a:chExt cx="4251325" cy="4978399"/>
          </a:xfrm>
        </p:grpSpPr>
        <p:sp>
          <p:nvSpPr>
            <p:cNvPr id="261" name="îšḷî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3FE4F83-DB97-4D1F-BFBD-FD91E15F3B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7738" y="5043488"/>
              <a:ext cx="911225" cy="925512"/>
            </a:xfrm>
            <a:custGeom>
              <a:avLst/>
              <a:gdLst>
                <a:gd name="T0" fmla="*/ 37 w 74"/>
                <a:gd name="T1" fmla="*/ 1 h 75"/>
                <a:gd name="T2" fmla="*/ 74 w 74"/>
                <a:gd name="T3" fmla="*/ 37 h 75"/>
                <a:gd name="T4" fmla="*/ 38 w 74"/>
                <a:gd name="T5" fmla="*/ 74 h 75"/>
                <a:gd name="T6" fmla="*/ 0 w 74"/>
                <a:gd name="T7" fmla="*/ 38 h 75"/>
                <a:gd name="T8" fmla="*/ 37 w 74"/>
                <a:gd name="T9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75">
                  <a:moveTo>
                    <a:pt x="37" y="1"/>
                  </a:moveTo>
                  <a:cubicBezTo>
                    <a:pt x="57" y="0"/>
                    <a:pt x="74" y="17"/>
                    <a:pt x="74" y="37"/>
                  </a:cubicBezTo>
                  <a:cubicBezTo>
                    <a:pt x="74" y="57"/>
                    <a:pt x="58" y="74"/>
                    <a:pt x="38" y="74"/>
                  </a:cubicBezTo>
                  <a:cubicBezTo>
                    <a:pt x="18" y="75"/>
                    <a:pt x="1" y="59"/>
                    <a:pt x="0" y="38"/>
                  </a:cubicBezTo>
                  <a:cubicBezTo>
                    <a:pt x="0" y="18"/>
                    <a:pt x="16" y="1"/>
                    <a:pt x="37" y="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2" name="îṩľíḓ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5941AFE-D2AE-4489-9CEF-8577935F61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272338" y="5032375"/>
              <a:ext cx="962025" cy="960437"/>
            </a:xfrm>
            <a:custGeom>
              <a:avLst/>
              <a:gdLst>
                <a:gd name="T0" fmla="*/ 40 w 78"/>
                <a:gd name="T1" fmla="*/ 77 h 78"/>
                <a:gd name="T2" fmla="*/ 39 w 78"/>
                <a:gd name="T3" fmla="*/ 0 h 78"/>
                <a:gd name="T4" fmla="*/ 18 w 78"/>
                <a:gd name="T5" fmla="*/ 14 h 78"/>
                <a:gd name="T6" fmla="*/ 8 w 78"/>
                <a:gd name="T7" fmla="*/ 32 h 78"/>
                <a:gd name="T8" fmla="*/ 3 w 78"/>
                <a:gd name="T9" fmla="*/ 35 h 78"/>
                <a:gd name="T10" fmla="*/ 18 w 78"/>
                <a:gd name="T11" fmla="*/ 14 h 78"/>
                <a:gd name="T12" fmla="*/ 40 w 78"/>
                <a:gd name="T13" fmla="*/ 31 h 78"/>
                <a:gd name="T14" fmla="*/ 33 w 78"/>
                <a:gd name="T15" fmla="*/ 42 h 78"/>
                <a:gd name="T16" fmla="*/ 15 w 78"/>
                <a:gd name="T17" fmla="*/ 42 h 78"/>
                <a:gd name="T18" fmla="*/ 10 w 78"/>
                <a:gd name="T19" fmla="*/ 32 h 78"/>
                <a:gd name="T20" fmla="*/ 20 w 78"/>
                <a:gd name="T21" fmla="*/ 16 h 78"/>
                <a:gd name="T22" fmla="*/ 32 w 78"/>
                <a:gd name="T23" fmla="*/ 17 h 78"/>
                <a:gd name="T24" fmla="*/ 59 w 78"/>
                <a:gd name="T25" fmla="*/ 10 h 78"/>
                <a:gd name="T26" fmla="*/ 40 w 78"/>
                <a:gd name="T27" fmla="*/ 6 h 78"/>
                <a:gd name="T28" fmla="*/ 39 w 78"/>
                <a:gd name="T29" fmla="*/ 2 h 78"/>
                <a:gd name="T30" fmla="*/ 64 w 78"/>
                <a:gd name="T31" fmla="*/ 23 h 78"/>
                <a:gd name="T32" fmla="*/ 55 w 78"/>
                <a:gd name="T33" fmla="*/ 33 h 78"/>
                <a:gd name="T34" fmla="*/ 41 w 78"/>
                <a:gd name="T35" fmla="*/ 30 h 78"/>
                <a:gd name="T36" fmla="*/ 34 w 78"/>
                <a:gd name="T37" fmla="*/ 15 h 78"/>
                <a:gd name="T38" fmla="*/ 40 w 78"/>
                <a:gd name="T39" fmla="*/ 8 h 78"/>
                <a:gd name="T40" fmla="*/ 60 w 78"/>
                <a:gd name="T41" fmla="*/ 15 h 78"/>
                <a:gd name="T42" fmla="*/ 67 w 78"/>
                <a:gd name="T43" fmla="*/ 56 h 78"/>
                <a:gd name="T44" fmla="*/ 59 w 78"/>
                <a:gd name="T45" fmla="*/ 48 h 78"/>
                <a:gd name="T46" fmla="*/ 57 w 78"/>
                <a:gd name="T47" fmla="*/ 34 h 78"/>
                <a:gd name="T48" fmla="*/ 72 w 78"/>
                <a:gd name="T49" fmla="*/ 28 h 78"/>
                <a:gd name="T50" fmla="*/ 76 w 78"/>
                <a:gd name="T51" fmla="*/ 38 h 78"/>
                <a:gd name="T52" fmla="*/ 67 w 78"/>
                <a:gd name="T53" fmla="*/ 55 h 78"/>
                <a:gd name="T54" fmla="*/ 39 w 78"/>
                <a:gd name="T55" fmla="*/ 69 h 78"/>
                <a:gd name="T56" fmla="*/ 45 w 78"/>
                <a:gd name="T57" fmla="*/ 56 h 78"/>
                <a:gd name="T58" fmla="*/ 58 w 78"/>
                <a:gd name="T59" fmla="*/ 51 h 78"/>
                <a:gd name="T60" fmla="*/ 66 w 78"/>
                <a:gd name="T61" fmla="*/ 57 h 78"/>
                <a:gd name="T62" fmla="*/ 46 w 78"/>
                <a:gd name="T63" fmla="*/ 74 h 78"/>
                <a:gd name="T64" fmla="*/ 39 w 78"/>
                <a:gd name="T65" fmla="*/ 69 h 78"/>
                <a:gd name="T66" fmla="*/ 13 w 78"/>
                <a:gd name="T67" fmla="*/ 55 h 78"/>
                <a:gd name="T68" fmla="*/ 15 w 78"/>
                <a:gd name="T69" fmla="*/ 44 h 78"/>
                <a:gd name="T70" fmla="*/ 33 w 78"/>
                <a:gd name="T71" fmla="*/ 46 h 78"/>
                <a:gd name="T72" fmla="*/ 42 w 78"/>
                <a:gd name="T73" fmla="*/ 56 h 78"/>
                <a:gd name="T74" fmla="*/ 36 w 78"/>
                <a:gd name="T75" fmla="*/ 69 h 78"/>
                <a:gd name="T76" fmla="*/ 24 w 78"/>
                <a:gd name="T77" fmla="*/ 69 h 78"/>
                <a:gd name="T78" fmla="*/ 10 w 78"/>
                <a:gd name="T79" fmla="*/ 55 h 78"/>
                <a:gd name="T80" fmla="*/ 23 w 78"/>
                <a:gd name="T81" fmla="*/ 69 h 78"/>
                <a:gd name="T82" fmla="*/ 6 w 78"/>
                <a:gd name="T83" fmla="*/ 5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78" h="78">
                  <a:moveTo>
                    <a:pt x="1" y="39"/>
                  </a:moveTo>
                  <a:cubicBezTo>
                    <a:pt x="1" y="60"/>
                    <a:pt x="19" y="78"/>
                    <a:pt x="40" y="77"/>
                  </a:cubicBezTo>
                  <a:cubicBezTo>
                    <a:pt x="61" y="77"/>
                    <a:pt x="78" y="59"/>
                    <a:pt x="78" y="38"/>
                  </a:cubicBezTo>
                  <a:cubicBezTo>
                    <a:pt x="78" y="17"/>
                    <a:pt x="60" y="0"/>
                    <a:pt x="39" y="0"/>
                  </a:cubicBezTo>
                  <a:cubicBezTo>
                    <a:pt x="17" y="0"/>
                    <a:pt x="0" y="18"/>
                    <a:pt x="1" y="39"/>
                  </a:cubicBezTo>
                  <a:moveTo>
                    <a:pt x="18" y="14"/>
                  </a:moveTo>
                  <a:cubicBezTo>
                    <a:pt x="18" y="15"/>
                    <a:pt x="18" y="15"/>
                    <a:pt x="18" y="15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2"/>
                    <a:pt x="5" y="34"/>
                    <a:pt x="3" y="35"/>
                  </a:cubicBezTo>
                  <a:cubicBezTo>
                    <a:pt x="4" y="24"/>
                    <a:pt x="10" y="15"/>
                    <a:pt x="18" y="9"/>
                  </a:cubicBezTo>
                  <a:cubicBezTo>
                    <a:pt x="18" y="12"/>
                    <a:pt x="18" y="14"/>
                    <a:pt x="18" y="14"/>
                  </a:cubicBezTo>
                  <a:moveTo>
                    <a:pt x="32" y="17"/>
                  </a:moveTo>
                  <a:cubicBezTo>
                    <a:pt x="40" y="31"/>
                    <a:pt x="40" y="31"/>
                    <a:pt x="40" y="31"/>
                  </a:cubicBezTo>
                  <a:cubicBezTo>
                    <a:pt x="40" y="31"/>
                    <a:pt x="39" y="31"/>
                    <a:pt x="39" y="3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3" y="43"/>
                    <a:pt x="33" y="43"/>
                    <a:pt x="33" y="43"/>
                  </a:cubicBezTo>
                  <a:cubicBezTo>
                    <a:pt x="15" y="42"/>
                    <a:pt x="15" y="42"/>
                    <a:pt x="15" y="42"/>
                  </a:cubicBezTo>
                  <a:cubicBezTo>
                    <a:pt x="14" y="40"/>
                    <a:pt x="11" y="33"/>
                    <a:pt x="10" y="33"/>
                  </a:cubicBezTo>
                  <a:cubicBezTo>
                    <a:pt x="10" y="33"/>
                    <a:pt x="10" y="33"/>
                    <a:pt x="10" y="32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30" y="16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moveTo>
                    <a:pt x="60" y="9"/>
                  </a:moveTo>
                  <a:cubicBezTo>
                    <a:pt x="60" y="9"/>
                    <a:pt x="59" y="10"/>
                    <a:pt x="59" y="10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6" y="2"/>
                    <a:pt x="36" y="2"/>
                    <a:pt x="36" y="2"/>
                  </a:cubicBezTo>
                  <a:cubicBezTo>
                    <a:pt x="37" y="2"/>
                    <a:pt x="38" y="2"/>
                    <a:pt x="39" y="2"/>
                  </a:cubicBezTo>
                  <a:cubicBezTo>
                    <a:pt x="47" y="2"/>
                    <a:pt x="54" y="5"/>
                    <a:pt x="60" y="9"/>
                  </a:cubicBezTo>
                  <a:moveTo>
                    <a:pt x="64" y="23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6" y="33"/>
                    <a:pt x="55" y="33"/>
                    <a:pt x="55" y="33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2" y="30"/>
                    <a:pt x="42" y="30"/>
                    <a:pt x="41" y="30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5"/>
                    <a:pt x="34" y="15"/>
                  </a:cubicBezTo>
                  <a:cubicBezTo>
                    <a:pt x="34" y="15"/>
                    <a:pt x="39" y="9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58" y="12"/>
                    <a:pt x="58" y="12"/>
                    <a:pt x="58" y="12"/>
                  </a:cubicBezTo>
                  <a:cubicBezTo>
                    <a:pt x="59" y="13"/>
                    <a:pt x="60" y="14"/>
                    <a:pt x="60" y="15"/>
                  </a:cubicBezTo>
                  <a:cubicBezTo>
                    <a:pt x="60" y="16"/>
                    <a:pt x="63" y="22"/>
                    <a:pt x="64" y="23"/>
                  </a:cubicBezTo>
                  <a:moveTo>
                    <a:pt x="67" y="56"/>
                  </a:move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8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57" y="35"/>
                    <a:pt x="57" y="35"/>
                    <a:pt x="57" y="34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7" y="25"/>
                    <a:pt x="71" y="27"/>
                    <a:pt x="72" y="28"/>
                  </a:cubicBezTo>
                  <a:cubicBezTo>
                    <a:pt x="73" y="28"/>
                    <a:pt x="74" y="29"/>
                    <a:pt x="74" y="29"/>
                  </a:cubicBezTo>
                  <a:cubicBezTo>
                    <a:pt x="75" y="32"/>
                    <a:pt x="76" y="35"/>
                    <a:pt x="76" y="38"/>
                  </a:cubicBezTo>
                  <a:cubicBezTo>
                    <a:pt x="76" y="42"/>
                    <a:pt x="75" y="45"/>
                    <a:pt x="74" y="48"/>
                  </a:cubicBezTo>
                  <a:cubicBezTo>
                    <a:pt x="73" y="50"/>
                    <a:pt x="67" y="55"/>
                    <a:pt x="67" y="55"/>
                  </a:cubicBezTo>
                  <a:cubicBezTo>
                    <a:pt x="67" y="56"/>
                    <a:pt x="67" y="56"/>
                    <a:pt x="67" y="56"/>
                  </a:cubicBezTo>
                  <a:moveTo>
                    <a:pt x="39" y="69"/>
                  </a:moveTo>
                  <a:cubicBezTo>
                    <a:pt x="44" y="57"/>
                    <a:pt x="44" y="57"/>
                    <a:pt x="44" y="57"/>
                  </a:cubicBezTo>
                  <a:cubicBezTo>
                    <a:pt x="44" y="57"/>
                    <a:pt x="45" y="57"/>
                    <a:pt x="45" y="56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7" y="51"/>
                    <a:pt x="57" y="51"/>
                    <a:pt x="58" y="51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8"/>
                    <a:pt x="64" y="63"/>
                    <a:pt x="64" y="66"/>
                  </a:cubicBezTo>
                  <a:cubicBezTo>
                    <a:pt x="59" y="70"/>
                    <a:pt x="53" y="73"/>
                    <a:pt x="46" y="74"/>
                  </a:cubicBezTo>
                  <a:cubicBezTo>
                    <a:pt x="40" y="71"/>
                    <a:pt x="40" y="71"/>
                    <a:pt x="40" y="71"/>
                  </a:cubicBezTo>
                  <a:cubicBezTo>
                    <a:pt x="40" y="70"/>
                    <a:pt x="40" y="70"/>
                    <a:pt x="39" y="69"/>
                  </a:cubicBezTo>
                  <a:moveTo>
                    <a:pt x="24" y="69"/>
                  </a:moveTo>
                  <a:cubicBezTo>
                    <a:pt x="13" y="55"/>
                    <a:pt x="13" y="55"/>
                    <a:pt x="13" y="55"/>
                  </a:cubicBezTo>
                  <a:cubicBezTo>
                    <a:pt x="13" y="52"/>
                    <a:pt x="15" y="48"/>
                    <a:pt x="15" y="47"/>
                  </a:cubicBezTo>
                  <a:cubicBezTo>
                    <a:pt x="15" y="46"/>
                    <a:pt x="15" y="44"/>
                    <a:pt x="15" y="44"/>
                  </a:cubicBezTo>
                  <a:cubicBezTo>
                    <a:pt x="32" y="44"/>
                    <a:pt x="32" y="44"/>
                    <a:pt x="32" y="44"/>
                  </a:cubicBezTo>
                  <a:cubicBezTo>
                    <a:pt x="32" y="45"/>
                    <a:pt x="33" y="46"/>
                    <a:pt x="33" y="46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7" y="69"/>
                    <a:pt x="37" y="69"/>
                    <a:pt x="36" y="69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4" y="69"/>
                    <a:pt x="24" y="69"/>
                    <a:pt x="24" y="69"/>
                  </a:cubicBezTo>
                  <a:moveTo>
                    <a:pt x="6" y="53"/>
                  </a:moveTo>
                  <a:cubicBezTo>
                    <a:pt x="8" y="54"/>
                    <a:pt x="10" y="55"/>
                    <a:pt x="10" y="55"/>
                  </a:cubicBezTo>
                  <a:cubicBezTo>
                    <a:pt x="11" y="55"/>
                    <a:pt x="12" y="56"/>
                    <a:pt x="12" y="56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70"/>
                    <a:pt x="22" y="70"/>
                    <a:pt x="22" y="71"/>
                  </a:cubicBezTo>
                  <a:cubicBezTo>
                    <a:pt x="15" y="67"/>
                    <a:pt x="9" y="61"/>
                    <a:pt x="6" y="53"/>
                  </a:cubicBezTo>
                </a:path>
              </a:pathLst>
            </a:custGeom>
            <a:solidFill>
              <a:srgbClr val="4645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3" name="í$ļiḍ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C3D9E65-DEF9-463A-9EAF-2F71841CAD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21551" y="5302250"/>
              <a:ext cx="765175" cy="628650"/>
            </a:xfrm>
            <a:custGeom>
              <a:avLst/>
              <a:gdLst>
                <a:gd name="T0" fmla="*/ 39 w 62"/>
                <a:gd name="T1" fmla="*/ 36 h 51"/>
                <a:gd name="T2" fmla="*/ 35 w 62"/>
                <a:gd name="T3" fmla="*/ 47 h 51"/>
                <a:gd name="T4" fmla="*/ 36 w 62"/>
                <a:gd name="T5" fmla="*/ 49 h 51"/>
                <a:gd name="T6" fmla="*/ 41 w 62"/>
                <a:gd name="T7" fmla="*/ 51 h 51"/>
                <a:gd name="T8" fmla="*/ 60 w 62"/>
                <a:gd name="T9" fmla="*/ 41 h 51"/>
                <a:gd name="T10" fmla="*/ 62 w 62"/>
                <a:gd name="T11" fmla="*/ 36 h 51"/>
                <a:gd name="T12" fmla="*/ 52 w 62"/>
                <a:gd name="T13" fmla="*/ 37 h 51"/>
                <a:gd name="T14" fmla="*/ 39 w 62"/>
                <a:gd name="T15" fmla="*/ 36 h 51"/>
                <a:gd name="T16" fmla="*/ 3 w 62"/>
                <a:gd name="T17" fmla="*/ 32 h 51"/>
                <a:gd name="T18" fmla="*/ 19 w 62"/>
                <a:gd name="T19" fmla="*/ 48 h 51"/>
                <a:gd name="T20" fmla="*/ 19 w 62"/>
                <a:gd name="T21" fmla="*/ 47 h 51"/>
                <a:gd name="T22" fmla="*/ 8 w 62"/>
                <a:gd name="T23" fmla="*/ 34 h 51"/>
                <a:gd name="T24" fmla="*/ 6 w 62"/>
                <a:gd name="T25" fmla="*/ 33 h 51"/>
                <a:gd name="T26" fmla="*/ 3 w 62"/>
                <a:gd name="T27" fmla="*/ 32 h 51"/>
                <a:gd name="T28" fmla="*/ 11 w 62"/>
                <a:gd name="T29" fmla="*/ 22 h 51"/>
                <a:gd name="T30" fmla="*/ 11 w 62"/>
                <a:gd name="T31" fmla="*/ 25 h 51"/>
                <a:gd name="T32" fmla="*/ 9 w 62"/>
                <a:gd name="T33" fmla="*/ 33 h 51"/>
                <a:gd name="T34" fmla="*/ 20 w 62"/>
                <a:gd name="T35" fmla="*/ 47 h 51"/>
                <a:gd name="T36" fmla="*/ 21 w 62"/>
                <a:gd name="T37" fmla="*/ 47 h 51"/>
                <a:gd name="T38" fmla="*/ 32 w 62"/>
                <a:gd name="T39" fmla="*/ 47 h 51"/>
                <a:gd name="T40" fmla="*/ 33 w 62"/>
                <a:gd name="T41" fmla="*/ 47 h 51"/>
                <a:gd name="T42" fmla="*/ 34 w 62"/>
                <a:gd name="T43" fmla="*/ 47 h 51"/>
                <a:gd name="T44" fmla="*/ 38 w 62"/>
                <a:gd name="T45" fmla="*/ 35 h 51"/>
                <a:gd name="T46" fmla="*/ 18 w 62"/>
                <a:gd name="T47" fmla="*/ 22 h 51"/>
                <a:gd name="T48" fmla="*/ 11 w 62"/>
                <a:gd name="T49" fmla="*/ 22 h 51"/>
                <a:gd name="T50" fmla="*/ 8 w 62"/>
                <a:gd name="T51" fmla="*/ 7 h 51"/>
                <a:gd name="T52" fmla="*/ 6 w 62"/>
                <a:gd name="T53" fmla="*/ 10 h 51"/>
                <a:gd name="T54" fmla="*/ 6 w 62"/>
                <a:gd name="T55" fmla="*/ 11 h 51"/>
                <a:gd name="T56" fmla="*/ 11 w 62"/>
                <a:gd name="T57" fmla="*/ 20 h 51"/>
                <a:gd name="T58" fmla="*/ 17 w 62"/>
                <a:gd name="T59" fmla="*/ 20 h 51"/>
                <a:gd name="T60" fmla="*/ 8 w 62"/>
                <a:gd name="T61" fmla="*/ 7 h 51"/>
                <a:gd name="T62" fmla="*/ 4 w 62"/>
                <a:gd name="T63" fmla="*/ 0 h 51"/>
                <a:gd name="T64" fmla="*/ 0 w 62"/>
                <a:gd name="T65" fmla="*/ 12 h 51"/>
                <a:gd name="T66" fmla="*/ 4 w 62"/>
                <a:gd name="T67" fmla="*/ 10 h 51"/>
                <a:gd name="T68" fmla="*/ 4 w 62"/>
                <a:gd name="T69" fmla="*/ 10 h 51"/>
                <a:gd name="T70" fmla="*/ 7 w 62"/>
                <a:gd name="T71" fmla="*/ 6 h 51"/>
                <a:gd name="T72" fmla="*/ 4 w 62"/>
                <a:gd name="T73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2" h="51">
                  <a:moveTo>
                    <a:pt x="39" y="36"/>
                  </a:moveTo>
                  <a:cubicBezTo>
                    <a:pt x="35" y="47"/>
                    <a:pt x="35" y="47"/>
                    <a:pt x="35" y="47"/>
                  </a:cubicBezTo>
                  <a:cubicBezTo>
                    <a:pt x="36" y="48"/>
                    <a:pt x="36" y="48"/>
                    <a:pt x="36" y="49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8" y="50"/>
                    <a:pt x="55" y="46"/>
                    <a:pt x="60" y="41"/>
                  </a:cubicBezTo>
                  <a:cubicBezTo>
                    <a:pt x="61" y="39"/>
                    <a:pt x="62" y="38"/>
                    <a:pt x="62" y="36"/>
                  </a:cubicBezTo>
                  <a:cubicBezTo>
                    <a:pt x="58" y="37"/>
                    <a:pt x="55" y="37"/>
                    <a:pt x="52" y="37"/>
                  </a:cubicBezTo>
                  <a:cubicBezTo>
                    <a:pt x="47" y="37"/>
                    <a:pt x="43" y="37"/>
                    <a:pt x="39" y="36"/>
                  </a:cubicBezTo>
                  <a:moveTo>
                    <a:pt x="3" y="32"/>
                  </a:moveTo>
                  <a:cubicBezTo>
                    <a:pt x="7" y="39"/>
                    <a:pt x="12" y="44"/>
                    <a:pt x="19" y="48"/>
                  </a:cubicBezTo>
                  <a:cubicBezTo>
                    <a:pt x="19" y="48"/>
                    <a:pt x="19" y="48"/>
                    <a:pt x="19" y="47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7" y="33"/>
                    <a:pt x="6" y="33"/>
                  </a:cubicBezTo>
                  <a:cubicBezTo>
                    <a:pt x="6" y="33"/>
                    <a:pt x="5" y="33"/>
                    <a:pt x="3" y="32"/>
                  </a:cubicBezTo>
                  <a:moveTo>
                    <a:pt x="11" y="22"/>
                  </a:moveTo>
                  <a:cubicBezTo>
                    <a:pt x="11" y="22"/>
                    <a:pt x="11" y="24"/>
                    <a:pt x="11" y="25"/>
                  </a:cubicBezTo>
                  <a:cubicBezTo>
                    <a:pt x="11" y="26"/>
                    <a:pt x="9" y="30"/>
                    <a:pt x="9" y="33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33" y="47"/>
                    <a:pt x="34" y="47"/>
                    <a:pt x="34" y="47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0" y="32"/>
                    <a:pt x="23" y="27"/>
                    <a:pt x="18" y="22"/>
                  </a:cubicBezTo>
                  <a:cubicBezTo>
                    <a:pt x="11" y="22"/>
                    <a:pt x="11" y="22"/>
                    <a:pt x="11" y="22"/>
                  </a:cubicBezTo>
                  <a:moveTo>
                    <a:pt x="8" y="7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7" y="11"/>
                    <a:pt x="10" y="18"/>
                    <a:pt x="11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3" y="16"/>
                    <a:pt x="10" y="11"/>
                    <a:pt x="8" y="7"/>
                  </a:cubicBezTo>
                  <a:moveTo>
                    <a:pt x="4" y="0"/>
                  </a:moveTo>
                  <a:cubicBezTo>
                    <a:pt x="2" y="4"/>
                    <a:pt x="1" y="8"/>
                    <a:pt x="0" y="12"/>
                  </a:cubicBezTo>
                  <a:cubicBezTo>
                    <a:pt x="2" y="11"/>
                    <a:pt x="3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6" y="3"/>
                    <a:pt x="5" y="1"/>
                    <a:pt x="4" y="0"/>
                  </a:cubicBezTo>
                </a:path>
              </a:pathLst>
            </a:custGeom>
            <a:solidFill>
              <a:srgbClr val="D0D2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4" name="ísļîḑ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26C54F4-3A29-4C7A-94F4-0EFCD22CE1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21551" y="5376863"/>
              <a:ext cx="801688" cy="566737"/>
            </a:xfrm>
            <a:custGeom>
              <a:avLst/>
              <a:gdLst>
                <a:gd name="T0" fmla="*/ 65 w 65"/>
                <a:gd name="T1" fmla="*/ 30 h 46"/>
                <a:gd name="T2" fmla="*/ 62 w 65"/>
                <a:gd name="T3" fmla="*/ 30 h 46"/>
                <a:gd name="T4" fmla="*/ 60 w 65"/>
                <a:gd name="T5" fmla="*/ 35 h 46"/>
                <a:gd name="T6" fmla="*/ 65 w 65"/>
                <a:gd name="T7" fmla="*/ 30 h 46"/>
                <a:gd name="T8" fmla="*/ 7 w 65"/>
                <a:gd name="T9" fmla="*/ 0 h 46"/>
                <a:gd name="T10" fmla="*/ 4 w 65"/>
                <a:gd name="T11" fmla="*/ 4 h 46"/>
                <a:gd name="T12" fmla="*/ 4 w 65"/>
                <a:gd name="T13" fmla="*/ 4 h 46"/>
                <a:gd name="T14" fmla="*/ 0 w 65"/>
                <a:gd name="T15" fmla="*/ 6 h 46"/>
                <a:gd name="T16" fmla="*/ 0 w 65"/>
                <a:gd name="T17" fmla="*/ 11 h 46"/>
                <a:gd name="T18" fmla="*/ 3 w 65"/>
                <a:gd name="T19" fmla="*/ 26 h 46"/>
                <a:gd name="T20" fmla="*/ 6 w 65"/>
                <a:gd name="T21" fmla="*/ 27 h 46"/>
                <a:gd name="T22" fmla="*/ 8 w 65"/>
                <a:gd name="T23" fmla="*/ 28 h 46"/>
                <a:gd name="T24" fmla="*/ 19 w 65"/>
                <a:gd name="T25" fmla="*/ 41 h 46"/>
                <a:gd name="T26" fmla="*/ 19 w 65"/>
                <a:gd name="T27" fmla="*/ 42 h 46"/>
                <a:gd name="T28" fmla="*/ 35 w 65"/>
                <a:gd name="T29" fmla="*/ 46 h 46"/>
                <a:gd name="T30" fmla="*/ 36 w 65"/>
                <a:gd name="T31" fmla="*/ 46 h 46"/>
                <a:gd name="T32" fmla="*/ 41 w 65"/>
                <a:gd name="T33" fmla="*/ 45 h 46"/>
                <a:gd name="T34" fmla="*/ 36 w 65"/>
                <a:gd name="T35" fmla="*/ 43 h 46"/>
                <a:gd name="T36" fmla="*/ 35 w 65"/>
                <a:gd name="T37" fmla="*/ 41 h 46"/>
                <a:gd name="T38" fmla="*/ 39 w 65"/>
                <a:gd name="T39" fmla="*/ 30 h 46"/>
                <a:gd name="T40" fmla="*/ 38 w 65"/>
                <a:gd name="T41" fmla="*/ 29 h 46"/>
                <a:gd name="T42" fmla="*/ 34 w 65"/>
                <a:gd name="T43" fmla="*/ 41 h 46"/>
                <a:gd name="T44" fmla="*/ 33 w 65"/>
                <a:gd name="T45" fmla="*/ 41 h 46"/>
                <a:gd name="T46" fmla="*/ 32 w 65"/>
                <a:gd name="T47" fmla="*/ 41 h 46"/>
                <a:gd name="T48" fmla="*/ 21 w 65"/>
                <a:gd name="T49" fmla="*/ 41 h 46"/>
                <a:gd name="T50" fmla="*/ 20 w 65"/>
                <a:gd name="T51" fmla="*/ 41 h 46"/>
                <a:gd name="T52" fmla="*/ 9 w 65"/>
                <a:gd name="T53" fmla="*/ 27 h 46"/>
                <a:gd name="T54" fmla="*/ 11 w 65"/>
                <a:gd name="T55" fmla="*/ 19 h 46"/>
                <a:gd name="T56" fmla="*/ 11 w 65"/>
                <a:gd name="T57" fmla="*/ 16 h 46"/>
                <a:gd name="T58" fmla="*/ 18 w 65"/>
                <a:gd name="T59" fmla="*/ 16 h 46"/>
                <a:gd name="T60" fmla="*/ 17 w 65"/>
                <a:gd name="T61" fmla="*/ 14 h 46"/>
                <a:gd name="T62" fmla="*/ 11 w 65"/>
                <a:gd name="T63" fmla="*/ 14 h 46"/>
                <a:gd name="T64" fmla="*/ 6 w 65"/>
                <a:gd name="T65" fmla="*/ 5 h 46"/>
                <a:gd name="T66" fmla="*/ 6 w 65"/>
                <a:gd name="T67" fmla="*/ 4 h 46"/>
                <a:gd name="T68" fmla="*/ 8 w 65"/>
                <a:gd name="T69" fmla="*/ 1 h 46"/>
                <a:gd name="T70" fmla="*/ 7 w 65"/>
                <a:gd name="T7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65" h="46">
                  <a:moveTo>
                    <a:pt x="65" y="30"/>
                  </a:moveTo>
                  <a:cubicBezTo>
                    <a:pt x="64" y="30"/>
                    <a:pt x="63" y="30"/>
                    <a:pt x="62" y="30"/>
                  </a:cubicBezTo>
                  <a:cubicBezTo>
                    <a:pt x="62" y="32"/>
                    <a:pt x="61" y="33"/>
                    <a:pt x="60" y="35"/>
                  </a:cubicBezTo>
                  <a:cubicBezTo>
                    <a:pt x="62" y="34"/>
                    <a:pt x="63" y="32"/>
                    <a:pt x="65" y="30"/>
                  </a:cubicBezTo>
                  <a:moveTo>
                    <a:pt x="7" y="0"/>
                  </a:move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2" y="5"/>
                    <a:pt x="0" y="6"/>
                  </a:cubicBezTo>
                  <a:cubicBezTo>
                    <a:pt x="0" y="8"/>
                    <a:pt x="0" y="9"/>
                    <a:pt x="0" y="11"/>
                  </a:cubicBezTo>
                  <a:cubicBezTo>
                    <a:pt x="0" y="16"/>
                    <a:pt x="1" y="21"/>
                    <a:pt x="3" y="26"/>
                  </a:cubicBezTo>
                  <a:cubicBezTo>
                    <a:pt x="5" y="27"/>
                    <a:pt x="6" y="27"/>
                    <a:pt x="6" y="27"/>
                  </a:cubicBezTo>
                  <a:cubicBezTo>
                    <a:pt x="7" y="27"/>
                    <a:pt x="8" y="28"/>
                    <a:pt x="8" y="28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24" y="44"/>
                    <a:pt x="29" y="46"/>
                    <a:pt x="35" y="46"/>
                  </a:cubicBezTo>
                  <a:cubicBezTo>
                    <a:pt x="35" y="46"/>
                    <a:pt x="35" y="46"/>
                    <a:pt x="36" y="46"/>
                  </a:cubicBezTo>
                  <a:cubicBezTo>
                    <a:pt x="37" y="46"/>
                    <a:pt x="39" y="46"/>
                    <a:pt x="41" y="45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2"/>
                    <a:pt x="36" y="42"/>
                    <a:pt x="35" y="4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29"/>
                    <a:pt x="39" y="29"/>
                    <a:pt x="38" y="29"/>
                  </a:cubicBezTo>
                  <a:cubicBezTo>
                    <a:pt x="34" y="41"/>
                    <a:pt x="34" y="41"/>
                    <a:pt x="34" y="41"/>
                  </a:cubicBezTo>
                  <a:cubicBezTo>
                    <a:pt x="34" y="41"/>
                    <a:pt x="33" y="41"/>
                    <a:pt x="33" y="41"/>
                  </a:cubicBezTo>
                  <a:cubicBezTo>
                    <a:pt x="33" y="41"/>
                    <a:pt x="33" y="41"/>
                    <a:pt x="32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9" y="27"/>
                    <a:pt x="9" y="27"/>
                    <a:pt x="9" y="27"/>
                  </a:cubicBezTo>
                  <a:cubicBezTo>
                    <a:pt x="9" y="24"/>
                    <a:pt x="11" y="20"/>
                    <a:pt x="11" y="19"/>
                  </a:cubicBezTo>
                  <a:cubicBezTo>
                    <a:pt x="11" y="18"/>
                    <a:pt x="11" y="16"/>
                    <a:pt x="11" y="16"/>
                  </a:cubicBezTo>
                  <a:cubicBezTo>
                    <a:pt x="18" y="16"/>
                    <a:pt x="18" y="16"/>
                    <a:pt x="18" y="16"/>
                  </a:cubicBezTo>
                  <a:cubicBezTo>
                    <a:pt x="17" y="15"/>
                    <a:pt x="17" y="15"/>
                    <a:pt x="17" y="14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0" y="12"/>
                    <a:pt x="7" y="5"/>
                    <a:pt x="6" y="5"/>
                  </a:cubicBezTo>
                  <a:cubicBezTo>
                    <a:pt x="6" y="5"/>
                    <a:pt x="6" y="5"/>
                    <a:pt x="6" y="4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rgbClr val="3939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5" name="ïṧľid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7B71177-F3C9-493B-A25E-D52FEC73694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45376" y="5056188"/>
              <a:ext cx="763588" cy="542925"/>
            </a:xfrm>
            <a:custGeom>
              <a:avLst/>
              <a:gdLst>
                <a:gd name="T0" fmla="*/ 51 w 62"/>
                <a:gd name="T1" fmla="*/ 22 h 44"/>
                <a:gd name="T2" fmla="*/ 43 w 62"/>
                <a:gd name="T3" fmla="*/ 32 h 44"/>
                <a:gd name="T4" fmla="*/ 43 w 62"/>
                <a:gd name="T5" fmla="*/ 34 h 44"/>
                <a:gd name="T6" fmla="*/ 44 w 62"/>
                <a:gd name="T7" fmla="*/ 44 h 44"/>
                <a:gd name="T8" fmla="*/ 49 w 62"/>
                <a:gd name="T9" fmla="*/ 44 h 44"/>
                <a:gd name="T10" fmla="*/ 54 w 62"/>
                <a:gd name="T11" fmla="*/ 44 h 44"/>
                <a:gd name="T12" fmla="*/ 61 w 62"/>
                <a:gd name="T13" fmla="*/ 44 h 44"/>
                <a:gd name="T14" fmla="*/ 62 w 62"/>
                <a:gd name="T15" fmla="*/ 37 h 44"/>
                <a:gd name="T16" fmla="*/ 62 w 62"/>
                <a:gd name="T17" fmla="*/ 36 h 44"/>
                <a:gd name="T18" fmla="*/ 60 w 62"/>
                <a:gd name="T19" fmla="*/ 27 h 44"/>
                <a:gd name="T20" fmla="*/ 58 w 62"/>
                <a:gd name="T21" fmla="*/ 26 h 44"/>
                <a:gd name="T22" fmla="*/ 51 w 62"/>
                <a:gd name="T23" fmla="*/ 22 h 44"/>
                <a:gd name="T24" fmla="*/ 5 w 62"/>
                <a:gd name="T25" fmla="*/ 14 h 44"/>
                <a:gd name="T26" fmla="*/ 4 w 62"/>
                <a:gd name="T27" fmla="*/ 16 h 44"/>
                <a:gd name="T28" fmla="*/ 21 w 62"/>
                <a:gd name="T29" fmla="*/ 37 h 44"/>
                <a:gd name="T30" fmla="*/ 25 w 62"/>
                <a:gd name="T31" fmla="*/ 30 h 44"/>
                <a:gd name="T32" fmla="*/ 26 w 62"/>
                <a:gd name="T33" fmla="*/ 29 h 44"/>
                <a:gd name="T34" fmla="*/ 18 w 62"/>
                <a:gd name="T35" fmla="*/ 15 h 44"/>
                <a:gd name="T36" fmla="*/ 18 w 62"/>
                <a:gd name="T37" fmla="*/ 15 h 44"/>
                <a:gd name="T38" fmla="*/ 6 w 62"/>
                <a:gd name="T39" fmla="*/ 14 h 44"/>
                <a:gd name="T40" fmla="*/ 5 w 62"/>
                <a:gd name="T41" fmla="*/ 14 h 44"/>
                <a:gd name="T42" fmla="*/ 4 w 62"/>
                <a:gd name="T43" fmla="*/ 7 h 44"/>
                <a:gd name="T44" fmla="*/ 4 w 62"/>
                <a:gd name="T45" fmla="*/ 7 h 44"/>
                <a:gd name="T46" fmla="*/ 0 w 62"/>
                <a:gd name="T47" fmla="*/ 10 h 44"/>
                <a:gd name="T48" fmla="*/ 3 w 62"/>
                <a:gd name="T49" fmla="*/ 15 h 44"/>
                <a:gd name="T50" fmla="*/ 4 w 62"/>
                <a:gd name="T51" fmla="*/ 13 h 44"/>
                <a:gd name="T52" fmla="*/ 4 w 62"/>
                <a:gd name="T53" fmla="*/ 12 h 44"/>
                <a:gd name="T54" fmla="*/ 4 w 62"/>
                <a:gd name="T55" fmla="*/ 7 h 44"/>
                <a:gd name="T56" fmla="*/ 26 w 62"/>
                <a:gd name="T57" fmla="*/ 6 h 44"/>
                <a:gd name="T58" fmla="*/ 26 w 62"/>
                <a:gd name="T59" fmla="*/ 6 h 44"/>
                <a:gd name="T60" fmla="*/ 20 w 62"/>
                <a:gd name="T61" fmla="*/ 13 h 44"/>
                <a:gd name="T62" fmla="*/ 19 w 62"/>
                <a:gd name="T63" fmla="*/ 14 h 44"/>
                <a:gd name="T64" fmla="*/ 27 w 62"/>
                <a:gd name="T65" fmla="*/ 28 h 44"/>
                <a:gd name="T66" fmla="*/ 28 w 62"/>
                <a:gd name="T67" fmla="*/ 28 h 44"/>
                <a:gd name="T68" fmla="*/ 29 w 62"/>
                <a:gd name="T69" fmla="*/ 28 h 44"/>
                <a:gd name="T70" fmla="*/ 41 w 62"/>
                <a:gd name="T71" fmla="*/ 31 h 44"/>
                <a:gd name="T72" fmla="*/ 42 w 62"/>
                <a:gd name="T73" fmla="*/ 31 h 44"/>
                <a:gd name="T74" fmla="*/ 50 w 62"/>
                <a:gd name="T75" fmla="*/ 21 h 44"/>
                <a:gd name="T76" fmla="*/ 46 w 62"/>
                <a:gd name="T77" fmla="*/ 13 h 44"/>
                <a:gd name="T78" fmla="*/ 44 w 62"/>
                <a:gd name="T79" fmla="*/ 10 h 44"/>
                <a:gd name="T80" fmla="*/ 26 w 62"/>
                <a:gd name="T81" fmla="*/ 6 h 44"/>
                <a:gd name="T82" fmla="*/ 25 w 62"/>
                <a:gd name="T83" fmla="*/ 0 h 44"/>
                <a:gd name="T84" fmla="*/ 25 w 62"/>
                <a:gd name="T85" fmla="*/ 0 h 44"/>
                <a:gd name="T86" fmla="*/ 22 w 62"/>
                <a:gd name="T87" fmla="*/ 1 h 44"/>
                <a:gd name="T88" fmla="*/ 26 w 62"/>
                <a:gd name="T89" fmla="*/ 4 h 44"/>
                <a:gd name="T90" fmla="*/ 26 w 62"/>
                <a:gd name="T91" fmla="*/ 4 h 44"/>
                <a:gd name="T92" fmla="*/ 45 w 62"/>
                <a:gd name="T93" fmla="*/ 8 h 44"/>
                <a:gd name="T94" fmla="*/ 46 w 62"/>
                <a:gd name="T95" fmla="*/ 7 h 44"/>
                <a:gd name="T96" fmla="*/ 25 w 62"/>
                <a:gd name="T97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2" h="44">
                  <a:moveTo>
                    <a:pt x="51" y="22"/>
                  </a:moveTo>
                  <a:cubicBezTo>
                    <a:pt x="43" y="32"/>
                    <a:pt x="43" y="32"/>
                    <a:pt x="43" y="32"/>
                  </a:cubicBezTo>
                  <a:cubicBezTo>
                    <a:pt x="43" y="33"/>
                    <a:pt x="43" y="33"/>
                    <a:pt x="43" y="34"/>
                  </a:cubicBezTo>
                  <a:cubicBezTo>
                    <a:pt x="44" y="44"/>
                    <a:pt x="44" y="44"/>
                    <a:pt x="44" y="44"/>
                  </a:cubicBezTo>
                  <a:cubicBezTo>
                    <a:pt x="46" y="44"/>
                    <a:pt x="47" y="44"/>
                    <a:pt x="49" y="44"/>
                  </a:cubicBezTo>
                  <a:cubicBezTo>
                    <a:pt x="51" y="44"/>
                    <a:pt x="53" y="44"/>
                    <a:pt x="54" y="44"/>
                  </a:cubicBezTo>
                  <a:cubicBezTo>
                    <a:pt x="57" y="44"/>
                    <a:pt x="59" y="44"/>
                    <a:pt x="61" y="44"/>
                  </a:cubicBezTo>
                  <a:cubicBezTo>
                    <a:pt x="61" y="42"/>
                    <a:pt x="62" y="40"/>
                    <a:pt x="62" y="37"/>
                  </a:cubicBezTo>
                  <a:cubicBezTo>
                    <a:pt x="62" y="37"/>
                    <a:pt x="62" y="37"/>
                    <a:pt x="62" y="36"/>
                  </a:cubicBezTo>
                  <a:cubicBezTo>
                    <a:pt x="62" y="33"/>
                    <a:pt x="61" y="30"/>
                    <a:pt x="60" y="27"/>
                  </a:cubicBezTo>
                  <a:cubicBezTo>
                    <a:pt x="60" y="27"/>
                    <a:pt x="59" y="26"/>
                    <a:pt x="58" y="26"/>
                  </a:cubicBezTo>
                  <a:cubicBezTo>
                    <a:pt x="57" y="25"/>
                    <a:pt x="53" y="23"/>
                    <a:pt x="51" y="22"/>
                  </a:cubicBezTo>
                  <a:moveTo>
                    <a:pt x="5" y="14"/>
                  </a:moveTo>
                  <a:cubicBezTo>
                    <a:pt x="4" y="16"/>
                    <a:pt x="4" y="16"/>
                    <a:pt x="4" y="16"/>
                  </a:cubicBezTo>
                  <a:cubicBezTo>
                    <a:pt x="7" y="22"/>
                    <a:pt x="13" y="31"/>
                    <a:pt x="21" y="37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6" y="29"/>
                    <a:pt x="26" y="29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8" y="15"/>
                    <a:pt x="18" y="15"/>
                    <a:pt x="18" y="15"/>
                  </a:cubicBezTo>
                  <a:cubicBezTo>
                    <a:pt x="16" y="14"/>
                    <a:pt x="6" y="14"/>
                    <a:pt x="6" y="14"/>
                  </a:cubicBezTo>
                  <a:cubicBezTo>
                    <a:pt x="6" y="14"/>
                    <a:pt x="6" y="14"/>
                    <a:pt x="5" y="14"/>
                  </a:cubicBezTo>
                  <a:moveTo>
                    <a:pt x="4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1" y="9"/>
                    <a:pt x="0" y="10"/>
                  </a:cubicBezTo>
                  <a:cubicBezTo>
                    <a:pt x="1" y="11"/>
                    <a:pt x="2" y="13"/>
                    <a:pt x="3" y="15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0"/>
                    <a:pt x="4" y="7"/>
                  </a:cubicBezTo>
                  <a:moveTo>
                    <a:pt x="26" y="6"/>
                  </a:moveTo>
                  <a:cubicBezTo>
                    <a:pt x="26" y="6"/>
                    <a:pt x="26" y="6"/>
                    <a:pt x="26" y="6"/>
                  </a:cubicBezTo>
                  <a:cubicBezTo>
                    <a:pt x="25" y="7"/>
                    <a:pt x="20" y="13"/>
                    <a:pt x="20" y="13"/>
                  </a:cubicBezTo>
                  <a:cubicBezTo>
                    <a:pt x="20" y="13"/>
                    <a:pt x="20" y="14"/>
                    <a:pt x="19" y="14"/>
                  </a:cubicBezTo>
                  <a:cubicBezTo>
                    <a:pt x="27" y="28"/>
                    <a:pt x="27" y="28"/>
                    <a:pt x="27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28"/>
                    <a:pt x="29" y="28"/>
                    <a:pt x="29" y="28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1"/>
                    <a:pt x="42" y="31"/>
                    <a:pt x="42" y="3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49" y="20"/>
                    <a:pt x="46" y="14"/>
                    <a:pt x="46" y="13"/>
                  </a:cubicBezTo>
                  <a:cubicBezTo>
                    <a:pt x="46" y="12"/>
                    <a:pt x="45" y="11"/>
                    <a:pt x="44" y="10"/>
                  </a:cubicBezTo>
                  <a:cubicBezTo>
                    <a:pt x="26" y="6"/>
                    <a:pt x="26" y="6"/>
                    <a:pt x="26" y="6"/>
                  </a:cubicBezTo>
                  <a:moveTo>
                    <a:pt x="25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3" y="0"/>
                    <a:pt x="22" y="1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45" y="8"/>
                    <a:pt x="45" y="8"/>
                    <a:pt x="45" y="8"/>
                  </a:cubicBezTo>
                  <a:cubicBezTo>
                    <a:pt x="45" y="8"/>
                    <a:pt x="46" y="7"/>
                    <a:pt x="46" y="7"/>
                  </a:cubicBezTo>
                  <a:cubicBezTo>
                    <a:pt x="40" y="3"/>
                    <a:pt x="33" y="0"/>
                    <a:pt x="25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6" name="ïṧlid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649AEDA-35E6-4396-A283-3D06D322C5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45376" y="5068888"/>
              <a:ext cx="763588" cy="530225"/>
            </a:xfrm>
            <a:custGeom>
              <a:avLst/>
              <a:gdLst>
                <a:gd name="T0" fmla="*/ 62 w 62"/>
                <a:gd name="T1" fmla="*/ 36 h 43"/>
                <a:gd name="T2" fmla="*/ 61 w 62"/>
                <a:gd name="T3" fmla="*/ 43 h 43"/>
                <a:gd name="T4" fmla="*/ 61 w 62"/>
                <a:gd name="T5" fmla="*/ 43 h 43"/>
                <a:gd name="T6" fmla="*/ 62 w 62"/>
                <a:gd name="T7" fmla="*/ 36 h 43"/>
                <a:gd name="T8" fmla="*/ 4 w 62"/>
                <a:gd name="T9" fmla="*/ 6 h 43"/>
                <a:gd name="T10" fmla="*/ 0 w 62"/>
                <a:gd name="T11" fmla="*/ 9 h 43"/>
                <a:gd name="T12" fmla="*/ 0 w 62"/>
                <a:gd name="T13" fmla="*/ 9 h 43"/>
                <a:gd name="T14" fmla="*/ 4 w 62"/>
                <a:gd name="T15" fmla="*/ 6 h 43"/>
                <a:gd name="T16" fmla="*/ 27 w 62"/>
                <a:gd name="T17" fmla="*/ 27 h 43"/>
                <a:gd name="T18" fmla="*/ 19 w 62"/>
                <a:gd name="T19" fmla="*/ 13 h 43"/>
                <a:gd name="T20" fmla="*/ 20 w 62"/>
                <a:gd name="T21" fmla="*/ 12 h 43"/>
                <a:gd name="T22" fmla="*/ 26 w 62"/>
                <a:gd name="T23" fmla="*/ 5 h 43"/>
                <a:gd name="T24" fmla="*/ 26 w 62"/>
                <a:gd name="T25" fmla="*/ 5 h 43"/>
                <a:gd name="T26" fmla="*/ 44 w 62"/>
                <a:gd name="T27" fmla="*/ 9 h 43"/>
                <a:gd name="T28" fmla="*/ 46 w 62"/>
                <a:gd name="T29" fmla="*/ 12 h 43"/>
                <a:gd name="T30" fmla="*/ 50 w 62"/>
                <a:gd name="T31" fmla="*/ 20 h 43"/>
                <a:gd name="T32" fmla="*/ 42 w 62"/>
                <a:gd name="T33" fmla="*/ 30 h 43"/>
                <a:gd name="T34" fmla="*/ 41 w 62"/>
                <a:gd name="T35" fmla="*/ 30 h 43"/>
                <a:gd name="T36" fmla="*/ 29 w 62"/>
                <a:gd name="T37" fmla="*/ 27 h 43"/>
                <a:gd name="T38" fmla="*/ 28 w 62"/>
                <a:gd name="T39" fmla="*/ 27 h 43"/>
                <a:gd name="T40" fmla="*/ 27 w 62"/>
                <a:gd name="T41" fmla="*/ 27 h 43"/>
                <a:gd name="T42" fmla="*/ 22 w 62"/>
                <a:gd name="T43" fmla="*/ 0 h 43"/>
                <a:gd name="T44" fmla="*/ 4 w 62"/>
                <a:gd name="T45" fmla="*/ 6 h 43"/>
                <a:gd name="T46" fmla="*/ 4 w 62"/>
                <a:gd name="T47" fmla="*/ 11 h 43"/>
                <a:gd name="T48" fmla="*/ 4 w 62"/>
                <a:gd name="T49" fmla="*/ 12 h 43"/>
                <a:gd name="T50" fmla="*/ 3 w 62"/>
                <a:gd name="T51" fmla="*/ 14 h 43"/>
                <a:gd name="T52" fmla="*/ 4 w 62"/>
                <a:gd name="T53" fmla="*/ 15 h 43"/>
                <a:gd name="T54" fmla="*/ 5 w 62"/>
                <a:gd name="T55" fmla="*/ 13 h 43"/>
                <a:gd name="T56" fmla="*/ 6 w 62"/>
                <a:gd name="T57" fmla="*/ 13 h 43"/>
                <a:gd name="T58" fmla="*/ 18 w 62"/>
                <a:gd name="T59" fmla="*/ 14 h 43"/>
                <a:gd name="T60" fmla="*/ 18 w 62"/>
                <a:gd name="T61" fmla="*/ 14 h 43"/>
                <a:gd name="T62" fmla="*/ 26 w 62"/>
                <a:gd name="T63" fmla="*/ 28 h 43"/>
                <a:gd name="T64" fmla="*/ 25 w 62"/>
                <a:gd name="T65" fmla="*/ 29 h 43"/>
                <a:gd name="T66" fmla="*/ 21 w 62"/>
                <a:gd name="T67" fmla="*/ 36 h 43"/>
                <a:gd name="T68" fmla="*/ 38 w 62"/>
                <a:gd name="T69" fmla="*/ 43 h 43"/>
                <a:gd name="T70" fmla="*/ 41 w 62"/>
                <a:gd name="T71" fmla="*/ 43 h 43"/>
                <a:gd name="T72" fmla="*/ 44 w 62"/>
                <a:gd name="T73" fmla="*/ 43 h 43"/>
                <a:gd name="T74" fmla="*/ 43 w 62"/>
                <a:gd name="T75" fmla="*/ 33 h 43"/>
                <a:gd name="T76" fmla="*/ 43 w 62"/>
                <a:gd name="T77" fmla="*/ 31 h 43"/>
                <a:gd name="T78" fmla="*/ 51 w 62"/>
                <a:gd name="T79" fmla="*/ 21 h 43"/>
                <a:gd name="T80" fmla="*/ 58 w 62"/>
                <a:gd name="T81" fmla="*/ 25 h 43"/>
                <a:gd name="T82" fmla="*/ 60 w 62"/>
                <a:gd name="T83" fmla="*/ 26 h 43"/>
                <a:gd name="T84" fmla="*/ 46 w 62"/>
                <a:gd name="T85" fmla="*/ 6 h 43"/>
                <a:gd name="T86" fmla="*/ 45 w 62"/>
                <a:gd name="T87" fmla="*/ 7 h 43"/>
                <a:gd name="T88" fmla="*/ 26 w 62"/>
                <a:gd name="T89" fmla="*/ 3 h 43"/>
                <a:gd name="T90" fmla="*/ 26 w 62"/>
                <a:gd name="T91" fmla="*/ 3 h 43"/>
                <a:gd name="T92" fmla="*/ 22 w 62"/>
                <a:gd name="T9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2" h="43">
                  <a:moveTo>
                    <a:pt x="62" y="36"/>
                  </a:moveTo>
                  <a:cubicBezTo>
                    <a:pt x="62" y="39"/>
                    <a:pt x="61" y="41"/>
                    <a:pt x="61" y="43"/>
                  </a:cubicBezTo>
                  <a:cubicBezTo>
                    <a:pt x="61" y="43"/>
                    <a:pt x="61" y="43"/>
                    <a:pt x="61" y="43"/>
                  </a:cubicBezTo>
                  <a:cubicBezTo>
                    <a:pt x="61" y="41"/>
                    <a:pt x="62" y="39"/>
                    <a:pt x="62" y="36"/>
                  </a:cubicBezTo>
                  <a:moveTo>
                    <a:pt x="4" y="6"/>
                  </a:moveTo>
                  <a:cubicBezTo>
                    <a:pt x="3" y="7"/>
                    <a:pt x="1" y="8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8"/>
                    <a:pt x="3" y="7"/>
                    <a:pt x="4" y="6"/>
                  </a:cubicBezTo>
                  <a:moveTo>
                    <a:pt x="27" y="27"/>
                  </a:moveTo>
                  <a:cubicBezTo>
                    <a:pt x="19" y="13"/>
                    <a:pt x="19" y="13"/>
                    <a:pt x="19" y="13"/>
                  </a:cubicBezTo>
                  <a:cubicBezTo>
                    <a:pt x="20" y="13"/>
                    <a:pt x="20" y="12"/>
                    <a:pt x="20" y="12"/>
                  </a:cubicBezTo>
                  <a:cubicBezTo>
                    <a:pt x="20" y="12"/>
                    <a:pt x="25" y="6"/>
                    <a:pt x="26" y="5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5" y="10"/>
                    <a:pt x="46" y="11"/>
                    <a:pt x="46" y="12"/>
                  </a:cubicBezTo>
                  <a:cubicBezTo>
                    <a:pt x="46" y="13"/>
                    <a:pt x="49" y="19"/>
                    <a:pt x="50" y="2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2" y="30"/>
                    <a:pt x="41" y="30"/>
                    <a:pt x="41" y="30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7"/>
                    <a:pt x="28" y="27"/>
                    <a:pt x="28" y="27"/>
                  </a:cubicBezTo>
                  <a:cubicBezTo>
                    <a:pt x="28" y="27"/>
                    <a:pt x="28" y="27"/>
                    <a:pt x="27" y="27"/>
                  </a:cubicBezTo>
                  <a:moveTo>
                    <a:pt x="22" y="0"/>
                  </a:moveTo>
                  <a:cubicBezTo>
                    <a:pt x="15" y="0"/>
                    <a:pt x="9" y="3"/>
                    <a:pt x="4" y="6"/>
                  </a:cubicBezTo>
                  <a:cubicBezTo>
                    <a:pt x="4" y="9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5"/>
                    <a:pt x="4" y="15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16" y="13"/>
                    <a:pt x="18" y="14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8"/>
                    <a:pt x="25" y="28"/>
                    <a:pt x="25" y="29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6" y="40"/>
                    <a:pt x="32" y="43"/>
                    <a:pt x="38" y="43"/>
                  </a:cubicBezTo>
                  <a:cubicBezTo>
                    <a:pt x="39" y="43"/>
                    <a:pt x="40" y="43"/>
                    <a:pt x="41" y="43"/>
                  </a:cubicBezTo>
                  <a:cubicBezTo>
                    <a:pt x="42" y="43"/>
                    <a:pt x="43" y="43"/>
                    <a:pt x="44" y="4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43" y="32"/>
                    <a:pt x="43" y="32"/>
                    <a:pt x="43" y="3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3" y="22"/>
                    <a:pt x="57" y="24"/>
                    <a:pt x="58" y="25"/>
                  </a:cubicBezTo>
                  <a:cubicBezTo>
                    <a:pt x="59" y="25"/>
                    <a:pt x="60" y="26"/>
                    <a:pt x="60" y="26"/>
                  </a:cubicBezTo>
                  <a:cubicBezTo>
                    <a:pt x="58" y="18"/>
                    <a:pt x="53" y="11"/>
                    <a:pt x="46" y="6"/>
                  </a:cubicBezTo>
                  <a:cubicBezTo>
                    <a:pt x="46" y="6"/>
                    <a:pt x="45" y="7"/>
                    <a:pt x="45" y="7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2" y="0"/>
                    <a:pt x="22" y="0"/>
                    <a:pt x="22" y="0"/>
                  </a:cubicBezTo>
                </a:path>
              </a:pathLst>
            </a:custGeom>
            <a:solidFill>
              <a:srgbClr val="6261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7" name="îsľïḓ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352E1E8-6E6F-4974-A162-BE143B4E577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926" y="2295525"/>
              <a:ext cx="1343025" cy="1319212"/>
            </a:xfrm>
            <a:custGeom>
              <a:avLst/>
              <a:gdLst>
                <a:gd name="T0" fmla="*/ 0 w 109"/>
                <a:gd name="T1" fmla="*/ 14 h 107"/>
                <a:gd name="T2" fmla="*/ 15 w 109"/>
                <a:gd name="T3" fmla="*/ 0 h 107"/>
                <a:gd name="T4" fmla="*/ 55 w 109"/>
                <a:gd name="T5" fmla="*/ 40 h 107"/>
                <a:gd name="T6" fmla="*/ 92 w 109"/>
                <a:gd name="T7" fmla="*/ 65 h 107"/>
                <a:gd name="T8" fmla="*/ 105 w 109"/>
                <a:gd name="T9" fmla="*/ 68 h 107"/>
                <a:gd name="T10" fmla="*/ 109 w 109"/>
                <a:gd name="T11" fmla="*/ 85 h 107"/>
                <a:gd name="T12" fmla="*/ 107 w 109"/>
                <a:gd name="T13" fmla="*/ 103 h 107"/>
                <a:gd name="T14" fmla="*/ 101 w 109"/>
                <a:gd name="T15" fmla="*/ 107 h 107"/>
                <a:gd name="T16" fmla="*/ 95 w 109"/>
                <a:gd name="T17" fmla="*/ 105 h 107"/>
                <a:gd name="T18" fmla="*/ 90 w 109"/>
                <a:gd name="T19" fmla="*/ 91 h 107"/>
                <a:gd name="T20" fmla="*/ 86 w 109"/>
                <a:gd name="T21" fmla="*/ 86 h 107"/>
                <a:gd name="T22" fmla="*/ 82 w 109"/>
                <a:gd name="T23" fmla="*/ 77 h 107"/>
                <a:gd name="T24" fmla="*/ 38 w 109"/>
                <a:gd name="T25" fmla="*/ 51 h 107"/>
                <a:gd name="T26" fmla="*/ 0 w 109"/>
                <a:gd name="T27" fmla="*/ 1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9" h="107">
                  <a:moveTo>
                    <a:pt x="0" y="14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55" y="40"/>
                    <a:pt x="55" y="40"/>
                    <a:pt x="55" y="40"/>
                  </a:cubicBezTo>
                  <a:cubicBezTo>
                    <a:pt x="92" y="65"/>
                    <a:pt x="92" y="65"/>
                    <a:pt x="92" y="65"/>
                  </a:cubicBezTo>
                  <a:cubicBezTo>
                    <a:pt x="96" y="66"/>
                    <a:pt x="105" y="68"/>
                    <a:pt x="105" y="68"/>
                  </a:cubicBezTo>
                  <a:cubicBezTo>
                    <a:pt x="109" y="85"/>
                    <a:pt x="109" y="85"/>
                    <a:pt x="109" y="85"/>
                  </a:cubicBezTo>
                  <a:cubicBezTo>
                    <a:pt x="107" y="103"/>
                    <a:pt x="107" y="103"/>
                    <a:pt x="107" y="103"/>
                  </a:cubicBezTo>
                  <a:cubicBezTo>
                    <a:pt x="101" y="107"/>
                    <a:pt x="101" y="107"/>
                    <a:pt x="101" y="107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86" y="86"/>
                    <a:pt x="86" y="86"/>
                    <a:pt x="86" y="86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38" y="51"/>
                    <a:pt x="38" y="51"/>
                    <a:pt x="38" y="51"/>
                  </a:cubicBezTo>
                  <a:cubicBezTo>
                    <a:pt x="0" y="14"/>
                    <a:pt x="0" y="14"/>
                    <a:pt x="0" y="14"/>
                  </a:cubicBezTo>
                </a:path>
              </a:pathLst>
            </a:custGeom>
            <a:solidFill>
              <a:srgbClr val="E4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8" name="îšlid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1140705-A283-42BC-A5FE-F5A7707DBE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3038" y="2135188"/>
              <a:ext cx="1614488" cy="1343025"/>
            </a:xfrm>
            <a:custGeom>
              <a:avLst/>
              <a:gdLst>
                <a:gd name="T0" fmla="*/ 62 w 1017"/>
                <a:gd name="T1" fmla="*/ 536 h 846"/>
                <a:gd name="T2" fmla="*/ 178 w 1017"/>
                <a:gd name="T3" fmla="*/ 489 h 846"/>
                <a:gd name="T4" fmla="*/ 528 w 1017"/>
                <a:gd name="T5" fmla="*/ 117 h 846"/>
                <a:gd name="T6" fmla="*/ 978 w 1017"/>
                <a:gd name="T7" fmla="*/ 0 h 846"/>
                <a:gd name="T8" fmla="*/ 1017 w 1017"/>
                <a:gd name="T9" fmla="*/ 148 h 846"/>
                <a:gd name="T10" fmla="*/ 582 w 1017"/>
                <a:gd name="T11" fmla="*/ 272 h 846"/>
                <a:gd name="T12" fmla="*/ 279 w 1017"/>
                <a:gd name="T13" fmla="*/ 582 h 846"/>
                <a:gd name="T14" fmla="*/ 241 w 1017"/>
                <a:gd name="T15" fmla="*/ 676 h 846"/>
                <a:gd name="T16" fmla="*/ 171 w 1017"/>
                <a:gd name="T17" fmla="*/ 707 h 846"/>
                <a:gd name="T18" fmla="*/ 109 w 1017"/>
                <a:gd name="T19" fmla="*/ 831 h 846"/>
                <a:gd name="T20" fmla="*/ 54 w 1017"/>
                <a:gd name="T21" fmla="*/ 846 h 846"/>
                <a:gd name="T22" fmla="*/ 8 w 1017"/>
                <a:gd name="T23" fmla="*/ 831 h 846"/>
                <a:gd name="T24" fmla="*/ 0 w 1017"/>
                <a:gd name="T25" fmla="*/ 676 h 846"/>
                <a:gd name="T26" fmla="*/ 62 w 1017"/>
                <a:gd name="T27" fmla="*/ 536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7" h="846">
                  <a:moveTo>
                    <a:pt x="62" y="536"/>
                  </a:moveTo>
                  <a:lnTo>
                    <a:pt x="178" y="489"/>
                  </a:lnTo>
                  <a:lnTo>
                    <a:pt x="528" y="117"/>
                  </a:lnTo>
                  <a:lnTo>
                    <a:pt x="978" y="0"/>
                  </a:lnTo>
                  <a:lnTo>
                    <a:pt x="1017" y="148"/>
                  </a:lnTo>
                  <a:lnTo>
                    <a:pt x="582" y="272"/>
                  </a:lnTo>
                  <a:lnTo>
                    <a:pt x="279" y="582"/>
                  </a:lnTo>
                  <a:lnTo>
                    <a:pt x="241" y="676"/>
                  </a:lnTo>
                  <a:lnTo>
                    <a:pt x="171" y="707"/>
                  </a:lnTo>
                  <a:lnTo>
                    <a:pt x="109" y="831"/>
                  </a:lnTo>
                  <a:lnTo>
                    <a:pt x="54" y="846"/>
                  </a:lnTo>
                  <a:lnTo>
                    <a:pt x="8" y="831"/>
                  </a:lnTo>
                  <a:lnTo>
                    <a:pt x="0" y="676"/>
                  </a:lnTo>
                  <a:lnTo>
                    <a:pt x="62" y="536"/>
                  </a:lnTo>
                  <a:close/>
                </a:path>
              </a:pathLst>
            </a:custGeom>
            <a:solidFill>
              <a:srgbClr val="E4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9" name="iṣ1íḋ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E587421-6B77-4E9C-B1EA-56B471EABE7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3038" y="2135188"/>
              <a:ext cx="1614488" cy="1343025"/>
            </a:xfrm>
            <a:custGeom>
              <a:avLst/>
              <a:gdLst>
                <a:gd name="T0" fmla="*/ 62 w 1017"/>
                <a:gd name="T1" fmla="*/ 536 h 846"/>
                <a:gd name="T2" fmla="*/ 178 w 1017"/>
                <a:gd name="T3" fmla="*/ 489 h 846"/>
                <a:gd name="T4" fmla="*/ 528 w 1017"/>
                <a:gd name="T5" fmla="*/ 117 h 846"/>
                <a:gd name="T6" fmla="*/ 978 w 1017"/>
                <a:gd name="T7" fmla="*/ 0 h 846"/>
                <a:gd name="T8" fmla="*/ 1017 w 1017"/>
                <a:gd name="T9" fmla="*/ 148 h 846"/>
                <a:gd name="T10" fmla="*/ 582 w 1017"/>
                <a:gd name="T11" fmla="*/ 272 h 846"/>
                <a:gd name="T12" fmla="*/ 279 w 1017"/>
                <a:gd name="T13" fmla="*/ 582 h 846"/>
                <a:gd name="T14" fmla="*/ 241 w 1017"/>
                <a:gd name="T15" fmla="*/ 676 h 846"/>
                <a:gd name="T16" fmla="*/ 171 w 1017"/>
                <a:gd name="T17" fmla="*/ 707 h 846"/>
                <a:gd name="T18" fmla="*/ 109 w 1017"/>
                <a:gd name="T19" fmla="*/ 831 h 846"/>
                <a:gd name="T20" fmla="*/ 54 w 1017"/>
                <a:gd name="T21" fmla="*/ 846 h 846"/>
                <a:gd name="T22" fmla="*/ 8 w 1017"/>
                <a:gd name="T23" fmla="*/ 831 h 846"/>
                <a:gd name="T24" fmla="*/ 0 w 1017"/>
                <a:gd name="T25" fmla="*/ 676 h 846"/>
                <a:gd name="T26" fmla="*/ 62 w 1017"/>
                <a:gd name="T27" fmla="*/ 536 h 8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17" h="846">
                  <a:moveTo>
                    <a:pt x="62" y="536"/>
                  </a:moveTo>
                  <a:lnTo>
                    <a:pt x="178" y="489"/>
                  </a:lnTo>
                  <a:lnTo>
                    <a:pt x="528" y="117"/>
                  </a:lnTo>
                  <a:lnTo>
                    <a:pt x="978" y="0"/>
                  </a:lnTo>
                  <a:lnTo>
                    <a:pt x="1017" y="148"/>
                  </a:lnTo>
                  <a:lnTo>
                    <a:pt x="582" y="272"/>
                  </a:lnTo>
                  <a:lnTo>
                    <a:pt x="279" y="582"/>
                  </a:lnTo>
                  <a:lnTo>
                    <a:pt x="241" y="676"/>
                  </a:lnTo>
                  <a:lnTo>
                    <a:pt x="171" y="707"/>
                  </a:lnTo>
                  <a:lnTo>
                    <a:pt x="109" y="831"/>
                  </a:lnTo>
                  <a:lnTo>
                    <a:pt x="54" y="846"/>
                  </a:lnTo>
                  <a:lnTo>
                    <a:pt x="8" y="831"/>
                  </a:lnTo>
                  <a:lnTo>
                    <a:pt x="0" y="676"/>
                  </a:lnTo>
                  <a:lnTo>
                    <a:pt x="62" y="53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0" name="îşlíḑ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018CBD2-1CA4-4542-A3A6-643F605366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8538" y="3984625"/>
              <a:ext cx="1317625" cy="911225"/>
            </a:xfrm>
            <a:custGeom>
              <a:avLst/>
              <a:gdLst>
                <a:gd name="T0" fmla="*/ 11 w 107"/>
                <a:gd name="T1" fmla="*/ 33 h 74"/>
                <a:gd name="T2" fmla="*/ 60 w 107"/>
                <a:gd name="T3" fmla="*/ 43 h 74"/>
                <a:gd name="T4" fmla="*/ 68 w 107"/>
                <a:gd name="T5" fmla="*/ 37 h 74"/>
                <a:gd name="T6" fmla="*/ 74 w 107"/>
                <a:gd name="T7" fmla="*/ 0 h 74"/>
                <a:gd name="T8" fmla="*/ 107 w 107"/>
                <a:gd name="T9" fmla="*/ 13 h 74"/>
                <a:gd name="T10" fmla="*/ 91 w 107"/>
                <a:gd name="T11" fmla="*/ 63 h 74"/>
                <a:gd name="T12" fmla="*/ 74 w 107"/>
                <a:gd name="T13" fmla="*/ 72 h 74"/>
                <a:gd name="T14" fmla="*/ 0 w 107"/>
                <a:gd name="T15" fmla="*/ 51 h 74"/>
                <a:gd name="T16" fmla="*/ 11 w 107"/>
                <a:gd name="T17" fmla="*/ 33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74">
                  <a:moveTo>
                    <a:pt x="11" y="33"/>
                  </a:moveTo>
                  <a:cubicBezTo>
                    <a:pt x="60" y="43"/>
                    <a:pt x="60" y="43"/>
                    <a:pt x="60" y="43"/>
                  </a:cubicBezTo>
                  <a:cubicBezTo>
                    <a:pt x="64" y="43"/>
                    <a:pt x="67" y="41"/>
                    <a:pt x="68" y="37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107" y="13"/>
                    <a:pt x="107" y="13"/>
                    <a:pt x="107" y="13"/>
                  </a:cubicBezTo>
                  <a:cubicBezTo>
                    <a:pt x="104" y="32"/>
                    <a:pt x="99" y="50"/>
                    <a:pt x="91" y="63"/>
                  </a:cubicBezTo>
                  <a:cubicBezTo>
                    <a:pt x="88" y="70"/>
                    <a:pt x="81" y="74"/>
                    <a:pt x="74" y="72"/>
                  </a:cubicBezTo>
                  <a:cubicBezTo>
                    <a:pt x="0" y="51"/>
                    <a:pt x="0" y="51"/>
                    <a:pt x="0" y="51"/>
                  </a:cubicBezTo>
                  <a:lnTo>
                    <a:pt x="11" y="33"/>
                  </a:lnTo>
                  <a:close/>
                </a:path>
              </a:pathLst>
            </a:custGeom>
            <a:solidFill>
              <a:srgbClr val="E4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1" name="iśľïḑ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686B7B4-FED4-458C-8903-7D3131CA244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3701" y="3786188"/>
              <a:ext cx="1601788" cy="1997075"/>
            </a:xfrm>
            <a:custGeom>
              <a:avLst/>
              <a:gdLst>
                <a:gd name="T0" fmla="*/ 112 w 130"/>
                <a:gd name="T1" fmla="*/ 162 h 162"/>
                <a:gd name="T2" fmla="*/ 130 w 130"/>
                <a:gd name="T3" fmla="*/ 152 h 162"/>
                <a:gd name="T4" fmla="*/ 90 w 130"/>
                <a:gd name="T5" fmla="*/ 55 h 162"/>
                <a:gd name="T6" fmla="*/ 87 w 130"/>
                <a:gd name="T7" fmla="*/ 52 h 162"/>
                <a:gd name="T8" fmla="*/ 20 w 130"/>
                <a:gd name="T9" fmla="*/ 0 h 162"/>
                <a:gd name="T10" fmla="*/ 0 w 130"/>
                <a:gd name="T11" fmla="*/ 23 h 162"/>
                <a:gd name="T12" fmla="*/ 66 w 130"/>
                <a:gd name="T13" fmla="*/ 73 h 162"/>
                <a:gd name="T14" fmla="*/ 112 w 130"/>
                <a:gd name="T15" fmla="*/ 162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0" h="162">
                  <a:moveTo>
                    <a:pt x="112" y="162"/>
                  </a:moveTo>
                  <a:cubicBezTo>
                    <a:pt x="130" y="152"/>
                    <a:pt x="130" y="152"/>
                    <a:pt x="130" y="152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89" y="54"/>
                    <a:pt x="88" y="53"/>
                    <a:pt x="87" y="5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66" y="73"/>
                    <a:pt x="66" y="73"/>
                    <a:pt x="66" y="73"/>
                  </a:cubicBezTo>
                  <a:lnTo>
                    <a:pt x="112" y="162"/>
                  </a:lnTo>
                  <a:close/>
                </a:path>
              </a:pathLst>
            </a:custGeom>
            <a:solidFill>
              <a:srgbClr val="E4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2" name="í$1iḍ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89E19C2-933D-4A4C-812A-AD8315C7F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70551" y="1519238"/>
              <a:ext cx="863600" cy="727075"/>
            </a:xfrm>
            <a:custGeom>
              <a:avLst/>
              <a:gdLst>
                <a:gd name="T0" fmla="*/ 2 w 70"/>
                <a:gd name="T1" fmla="*/ 12 h 59"/>
                <a:gd name="T2" fmla="*/ 12 w 70"/>
                <a:gd name="T3" fmla="*/ 25 h 59"/>
                <a:gd name="T4" fmla="*/ 5 w 70"/>
                <a:gd name="T5" fmla="*/ 47 h 59"/>
                <a:gd name="T6" fmla="*/ 31 w 70"/>
                <a:gd name="T7" fmla="*/ 55 h 59"/>
                <a:gd name="T8" fmla="*/ 62 w 70"/>
                <a:gd name="T9" fmla="*/ 38 h 59"/>
                <a:gd name="T10" fmla="*/ 70 w 70"/>
                <a:gd name="T11" fmla="*/ 8 h 59"/>
                <a:gd name="T12" fmla="*/ 39 w 70"/>
                <a:gd name="T13" fmla="*/ 0 h 59"/>
                <a:gd name="T14" fmla="*/ 30 w 70"/>
                <a:gd name="T15" fmla="*/ 6 h 59"/>
                <a:gd name="T16" fmla="*/ 26 w 70"/>
                <a:gd name="T17" fmla="*/ 23 h 59"/>
                <a:gd name="T18" fmla="*/ 19 w 70"/>
                <a:gd name="T19" fmla="*/ 19 h 59"/>
                <a:gd name="T20" fmla="*/ 15 w 70"/>
                <a:gd name="T21" fmla="*/ 5 h 59"/>
                <a:gd name="T22" fmla="*/ 15 w 70"/>
                <a:gd name="T23" fmla="*/ 5 h 59"/>
                <a:gd name="T24" fmla="*/ 2 w 70"/>
                <a:gd name="T25" fmla="*/ 1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59">
                  <a:moveTo>
                    <a:pt x="2" y="12"/>
                  </a:moveTo>
                  <a:cubicBezTo>
                    <a:pt x="0" y="18"/>
                    <a:pt x="4" y="25"/>
                    <a:pt x="12" y="25"/>
                  </a:cubicBezTo>
                  <a:cubicBezTo>
                    <a:pt x="6" y="44"/>
                    <a:pt x="7" y="39"/>
                    <a:pt x="5" y="47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44" y="59"/>
                    <a:pt x="58" y="51"/>
                    <a:pt x="62" y="3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69" y="8"/>
                    <a:pt x="40" y="1"/>
                    <a:pt x="39" y="0"/>
                  </a:cubicBezTo>
                  <a:cubicBezTo>
                    <a:pt x="35" y="0"/>
                    <a:pt x="31" y="2"/>
                    <a:pt x="30" y="6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5" y="22"/>
                    <a:pt x="20" y="20"/>
                    <a:pt x="19" y="19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9" y="4"/>
                    <a:pt x="3" y="7"/>
                    <a:pt x="2" y="12"/>
                  </a:cubicBezTo>
                </a:path>
              </a:pathLst>
            </a:custGeom>
            <a:solidFill>
              <a:srgbClr val="E4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3" name="îṩľïď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F1C1EEA-D347-4515-84B5-5226B88724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2913" y="1076326"/>
              <a:ext cx="1158875" cy="947737"/>
            </a:xfrm>
            <a:custGeom>
              <a:avLst/>
              <a:gdLst>
                <a:gd name="T0" fmla="*/ 4 w 94"/>
                <a:gd name="T1" fmla="*/ 30 h 77"/>
                <a:gd name="T2" fmla="*/ 6 w 94"/>
                <a:gd name="T3" fmla="*/ 26 h 77"/>
                <a:gd name="T4" fmla="*/ 49 w 94"/>
                <a:gd name="T5" fmla="*/ 6 h 77"/>
                <a:gd name="T6" fmla="*/ 71 w 94"/>
                <a:gd name="T7" fmla="*/ 12 h 77"/>
                <a:gd name="T8" fmla="*/ 74 w 94"/>
                <a:gd name="T9" fmla="*/ 9 h 77"/>
                <a:gd name="T10" fmla="*/ 74 w 94"/>
                <a:gd name="T11" fmla="*/ 7 h 77"/>
                <a:gd name="T12" fmla="*/ 93 w 94"/>
                <a:gd name="T13" fmla="*/ 32 h 77"/>
                <a:gd name="T14" fmla="*/ 82 w 94"/>
                <a:gd name="T15" fmla="*/ 46 h 77"/>
                <a:gd name="T16" fmla="*/ 55 w 94"/>
                <a:gd name="T17" fmla="*/ 40 h 77"/>
                <a:gd name="T18" fmla="*/ 50 w 94"/>
                <a:gd name="T19" fmla="*/ 38 h 77"/>
                <a:gd name="T20" fmla="*/ 41 w 94"/>
                <a:gd name="T21" fmla="*/ 45 h 77"/>
                <a:gd name="T22" fmla="*/ 38 w 94"/>
                <a:gd name="T23" fmla="*/ 55 h 77"/>
                <a:gd name="T24" fmla="*/ 38 w 94"/>
                <a:gd name="T25" fmla="*/ 56 h 77"/>
                <a:gd name="T26" fmla="*/ 38 w 94"/>
                <a:gd name="T27" fmla="*/ 59 h 77"/>
                <a:gd name="T28" fmla="*/ 31 w 94"/>
                <a:gd name="T29" fmla="*/ 55 h 77"/>
                <a:gd name="T30" fmla="*/ 27 w 94"/>
                <a:gd name="T31" fmla="*/ 41 h 77"/>
                <a:gd name="T32" fmla="*/ 14 w 94"/>
                <a:gd name="T33" fmla="*/ 48 h 77"/>
                <a:gd name="T34" fmla="*/ 24 w 94"/>
                <a:gd name="T35" fmla="*/ 61 h 77"/>
                <a:gd name="T36" fmla="*/ 19 w 94"/>
                <a:gd name="T37" fmla="*/ 77 h 77"/>
                <a:gd name="T38" fmla="*/ 14 w 94"/>
                <a:gd name="T39" fmla="*/ 71 h 77"/>
                <a:gd name="T40" fmla="*/ 4 w 94"/>
                <a:gd name="T41" fmla="*/ 3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4" h="77">
                  <a:moveTo>
                    <a:pt x="4" y="30"/>
                  </a:moveTo>
                  <a:cubicBezTo>
                    <a:pt x="6" y="26"/>
                    <a:pt x="6" y="26"/>
                    <a:pt x="6" y="26"/>
                  </a:cubicBezTo>
                  <a:cubicBezTo>
                    <a:pt x="11" y="9"/>
                    <a:pt x="30" y="0"/>
                    <a:pt x="49" y="6"/>
                  </a:cubicBezTo>
                  <a:cubicBezTo>
                    <a:pt x="71" y="12"/>
                    <a:pt x="71" y="12"/>
                    <a:pt x="71" y="12"/>
                  </a:cubicBezTo>
                  <a:cubicBezTo>
                    <a:pt x="72" y="12"/>
                    <a:pt x="74" y="11"/>
                    <a:pt x="74" y="9"/>
                  </a:cubicBezTo>
                  <a:cubicBezTo>
                    <a:pt x="74" y="7"/>
                    <a:pt x="74" y="7"/>
                    <a:pt x="74" y="7"/>
                  </a:cubicBezTo>
                  <a:cubicBezTo>
                    <a:pt x="82" y="12"/>
                    <a:pt x="94" y="19"/>
                    <a:pt x="93" y="32"/>
                  </a:cubicBezTo>
                  <a:cubicBezTo>
                    <a:pt x="92" y="39"/>
                    <a:pt x="88" y="46"/>
                    <a:pt x="82" y="46"/>
                  </a:cubicBezTo>
                  <a:cubicBezTo>
                    <a:pt x="81" y="46"/>
                    <a:pt x="56" y="40"/>
                    <a:pt x="55" y="40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6" y="38"/>
                    <a:pt x="42" y="40"/>
                    <a:pt x="41" y="45"/>
                  </a:cubicBezTo>
                  <a:cubicBezTo>
                    <a:pt x="40" y="51"/>
                    <a:pt x="39" y="54"/>
                    <a:pt x="38" y="55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38" y="57"/>
                    <a:pt x="38" y="57"/>
                    <a:pt x="38" y="59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3" y="39"/>
                    <a:pt x="16" y="42"/>
                    <a:pt x="14" y="48"/>
                  </a:cubicBezTo>
                  <a:cubicBezTo>
                    <a:pt x="12" y="54"/>
                    <a:pt x="16" y="61"/>
                    <a:pt x="24" y="61"/>
                  </a:cubicBezTo>
                  <a:cubicBezTo>
                    <a:pt x="19" y="77"/>
                    <a:pt x="19" y="77"/>
                    <a:pt x="19" y="77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4" y="59"/>
                    <a:pt x="0" y="44"/>
                    <a:pt x="4" y="30"/>
                  </a:cubicBezTo>
                  <a:close/>
                </a:path>
              </a:pathLst>
            </a:custGeom>
            <a:solidFill>
              <a:srgbClr val="6039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4" name="ïšḷiḋ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57FD43D-81DE-4314-8886-8EB24B190B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8651" y="1666875"/>
              <a:ext cx="122238" cy="136525"/>
            </a:xfrm>
            <a:custGeom>
              <a:avLst/>
              <a:gdLst>
                <a:gd name="T0" fmla="*/ 2 w 10"/>
                <a:gd name="T1" fmla="*/ 0 h 11"/>
                <a:gd name="T2" fmla="*/ 9 w 10"/>
                <a:gd name="T3" fmla="*/ 11 h 11"/>
                <a:gd name="T4" fmla="*/ 9 w 10"/>
                <a:gd name="T5" fmla="*/ 7 h 11"/>
                <a:gd name="T6" fmla="*/ 2 w 10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1">
                  <a:moveTo>
                    <a:pt x="2" y="0"/>
                  </a:moveTo>
                  <a:cubicBezTo>
                    <a:pt x="0" y="6"/>
                    <a:pt x="4" y="9"/>
                    <a:pt x="9" y="11"/>
                  </a:cubicBezTo>
                  <a:cubicBezTo>
                    <a:pt x="10" y="8"/>
                    <a:pt x="10" y="8"/>
                    <a:pt x="9" y="7"/>
                  </a:cubicBezTo>
                  <a:cubicBezTo>
                    <a:pt x="5" y="6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E4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5" name="íṡļïḑ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A7289CD-8BD8-4199-9B10-D878A50E41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1226" y="1544638"/>
              <a:ext cx="542925" cy="258762"/>
            </a:xfrm>
            <a:custGeom>
              <a:avLst/>
              <a:gdLst>
                <a:gd name="T0" fmla="*/ 5 w 44"/>
                <a:gd name="T1" fmla="*/ 6 h 21"/>
                <a:gd name="T2" fmla="*/ 0 w 44"/>
                <a:gd name="T3" fmla="*/ 21 h 21"/>
                <a:gd name="T4" fmla="*/ 3 w 44"/>
                <a:gd name="T5" fmla="*/ 6 h 21"/>
                <a:gd name="T6" fmla="*/ 12 w 44"/>
                <a:gd name="T7" fmla="*/ 0 h 21"/>
                <a:gd name="T8" fmla="*/ 44 w 44"/>
                <a:gd name="T9" fmla="*/ 8 h 21"/>
                <a:gd name="T10" fmla="*/ 44 w 44"/>
                <a:gd name="T11" fmla="*/ 9 h 21"/>
                <a:gd name="T12" fmla="*/ 12 w 44"/>
                <a:gd name="T13" fmla="*/ 2 h 21"/>
                <a:gd name="T14" fmla="*/ 5 w 44"/>
                <a:gd name="T15" fmla="*/ 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" h="21">
                  <a:moveTo>
                    <a:pt x="5" y="6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4" y="2"/>
                    <a:pt x="8" y="0"/>
                    <a:pt x="12" y="0"/>
                  </a:cubicBezTo>
                  <a:cubicBezTo>
                    <a:pt x="14" y="1"/>
                    <a:pt x="43" y="8"/>
                    <a:pt x="44" y="8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8" y="2"/>
                    <a:pt x="6" y="3"/>
                    <a:pt x="5" y="6"/>
                  </a:cubicBezTo>
                  <a:close/>
                </a:path>
              </a:pathLst>
            </a:custGeom>
            <a:solidFill>
              <a:srgbClr val="E4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6" name="i$ľï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442323C-D8E4-42E1-8E51-83A1A1E60D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5276" y="2073275"/>
              <a:ext cx="812800" cy="1676400"/>
            </a:xfrm>
            <a:custGeom>
              <a:avLst/>
              <a:gdLst>
                <a:gd name="T0" fmla="*/ 0 w 66"/>
                <a:gd name="T1" fmla="*/ 8 h 136"/>
                <a:gd name="T2" fmla="*/ 0 w 66"/>
                <a:gd name="T3" fmla="*/ 136 h 136"/>
                <a:gd name="T4" fmla="*/ 66 w 66"/>
                <a:gd name="T5" fmla="*/ 136 h 136"/>
                <a:gd name="T6" fmla="*/ 66 w 66"/>
                <a:gd name="T7" fmla="*/ 18 h 136"/>
                <a:gd name="T8" fmla="*/ 48 w 66"/>
                <a:gd name="T9" fmla="*/ 10 h 136"/>
                <a:gd name="T10" fmla="*/ 46 w 66"/>
                <a:gd name="T11" fmla="*/ 13 h 136"/>
                <a:gd name="T12" fmla="*/ 38 w 66"/>
                <a:gd name="T13" fmla="*/ 14 h 136"/>
                <a:gd name="T14" fmla="*/ 37 w 66"/>
                <a:gd name="T15" fmla="*/ 13 h 136"/>
                <a:gd name="T16" fmla="*/ 29 w 66"/>
                <a:gd name="T17" fmla="*/ 1 h 136"/>
                <a:gd name="T18" fmla="*/ 28 w 66"/>
                <a:gd name="T19" fmla="*/ 0 h 136"/>
                <a:gd name="T20" fmla="*/ 27 w 66"/>
                <a:gd name="T21" fmla="*/ 0 h 136"/>
                <a:gd name="T22" fmla="*/ 0 w 66"/>
                <a:gd name="T23" fmla="*/ 8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" h="136">
                  <a:moveTo>
                    <a:pt x="0" y="8"/>
                  </a:moveTo>
                  <a:cubicBezTo>
                    <a:pt x="0" y="136"/>
                    <a:pt x="0" y="136"/>
                    <a:pt x="0" y="136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8" y="10"/>
                    <a:pt x="48" y="10"/>
                    <a:pt x="48" y="10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4" y="16"/>
                    <a:pt x="40" y="17"/>
                    <a:pt x="38" y="14"/>
                  </a:cubicBezTo>
                  <a:cubicBezTo>
                    <a:pt x="37" y="14"/>
                    <a:pt x="37" y="14"/>
                    <a:pt x="37" y="13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0" y="8"/>
                    <a:pt x="0" y="8"/>
                    <a:pt x="0" y="8"/>
                  </a:cubicBezTo>
                </a:path>
              </a:pathLst>
            </a:custGeom>
            <a:solidFill>
              <a:srgbClr val="87D6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7" name="íŝlíḓ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1144E8F-51DB-411E-8C2B-E5163D7683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413" y="2197100"/>
              <a:ext cx="134938" cy="1552575"/>
            </a:xfrm>
            <a:custGeom>
              <a:avLst/>
              <a:gdLst>
                <a:gd name="T0" fmla="*/ 0 w 85"/>
                <a:gd name="T1" fmla="*/ 0 h 978"/>
                <a:gd name="T2" fmla="*/ 85 w 85"/>
                <a:gd name="T3" fmla="*/ 39 h 978"/>
                <a:gd name="T4" fmla="*/ 85 w 85"/>
                <a:gd name="T5" fmla="*/ 978 h 978"/>
                <a:gd name="T6" fmla="*/ 0 w 85"/>
                <a:gd name="T7" fmla="*/ 978 h 978"/>
                <a:gd name="T8" fmla="*/ 0 w 85"/>
                <a:gd name="T9" fmla="*/ 0 h 978"/>
                <a:gd name="T10" fmla="*/ 0 w 85"/>
                <a:gd name="T11" fmla="*/ 0 h 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978">
                  <a:moveTo>
                    <a:pt x="0" y="0"/>
                  </a:moveTo>
                  <a:lnTo>
                    <a:pt x="85" y="39"/>
                  </a:lnTo>
                  <a:lnTo>
                    <a:pt x="85" y="978"/>
                  </a:lnTo>
                  <a:lnTo>
                    <a:pt x="0" y="9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F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8" name="íšlïḓ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F678A44-DA5C-46F2-A8E2-F6B67A5C125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413" y="2197100"/>
              <a:ext cx="134938" cy="1552575"/>
            </a:xfrm>
            <a:custGeom>
              <a:avLst/>
              <a:gdLst>
                <a:gd name="T0" fmla="*/ 0 w 85"/>
                <a:gd name="T1" fmla="*/ 0 h 978"/>
                <a:gd name="T2" fmla="*/ 85 w 85"/>
                <a:gd name="T3" fmla="*/ 39 h 978"/>
                <a:gd name="T4" fmla="*/ 85 w 85"/>
                <a:gd name="T5" fmla="*/ 978 h 978"/>
                <a:gd name="T6" fmla="*/ 0 w 85"/>
                <a:gd name="T7" fmla="*/ 978 h 978"/>
                <a:gd name="T8" fmla="*/ 0 w 85"/>
                <a:gd name="T9" fmla="*/ 0 h 978"/>
                <a:gd name="T10" fmla="*/ 0 w 85"/>
                <a:gd name="T11" fmla="*/ 0 h 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978">
                  <a:moveTo>
                    <a:pt x="0" y="0"/>
                  </a:moveTo>
                  <a:lnTo>
                    <a:pt x="85" y="39"/>
                  </a:lnTo>
                  <a:lnTo>
                    <a:pt x="85" y="978"/>
                  </a:lnTo>
                  <a:lnTo>
                    <a:pt x="0" y="97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79" name="ïŝḻíḑ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292A68A-F5C6-45C3-83CF-EA41AA798B4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8651" y="2073275"/>
              <a:ext cx="134938" cy="1676400"/>
            </a:xfrm>
            <a:custGeom>
              <a:avLst/>
              <a:gdLst>
                <a:gd name="T0" fmla="*/ 0 w 11"/>
                <a:gd name="T1" fmla="*/ 0 h 136"/>
                <a:gd name="T2" fmla="*/ 0 w 11"/>
                <a:gd name="T3" fmla="*/ 136 h 136"/>
                <a:gd name="T4" fmla="*/ 11 w 11"/>
                <a:gd name="T5" fmla="*/ 136 h 136"/>
                <a:gd name="T6" fmla="*/ 11 w 11"/>
                <a:gd name="T7" fmla="*/ 14 h 136"/>
                <a:gd name="T8" fmla="*/ 10 w 11"/>
                <a:gd name="T9" fmla="*/ 13 h 136"/>
                <a:gd name="T10" fmla="*/ 2 w 11"/>
                <a:gd name="T11" fmla="*/ 1 h 136"/>
                <a:gd name="T12" fmla="*/ 1 w 11"/>
                <a:gd name="T13" fmla="*/ 0 h 136"/>
                <a:gd name="T14" fmla="*/ 0 w 11"/>
                <a:gd name="T15" fmla="*/ 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36">
                  <a:moveTo>
                    <a:pt x="0" y="0"/>
                  </a:moveTo>
                  <a:cubicBezTo>
                    <a:pt x="0" y="136"/>
                    <a:pt x="0" y="136"/>
                    <a:pt x="0" y="136"/>
                  </a:cubicBezTo>
                  <a:cubicBezTo>
                    <a:pt x="11" y="136"/>
                    <a:pt x="11" y="136"/>
                    <a:pt x="11" y="136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0" y="14"/>
                    <a:pt x="10" y="14"/>
                    <a:pt x="10" y="1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7F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0" name="îs1iḑ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025134E-DCBB-471B-8F4C-94BDDD911E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1001" y="2111375"/>
              <a:ext cx="123825" cy="1638300"/>
            </a:xfrm>
            <a:custGeom>
              <a:avLst/>
              <a:gdLst>
                <a:gd name="T0" fmla="*/ 78 w 78"/>
                <a:gd name="T1" fmla="*/ 0 h 1032"/>
                <a:gd name="T2" fmla="*/ 78 w 78"/>
                <a:gd name="T3" fmla="*/ 1032 h 1032"/>
                <a:gd name="T4" fmla="*/ 0 w 78"/>
                <a:gd name="T5" fmla="*/ 1032 h 1032"/>
                <a:gd name="T6" fmla="*/ 0 w 78"/>
                <a:gd name="T7" fmla="*/ 23 h 1032"/>
                <a:gd name="T8" fmla="*/ 78 w 78"/>
                <a:gd name="T9" fmla="*/ 0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032">
                  <a:moveTo>
                    <a:pt x="78" y="0"/>
                  </a:moveTo>
                  <a:lnTo>
                    <a:pt x="78" y="1032"/>
                  </a:lnTo>
                  <a:lnTo>
                    <a:pt x="0" y="1032"/>
                  </a:lnTo>
                  <a:lnTo>
                    <a:pt x="0" y="23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E7F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1" name="íṥļïd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42F6B12-1333-4D84-92BA-16C68954ED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61001" y="2111375"/>
              <a:ext cx="123825" cy="1638300"/>
            </a:xfrm>
            <a:custGeom>
              <a:avLst/>
              <a:gdLst>
                <a:gd name="T0" fmla="*/ 78 w 78"/>
                <a:gd name="T1" fmla="*/ 0 h 1032"/>
                <a:gd name="T2" fmla="*/ 78 w 78"/>
                <a:gd name="T3" fmla="*/ 1032 h 1032"/>
                <a:gd name="T4" fmla="*/ 0 w 78"/>
                <a:gd name="T5" fmla="*/ 1032 h 1032"/>
                <a:gd name="T6" fmla="*/ 0 w 78"/>
                <a:gd name="T7" fmla="*/ 23 h 1032"/>
                <a:gd name="T8" fmla="*/ 78 w 78"/>
                <a:gd name="T9" fmla="*/ 0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1032">
                  <a:moveTo>
                    <a:pt x="78" y="0"/>
                  </a:moveTo>
                  <a:lnTo>
                    <a:pt x="78" y="1032"/>
                  </a:lnTo>
                  <a:lnTo>
                    <a:pt x="0" y="1032"/>
                  </a:lnTo>
                  <a:lnTo>
                    <a:pt x="0" y="23"/>
                  </a:lnTo>
                  <a:lnTo>
                    <a:pt x="7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2" name="ïŝḷïḑ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66A8F84-BC58-4922-AB7F-CFFC74ACD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5276" y="3749675"/>
              <a:ext cx="812800" cy="455612"/>
            </a:xfrm>
            <a:custGeom>
              <a:avLst/>
              <a:gdLst>
                <a:gd name="T0" fmla="*/ 512 w 512"/>
                <a:gd name="T1" fmla="*/ 0 h 287"/>
                <a:gd name="T2" fmla="*/ 481 w 512"/>
                <a:gd name="T3" fmla="*/ 287 h 287"/>
                <a:gd name="T4" fmla="*/ 0 w 512"/>
                <a:gd name="T5" fmla="*/ 0 h 287"/>
                <a:gd name="T6" fmla="*/ 512 w 512"/>
                <a:gd name="T7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12" h="287">
                  <a:moveTo>
                    <a:pt x="512" y="0"/>
                  </a:moveTo>
                  <a:lnTo>
                    <a:pt x="481" y="287"/>
                  </a:lnTo>
                  <a:lnTo>
                    <a:pt x="0" y="0"/>
                  </a:lnTo>
                  <a:lnTo>
                    <a:pt x="512" y="0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3" name="îṣlï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A7BA73D-EF20-4176-8E0F-348CC00DB08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75276" y="3749675"/>
              <a:ext cx="923925" cy="900112"/>
            </a:xfrm>
            <a:custGeom>
              <a:avLst/>
              <a:gdLst>
                <a:gd name="T0" fmla="*/ 0 w 75"/>
                <a:gd name="T1" fmla="*/ 0 h 73"/>
                <a:gd name="T2" fmla="*/ 0 w 75"/>
                <a:gd name="T3" fmla="*/ 4 h 73"/>
                <a:gd name="T4" fmla="*/ 20 w 75"/>
                <a:gd name="T5" fmla="*/ 50 h 73"/>
                <a:gd name="T6" fmla="*/ 45 w 75"/>
                <a:gd name="T7" fmla="*/ 73 h 73"/>
                <a:gd name="T8" fmla="*/ 75 w 75"/>
                <a:gd name="T9" fmla="*/ 38 h 73"/>
                <a:gd name="T10" fmla="*/ 57 w 75"/>
                <a:gd name="T11" fmla="*/ 22 h 73"/>
                <a:gd name="T12" fmla="*/ 49 w 75"/>
                <a:gd name="T13" fmla="*/ 6 h 73"/>
                <a:gd name="T14" fmla="*/ 49 w 75"/>
                <a:gd name="T15" fmla="*/ 0 h 73"/>
                <a:gd name="T16" fmla="*/ 0 w 75"/>
                <a:gd name="T17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73">
                  <a:moveTo>
                    <a:pt x="0" y="0"/>
                  </a:moveTo>
                  <a:cubicBezTo>
                    <a:pt x="0" y="4"/>
                    <a:pt x="0" y="4"/>
                    <a:pt x="0" y="4"/>
                  </a:cubicBezTo>
                  <a:cubicBezTo>
                    <a:pt x="0" y="21"/>
                    <a:pt x="7" y="38"/>
                    <a:pt x="20" y="50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2" y="18"/>
                    <a:pt x="50" y="12"/>
                    <a:pt x="49" y="6"/>
                  </a:cubicBezTo>
                  <a:cubicBezTo>
                    <a:pt x="49" y="0"/>
                    <a:pt x="49" y="0"/>
                    <a:pt x="49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14A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4" name="iṣļïď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000D076-E780-4253-83BB-BACCB13E997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476" y="2173288"/>
              <a:ext cx="468313" cy="406400"/>
            </a:xfrm>
            <a:custGeom>
              <a:avLst/>
              <a:gdLst>
                <a:gd name="T0" fmla="*/ 272 w 295"/>
                <a:gd name="T1" fmla="*/ 0 h 256"/>
                <a:gd name="T2" fmla="*/ 0 w 295"/>
                <a:gd name="T3" fmla="*/ 69 h 256"/>
                <a:gd name="T4" fmla="*/ 39 w 295"/>
                <a:gd name="T5" fmla="*/ 256 h 256"/>
                <a:gd name="T6" fmla="*/ 295 w 295"/>
                <a:gd name="T7" fmla="*/ 209 h 256"/>
                <a:gd name="T8" fmla="*/ 272 w 295"/>
                <a:gd name="T9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" h="256">
                  <a:moveTo>
                    <a:pt x="272" y="0"/>
                  </a:moveTo>
                  <a:lnTo>
                    <a:pt x="0" y="69"/>
                  </a:lnTo>
                  <a:lnTo>
                    <a:pt x="39" y="256"/>
                  </a:lnTo>
                  <a:lnTo>
                    <a:pt x="295" y="209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87D6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5" name="iŝḷî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10441BF-F7A8-4E2D-8CA8-C7A4DCD750E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32463" y="2085975"/>
              <a:ext cx="271463" cy="196850"/>
            </a:xfrm>
            <a:custGeom>
              <a:avLst/>
              <a:gdLst>
                <a:gd name="T0" fmla="*/ 0 w 22"/>
                <a:gd name="T1" fmla="*/ 0 h 16"/>
                <a:gd name="T2" fmla="*/ 8 w 22"/>
                <a:gd name="T3" fmla="*/ 12 h 16"/>
                <a:gd name="T4" fmla="*/ 9 w 22"/>
                <a:gd name="T5" fmla="*/ 13 h 16"/>
                <a:gd name="T6" fmla="*/ 17 w 22"/>
                <a:gd name="T7" fmla="*/ 12 h 16"/>
                <a:gd name="T8" fmla="*/ 19 w 22"/>
                <a:gd name="T9" fmla="*/ 9 h 16"/>
                <a:gd name="T10" fmla="*/ 22 w 22"/>
                <a:gd name="T11" fmla="*/ 1 h 16"/>
                <a:gd name="T12" fmla="*/ 0 w 22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16">
                  <a:moveTo>
                    <a:pt x="0" y="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8" y="13"/>
                    <a:pt x="8" y="13"/>
                    <a:pt x="9" y="13"/>
                  </a:cubicBezTo>
                  <a:cubicBezTo>
                    <a:pt x="11" y="16"/>
                    <a:pt x="15" y="15"/>
                    <a:pt x="17" y="12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E4B5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6" name="í$1iď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0458136-124B-42EA-9AD3-924EC8F356F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0213" y="5511800"/>
              <a:ext cx="898525" cy="542925"/>
            </a:xfrm>
            <a:custGeom>
              <a:avLst/>
              <a:gdLst>
                <a:gd name="T0" fmla="*/ 2 w 73"/>
                <a:gd name="T1" fmla="*/ 15 h 44"/>
                <a:gd name="T2" fmla="*/ 22 w 73"/>
                <a:gd name="T3" fmla="*/ 7 h 44"/>
                <a:gd name="T4" fmla="*/ 20 w 73"/>
                <a:gd name="T5" fmla="*/ 0 h 44"/>
                <a:gd name="T6" fmla="*/ 24 w 73"/>
                <a:gd name="T7" fmla="*/ 1 h 44"/>
                <a:gd name="T8" fmla="*/ 38 w 73"/>
                <a:gd name="T9" fmla="*/ 15 h 44"/>
                <a:gd name="T10" fmla="*/ 52 w 73"/>
                <a:gd name="T11" fmla="*/ 22 h 44"/>
                <a:gd name="T12" fmla="*/ 66 w 73"/>
                <a:gd name="T13" fmla="*/ 28 h 44"/>
                <a:gd name="T14" fmla="*/ 72 w 73"/>
                <a:gd name="T15" fmla="*/ 40 h 44"/>
                <a:gd name="T16" fmla="*/ 71 w 73"/>
                <a:gd name="T17" fmla="*/ 41 h 44"/>
                <a:gd name="T18" fmla="*/ 67 w 73"/>
                <a:gd name="T19" fmla="*/ 44 h 44"/>
                <a:gd name="T20" fmla="*/ 3 w 73"/>
                <a:gd name="T21" fmla="*/ 44 h 44"/>
                <a:gd name="T22" fmla="*/ 0 w 73"/>
                <a:gd name="T23" fmla="*/ 30 h 44"/>
                <a:gd name="T24" fmla="*/ 2 w 73"/>
                <a:gd name="T25" fmla="*/ 1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" h="44">
                  <a:moveTo>
                    <a:pt x="2" y="15"/>
                  </a:moveTo>
                  <a:cubicBezTo>
                    <a:pt x="22" y="7"/>
                    <a:pt x="22" y="7"/>
                    <a:pt x="22" y="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38" y="15"/>
                    <a:pt x="38" y="15"/>
                    <a:pt x="38" y="15"/>
                  </a:cubicBezTo>
                  <a:cubicBezTo>
                    <a:pt x="52" y="22"/>
                    <a:pt x="52" y="22"/>
                    <a:pt x="52" y="22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1" y="30"/>
                    <a:pt x="73" y="35"/>
                    <a:pt x="72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1" y="43"/>
                    <a:pt x="69" y="44"/>
                    <a:pt x="67" y="44"/>
                  </a:cubicBezTo>
                  <a:cubicBezTo>
                    <a:pt x="3" y="44"/>
                    <a:pt x="3" y="44"/>
                    <a:pt x="3" y="44"/>
                  </a:cubicBezTo>
                  <a:cubicBezTo>
                    <a:pt x="0" y="30"/>
                    <a:pt x="0" y="30"/>
                    <a:pt x="0" y="30"/>
                  </a:cubicBezTo>
                  <a:lnTo>
                    <a:pt x="2" y="15"/>
                  </a:lnTo>
                  <a:close/>
                </a:path>
              </a:pathLst>
            </a:custGeom>
            <a:solidFill>
              <a:srgbClr val="4645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7" name="iṩḷiď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7D15635-3B99-41C2-A081-B81ECFCFDDE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3251" y="2073275"/>
              <a:ext cx="333375" cy="234950"/>
            </a:xfrm>
            <a:custGeom>
              <a:avLst/>
              <a:gdLst>
                <a:gd name="T0" fmla="*/ 2 w 27"/>
                <a:gd name="T1" fmla="*/ 0 h 19"/>
                <a:gd name="T2" fmla="*/ 3 w 27"/>
                <a:gd name="T3" fmla="*/ 0 h 19"/>
                <a:gd name="T4" fmla="*/ 4 w 27"/>
                <a:gd name="T5" fmla="*/ 1 h 19"/>
                <a:gd name="T6" fmla="*/ 12 w 27"/>
                <a:gd name="T7" fmla="*/ 13 h 19"/>
                <a:gd name="T8" fmla="*/ 13 w 27"/>
                <a:gd name="T9" fmla="*/ 14 h 19"/>
                <a:gd name="T10" fmla="*/ 21 w 27"/>
                <a:gd name="T11" fmla="*/ 13 h 19"/>
                <a:gd name="T12" fmla="*/ 23 w 27"/>
                <a:gd name="T13" fmla="*/ 10 h 19"/>
                <a:gd name="T14" fmla="*/ 27 w 27"/>
                <a:gd name="T15" fmla="*/ 11 h 19"/>
                <a:gd name="T16" fmla="*/ 24 w 27"/>
                <a:gd name="T17" fmla="*/ 15 h 19"/>
                <a:gd name="T18" fmla="*/ 16 w 27"/>
                <a:gd name="T19" fmla="*/ 19 h 19"/>
                <a:gd name="T20" fmla="*/ 10 w 27"/>
                <a:gd name="T21" fmla="*/ 17 h 19"/>
                <a:gd name="T22" fmla="*/ 9 w 27"/>
                <a:gd name="T23" fmla="*/ 15 h 19"/>
                <a:gd name="T24" fmla="*/ 0 w 27"/>
                <a:gd name="T25" fmla="*/ 0 h 19"/>
                <a:gd name="T26" fmla="*/ 2 w 27"/>
                <a:gd name="T2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7" h="19">
                  <a:moveTo>
                    <a:pt x="2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4"/>
                    <a:pt x="12" y="14"/>
                    <a:pt x="13" y="14"/>
                  </a:cubicBezTo>
                  <a:cubicBezTo>
                    <a:pt x="15" y="17"/>
                    <a:pt x="19" y="16"/>
                    <a:pt x="21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4" y="15"/>
                    <a:pt x="24" y="15"/>
                    <a:pt x="24" y="15"/>
                  </a:cubicBezTo>
                  <a:cubicBezTo>
                    <a:pt x="22" y="18"/>
                    <a:pt x="19" y="19"/>
                    <a:pt x="16" y="19"/>
                  </a:cubicBezTo>
                  <a:cubicBezTo>
                    <a:pt x="14" y="19"/>
                    <a:pt x="12" y="18"/>
                    <a:pt x="10" y="17"/>
                  </a:cubicBezTo>
                  <a:cubicBezTo>
                    <a:pt x="10" y="16"/>
                    <a:pt x="9" y="16"/>
                    <a:pt x="9" y="1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44B6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8" name="iş1ïď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AE0BEB0-FB69-493B-9380-B32DFE970A7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34151" y="5068888"/>
              <a:ext cx="528638" cy="628650"/>
            </a:xfrm>
            <a:custGeom>
              <a:avLst/>
              <a:gdLst>
                <a:gd name="T0" fmla="*/ 201 w 333"/>
                <a:gd name="T1" fmla="*/ 0 h 396"/>
                <a:gd name="T2" fmla="*/ 0 w 333"/>
                <a:gd name="T3" fmla="*/ 77 h 396"/>
                <a:gd name="T4" fmla="*/ 170 w 333"/>
                <a:gd name="T5" fmla="*/ 396 h 396"/>
                <a:gd name="T6" fmla="*/ 333 w 333"/>
                <a:gd name="T7" fmla="*/ 334 h 396"/>
                <a:gd name="T8" fmla="*/ 201 w 333"/>
                <a:gd name="T9" fmla="*/ 0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3" h="396">
                  <a:moveTo>
                    <a:pt x="201" y="0"/>
                  </a:moveTo>
                  <a:lnTo>
                    <a:pt x="0" y="77"/>
                  </a:lnTo>
                  <a:lnTo>
                    <a:pt x="170" y="396"/>
                  </a:lnTo>
                  <a:lnTo>
                    <a:pt x="333" y="334"/>
                  </a:lnTo>
                  <a:lnTo>
                    <a:pt x="20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9" name="îŝlîď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BD7B41D-EF44-4250-A938-69D94ADCC75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476" y="4403725"/>
              <a:ext cx="468313" cy="369887"/>
            </a:xfrm>
            <a:custGeom>
              <a:avLst/>
              <a:gdLst>
                <a:gd name="T0" fmla="*/ 295 w 295"/>
                <a:gd name="T1" fmla="*/ 46 h 233"/>
                <a:gd name="T2" fmla="*/ 256 w 295"/>
                <a:gd name="T3" fmla="*/ 233 h 233"/>
                <a:gd name="T4" fmla="*/ 0 w 295"/>
                <a:gd name="T5" fmla="*/ 155 h 233"/>
                <a:gd name="T6" fmla="*/ 39 w 295"/>
                <a:gd name="T7" fmla="*/ 0 h 233"/>
                <a:gd name="T8" fmla="*/ 295 w 295"/>
                <a:gd name="T9" fmla="*/ 4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5" h="233">
                  <a:moveTo>
                    <a:pt x="295" y="46"/>
                  </a:moveTo>
                  <a:lnTo>
                    <a:pt x="256" y="233"/>
                  </a:lnTo>
                  <a:lnTo>
                    <a:pt x="0" y="155"/>
                  </a:lnTo>
                  <a:lnTo>
                    <a:pt x="39" y="0"/>
                  </a:lnTo>
                  <a:lnTo>
                    <a:pt x="295" y="4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0" name="îṥļïḑ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C049089-200D-4C91-A916-1BF8E8B42F0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6738" y="4267200"/>
              <a:ext cx="628650" cy="615950"/>
            </a:xfrm>
            <a:custGeom>
              <a:avLst/>
              <a:gdLst>
                <a:gd name="T0" fmla="*/ 31 w 51"/>
                <a:gd name="T1" fmla="*/ 0 h 50"/>
                <a:gd name="T2" fmla="*/ 43 w 51"/>
                <a:gd name="T3" fmla="*/ 3 h 50"/>
                <a:gd name="T4" fmla="*/ 51 w 51"/>
                <a:gd name="T5" fmla="*/ 10 h 50"/>
                <a:gd name="T6" fmla="*/ 46 w 51"/>
                <a:gd name="T7" fmla="*/ 31 h 50"/>
                <a:gd name="T8" fmla="*/ 44 w 51"/>
                <a:gd name="T9" fmla="*/ 32 h 50"/>
                <a:gd name="T10" fmla="*/ 51 w 51"/>
                <a:gd name="T11" fmla="*/ 33 h 50"/>
                <a:gd name="T12" fmla="*/ 51 w 51"/>
                <a:gd name="T13" fmla="*/ 37 h 50"/>
                <a:gd name="T14" fmla="*/ 33 w 51"/>
                <a:gd name="T15" fmla="*/ 36 h 50"/>
                <a:gd name="T16" fmla="*/ 22 w 51"/>
                <a:gd name="T17" fmla="*/ 41 h 50"/>
                <a:gd name="T18" fmla="*/ 12 w 51"/>
                <a:gd name="T19" fmla="*/ 49 h 50"/>
                <a:gd name="T20" fmla="*/ 4 w 51"/>
                <a:gd name="T21" fmla="*/ 48 h 50"/>
                <a:gd name="T22" fmla="*/ 2 w 51"/>
                <a:gd name="T23" fmla="*/ 46 h 50"/>
                <a:gd name="T24" fmla="*/ 1 w 51"/>
                <a:gd name="T25" fmla="*/ 42 h 50"/>
                <a:gd name="T26" fmla="*/ 31 w 51"/>
                <a:gd name="T2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" h="50">
                  <a:moveTo>
                    <a:pt x="31" y="0"/>
                  </a:moveTo>
                  <a:cubicBezTo>
                    <a:pt x="43" y="3"/>
                    <a:pt x="43" y="3"/>
                    <a:pt x="43" y="3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4" y="32"/>
                    <a:pt x="44" y="32"/>
                    <a:pt x="44" y="32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9" y="50"/>
                    <a:pt x="6" y="50"/>
                    <a:pt x="4" y="48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5"/>
                    <a:pt x="0" y="44"/>
                    <a:pt x="1" y="42"/>
                  </a:cubicBezTo>
                  <a:lnTo>
                    <a:pt x="31" y="0"/>
                  </a:lnTo>
                  <a:close/>
                </a:path>
              </a:pathLst>
            </a:custGeom>
            <a:solidFill>
              <a:srgbClr val="4645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1" name="í$ľiḑ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AAF8374-430B-46E1-A429-7247E91114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413" y="2197100"/>
              <a:ext cx="184150" cy="85725"/>
            </a:xfrm>
            <a:custGeom>
              <a:avLst/>
              <a:gdLst>
                <a:gd name="T0" fmla="*/ 0 w 15"/>
                <a:gd name="T1" fmla="*/ 0 h 7"/>
                <a:gd name="T2" fmla="*/ 0 w 15"/>
                <a:gd name="T3" fmla="*/ 0 h 7"/>
                <a:gd name="T4" fmla="*/ 15 w 15"/>
                <a:gd name="T5" fmla="*/ 7 h 7"/>
                <a:gd name="T6" fmla="*/ 15 w 15"/>
                <a:gd name="T7" fmla="*/ 7 h 7"/>
                <a:gd name="T8" fmla="*/ 0 w 15"/>
                <a:gd name="T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7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15" y="7"/>
                    <a:pt x="15" y="7"/>
                    <a:pt x="15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EE7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2" name="iṩļi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5523AC9-A581-4388-91F2-EB91EB86D1A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548313" y="2073275"/>
              <a:ext cx="603250" cy="382587"/>
            </a:xfrm>
            <a:custGeom>
              <a:avLst/>
              <a:gdLst>
                <a:gd name="T0" fmla="*/ 34 w 49"/>
                <a:gd name="T1" fmla="*/ 16 h 31"/>
                <a:gd name="T2" fmla="*/ 27 w 49"/>
                <a:gd name="T3" fmla="*/ 19 h 31"/>
                <a:gd name="T4" fmla="*/ 24 w 49"/>
                <a:gd name="T5" fmla="*/ 18 h 31"/>
                <a:gd name="T6" fmla="*/ 24 w 49"/>
                <a:gd name="T7" fmla="*/ 31 h 31"/>
                <a:gd name="T8" fmla="*/ 24 w 49"/>
                <a:gd name="T9" fmla="*/ 31 h 31"/>
                <a:gd name="T10" fmla="*/ 34 w 49"/>
                <a:gd name="T11" fmla="*/ 29 h 31"/>
                <a:gd name="T12" fmla="*/ 34 w 49"/>
                <a:gd name="T13" fmla="*/ 16 h 31"/>
                <a:gd name="T14" fmla="*/ 34 w 49"/>
                <a:gd name="T15" fmla="*/ 10 h 31"/>
                <a:gd name="T16" fmla="*/ 34 w 49"/>
                <a:gd name="T17" fmla="*/ 10 h 31"/>
                <a:gd name="T18" fmla="*/ 45 w 49"/>
                <a:gd name="T19" fmla="*/ 15 h 31"/>
                <a:gd name="T20" fmla="*/ 45 w 49"/>
                <a:gd name="T21" fmla="*/ 23 h 31"/>
                <a:gd name="T22" fmla="*/ 49 w 49"/>
                <a:gd name="T23" fmla="*/ 17 h 31"/>
                <a:gd name="T24" fmla="*/ 34 w 49"/>
                <a:gd name="T25" fmla="*/ 10 h 31"/>
                <a:gd name="T26" fmla="*/ 13 w 49"/>
                <a:gd name="T27" fmla="*/ 0 h 31"/>
                <a:gd name="T28" fmla="*/ 13 w 49"/>
                <a:gd name="T29" fmla="*/ 0 h 31"/>
                <a:gd name="T30" fmla="*/ 0 w 49"/>
                <a:gd name="T31" fmla="*/ 4 h 31"/>
                <a:gd name="T32" fmla="*/ 0 w 49"/>
                <a:gd name="T33" fmla="*/ 4 h 31"/>
                <a:gd name="T34" fmla="*/ 3 w 49"/>
                <a:gd name="T35" fmla="*/ 3 h 31"/>
                <a:gd name="T36" fmla="*/ 3 w 49"/>
                <a:gd name="T37" fmla="*/ 23 h 31"/>
                <a:gd name="T38" fmla="*/ 13 w 49"/>
                <a:gd name="T39" fmla="*/ 29 h 31"/>
                <a:gd name="T40" fmla="*/ 13 w 49"/>
                <a:gd name="T41" fmla="*/ 4 h 31"/>
                <a:gd name="T42" fmla="*/ 11 w 49"/>
                <a:gd name="T43" fmla="*/ 0 h 31"/>
                <a:gd name="T44" fmla="*/ 13 w 49"/>
                <a:gd name="T4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9" h="31">
                  <a:moveTo>
                    <a:pt x="34" y="16"/>
                  </a:moveTo>
                  <a:cubicBezTo>
                    <a:pt x="32" y="18"/>
                    <a:pt x="30" y="19"/>
                    <a:pt x="27" y="19"/>
                  </a:cubicBezTo>
                  <a:cubicBezTo>
                    <a:pt x="26" y="19"/>
                    <a:pt x="25" y="19"/>
                    <a:pt x="24" y="18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8" y="31"/>
                    <a:pt x="31" y="30"/>
                    <a:pt x="34" y="29"/>
                  </a:cubicBezTo>
                  <a:cubicBezTo>
                    <a:pt x="34" y="16"/>
                    <a:pt x="34" y="16"/>
                    <a:pt x="34" y="16"/>
                  </a:cubicBezTo>
                  <a:moveTo>
                    <a:pt x="34" y="10"/>
                  </a:moveTo>
                  <a:cubicBezTo>
                    <a:pt x="34" y="10"/>
                    <a:pt x="34" y="10"/>
                    <a:pt x="34" y="10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7" y="21"/>
                    <a:pt x="48" y="19"/>
                    <a:pt x="49" y="17"/>
                  </a:cubicBezTo>
                  <a:cubicBezTo>
                    <a:pt x="34" y="10"/>
                    <a:pt x="34" y="10"/>
                    <a:pt x="34" y="10"/>
                  </a:cubicBezTo>
                  <a:moveTo>
                    <a:pt x="13" y="0"/>
                  </a:moveTo>
                  <a:cubicBezTo>
                    <a:pt x="13" y="0"/>
                    <a:pt x="13" y="0"/>
                    <a:pt x="13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6" y="25"/>
                    <a:pt x="9" y="27"/>
                    <a:pt x="13" y="29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</a:path>
              </a:pathLst>
            </a:custGeom>
            <a:solidFill>
              <a:srgbClr val="6DC2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3" name="îsļíḓ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2CDA1F8-AD32-429C-8825-C52560429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413" y="2197100"/>
              <a:ext cx="134938" cy="234950"/>
            </a:xfrm>
            <a:custGeom>
              <a:avLst/>
              <a:gdLst>
                <a:gd name="T0" fmla="*/ 0 w 11"/>
                <a:gd name="T1" fmla="*/ 0 h 19"/>
                <a:gd name="T2" fmla="*/ 4 w 11"/>
                <a:gd name="T3" fmla="*/ 1 h 19"/>
                <a:gd name="T4" fmla="*/ 1 w 11"/>
                <a:gd name="T5" fmla="*/ 5 h 19"/>
                <a:gd name="T6" fmla="*/ 0 w 11"/>
                <a:gd name="T7" fmla="*/ 6 h 19"/>
                <a:gd name="T8" fmla="*/ 0 w 11"/>
                <a:gd name="T9" fmla="*/ 19 h 19"/>
                <a:gd name="T10" fmla="*/ 11 w 11"/>
                <a:gd name="T11" fmla="*/ 13 h 19"/>
                <a:gd name="T12" fmla="*/ 11 w 11"/>
                <a:gd name="T13" fmla="*/ 5 h 19"/>
                <a:gd name="T14" fmla="*/ 0 w 11"/>
                <a:gd name="T1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9">
                  <a:moveTo>
                    <a:pt x="0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8"/>
                    <a:pt x="8" y="16"/>
                    <a:pt x="11" y="13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ADE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4" name="ïṩḻïḋ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AED6E29-FF88-4E7B-B022-9E08F749A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8651" y="2124075"/>
              <a:ext cx="134938" cy="331787"/>
            </a:xfrm>
            <a:custGeom>
              <a:avLst/>
              <a:gdLst>
                <a:gd name="T0" fmla="*/ 0 w 11"/>
                <a:gd name="T1" fmla="*/ 0 h 27"/>
                <a:gd name="T2" fmla="*/ 0 w 11"/>
                <a:gd name="T3" fmla="*/ 25 h 27"/>
                <a:gd name="T4" fmla="*/ 11 w 11"/>
                <a:gd name="T5" fmla="*/ 27 h 27"/>
                <a:gd name="T6" fmla="*/ 11 w 11"/>
                <a:gd name="T7" fmla="*/ 14 h 27"/>
                <a:gd name="T8" fmla="*/ 8 w 11"/>
                <a:gd name="T9" fmla="*/ 13 h 27"/>
                <a:gd name="T10" fmla="*/ 7 w 11"/>
                <a:gd name="T11" fmla="*/ 11 h 27"/>
                <a:gd name="T12" fmla="*/ 0 w 11"/>
                <a:gd name="T13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7">
                  <a:moveTo>
                    <a:pt x="0" y="0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3" y="26"/>
                    <a:pt x="7" y="27"/>
                    <a:pt x="11" y="27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0" y="14"/>
                    <a:pt x="9" y="14"/>
                    <a:pt x="8" y="13"/>
                  </a:cubicBezTo>
                  <a:cubicBezTo>
                    <a:pt x="8" y="12"/>
                    <a:pt x="7" y="12"/>
                    <a:pt x="7" y="1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ADE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5" name="íṣľiḍ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D1E1AF4-61F8-44CF-8EB0-576968B31FAB}"/>
                </a:ext>
              </a:extLst>
            </p:cNvPr>
            <p:cNvSpPr>
              <a:spLocks/>
            </p:cNvSpPr>
            <p:nvPr/>
          </p:nvSpPr>
          <p:spPr bwMode="auto">
            <a:xfrm>
              <a:off x="5522913" y="2111375"/>
              <a:ext cx="61913" cy="246062"/>
            </a:xfrm>
            <a:custGeom>
              <a:avLst/>
              <a:gdLst>
                <a:gd name="T0" fmla="*/ 5 w 5"/>
                <a:gd name="T1" fmla="*/ 0 h 20"/>
                <a:gd name="T2" fmla="*/ 2 w 5"/>
                <a:gd name="T3" fmla="*/ 1 h 20"/>
                <a:gd name="T4" fmla="*/ 0 w 5"/>
                <a:gd name="T5" fmla="*/ 7 h 20"/>
                <a:gd name="T6" fmla="*/ 5 w 5"/>
                <a:gd name="T7" fmla="*/ 20 h 20"/>
                <a:gd name="T8" fmla="*/ 5 w 5"/>
                <a:gd name="T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20">
                  <a:moveTo>
                    <a:pt x="5" y="0"/>
                  </a:moveTo>
                  <a:cubicBezTo>
                    <a:pt x="2" y="1"/>
                    <a:pt x="2" y="1"/>
                    <a:pt x="2" y="1"/>
                  </a:cubicBezTo>
                  <a:cubicBezTo>
                    <a:pt x="1" y="3"/>
                    <a:pt x="0" y="5"/>
                    <a:pt x="0" y="7"/>
                  </a:cubicBezTo>
                  <a:cubicBezTo>
                    <a:pt x="0" y="12"/>
                    <a:pt x="2" y="16"/>
                    <a:pt x="5" y="20"/>
                  </a:cubicBezTo>
                  <a:cubicBezTo>
                    <a:pt x="5" y="0"/>
                    <a:pt x="5" y="0"/>
                    <a:pt x="5" y="0"/>
                  </a:cubicBezTo>
                </a:path>
              </a:pathLst>
            </a:custGeom>
            <a:solidFill>
              <a:srgbClr val="BADE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6" name="íṩḻîḑê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A765546-B270-45E3-8783-BA07A09DDADD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3251" y="2073275"/>
              <a:ext cx="333375" cy="234950"/>
            </a:xfrm>
            <a:custGeom>
              <a:avLst/>
              <a:gdLst>
                <a:gd name="T0" fmla="*/ 3 w 27"/>
                <a:gd name="T1" fmla="*/ 0 h 19"/>
                <a:gd name="T2" fmla="*/ 2 w 27"/>
                <a:gd name="T3" fmla="*/ 0 h 19"/>
                <a:gd name="T4" fmla="*/ 0 w 27"/>
                <a:gd name="T5" fmla="*/ 0 h 19"/>
                <a:gd name="T6" fmla="*/ 2 w 27"/>
                <a:gd name="T7" fmla="*/ 4 h 19"/>
                <a:gd name="T8" fmla="*/ 9 w 27"/>
                <a:gd name="T9" fmla="*/ 15 h 19"/>
                <a:gd name="T10" fmla="*/ 10 w 27"/>
                <a:gd name="T11" fmla="*/ 17 h 19"/>
                <a:gd name="T12" fmla="*/ 13 w 27"/>
                <a:gd name="T13" fmla="*/ 18 h 19"/>
                <a:gd name="T14" fmla="*/ 16 w 27"/>
                <a:gd name="T15" fmla="*/ 19 h 19"/>
                <a:gd name="T16" fmla="*/ 23 w 27"/>
                <a:gd name="T17" fmla="*/ 16 h 19"/>
                <a:gd name="T18" fmla="*/ 24 w 27"/>
                <a:gd name="T19" fmla="*/ 15 h 19"/>
                <a:gd name="T20" fmla="*/ 27 w 27"/>
                <a:gd name="T21" fmla="*/ 11 h 19"/>
                <a:gd name="T22" fmla="*/ 23 w 27"/>
                <a:gd name="T23" fmla="*/ 10 h 19"/>
                <a:gd name="T24" fmla="*/ 21 w 27"/>
                <a:gd name="T25" fmla="*/ 13 h 19"/>
                <a:gd name="T26" fmla="*/ 16 w 27"/>
                <a:gd name="T27" fmla="*/ 16 h 19"/>
                <a:gd name="T28" fmla="*/ 13 w 27"/>
                <a:gd name="T29" fmla="*/ 14 h 19"/>
                <a:gd name="T30" fmla="*/ 12 w 27"/>
                <a:gd name="T31" fmla="*/ 13 h 19"/>
                <a:gd name="T32" fmla="*/ 4 w 27"/>
                <a:gd name="T33" fmla="*/ 1 h 19"/>
                <a:gd name="T34" fmla="*/ 3 w 27"/>
                <a:gd name="T3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19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9" y="16"/>
                    <a:pt x="10" y="16"/>
                    <a:pt x="10" y="17"/>
                  </a:cubicBezTo>
                  <a:cubicBezTo>
                    <a:pt x="11" y="18"/>
                    <a:pt x="12" y="18"/>
                    <a:pt x="13" y="18"/>
                  </a:cubicBezTo>
                  <a:cubicBezTo>
                    <a:pt x="14" y="19"/>
                    <a:pt x="15" y="19"/>
                    <a:pt x="16" y="19"/>
                  </a:cubicBezTo>
                  <a:cubicBezTo>
                    <a:pt x="19" y="19"/>
                    <a:pt x="21" y="18"/>
                    <a:pt x="23" y="16"/>
                  </a:cubicBezTo>
                  <a:cubicBezTo>
                    <a:pt x="23" y="16"/>
                    <a:pt x="23" y="16"/>
                    <a:pt x="24" y="15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5"/>
                    <a:pt x="18" y="16"/>
                    <a:pt x="16" y="16"/>
                  </a:cubicBezTo>
                  <a:cubicBezTo>
                    <a:pt x="15" y="16"/>
                    <a:pt x="14" y="15"/>
                    <a:pt x="13" y="14"/>
                  </a:cubicBezTo>
                  <a:cubicBezTo>
                    <a:pt x="12" y="14"/>
                    <a:pt x="12" y="14"/>
                    <a:pt x="12" y="13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37A5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7" name="îşľîḓè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9A8D481-494E-44D4-B113-981F1B5A85B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92913" y="5734050"/>
              <a:ext cx="849313" cy="295275"/>
            </a:xfrm>
            <a:custGeom>
              <a:avLst/>
              <a:gdLst>
                <a:gd name="T0" fmla="*/ 2 w 69"/>
                <a:gd name="T1" fmla="*/ 0 h 24"/>
                <a:gd name="T2" fmla="*/ 9 w 69"/>
                <a:gd name="T3" fmla="*/ 7 h 24"/>
                <a:gd name="T4" fmla="*/ 22 w 69"/>
                <a:gd name="T5" fmla="*/ 16 h 24"/>
                <a:gd name="T6" fmla="*/ 69 w 69"/>
                <a:gd name="T7" fmla="*/ 20 h 24"/>
                <a:gd name="T8" fmla="*/ 67 w 69"/>
                <a:gd name="T9" fmla="*/ 24 h 24"/>
                <a:gd name="T10" fmla="*/ 4 w 69"/>
                <a:gd name="T11" fmla="*/ 24 h 24"/>
                <a:gd name="T12" fmla="*/ 0 w 69"/>
                <a:gd name="T13" fmla="*/ 12 h 24"/>
                <a:gd name="T14" fmla="*/ 2 w 69"/>
                <a:gd name="T1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9" h="24">
                  <a:moveTo>
                    <a:pt x="2" y="0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13" y="11"/>
                    <a:pt x="17" y="14"/>
                    <a:pt x="22" y="16"/>
                  </a:cubicBezTo>
                  <a:cubicBezTo>
                    <a:pt x="35" y="19"/>
                    <a:pt x="52" y="20"/>
                    <a:pt x="69" y="20"/>
                  </a:cubicBezTo>
                  <a:cubicBezTo>
                    <a:pt x="67" y="24"/>
                    <a:pt x="67" y="24"/>
                    <a:pt x="67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0" y="12"/>
                    <a:pt x="0" y="12"/>
                    <a:pt x="0" y="12"/>
                  </a:cubicBezTo>
                  <a:lnTo>
                    <a:pt x="2" y="0"/>
                  </a:lnTo>
                  <a:close/>
                </a:path>
              </a:pathLst>
            </a:custGeom>
            <a:solidFill>
              <a:srgbClr val="3030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8" name="iṩḻiḋé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83EF055-CBD2-4834-A29C-D5FC385D762C}"/>
                </a:ext>
              </a:extLst>
            </p:cNvPr>
            <p:cNvSpPr>
              <a:spLocks/>
            </p:cNvSpPr>
            <p:nvPr/>
          </p:nvSpPr>
          <p:spPr bwMode="auto">
            <a:xfrm>
              <a:off x="6607176" y="5291138"/>
              <a:ext cx="444500" cy="406400"/>
            </a:xfrm>
            <a:custGeom>
              <a:avLst/>
              <a:gdLst>
                <a:gd name="T0" fmla="*/ 36 w 36"/>
                <a:gd name="T1" fmla="*/ 25 h 33"/>
                <a:gd name="T2" fmla="*/ 0 w 36"/>
                <a:gd name="T3" fmla="*/ 0 h 33"/>
                <a:gd name="T4" fmla="*/ 17 w 36"/>
                <a:gd name="T5" fmla="*/ 33 h 33"/>
                <a:gd name="T6" fmla="*/ 36 w 36"/>
                <a:gd name="T7" fmla="*/ 25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3">
                  <a:moveTo>
                    <a:pt x="36" y="25"/>
                  </a:moveTo>
                  <a:cubicBezTo>
                    <a:pt x="36" y="25"/>
                    <a:pt x="13" y="25"/>
                    <a:pt x="0" y="0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36" y="25"/>
                  </a:lnTo>
                  <a:close/>
                </a:path>
              </a:pathLst>
            </a:custGeom>
            <a:solidFill>
              <a:srgbClr val="F1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9" name="íśḷïďe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2480BD2-B22A-4BA8-A154-AE4BB4A229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76738" y="4267200"/>
              <a:ext cx="628650" cy="615950"/>
            </a:xfrm>
            <a:custGeom>
              <a:avLst/>
              <a:gdLst>
                <a:gd name="T0" fmla="*/ 4 w 51"/>
                <a:gd name="T1" fmla="*/ 48 h 50"/>
                <a:gd name="T2" fmla="*/ 2 w 51"/>
                <a:gd name="T3" fmla="*/ 46 h 50"/>
                <a:gd name="T4" fmla="*/ 1 w 51"/>
                <a:gd name="T5" fmla="*/ 42 h 50"/>
                <a:gd name="T6" fmla="*/ 31 w 51"/>
                <a:gd name="T7" fmla="*/ 0 h 50"/>
                <a:gd name="T8" fmla="*/ 34 w 51"/>
                <a:gd name="T9" fmla="*/ 0 h 50"/>
                <a:gd name="T10" fmla="*/ 30 w 51"/>
                <a:gd name="T11" fmla="*/ 5 h 50"/>
                <a:gd name="T12" fmla="*/ 39 w 51"/>
                <a:gd name="T13" fmla="*/ 32 h 50"/>
                <a:gd name="T14" fmla="*/ 45 w 51"/>
                <a:gd name="T15" fmla="*/ 31 h 50"/>
                <a:gd name="T16" fmla="*/ 44 w 51"/>
                <a:gd name="T17" fmla="*/ 32 h 50"/>
                <a:gd name="T18" fmla="*/ 51 w 51"/>
                <a:gd name="T19" fmla="*/ 33 h 50"/>
                <a:gd name="T20" fmla="*/ 51 w 51"/>
                <a:gd name="T21" fmla="*/ 37 h 50"/>
                <a:gd name="T22" fmla="*/ 33 w 51"/>
                <a:gd name="T23" fmla="*/ 36 h 50"/>
                <a:gd name="T24" fmla="*/ 22 w 51"/>
                <a:gd name="T25" fmla="*/ 41 h 50"/>
                <a:gd name="T26" fmla="*/ 12 w 51"/>
                <a:gd name="T27" fmla="*/ 49 h 50"/>
                <a:gd name="T28" fmla="*/ 4 w 51"/>
                <a:gd name="T29" fmla="*/ 4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1" h="50">
                  <a:moveTo>
                    <a:pt x="4" y="48"/>
                  </a:moveTo>
                  <a:cubicBezTo>
                    <a:pt x="2" y="46"/>
                    <a:pt x="2" y="46"/>
                    <a:pt x="2" y="46"/>
                  </a:cubicBezTo>
                  <a:cubicBezTo>
                    <a:pt x="1" y="45"/>
                    <a:pt x="0" y="44"/>
                    <a:pt x="1" y="4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2" y="3"/>
                    <a:pt x="30" y="5"/>
                    <a:pt x="30" y="5"/>
                  </a:cubicBezTo>
                  <a:cubicBezTo>
                    <a:pt x="19" y="28"/>
                    <a:pt x="39" y="32"/>
                    <a:pt x="39" y="32"/>
                  </a:cubicBezTo>
                  <a:cubicBezTo>
                    <a:pt x="45" y="31"/>
                    <a:pt x="45" y="31"/>
                    <a:pt x="45" y="31"/>
                  </a:cubicBezTo>
                  <a:cubicBezTo>
                    <a:pt x="44" y="32"/>
                    <a:pt x="44" y="32"/>
                    <a:pt x="44" y="32"/>
                  </a:cubicBezTo>
                  <a:cubicBezTo>
                    <a:pt x="51" y="33"/>
                    <a:pt x="51" y="33"/>
                    <a:pt x="51" y="33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12" y="49"/>
                    <a:pt x="12" y="49"/>
                    <a:pt x="12" y="49"/>
                  </a:cubicBezTo>
                  <a:cubicBezTo>
                    <a:pt x="9" y="50"/>
                    <a:pt x="6" y="50"/>
                    <a:pt x="4" y="48"/>
                  </a:cubicBezTo>
                  <a:close/>
                </a:path>
              </a:pathLst>
            </a:custGeom>
            <a:solidFill>
              <a:srgbClr val="3030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1514440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EE55C45-84E1-4D73-B0D0-B7996D2539A5}"/>
              </a:ext>
            </a:extLst>
          </p:cNvPr>
          <p:cNvGrpSpPr/>
          <p:nvPr/>
        </p:nvGrpSpPr>
        <p:grpSpPr>
          <a:xfrm>
            <a:off x="443906" y="359916"/>
            <a:ext cx="2637116" cy="908501"/>
            <a:chOff x="1693584" y="1505677"/>
            <a:chExt cx="6442860" cy="221960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B8A8FFE-5E46-4599-993D-38742A876F36}"/>
                </a:ext>
              </a:extLst>
            </p:cNvPr>
            <p:cNvGrpSpPr/>
            <p:nvPr/>
          </p:nvGrpSpPr>
          <p:grpSpPr>
            <a:xfrm rot="164479">
              <a:off x="1737748" y="1505677"/>
              <a:ext cx="6398696" cy="2191788"/>
              <a:chOff x="1209675" y="904875"/>
              <a:chExt cx="9468360" cy="3243259"/>
            </a:xfrm>
            <a:solidFill>
              <a:srgbClr val="FF9409"/>
            </a:solidFill>
          </p:grpSpPr>
          <p:sp>
            <p:nvSpPr>
              <p:cNvPr id="25" name="任意多边形: 形状 2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74CEE5B-FCD2-4210-8009-13CAADD4C8C9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B910EFE-E661-4190-A082-4C3B063430AA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C7F6AEB-8170-46AD-9DBB-710B3889A068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C683940-9618-46D4-BF71-8084936A55A9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A279F1D-AC31-4386-8664-83A6890BC900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2F4B988-9314-4611-96AF-C19CADD58C65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23F0B80-86DD-4E74-882B-F95B4502A3E1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36811A9-645E-4523-A068-DF46074CD218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7988920-C2CC-4FDD-96E8-520B3EDB3D3F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7C52B0F-C39E-4371-A1C6-B4A737574606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E3E21A4-DB5A-4F4C-AA75-0E8C97DF4DCB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71E0CE6-ED5D-4070-B56B-420F9868C439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765D103-352E-4EDD-A5E9-780B5F6A8477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72655A7-91CC-411A-9B86-FB4EEC64C341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01BCF76-EA9A-499A-9F7A-73732470D740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3FFD17E-2B5B-4975-847C-AA7448745D08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91D0F4-F6BC-401D-BEA8-B8F230CE272A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B211EBF-3856-4CE2-9F3C-510D667C9567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1242D36-F426-48CF-BC16-A2BBDFC12B6C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4F062F-9B4F-4C63-8C15-BF4C9210D1C9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DA0C589-3E9F-4516-8C54-210738DDB9F6}"/>
                </a:ext>
              </a:extLst>
            </p:cNvPr>
            <p:cNvGrpSpPr/>
            <p:nvPr/>
          </p:nvGrpSpPr>
          <p:grpSpPr>
            <a:xfrm rot="164479">
              <a:off x="1693584" y="1533491"/>
              <a:ext cx="6398696" cy="2191786"/>
              <a:chOff x="1209675" y="904875"/>
              <a:chExt cx="9468360" cy="3243259"/>
            </a:xfrm>
          </p:grpSpPr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458F51A-2F32-4109-98FC-66080A685B2B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5B8B393-3755-47CE-92C9-F92D7583502E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F5EECB8-3205-48EE-8C04-B6757D267C0C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A60D16B-FFC3-4F99-9DA1-B4DDBC49F9E7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C7ED50D-B467-4AB4-805A-7392C33667C4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A600941-D10B-476E-9C92-95AB23928E2B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9D571CE-96BA-47DB-A942-2E98D552A282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0BA280A-EF71-47CD-8AF4-B096EB5785EA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3CA0F09-4532-42FB-BD1F-837E9EB7BF56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20657E4-F7BC-4E50-BF9C-D32FD8DDF53F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60088A5-80B2-46D0-AB7B-79142644E74B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44A7394-D00C-43E1-BC26-C1EC0D4E36DD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1188BB3-A217-46A4-8C1B-F8ADB85C84B5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0EB49A4-AD2B-4C1C-9942-10A43BCB6B84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7FFC837-7CF7-4F08-B4E6-2AF99B20C97A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90D9305-3362-4DA2-8BD7-2D4E3195278C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21B4909-DC7B-42BA-9949-66F660B95285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2DA72BB-EAF4-407C-8096-63B19383AA0C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BB67542-698B-4452-B886-A5F567448A75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90D15E7-44BC-4EFD-B0BB-06F1AC07B513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0" name="组合 9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A6FF3B2-E2EA-469E-BED9-C00A2E934C34}"/>
              </a:ext>
            </a:extLst>
          </p:cNvPr>
          <p:cNvGrpSpPr/>
          <p:nvPr/>
        </p:nvGrpSpPr>
        <p:grpSpPr>
          <a:xfrm>
            <a:off x="6096001" y="1762626"/>
            <a:ext cx="5262299" cy="1097050"/>
            <a:chOff x="6096000" y="1762624"/>
            <a:chExt cx="5262298" cy="1097050"/>
          </a:xfrm>
        </p:grpSpPr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3A47DA1-F334-4DAD-B3E0-770EAF0C2E7F}"/>
                </a:ext>
              </a:extLst>
            </p:cNvPr>
            <p:cNvSpPr txBox="1"/>
            <p:nvPr/>
          </p:nvSpPr>
          <p:spPr>
            <a:xfrm>
              <a:off x="6096000" y="1762624"/>
              <a:ext cx="25246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en-US" altLang="zh-CN" dirty="0" smtClean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2018</a:t>
              </a:r>
              <a:r>
                <a:rPr lang="zh-CN" altLang="en-US" dirty="0" smtClean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年</a:t>
              </a:r>
              <a:r>
                <a:rPr lang="en-US" altLang="zh-CN" dirty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5</a:t>
              </a:r>
              <a:r>
                <a:rPr lang="zh-CN" altLang="en-US" dirty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7DFC9EF-3EA1-439B-9DF9-E1846B4ED752}"/>
                </a:ext>
              </a:extLst>
            </p:cNvPr>
            <p:cNvSpPr txBox="1"/>
            <p:nvPr/>
          </p:nvSpPr>
          <p:spPr>
            <a:xfrm>
              <a:off x="6096000" y="2305676"/>
              <a:ext cx="526229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r>
                <a:rPr lang="zh-CN" altLang="en-US" sz="2000" dirty="0">
                  <a:latin typeface="+mn-lt"/>
                  <a:ea typeface="+mn-ea"/>
                  <a:cs typeface="+mn-ea"/>
                  <a:sym typeface="+mn-lt"/>
                </a:rPr>
                <a:t>获得全国小学生美术大赛个人三等奖</a:t>
              </a:r>
            </a:p>
          </p:txBody>
        </p:sp>
      </p:grpSp>
      <p:grpSp>
        <p:nvGrpSpPr>
          <p:cNvPr id="101" name="组合 10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D6B4755-239F-413E-BED0-716BD4CA8971}"/>
              </a:ext>
            </a:extLst>
          </p:cNvPr>
          <p:cNvGrpSpPr/>
          <p:nvPr/>
        </p:nvGrpSpPr>
        <p:grpSpPr>
          <a:xfrm>
            <a:off x="6096002" y="3275450"/>
            <a:ext cx="3877985" cy="1097050"/>
            <a:chOff x="6096000" y="3275448"/>
            <a:chExt cx="3877985" cy="1097050"/>
          </a:xfrm>
        </p:grpSpPr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5F729D1-A6E3-4CB6-AB9C-3668D66C4781}"/>
                </a:ext>
              </a:extLst>
            </p:cNvPr>
            <p:cNvSpPr txBox="1"/>
            <p:nvPr/>
          </p:nvSpPr>
          <p:spPr>
            <a:xfrm>
              <a:off x="6096000" y="3275448"/>
              <a:ext cx="25246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en-US" altLang="zh-CN" dirty="0" smtClean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2019</a:t>
              </a:r>
              <a:r>
                <a:rPr lang="zh-CN" altLang="en-US" dirty="0" smtClean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年</a:t>
              </a:r>
              <a:r>
                <a:rPr lang="en-US" altLang="zh-CN" dirty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  <a:r>
                <a:rPr lang="zh-CN" altLang="en-US" dirty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55" name="文本框 5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F0A9554-B1C6-49CB-B480-616D7AA2BE79}"/>
                </a:ext>
              </a:extLst>
            </p:cNvPr>
            <p:cNvSpPr txBox="1"/>
            <p:nvPr/>
          </p:nvSpPr>
          <p:spPr>
            <a:xfrm>
              <a:off x="6096000" y="3818500"/>
              <a:ext cx="3877985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r>
                <a:rPr lang="zh-CN" altLang="en-US" sz="2000" dirty="0">
                  <a:latin typeface="+mn-lt"/>
                  <a:ea typeface="+mn-ea"/>
                  <a:cs typeface="+mn-ea"/>
                  <a:sym typeface="+mn-lt"/>
                </a:rPr>
                <a:t>获得全班三好学生荣誉称号</a:t>
              </a:r>
            </a:p>
          </p:txBody>
        </p:sp>
      </p:grpSp>
      <p:grpSp>
        <p:nvGrpSpPr>
          <p:cNvPr id="99" name="组合 9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00BDF48-CFDB-4EA8-A712-D846268CD3FF}"/>
              </a:ext>
            </a:extLst>
          </p:cNvPr>
          <p:cNvGrpSpPr/>
          <p:nvPr/>
        </p:nvGrpSpPr>
        <p:grpSpPr>
          <a:xfrm>
            <a:off x="6096003" y="4788274"/>
            <a:ext cx="4618407" cy="1097052"/>
            <a:chOff x="6096000" y="4788272"/>
            <a:chExt cx="4618407" cy="1097052"/>
          </a:xfrm>
        </p:grpSpPr>
        <p:sp>
          <p:nvSpPr>
            <p:cNvPr id="53" name="文本框 5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44B434C-9867-477D-967F-732FF93D1FFA}"/>
                </a:ext>
              </a:extLst>
            </p:cNvPr>
            <p:cNvSpPr txBox="1"/>
            <p:nvPr/>
          </p:nvSpPr>
          <p:spPr>
            <a:xfrm>
              <a:off x="6096000" y="4788272"/>
              <a:ext cx="252468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pPr marL="342900" indent="-342900">
                <a:buFont typeface="Wingdings" panose="05000000000000000000" pitchFamily="2" charset="2"/>
                <a:buChar char="ü"/>
              </a:pPr>
              <a:r>
                <a:rPr lang="en-US" altLang="zh-CN" dirty="0" smtClean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2020</a:t>
              </a:r>
              <a:r>
                <a:rPr lang="zh-CN" altLang="en-US" dirty="0" smtClean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年</a:t>
              </a:r>
              <a:r>
                <a:rPr lang="en-US" altLang="zh-CN" dirty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6</a:t>
              </a:r>
              <a:r>
                <a:rPr lang="zh-CN" altLang="en-US" dirty="0">
                  <a:solidFill>
                    <a:srgbClr val="FB5E1B"/>
                  </a:solidFill>
                  <a:latin typeface="+mn-lt"/>
                  <a:ea typeface="+mn-ea"/>
                  <a:cs typeface="+mn-ea"/>
                  <a:sym typeface="+mn-lt"/>
                </a:rPr>
                <a:t>月</a:t>
              </a:r>
            </a:p>
          </p:txBody>
        </p:sp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52F7007-CCFF-4197-ABFE-5FE0C504BED2}"/>
                </a:ext>
              </a:extLst>
            </p:cNvPr>
            <p:cNvSpPr txBox="1"/>
            <p:nvPr/>
          </p:nvSpPr>
          <p:spPr>
            <a:xfrm>
              <a:off x="6096000" y="5331326"/>
              <a:ext cx="4618407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r>
                <a:rPr lang="zh-CN" altLang="en-US" sz="2000" dirty="0">
                  <a:latin typeface="+mn-lt"/>
                  <a:ea typeface="+mn-ea"/>
                  <a:cs typeface="+mn-ea"/>
                  <a:sym typeface="+mn-lt"/>
                </a:rPr>
                <a:t>获得全国小学生作文大赛二等奖</a:t>
              </a:r>
            </a:p>
          </p:txBody>
        </p:sp>
      </p:grpSp>
      <p:pic>
        <p:nvPicPr>
          <p:cNvPr id="58" name="图片 57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0BC236D-4DD1-4418-A84F-C7A8CE1921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5234746" y="1920199"/>
            <a:ext cx="667703" cy="859530"/>
          </a:xfrm>
          <a:prstGeom prst="rect">
            <a:avLst/>
          </a:prstGeom>
        </p:spPr>
      </p:pic>
      <p:pic>
        <p:nvPicPr>
          <p:cNvPr id="59" name="图片 5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4E4AD40-696C-4CDF-BE4C-20AC6611178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5234746" y="3433023"/>
            <a:ext cx="667703" cy="859530"/>
          </a:xfrm>
          <a:prstGeom prst="rect">
            <a:avLst/>
          </a:prstGeom>
        </p:spPr>
      </p:pic>
      <p:pic>
        <p:nvPicPr>
          <p:cNvPr id="60" name="图片 5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52E8E2E-66BB-479F-ABB8-CDC0EB5E1B6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5234746" y="4945847"/>
            <a:ext cx="667703" cy="859530"/>
          </a:xfrm>
          <a:prstGeom prst="rect">
            <a:avLst/>
          </a:prstGeom>
        </p:spPr>
      </p:pic>
      <p:grpSp>
        <p:nvGrpSpPr>
          <p:cNvPr id="98" name="组合 97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409E98-8B20-4D1E-9822-CC0109364032}"/>
              </a:ext>
            </a:extLst>
          </p:cNvPr>
          <p:cNvGrpSpPr/>
          <p:nvPr/>
        </p:nvGrpSpPr>
        <p:grpSpPr>
          <a:xfrm>
            <a:off x="2218018" y="1905958"/>
            <a:ext cx="2494687" cy="3473370"/>
            <a:chOff x="2218016" y="1905958"/>
            <a:chExt cx="2494686" cy="3473370"/>
          </a:xfrm>
        </p:grpSpPr>
        <p:grpSp>
          <p:nvGrpSpPr>
            <p:cNvPr id="71" name="d96be463-ecbc-4627-8cc9-3c774f18245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583F33C-54C3-42F9-9C80-40B764835712}"/>
                </a:ext>
              </a:extLst>
            </p:cNvPr>
            <p:cNvGrpSpPr>
              <a:grpSpLocks noChangeAspect="1"/>
            </p:cNvGrpSpPr>
            <p:nvPr>
              <p:custDataLst>
                <p:tags r:id="rId1"/>
              </p:custDataLst>
            </p:nvPr>
          </p:nvGrpSpPr>
          <p:grpSpPr>
            <a:xfrm>
              <a:off x="2218016" y="1905958"/>
              <a:ext cx="2494686" cy="3473370"/>
              <a:chOff x="4311650" y="1077252"/>
              <a:chExt cx="3568700" cy="4968729"/>
            </a:xfrm>
          </p:grpSpPr>
          <p:sp>
            <p:nvSpPr>
              <p:cNvPr id="72" name="ïṩḻíďê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8433F31-A56E-4EDF-BC68-32BDBAF1F8E3}"/>
                  </a:ext>
                </a:extLst>
              </p:cNvPr>
              <p:cNvSpPr/>
              <p:nvPr/>
            </p:nvSpPr>
            <p:spPr bwMode="auto">
              <a:xfrm>
                <a:off x="4445477" y="3746914"/>
                <a:ext cx="1506404" cy="2299067"/>
              </a:xfrm>
              <a:custGeom>
                <a:avLst/>
                <a:gdLst>
                  <a:gd name="T0" fmla="*/ 0 w 439"/>
                  <a:gd name="T1" fmla="*/ 581 h 670"/>
                  <a:gd name="T2" fmla="*/ 132 w 439"/>
                  <a:gd name="T3" fmla="*/ 566 h 670"/>
                  <a:gd name="T4" fmla="*/ 224 w 439"/>
                  <a:gd name="T5" fmla="*/ 670 h 670"/>
                  <a:gd name="T6" fmla="*/ 439 w 439"/>
                  <a:gd name="T7" fmla="*/ 88 h 670"/>
                  <a:gd name="T8" fmla="*/ 216 w 439"/>
                  <a:gd name="T9" fmla="*/ 0 h 670"/>
                  <a:gd name="T10" fmla="*/ 0 w 439"/>
                  <a:gd name="T11" fmla="*/ 581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9" h="670">
                    <a:moveTo>
                      <a:pt x="0" y="581"/>
                    </a:moveTo>
                    <a:lnTo>
                      <a:pt x="132" y="566"/>
                    </a:lnTo>
                    <a:lnTo>
                      <a:pt x="224" y="670"/>
                    </a:lnTo>
                    <a:lnTo>
                      <a:pt x="439" y="88"/>
                    </a:lnTo>
                    <a:lnTo>
                      <a:pt x="216" y="0"/>
                    </a:lnTo>
                    <a:lnTo>
                      <a:pt x="0" y="581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3" name="ïślíḋè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A8E3689-5A02-4102-AB62-84F5CBF1BA16}"/>
                  </a:ext>
                </a:extLst>
              </p:cNvPr>
              <p:cNvSpPr/>
              <p:nvPr/>
            </p:nvSpPr>
            <p:spPr bwMode="auto">
              <a:xfrm>
                <a:off x="4445477" y="3746914"/>
                <a:ext cx="1506404" cy="2299067"/>
              </a:xfrm>
              <a:custGeom>
                <a:avLst/>
                <a:gdLst>
                  <a:gd name="T0" fmla="*/ 0 w 439"/>
                  <a:gd name="T1" fmla="*/ 581 h 670"/>
                  <a:gd name="T2" fmla="*/ 132 w 439"/>
                  <a:gd name="T3" fmla="*/ 566 h 670"/>
                  <a:gd name="T4" fmla="*/ 224 w 439"/>
                  <a:gd name="T5" fmla="*/ 670 h 670"/>
                  <a:gd name="T6" fmla="*/ 439 w 439"/>
                  <a:gd name="T7" fmla="*/ 88 h 670"/>
                  <a:gd name="T8" fmla="*/ 216 w 439"/>
                  <a:gd name="T9" fmla="*/ 0 h 670"/>
                  <a:gd name="T10" fmla="*/ 0 w 439"/>
                  <a:gd name="T11" fmla="*/ 581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9" h="670">
                    <a:moveTo>
                      <a:pt x="0" y="581"/>
                    </a:moveTo>
                    <a:lnTo>
                      <a:pt x="132" y="566"/>
                    </a:lnTo>
                    <a:lnTo>
                      <a:pt x="224" y="670"/>
                    </a:lnTo>
                    <a:lnTo>
                      <a:pt x="439" y="88"/>
                    </a:lnTo>
                    <a:lnTo>
                      <a:pt x="216" y="0"/>
                    </a:lnTo>
                    <a:lnTo>
                      <a:pt x="0" y="58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4" name="ísḷîďè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F4D1BB7-04E4-46C2-8D33-AE2AD7C7D636}"/>
                  </a:ext>
                </a:extLst>
              </p:cNvPr>
              <p:cNvSpPr/>
              <p:nvPr/>
            </p:nvSpPr>
            <p:spPr bwMode="auto">
              <a:xfrm>
                <a:off x="6202376" y="3746914"/>
                <a:ext cx="1499541" cy="2299067"/>
              </a:xfrm>
              <a:custGeom>
                <a:avLst/>
                <a:gdLst>
                  <a:gd name="T0" fmla="*/ 437 w 437"/>
                  <a:gd name="T1" fmla="*/ 581 h 670"/>
                  <a:gd name="T2" fmla="*/ 305 w 437"/>
                  <a:gd name="T3" fmla="*/ 566 h 670"/>
                  <a:gd name="T4" fmla="*/ 213 w 437"/>
                  <a:gd name="T5" fmla="*/ 670 h 670"/>
                  <a:gd name="T6" fmla="*/ 0 w 437"/>
                  <a:gd name="T7" fmla="*/ 88 h 670"/>
                  <a:gd name="T8" fmla="*/ 224 w 437"/>
                  <a:gd name="T9" fmla="*/ 0 h 670"/>
                  <a:gd name="T10" fmla="*/ 437 w 437"/>
                  <a:gd name="T11" fmla="*/ 581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7" h="670">
                    <a:moveTo>
                      <a:pt x="437" y="581"/>
                    </a:moveTo>
                    <a:lnTo>
                      <a:pt x="305" y="566"/>
                    </a:lnTo>
                    <a:lnTo>
                      <a:pt x="213" y="670"/>
                    </a:lnTo>
                    <a:lnTo>
                      <a:pt x="0" y="88"/>
                    </a:lnTo>
                    <a:lnTo>
                      <a:pt x="224" y="0"/>
                    </a:lnTo>
                    <a:lnTo>
                      <a:pt x="437" y="581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5" name="í$1îḓê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01C744C-28BA-4839-BAEE-B9C17586C372}"/>
                  </a:ext>
                </a:extLst>
              </p:cNvPr>
              <p:cNvSpPr/>
              <p:nvPr/>
            </p:nvSpPr>
            <p:spPr bwMode="auto">
              <a:xfrm>
                <a:off x="6202376" y="3746914"/>
                <a:ext cx="1499541" cy="2299067"/>
              </a:xfrm>
              <a:custGeom>
                <a:avLst/>
                <a:gdLst>
                  <a:gd name="T0" fmla="*/ 437 w 437"/>
                  <a:gd name="T1" fmla="*/ 581 h 670"/>
                  <a:gd name="T2" fmla="*/ 305 w 437"/>
                  <a:gd name="T3" fmla="*/ 566 h 670"/>
                  <a:gd name="T4" fmla="*/ 213 w 437"/>
                  <a:gd name="T5" fmla="*/ 670 h 670"/>
                  <a:gd name="T6" fmla="*/ 0 w 437"/>
                  <a:gd name="T7" fmla="*/ 88 h 670"/>
                  <a:gd name="T8" fmla="*/ 224 w 437"/>
                  <a:gd name="T9" fmla="*/ 0 h 670"/>
                  <a:gd name="T10" fmla="*/ 437 w 437"/>
                  <a:gd name="T11" fmla="*/ 581 h 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7" h="670">
                    <a:moveTo>
                      <a:pt x="437" y="581"/>
                    </a:moveTo>
                    <a:lnTo>
                      <a:pt x="305" y="566"/>
                    </a:lnTo>
                    <a:lnTo>
                      <a:pt x="213" y="670"/>
                    </a:lnTo>
                    <a:lnTo>
                      <a:pt x="0" y="88"/>
                    </a:lnTo>
                    <a:lnTo>
                      <a:pt x="224" y="0"/>
                    </a:lnTo>
                    <a:lnTo>
                      <a:pt x="437" y="581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6" name="i$ļïḍé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F27C00A-6236-49EB-BB9F-807C1D711B1E}"/>
                  </a:ext>
                </a:extLst>
              </p:cNvPr>
              <p:cNvSpPr/>
              <p:nvPr/>
            </p:nvSpPr>
            <p:spPr bwMode="auto">
              <a:xfrm>
                <a:off x="4383711" y="1149313"/>
                <a:ext cx="3410854" cy="3469190"/>
              </a:xfrm>
              <a:custGeom>
                <a:avLst/>
                <a:gdLst>
                  <a:gd name="T0" fmla="*/ 33 w 476"/>
                  <a:gd name="T1" fmla="*/ 243 h 486"/>
                  <a:gd name="T2" fmla="*/ 11 w 476"/>
                  <a:gd name="T3" fmla="*/ 208 h 486"/>
                  <a:gd name="T4" fmla="*/ 17 w 476"/>
                  <a:gd name="T5" fmla="*/ 176 h 486"/>
                  <a:gd name="T6" fmla="*/ 55 w 476"/>
                  <a:gd name="T7" fmla="*/ 150 h 486"/>
                  <a:gd name="T8" fmla="*/ 47 w 476"/>
                  <a:gd name="T9" fmla="*/ 102 h 486"/>
                  <a:gd name="T10" fmla="*/ 71 w 476"/>
                  <a:gd name="T11" fmla="*/ 86 h 486"/>
                  <a:gd name="T12" fmla="*/ 107 w 476"/>
                  <a:gd name="T13" fmla="*/ 84 h 486"/>
                  <a:gd name="T14" fmla="*/ 125 w 476"/>
                  <a:gd name="T15" fmla="*/ 41 h 486"/>
                  <a:gd name="T16" fmla="*/ 151 w 476"/>
                  <a:gd name="T17" fmla="*/ 27 h 486"/>
                  <a:gd name="T18" fmla="*/ 211 w 476"/>
                  <a:gd name="T19" fmla="*/ 30 h 486"/>
                  <a:gd name="T20" fmla="*/ 244 w 476"/>
                  <a:gd name="T21" fmla="*/ 2 h 486"/>
                  <a:gd name="T22" fmla="*/ 275 w 476"/>
                  <a:gd name="T23" fmla="*/ 37 h 486"/>
                  <a:gd name="T24" fmla="*/ 317 w 476"/>
                  <a:gd name="T25" fmla="*/ 33 h 486"/>
                  <a:gd name="T26" fmla="*/ 352 w 476"/>
                  <a:gd name="T27" fmla="*/ 34 h 486"/>
                  <a:gd name="T28" fmla="*/ 356 w 476"/>
                  <a:gd name="T29" fmla="*/ 61 h 486"/>
                  <a:gd name="T30" fmla="*/ 387 w 476"/>
                  <a:gd name="T31" fmla="*/ 89 h 486"/>
                  <a:gd name="T32" fmla="*/ 415 w 476"/>
                  <a:gd name="T33" fmla="*/ 86 h 486"/>
                  <a:gd name="T34" fmla="*/ 427 w 476"/>
                  <a:gd name="T35" fmla="*/ 119 h 486"/>
                  <a:gd name="T36" fmla="*/ 428 w 476"/>
                  <a:gd name="T37" fmla="*/ 159 h 486"/>
                  <a:gd name="T38" fmla="*/ 458 w 476"/>
                  <a:gd name="T39" fmla="*/ 175 h 486"/>
                  <a:gd name="T40" fmla="*/ 475 w 476"/>
                  <a:gd name="T41" fmla="*/ 197 h 486"/>
                  <a:gd name="T42" fmla="*/ 457 w 476"/>
                  <a:gd name="T43" fmla="*/ 218 h 486"/>
                  <a:gd name="T44" fmla="*/ 456 w 476"/>
                  <a:gd name="T45" fmla="*/ 268 h 486"/>
                  <a:gd name="T46" fmla="*/ 470 w 476"/>
                  <a:gd name="T47" fmla="*/ 305 h 486"/>
                  <a:gd name="T48" fmla="*/ 446 w 476"/>
                  <a:gd name="T49" fmla="*/ 315 h 486"/>
                  <a:gd name="T50" fmla="*/ 422 w 476"/>
                  <a:gd name="T51" fmla="*/ 348 h 486"/>
                  <a:gd name="T52" fmla="*/ 428 w 476"/>
                  <a:gd name="T53" fmla="*/ 394 h 486"/>
                  <a:gd name="T54" fmla="*/ 380 w 476"/>
                  <a:gd name="T55" fmla="*/ 398 h 486"/>
                  <a:gd name="T56" fmla="*/ 355 w 476"/>
                  <a:gd name="T57" fmla="*/ 431 h 486"/>
                  <a:gd name="T58" fmla="*/ 335 w 476"/>
                  <a:gd name="T59" fmla="*/ 462 h 486"/>
                  <a:gd name="T60" fmla="*/ 311 w 476"/>
                  <a:gd name="T61" fmla="*/ 450 h 486"/>
                  <a:gd name="T62" fmla="*/ 273 w 476"/>
                  <a:gd name="T63" fmla="*/ 450 h 486"/>
                  <a:gd name="T64" fmla="*/ 241 w 476"/>
                  <a:gd name="T65" fmla="*/ 485 h 486"/>
                  <a:gd name="T66" fmla="*/ 210 w 476"/>
                  <a:gd name="T67" fmla="*/ 454 h 486"/>
                  <a:gd name="T68" fmla="*/ 173 w 476"/>
                  <a:gd name="T69" fmla="*/ 446 h 486"/>
                  <a:gd name="T70" fmla="*/ 131 w 476"/>
                  <a:gd name="T71" fmla="*/ 459 h 486"/>
                  <a:gd name="T72" fmla="*/ 118 w 476"/>
                  <a:gd name="T73" fmla="*/ 413 h 486"/>
                  <a:gd name="T74" fmla="*/ 75 w 476"/>
                  <a:gd name="T75" fmla="*/ 399 h 486"/>
                  <a:gd name="T76" fmla="*/ 47 w 476"/>
                  <a:gd name="T77" fmla="*/ 377 h 486"/>
                  <a:gd name="T78" fmla="*/ 39 w 476"/>
                  <a:gd name="T79" fmla="*/ 318 h 486"/>
                  <a:gd name="T80" fmla="*/ 6 w 476"/>
                  <a:gd name="T81" fmla="*/ 302 h 486"/>
                  <a:gd name="T82" fmla="*/ 8 w 476"/>
                  <a:gd name="T83" fmla="*/ 281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476" h="486">
                    <a:moveTo>
                      <a:pt x="10" y="278"/>
                    </a:moveTo>
                    <a:cubicBezTo>
                      <a:pt x="20" y="268"/>
                      <a:pt x="32" y="258"/>
                      <a:pt x="33" y="243"/>
                    </a:cubicBezTo>
                    <a:cubicBezTo>
                      <a:pt x="33" y="237"/>
                      <a:pt x="31" y="231"/>
                      <a:pt x="28" y="226"/>
                    </a:cubicBezTo>
                    <a:cubicBezTo>
                      <a:pt x="24" y="219"/>
                      <a:pt x="17" y="214"/>
                      <a:pt x="11" y="208"/>
                    </a:cubicBezTo>
                    <a:cubicBezTo>
                      <a:pt x="7" y="203"/>
                      <a:pt x="2" y="197"/>
                      <a:pt x="3" y="190"/>
                    </a:cubicBezTo>
                    <a:cubicBezTo>
                      <a:pt x="4" y="183"/>
                      <a:pt x="11" y="178"/>
                      <a:pt x="17" y="176"/>
                    </a:cubicBezTo>
                    <a:cubicBezTo>
                      <a:pt x="25" y="173"/>
                      <a:pt x="34" y="171"/>
                      <a:pt x="42" y="166"/>
                    </a:cubicBezTo>
                    <a:cubicBezTo>
                      <a:pt x="48" y="162"/>
                      <a:pt x="52" y="157"/>
                      <a:pt x="55" y="150"/>
                    </a:cubicBezTo>
                    <a:cubicBezTo>
                      <a:pt x="57" y="143"/>
                      <a:pt x="57" y="135"/>
                      <a:pt x="55" y="128"/>
                    </a:cubicBezTo>
                    <a:cubicBezTo>
                      <a:pt x="52" y="120"/>
                      <a:pt x="47" y="111"/>
                      <a:pt x="47" y="102"/>
                    </a:cubicBezTo>
                    <a:cubicBezTo>
                      <a:pt x="47" y="95"/>
                      <a:pt x="51" y="89"/>
                      <a:pt x="58" y="87"/>
                    </a:cubicBezTo>
                    <a:cubicBezTo>
                      <a:pt x="62" y="86"/>
                      <a:pt x="66" y="86"/>
                      <a:pt x="71" y="86"/>
                    </a:cubicBezTo>
                    <a:cubicBezTo>
                      <a:pt x="75" y="87"/>
                      <a:pt x="80" y="88"/>
                      <a:pt x="85" y="88"/>
                    </a:cubicBezTo>
                    <a:cubicBezTo>
                      <a:pt x="93" y="89"/>
                      <a:pt x="100" y="88"/>
                      <a:pt x="107" y="84"/>
                    </a:cubicBezTo>
                    <a:cubicBezTo>
                      <a:pt x="113" y="80"/>
                      <a:pt x="118" y="75"/>
                      <a:pt x="121" y="68"/>
                    </a:cubicBezTo>
                    <a:cubicBezTo>
                      <a:pt x="124" y="59"/>
                      <a:pt x="123" y="50"/>
                      <a:pt x="125" y="41"/>
                    </a:cubicBezTo>
                    <a:cubicBezTo>
                      <a:pt x="125" y="35"/>
                      <a:pt x="128" y="29"/>
                      <a:pt x="134" y="25"/>
                    </a:cubicBezTo>
                    <a:cubicBezTo>
                      <a:pt x="139" y="22"/>
                      <a:pt x="146" y="24"/>
                      <a:pt x="151" y="27"/>
                    </a:cubicBezTo>
                    <a:cubicBezTo>
                      <a:pt x="160" y="31"/>
                      <a:pt x="167" y="37"/>
                      <a:pt x="175" y="40"/>
                    </a:cubicBezTo>
                    <a:cubicBezTo>
                      <a:pt x="188" y="45"/>
                      <a:pt x="203" y="41"/>
                      <a:pt x="211" y="30"/>
                    </a:cubicBezTo>
                    <a:cubicBezTo>
                      <a:pt x="217" y="23"/>
                      <a:pt x="221" y="14"/>
                      <a:pt x="227" y="7"/>
                    </a:cubicBezTo>
                    <a:cubicBezTo>
                      <a:pt x="232" y="3"/>
                      <a:pt x="238" y="0"/>
                      <a:pt x="244" y="2"/>
                    </a:cubicBezTo>
                    <a:cubicBezTo>
                      <a:pt x="251" y="4"/>
                      <a:pt x="255" y="11"/>
                      <a:pt x="259" y="18"/>
                    </a:cubicBezTo>
                    <a:cubicBezTo>
                      <a:pt x="264" y="25"/>
                      <a:pt x="268" y="32"/>
                      <a:pt x="275" y="37"/>
                    </a:cubicBezTo>
                    <a:cubicBezTo>
                      <a:pt x="280" y="41"/>
                      <a:pt x="287" y="43"/>
                      <a:pt x="294" y="43"/>
                    </a:cubicBezTo>
                    <a:cubicBezTo>
                      <a:pt x="303" y="42"/>
                      <a:pt x="310" y="38"/>
                      <a:pt x="317" y="33"/>
                    </a:cubicBezTo>
                    <a:cubicBezTo>
                      <a:pt x="323" y="29"/>
                      <a:pt x="330" y="24"/>
                      <a:pt x="339" y="24"/>
                    </a:cubicBezTo>
                    <a:cubicBezTo>
                      <a:pt x="345" y="24"/>
                      <a:pt x="350" y="28"/>
                      <a:pt x="352" y="34"/>
                    </a:cubicBezTo>
                    <a:cubicBezTo>
                      <a:pt x="354" y="38"/>
                      <a:pt x="354" y="42"/>
                      <a:pt x="355" y="46"/>
                    </a:cubicBezTo>
                    <a:cubicBezTo>
                      <a:pt x="355" y="51"/>
                      <a:pt x="355" y="56"/>
                      <a:pt x="356" y="61"/>
                    </a:cubicBezTo>
                    <a:cubicBezTo>
                      <a:pt x="357" y="68"/>
                      <a:pt x="361" y="76"/>
                      <a:pt x="367" y="81"/>
                    </a:cubicBezTo>
                    <a:cubicBezTo>
                      <a:pt x="372" y="86"/>
                      <a:pt x="380" y="89"/>
                      <a:pt x="387" y="89"/>
                    </a:cubicBezTo>
                    <a:cubicBezTo>
                      <a:pt x="392" y="89"/>
                      <a:pt x="396" y="88"/>
                      <a:pt x="401" y="88"/>
                    </a:cubicBezTo>
                    <a:cubicBezTo>
                      <a:pt x="405" y="87"/>
                      <a:pt x="410" y="86"/>
                      <a:pt x="415" y="86"/>
                    </a:cubicBezTo>
                    <a:cubicBezTo>
                      <a:pt x="421" y="87"/>
                      <a:pt x="428" y="90"/>
                      <a:pt x="430" y="96"/>
                    </a:cubicBezTo>
                    <a:cubicBezTo>
                      <a:pt x="433" y="104"/>
                      <a:pt x="430" y="112"/>
                      <a:pt x="427" y="119"/>
                    </a:cubicBezTo>
                    <a:cubicBezTo>
                      <a:pt x="425" y="126"/>
                      <a:pt x="422" y="134"/>
                      <a:pt x="422" y="142"/>
                    </a:cubicBezTo>
                    <a:cubicBezTo>
                      <a:pt x="422" y="148"/>
                      <a:pt x="424" y="154"/>
                      <a:pt x="428" y="159"/>
                    </a:cubicBezTo>
                    <a:cubicBezTo>
                      <a:pt x="432" y="164"/>
                      <a:pt x="438" y="168"/>
                      <a:pt x="445" y="171"/>
                    </a:cubicBezTo>
                    <a:cubicBezTo>
                      <a:pt x="449" y="172"/>
                      <a:pt x="454" y="174"/>
                      <a:pt x="458" y="175"/>
                    </a:cubicBezTo>
                    <a:cubicBezTo>
                      <a:pt x="462" y="177"/>
                      <a:pt x="466" y="178"/>
                      <a:pt x="469" y="181"/>
                    </a:cubicBezTo>
                    <a:cubicBezTo>
                      <a:pt x="474" y="185"/>
                      <a:pt x="476" y="191"/>
                      <a:pt x="475" y="197"/>
                    </a:cubicBezTo>
                    <a:cubicBezTo>
                      <a:pt x="473" y="201"/>
                      <a:pt x="471" y="204"/>
                      <a:pt x="468" y="207"/>
                    </a:cubicBezTo>
                    <a:cubicBezTo>
                      <a:pt x="465" y="211"/>
                      <a:pt x="461" y="214"/>
                      <a:pt x="457" y="218"/>
                    </a:cubicBezTo>
                    <a:cubicBezTo>
                      <a:pt x="449" y="227"/>
                      <a:pt x="443" y="239"/>
                      <a:pt x="446" y="252"/>
                    </a:cubicBezTo>
                    <a:cubicBezTo>
                      <a:pt x="448" y="258"/>
                      <a:pt x="452" y="263"/>
                      <a:pt x="456" y="268"/>
                    </a:cubicBezTo>
                    <a:cubicBezTo>
                      <a:pt x="462" y="274"/>
                      <a:pt x="470" y="279"/>
                      <a:pt x="474" y="288"/>
                    </a:cubicBezTo>
                    <a:cubicBezTo>
                      <a:pt x="476" y="294"/>
                      <a:pt x="475" y="300"/>
                      <a:pt x="470" y="305"/>
                    </a:cubicBezTo>
                    <a:cubicBezTo>
                      <a:pt x="467" y="308"/>
                      <a:pt x="463" y="309"/>
                      <a:pt x="460" y="311"/>
                    </a:cubicBezTo>
                    <a:cubicBezTo>
                      <a:pt x="455" y="312"/>
                      <a:pt x="451" y="314"/>
                      <a:pt x="446" y="315"/>
                    </a:cubicBezTo>
                    <a:cubicBezTo>
                      <a:pt x="439" y="318"/>
                      <a:pt x="432" y="322"/>
                      <a:pt x="428" y="328"/>
                    </a:cubicBezTo>
                    <a:cubicBezTo>
                      <a:pt x="423" y="334"/>
                      <a:pt x="421" y="341"/>
                      <a:pt x="422" y="348"/>
                    </a:cubicBezTo>
                    <a:cubicBezTo>
                      <a:pt x="422" y="357"/>
                      <a:pt x="426" y="364"/>
                      <a:pt x="429" y="373"/>
                    </a:cubicBezTo>
                    <a:cubicBezTo>
                      <a:pt x="431" y="380"/>
                      <a:pt x="433" y="388"/>
                      <a:pt x="428" y="394"/>
                    </a:cubicBezTo>
                    <a:cubicBezTo>
                      <a:pt x="422" y="401"/>
                      <a:pt x="413" y="400"/>
                      <a:pt x="406" y="399"/>
                    </a:cubicBezTo>
                    <a:cubicBezTo>
                      <a:pt x="397" y="398"/>
                      <a:pt x="389" y="396"/>
                      <a:pt x="380" y="398"/>
                    </a:cubicBezTo>
                    <a:cubicBezTo>
                      <a:pt x="373" y="400"/>
                      <a:pt x="367" y="404"/>
                      <a:pt x="362" y="409"/>
                    </a:cubicBezTo>
                    <a:cubicBezTo>
                      <a:pt x="358" y="416"/>
                      <a:pt x="356" y="423"/>
                      <a:pt x="355" y="431"/>
                    </a:cubicBezTo>
                    <a:cubicBezTo>
                      <a:pt x="354" y="439"/>
                      <a:pt x="354" y="449"/>
                      <a:pt x="350" y="456"/>
                    </a:cubicBezTo>
                    <a:cubicBezTo>
                      <a:pt x="346" y="461"/>
                      <a:pt x="341" y="463"/>
                      <a:pt x="335" y="462"/>
                    </a:cubicBezTo>
                    <a:cubicBezTo>
                      <a:pt x="331" y="462"/>
                      <a:pt x="327" y="460"/>
                      <a:pt x="324" y="458"/>
                    </a:cubicBezTo>
                    <a:cubicBezTo>
                      <a:pt x="320" y="455"/>
                      <a:pt x="316" y="452"/>
                      <a:pt x="311" y="450"/>
                    </a:cubicBezTo>
                    <a:cubicBezTo>
                      <a:pt x="305" y="446"/>
                      <a:pt x="298" y="443"/>
                      <a:pt x="291" y="443"/>
                    </a:cubicBezTo>
                    <a:cubicBezTo>
                      <a:pt x="284" y="444"/>
                      <a:pt x="278" y="446"/>
                      <a:pt x="273" y="450"/>
                    </a:cubicBezTo>
                    <a:cubicBezTo>
                      <a:pt x="266" y="455"/>
                      <a:pt x="262" y="462"/>
                      <a:pt x="258" y="469"/>
                    </a:cubicBezTo>
                    <a:cubicBezTo>
                      <a:pt x="254" y="476"/>
                      <a:pt x="249" y="483"/>
                      <a:pt x="241" y="485"/>
                    </a:cubicBezTo>
                    <a:cubicBezTo>
                      <a:pt x="234" y="486"/>
                      <a:pt x="229" y="482"/>
                      <a:pt x="225" y="477"/>
                    </a:cubicBezTo>
                    <a:cubicBezTo>
                      <a:pt x="219" y="469"/>
                      <a:pt x="216" y="461"/>
                      <a:pt x="210" y="454"/>
                    </a:cubicBezTo>
                    <a:cubicBezTo>
                      <a:pt x="205" y="449"/>
                      <a:pt x="199" y="445"/>
                      <a:pt x="193" y="444"/>
                    </a:cubicBezTo>
                    <a:cubicBezTo>
                      <a:pt x="186" y="442"/>
                      <a:pt x="179" y="443"/>
                      <a:pt x="173" y="446"/>
                    </a:cubicBezTo>
                    <a:cubicBezTo>
                      <a:pt x="165" y="449"/>
                      <a:pt x="158" y="455"/>
                      <a:pt x="151" y="459"/>
                    </a:cubicBezTo>
                    <a:cubicBezTo>
                      <a:pt x="145" y="463"/>
                      <a:pt x="137" y="464"/>
                      <a:pt x="131" y="459"/>
                    </a:cubicBezTo>
                    <a:cubicBezTo>
                      <a:pt x="125" y="454"/>
                      <a:pt x="124" y="445"/>
                      <a:pt x="123" y="438"/>
                    </a:cubicBezTo>
                    <a:cubicBezTo>
                      <a:pt x="123" y="429"/>
                      <a:pt x="122" y="420"/>
                      <a:pt x="118" y="413"/>
                    </a:cubicBezTo>
                    <a:cubicBezTo>
                      <a:pt x="114" y="406"/>
                      <a:pt x="108" y="401"/>
                      <a:pt x="101" y="399"/>
                    </a:cubicBezTo>
                    <a:cubicBezTo>
                      <a:pt x="92" y="396"/>
                      <a:pt x="84" y="397"/>
                      <a:pt x="75" y="399"/>
                    </a:cubicBezTo>
                    <a:cubicBezTo>
                      <a:pt x="68" y="400"/>
                      <a:pt x="59" y="401"/>
                      <a:pt x="52" y="396"/>
                    </a:cubicBezTo>
                    <a:cubicBezTo>
                      <a:pt x="47" y="391"/>
                      <a:pt x="46" y="384"/>
                      <a:pt x="47" y="377"/>
                    </a:cubicBezTo>
                    <a:cubicBezTo>
                      <a:pt x="50" y="369"/>
                      <a:pt x="54" y="361"/>
                      <a:pt x="56" y="352"/>
                    </a:cubicBezTo>
                    <a:cubicBezTo>
                      <a:pt x="58" y="338"/>
                      <a:pt x="51" y="324"/>
                      <a:pt x="39" y="318"/>
                    </a:cubicBezTo>
                    <a:cubicBezTo>
                      <a:pt x="33" y="314"/>
                      <a:pt x="26" y="313"/>
                      <a:pt x="19" y="310"/>
                    </a:cubicBezTo>
                    <a:cubicBezTo>
                      <a:pt x="14" y="309"/>
                      <a:pt x="9" y="306"/>
                      <a:pt x="6" y="302"/>
                    </a:cubicBezTo>
                    <a:cubicBezTo>
                      <a:pt x="0" y="295"/>
                      <a:pt x="5" y="285"/>
                      <a:pt x="10" y="278"/>
                    </a:cubicBezTo>
                    <a:cubicBezTo>
                      <a:pt x="11" y="277"/>
                      <a:pt x="10" y="279"/>
                      <a:pt x="8" y="281"/>
                    </a:cubicBezTo>
                    <a:cubicBezTo>
                      <a:pt x="6" y="284"/>
                      <a:pt x="3" y="287"/>
                      <a:pt x="10" y="278"/>
                    </a:cubicBezTo>
                  </a:path>
                </a:pathLst>
              </a:custGeom>
              <a:solidFill>
                <a:srgbClr val="FC76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7" name="íSḻïḋé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58E8DBC-2766-46D5-A087-6733623C0D07}"/>
                  </a:ext>
                </a:extLst>
              </p:cNvPr>
              <p:cNvSpPr/>
              <p:nvPr/>
            </p:nvSpPr>
            <p:spPr bwMode="auto">
              <a:xfrm>
                <a:off x="4311650" y="1077252"/>
                <a:ext cx="3568700" cy="3613310"/>
              </a:xfrm>
              <a:custGeom>
                <a:avLst/>
                <a:gdLst>
                  <a:gd name="T0" fmla="*/ 249 w 498"/>
                  <a:gd name="T1" fmla="*/ 506 h 506"/>
                  <a:gd name="T2" fmla="*/ 280 w 498"/>
                  <a:gd name="T3" fmla="*/ 462 h 506"/>
                  <a:gd name="T4" fmla="*/ 235 w 498"/>
                  <a:gd name="T5" fmla="*/ 487 h 506"/>
                  <a:gd name="T6" fmla="*/ 213 w 498"/>
                  <a:gd name="T7" fmla="*/ 33 h 506"/>
                  <a:gd name="T8" fmla="*/ 138 w 498"/>
                  <a:gd name="T9" fmla="*/ 26 h 506"/>
                  <a:gd name="T10" fmla="*/ 96 w 498"/>
                  <a:gd name="T11" fmla="*/ 87 h 506"/>
                  <a:gd name="T12" fmla="*/ 51 w 498"/>
                  <a:gd name="T13" fmla="*/ 134 h 506"/>
                  <a:gd name="T14" fmla="*/ 2 w 498"/>
                  <a:gd name="T15" fmla="*/ 198 h 506"/>
                  <a:gd name="T16" fmla="*/ 13 w 498"/>
                  <a:gd name="T17" fmla="*/ 280 h 506"/>
                  <a:gd name="T18" fmla="*/ 25 w 498"/>
                  <a:gd name="T19" fmla="*/ 331 h 506"/>
                  <a:gd name="T20" fmla="*/ 55 w 498"/>
                  <a:gd name="T21" fmla="*/ 415 h 506"/>
                  <a:gd name="T22" fmla="*/ 105 w 498"/>
                  <a:gd name="T23" fmla="*/ 419 h 506"/>
                  <a:gd name="T24" fmla="*/ 62 w 498"/>
                  <a:gd name="T25" fmla="*/ 406 h 506"/>
                  <a:gd name="T26" fmla="*/ 66 w 498"/>
                  <a:gd name="T27" fmla="*/ 356 h 506"/>
                  <a:gd name="T28" fmla="*/ 16 w 498"/>
                  <a:gd name="T29" fmla="*/ 312 h 506"/>
                  <a:gd name="T30" fmla="*/ 16 w 498"/>
                  <a:gd name="T31" fmla="*/ 312 h 506"/>
                  <a:gd name="T32" fmla="*/ 15 w 498"/>
                  <a:gd name="T33" fmla="*/ 311 h 506"/>
                  <a:gd name="T34" fmla="*/ 15 w 498"/>
                  <a:gd name="T35" fmla="*/ 311 h 506"/>
                  <a:gd name="T36" fmla="*/ 15 w 498"/>
                  <a:gd name="T37" fmla="*/ 310 h 506"/>
                  <a:gd name="T38" fmla="*/ 14 w 498"/>
                  <a:gd name="T39" fmla="*/ 309 h 506"/>
                  <a:gd name="T40" fmla="*/ 14 w 498"/>
                  <a:gd name="T41" fmla="*/ 309 h 506"/>
                  <a:gd name="T42" fmla="*/ 14 w 498"/>
                  <a:gd name="T43" fmla="*/ 308 h 506"/>
                  <a:gd name="T44" fmla="*/ 14 w 498"/>
                  <a:gd name="T45" fmla="*/ 308 h 506"/>
                  <a:gd name="T46" fmla="*/ 14 w 498"/>
                  <a:gd name="T47" fmla="*/ 307 h 506"/>
                  <a:gd name="T48" fmla="*/ 20 w 498"/>
                  <a:gd name="T49" fmla="*/ 288 h 506"/>
                  <a:gd name="T50" fmla="*/ 43 w 498"/>
                  <a:gd name="T51" fmla="*/ 253 h 506"/>
                  <a:gd name="T52" fmla="*/ 13 w 498"/>
                  <a:gd name="T53" fmla="*/ 200 h 506"/>
                  <a:gd name="T54" fmla="*/ 66 w 498"/>
                  <a:gd name="T55" fmla="*/ 150 h 506"/>
                  <a:gd name="T56" fmla="*/ 72 w 498"/>
                  <a:gd name="T57" fmla="*/ 96 h 506"/>
                  <a:gd name="T58" fmla="*/ 108 w 498"/>
                  <a:gd name="T59" fmla="*/ 97 h 506"/>
                  <a:gd name="T60" fmla="*/ 135 w 498"/>
                  <a:gd name="T61" fmla="*/ 51 h 506"/>
                  <a:gd name="T62" fmla="*/ 162 w 498"/>
                  <a:gd name="T63" fmla="*/ 37 h 506"/>
                  <a:gd name="T64" fmla="*/ 189 w 498"/>
                  <a:gd name="T65" fmla="*/ 51 h 506"/>
                  <a:gd name="T66" fmla="*/ 221 w 498"/>
                  <a:gd name="T67" fmla="*/ 40 h 506"/>
                  <a:gd name="T68" fmla="*/ 263 w 498"/>
                  <a:gd name="T69" fmla="*/ 19 h 506"/>
                  <a:gd name="T70" fmla="*/ 286 w 498"/>
                  <a:gd name="T71" fmla="*/ 48 h 506"/>
                  <a:gd name="T72" fmla="*/ 302 w 498"/>
                  <a:gd name="T73" fmla="*/ 53 h 506"/>
                  <a:gd name="T74" fmla="*/ 328 w 498"/>
                  <a:gd name="T75" fmla="*/ 43 h 506"/>
                  <a:gd name="T76" fmla="*/ 348 w 498"/>
                  <a:gd name="T77" fmla="*/ 34 h 506"/>
                  <a:gd name="T78" fmla="*/ 366 w 498"/>
                  <a:gd name="T79" fmla="*/ 71 h 506"/>
                  <a:gd name="T80" fmla="*/ 406 w 498"/>
                  <a:gd name="T81" fmla="*/ 98 h 506"/>
                  <a:gd name="T82" fmla="*/ 442 w 498"/>
                  <a:gd name="T83" fmla="*/ 113 h 506"/>
                  <a:gd name="T84" fmla="*/ 438 w 498"/>
                  <a:gd name="T85" fmla="*/ 169 h 506"/>
                  <a:gd name="T86" fmla="*/ 472 w 498"/>
                  <a:gd name="T87" fmla="*/ 187 h 506"/>
                  <a:gd name="T88" fmla="*/ 483 w 498"/>
                  <a:gd name="T89" fmla="*/ 210 h 506"/>
                  <a:gd name="T90" fmla="*/ 455 w 498"/>
                  <a:gd name="T91" fmla="*/ 254 h 506"/>
                  <a:gd name="T92" fmla="*/ 466 w 498"/>
                  <a:gd name="T93" fmla="*/ 278 h 506"/>
                  <a:gd name="T94" fmla="*/ 470 w 498"/>
                  <a:gd name="T95" fmla="*/ 321 h 506"/>
                  <a:gd name="T96" fmla="*/ 432 w 498"/>
                  <a:gd name="T97" fmla="*/ 360 h 506"/>
                  <a:gd name="T98" fmla="*/ 437 w 498"/>
                  <a:gd name="T99" fmla="*/ 405 h 506"/>
                  <a:gd name="T100" fmla="*/ 416 w 498"/>
                  <a:gd name="T101" fmla="*/ 409 h 506"/>
                  <a:gd name="T102" fmla="*/ 388 w 498"/>
                  <a:gd name="T103" fmla="*/ 421 h 506"/>
                  <a:gd name="T104" fmla="*/ 423 w 498"/>
                  <a:gd name="T105" fmla="*/ 421 h 506"/>
                  <a:gd name="T106" fmla="*/ 460 w 498"/>
                  <a:gd name="T107" fmla="*/ 336 h 506"/>
                  <a:gd name="T108" fmla="*/ 474 w 498"/>
                  <a:gd name="T109" fmla="*/ 270 h 506"/>
                  <a:gd name="T110" fmla="*/ 486 w 498"/>
                  <a:gd name="T111" fmla="*/ 182 h 506"/>
                  <a:gd name="T112" fmla="*/ 443 w 498"/>
                  <a:gd name="T113" fmla="*/ 151 h 506"/>
                  <a:gd name="T114" fmla="*/ 423 w 498"/>
                  <a:gd name="T115" fmla="*/ 85 h 506"/>
                  <a:gd name="T116" fmla="*/ 376 w 498"/>
                  <a:gd name="T117" fmla="*/ 59 h 506"/>
                  <a:gd name="T118" fmla="*/ 321 w 498"/>
                  <a:gd name="T119" fmla="*/ 34 h 506"/>
                  <a:gd name="T120" fmla="*/ 278 w 498"/>
                  <a:gd name="T121" fmla="*/ 21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498" h="506">
                    <a:moveTo>
                      <a:pt x="213" y="459"/>
                    </a:moveTo>
                    <a:cubicBezTo>
                      <a:pt x="209" y="469"/>
                      <a:pt x="209" y="469"/>
                      <a:pt x="209" y="469"/>
                    </a:cubicBezTo>
                    <a:cubicBezTo>
                      <a:pt x="210" y="470"/>
                      <a:pt x="211" y="471"/>
                      <a:pt x="211" y="472"/>
                    </a:cubicBezTo>
                    <a:cubicBezTo>
                      <a:pt x="214" y="475"/>
                      <a:pt x="217" y="479"/>
                      <a:pt x="219" y="483"/>
                    </a:cubicBezTo>
                    <a:cubicBezTo>
                      <a:pt x="221" y="486"/>
                      <a:pt x="223" y="490"/>
                      <a:pt x="226" y="493"/>
                    </a:cubicBezTo>
                    <a:cubicBezTo>
                      <a:pt x="232" y="501"/>
                      <a:pt x="240" y="506"/>
                      <a:pt x="249" y="506"/>
                    </a:cubicBezTo>
                    <a:cubicBezTo>
                      <a:pt x="250" y="506"/>
                      <a:pt x="252" y="506"/>
                      <a:pt x="253" y="506"/>
                    </a:cubicBezTo>
                    <a:cubicBezTo>
                      <a:pt x="265" y="503"/>
                      <a:pt x="272" y="493"/>
                      <a:pt x="277" y="486"/>
                    </a:cubicBezTo>
                    <a:cubicBezTo>
                      <a:pt x="277" y="485"/>
                      <a:pt x="277" y="485"/>
                      <a:pt x="277" y="485"/>
                    </a:cubicBezTo>
                    <a:cubicBezTo>
                      <a:pt x="278" y="484"/>
                      <a:pt x="279" y="483"/>
                      <a:pt x="280" y="481"/>
                    </a:cubicBezTo>
                    <a:cubicBezTo>
                      <a:pt x="281" y="478"/>
                      <a:pt x="283" y="476"/>
                      <a:pt x="285" y="473"/>
                    </a:cubicBezTo>
                    <a:cubicBezTo>
                      <a:pt x="280" y="462"/>
                      <a:pt x="280" y="462"/>
                      <a:pt x="280" y="462"/>
                    </a:cubicBezTo>
                    <a:cubicBezTo>
                      <a:pt x="275" y="467"/>
                      <a:pt x="272" y="473"/>
                      <a:pt x="268" y="479"/>
                    </a:cubicBezTo>
                    <a:cubicBezTo>
                      <a:pt x="264" y="486"/>
                      <a:pt x="259" y="493"/>
                      <a:pt x="251" y="495"/>
                    </a:cubicBezTo>
                    <a:cubicBezTo>
                      <a:pt x="250" y="495"/>
                      <a:pt x="250" y="495"/>
                      <a:pt x="249" y="495"/>
                    </a:cubicBezTo>
                    <a:cubicBezTo>
                      <a:pt x="249" y="495"/>
                      <a:pt x="249" y="495"/>
                      <a:pt x="249" y="495"/>
                    </a:cubicBezTo>
                    <a:cubicBezTo>
                      <a:pt x="247" y="495"/>
                      <a:pt x="245" y="494"/>
                      <a:pt x="244" y="494"/>
                    </a:cubicBezTo>
                    <a:cubicBezTo>
                      <a:pt x="240" y="492"/>
                      <a:pt x="237" y="490"/>
                      <a:pt x="235" y="487"/>
                    </a:cubicBezTo>
                    <a:cubicBezTo>
                      <a:pt x="229" y="479"/>
                      <a:pt x="226" y="471"/>
                      <a:pt x="220" y="464"/>
                    </a:cubicBezTo>
                    <a:cubicBezTo>
                      <a:pt x="218" y="462"/>
                      <a:pt x="216" y="460"/>
                      <a:pt x="213" y="459"/>
                    </a:cubicBezTo>
                    <a:moveTo>
                      <a:pt x="250" y="0"/>
                    </a:moveTo>
                    <a:cubicBezTo>
                      <a:pt x="242" y="0"/>
                      <a:pt x="235" y="3"/>
                      <a:pt x="229" y="9"/>
                    </a:cubicBezTo>
                    <a:cubicBezTo>
                      <a:pt x="225" y="14"/>
                      <a:pt x="222" y="19"/>
                      <a:pt x="219" y="24"/>
                    </a:cubicBezTo>
                    <a:cubicBezTo>
                      <a:pt x="217" y="27"/>
                      <a:pt x="215" y="31"/>
                      <a:pt x="213" y="33"/>
                    </a:cubicBezTo>
                    <a:cubicBezTo>
                      <a:pt x="209" y="38"/>
                      <a:pt x="203" y="41"/>
                      <a:pt x="196" y="41"/>
                    </a:cubicBezTo>
                    <a:cubicBezTo>
                      <a:pt x="194" y="41"/>
                      <a:pt x="192" y="41"/>
                      <a:pt x="189" y="40"/>
                    </a:cubicBezTo>
                    <a:cubicBezTo>
                      <a:pt x="185" y="39"/>
                      <a:pt x="181" y="36"/>
                      <a:pt x="177" y="33"/>
                    </a:cubicBezTo>
                    <a:cubicBezTo>
                      <a:pt x="174" y="31"/>
                      <a:pt x="170" y="29"/>
                      <a:pt x="166" y="27"/>
                    </a:cubicBezTo>
                    <a:cubicBezTo>
                      <a:pt x="161" y="24"/>
                      <a:pt x="156" y="23"/>
                      <a:pt x="151" y="23"/>
                    </a:cubicBezTo>
                    <a:cubicBezTo>
                      <a:pt x="146" y="23"/>
                      <a:pt x="142" y="24"/>
                      <a:pt x="138" y="26"/>
                    </a:cubicBezTo>
                    <a:cubicBezTo>
                      <a:pt x="133" y="29"/>
                      <a:pt x="126" y="35"/>
                      <a:pt x="124" y="50"/>
                    </a:cubicBezTo>
                    <a:cubicBezTo>
                      <a:pt x="123" y="53"/>
                      <a:pt x="123" y="56"/>
                      <a:pt x="123" y="59"/>
                    </a:cubicBezTo>
                    <a:cubicBezTo>
                      <a:pt x="122" y="65"/>
                      <a:pt x="122" y="70"/>
                      <a:pt x="120" y="74"/>
                    </a:cubicBezTo>
                    <a:cubicBezTo>
                      <a:pt x="118" y="79"/>
                      <a:pt x="115" y="82"/>
                      <a:pt x="112" y="84"/>
                    </a:cubicBezTo>
                    <a:cubicBezTo>
                      <a:pt x="108" y="86"/>
                      <a:pt x="104" y="87"/>
                      <a:pt x="100" y="87"/>
                    </a:cubicBezTo>
                    <a:cubicBezTo>
                      <a:pt x="99" y="87"/>
                      <a:pt x="97" y="87"/>
                      <a:pt x="96" y="87"/>
                    </a:cubicBezTo>
                    <a:cubicBezTo>
                      <a:pt x="94" y="87"/>
                      <a:pt x="92" y="86"/>
                      <a:pt x="90" y="86"/>
                    </a:cubicBezTo>
                    <a:cubicBezTo>
                      <a:pt x="87" y="86"/>
                      <a:pt x="85" y="85"/>
                      <a:pt x="82" y="85"/>
                    </a:cubicBezTo>
                    <a:cubicBezTo>
                      <a:pt x="80" y="85"/>
                      <a:pt x="78" y="85"/>
                      <a:pt x="75" y="85"/>
                    </a:cubicBezTo>
                    <a:cubicBezTo>
                      <a:pt x="71" y="85"/>
                      <a:pt x="68" y="85"/>
                      <a:pt x="65" y="86"/>
                    </a:cubicBezTo>
                    <a:cubicBezTo>
                      <a:pt x="53" y="90"/>
                      <a:pt x="46" y="100"/>
                      <a:pt x="46" y="112"/>
                    </a:cubicBezTo>
                    <a:cubicBezTo>
                      <a:pt x="46" y="120"/>
                      <a:pt x="49" y="128"/>
                      <a:pt x="51" y="134"/>
                    </a:cubicBezTo>
                    <a:cubicBezTo>
                      <a:pt x="52" y="137"/>
                      <a:pt x="53" y="139"/>
                      <a:pt x="54" y="141"/>
                    </a:cubicBezTo>
                    <a:cubicBezTo>
                      <a:pt x="55" y="145"/>
                      <a:pt x="56" y="151"/>
                      <a:pt x="54" y="156"/>
                    </a:cubicBezTo>
                    <a:cubicBezTo>
                      <a:pt x="53" y="160"/>
                      <a:pt x="50" y="164"/>
                      <a:pt x="46" y="167"/>
                    </a:cubicBezTo>
                    <a:cubicBezTo>
                      <a:pt x="42" y="169"/>
                      <a:pt x="37" y="171"/>
                      <a:pt x="32" y="172"/>
                    </a:cubicBezTo>
                    <a:cubicBezTo>
                      <a:pt x="29" y="173"/>
                      <a:pt x="26" y="174"/>
                      <a:pt x="22" y="176"/>
                    </a:cubicBezTo>
                    <a:cubicBezTo>
                      <a:pt x="8" y="182"/>
                      <a:pt x="3" y="191"/>
                      <a:pt x="2" y="198"/>
                    </a:cubicBezTo>
                    <a:cubicBezTo>
                      <a:pt x="0" y="212"/>
                      <a:pt x="10" y="222"/>
                      <a:pt x="13" y="226"/>
                    </a:cubicBezTo>
                    <a:cubicBezTo>
                      <a:pt x="15" y="228"/>
                      <a:pt x="17" y="229"/>
                      <a:pt x="19" y="231"/>
                    </a:cubicBezTo>
                    <a:cubicBezTo>
                      <a:pt x="23" y="235"/>
                      <a:pt x="26" y="238"/>
                      <a:pt x="29" y="242"/>
                    </a:cubicBezTo>
                    <a:cubicBezTo>
                      <a:pt x="31" y="245"/>
                      <a:pt x="32" y="249"/>
                      <a:pt x="32" y="253"/>
                    </a:cubicBezTo>
                    <a:cubicBezTo>
                      <a:pt x="31" y="262"/>
                      <a:pt x="24" y="269"/>
                      <a:pt x="16" y="277"/>
                    </a:cubicBezTo>
                    <a:cubicBezTo>
                      <a:pt x="15" y="278"/>
                      <a:pt x="14" y="279"/>
                      <a:pt x="13" y="280"/>
                    </a:cubicBezTo>
                    <a:cubicBezTo>
                      <a:pt x="20" y="288"/>
                      <a:pt x="20" y="288"/>
                      <a:pt x="20" y="288"/>
                    </a:cubicBezTo>
                    <a:cubicBezTo>
                      <a:pt x="20" y="288"/>
                      <a:pt x="20" y="288"/>
                      <a:pt x="20" y="288"/>
                    </a:cubicBezTo>
                    <a:cubicBezTo>
                      <a:pt x="12" y="281"/>
                      <a:pt x="12" y="281"/>
                      <a:pt x="12" y="281"/>
                    </a:cubicBezTo>
                    <a:cubicBezTo>
                      <a:pt x="8" y="286"/>
                      <a:pt x="5" y="289"/>
                      <a:pt x="5" y="293"/>
                    </a:cubicBezTo>
                    <a:cubicBezTo>
                      <a:pt x="1" y="302"/>
                      <a:pt x="2" y="312"/>
                      <a:pt x="8" y="319"/>
                    </a:cubicBezTo>
                    <a:cubicBezTo>
                      <a:pt x="13" y="326"/>
                      <a:pt x="20" y="329"/>
                      <a:pt x="25" y="331"/>
                    </a:cubicBezTo>
                    <a:cubicBezTo>
                      <a:pt x="28" y="332"/>
                      <a:pt x="30" y="333"/>
                      <a:pt x="32" y="333"/>
                    </a:cubicBezTo>
                    <a:cubicBezTo>
                      <a:pt x="36" y="334"/>
                      <a:pt x="40" y="336"/>
                      <a:pt x="44" y="337"/>
                    </a:cubicBezTo>
                    <a:cubicBezTo>
                      <a:pt x="52" y="342"/>
                      <a:pt x="56" y="351"/>
                      <a:pt x="55" y="360"/>
                    </a:cubicBezTo>
                    <a:cubicBezTo>
                      <a:pt x="54" y="364"/>
                      <a:pt x="53" y="368"/>
                      <a:pt x="51" y="372"/>
                    </a:cubicBezTo>
                    <a:cubicBezTo>
                      <a:pt x="49" y="376"/>
                      <a:pt x="48" y="380"/>
                      <a:pt x="47" y="385"/>
                    </a:cubicBezTo>
                    <a:cubicBezTo>
                      <a:pt x="44" y="397"/>
                      <a:pt x="47" y="408"/>
                      <a:pt x="55" y="415"/>
                    </a:cubicBezTo>
                    <a:cubicBezTo>
                      <a:pt x="61" y="419"/>
                      <a:pt x="67" y="421"/>
                      <a:pt x="75" y="421"/>
                    </a:cubicBezTo>
                    <a:cubicBezTo>
                      <a:pt x="79" y="421"/>
                      <a:pt x="83" y="420"/>
                      <a:pt x="87" y="420"/>
                    </a:cubicBezTo>
                    <a:cubicBezTo>
                      <a:pt x="87" y="420"/>
                      <a:pt x="87" y="420"/>
                      <a:pt x="87" y="420"/>
                    </a:cubicBezTo>
                    <a:cubicBezTo>
                      <a:pt x="88" y="419"/>
                      <a:pt x="88" y="419"/>
                      <a:pt x="88" y="419"/>
                    </a:cubicBezTo>
                    <a:cubicBezTo>
                      <a:pt x="92" y="419"/>
                      <a:pt x="96" y="418"/>
                      <a:pt x="100" y="418"/>
                    </a:cubicBezTo>
                    <a:cubicBezTo>
                      <a:pt x="102" y="418"/>
                      <a:pt x="104" y="419"/>
                      <a:pt x="105" y="419"/>
                    </a:cubicBezTo>
                    <a:cubicBezTo>
                      <a:pt x="109" y="408"/>
                      <a:pt x="109" y="408"/>
                      <a:pt x="109" y="408"/>
                    </a:cubicBezTo>
                    <a:cubicBezTo>
                      <a:pt x="106" y="408"/>
                      <a:pt x="103" y="407"/>
                      <a:pt x="100" y="407"/>
                    </a:cubicBezTo>
                    <a:cubicBezTo>
                      <a:pt x="95" y="407"/>
                      <a:pt x="90" y="408"/>
                      <a:pt x="85" y="409"/>
                    </a:cubicBezTo>
                    <a:cubicBezTo>
                      <a:pt x="82" y="409"/>
                      <a:pt x="79" y="410"/>
                      <a:pt x="75" y="410"/>
                    </a:cubicBezTo>
                    <a:cubicBezTo>
                      <a:pt x="72" y="410"/>
                      <a:pt x="69" y="409"/>
                      <a:pt x="66" y="408"/>
                    </a:cubicBezTo>
                    <a:cubicBezTo>
                      <a:pt x="65" y="408"/>
                      <a:pt x="63" y="407"/>
                      <a:pt x="62" y="406"/>
                    </a:cubicBezTo>
                    <a:cubicBezTo>
                      <a:pt x="58" y="403"/>
                      <a:pt x="57" y="398"/>
                      <a:pt x="57" y="393"/>
                    </a:cubicBezTo>
                    <a:cubicBezTo>
                      <a:pt x="57" y="392"/>
                      <a:pt x="57" y="391"/>
                      <a:pt x="57" y="390"/>
                    </a:cubicBezTo>
                    <a:cubicBezTo>
                      <a:pt x="57" y="389"/>
                      <a:pt x="57" y="388"/>
                      <a:pt x="57" y="387"/>
                    </a:cubicBezTo>
                    <a:cubicBezTo>
                      <a:pt x="58" y="386"/>
                      <a:pt x="58" y="385"/>
                      <a:pt x="58" y="384"/>
                    </a:cubicBezTo>
                    <a:cubicBezTo>
                      <a:pt x="61" y="377"/>
                      <a:pt x="64" y="370"/>
                      <a:pt x="66" y="362"/>
                    </a:cubicBezTo>
                    <a:cubicBezTo>
                      <a:pt x="66" y="360"/>
                      <a:pt x="66" y="358"/>
                      <a:pt x="66" y="356"/>
                    </a:cubicBezTo>
                    <a:cubicBezTo>
                      <a:pt x="66" y="353"/>
                      <a:pt x="66" y="350"/>
                      <a:pt x="65" y="347"/>
                    </a:cubicBezTo>
                    <a:cubicBezTo>
                      <a:pt x="62" y="339"/>
                      <a:pt x="57" y="332"/>
                      <a:pt x="49" y="328"/>
                    </a:cubicBezTo>
                    <a:cubicBezTo>
                      <a:pt x="43" y="324"/>
                      <a:pt x="36" y="323"/>
                      <a:pt x="29" y="320"/>
                    </a:cubicBezTo>
                    <a:cubicBezTo>
                      <a:pt x="24" y="319"/>
                      <a:pt x="19" y="316"/>
                      <a:pt x="16" y="312"/>
                    </a:cubicBezTo>
                    <a:cubicBezTo>
                      <a:pt x="16" y="312"/>
                      <a:pt x="16" y="312"/>
                      <a:pt x="16" y="312"/>
                    </a:cubicBezTo>
                    <a:cubicBezTo>
                      <a:pt x="16" y="312"/>
                      <a:pt x="16" y="312"/>
                      <a:pt x="16" y="312"/>
                    </a:cubicBezTo>
                    <a:cubicBezTo>
                      <a:pt x="16" y="312"/>
                      <a:pt x="16" y="312"/>
                      <a:pt x="16" y="312"/>
                    </a:cubicBezTo>
                    <a:cubicBezTo>
                      <a:pt x="16" y="312"/>
                      <a:pt x="16" y="312"/>
                      <a:pt x="16" y="312"/>
                    </a:cubicBezTo>
                    <a:cubicBezTo>
                      <a:pt x="16" y="312"/>
                      <a:pt x="16" y="312"/>
                      <a:pt x="16" y="312"/>
                    </a:cubicBezTo>
                    <a:cubicBezTo>
                      <a:pt x="16" y="312"/>
                      <a:pt x="16" y="312"/>
                      <a:pt x="16" y="312"/>
                    </a:cubicBezTo>
                    <a:cubicBezTo>
                      <a:pt x="16" y="312"/>
                      <a:pt x="16" y="312"/>
                      <a:pt x="16" y="312"/>
                    </a:cubicBezTo>
                    <a:cubicBezTo>
                      <a:pt x="16" y="312"/>
                      <a:pt x="16" y="312"/>
                      <a:pt x="16" y="312"/>
                    </a:cubicBezTo>
                    <a:cubicBezTo>
                      <a:pt x="16" y="312"/>
                      <a:pt x="16" y="312"/>
                      <a:pt x="16" y="312"/>
                    </a:cubicBezTo>
                    <a:cubicBezTo>
                      <a:pt x="16" y="312"/>
                      <a:pt x="16" y="312"/>
                      <a:pt x="16" y="312"/>
                    </a:cubicBezTo>
                    <a:cubicBezTo>
                      <a:pt x="16" y="312"/>
                      <a:pt x="16" y="312"/>
                      <a:pt x="16" y="311"/>
                    </a:cubicBezTo>
                    <a:cubicBezTo>
                      <a:pt x="16" y="311"/>
                      <a:pt x="15" y="311"/>
                      <a:pt x="15" y="311"/>
                    </a:cubicBezTo>
                    <a:cubicBezTo>
                      <a:pt x="15" y="311"/>
                      <a:pt x="15" y="311"/>
                      <a:pt x="15" y="311"/>
                    </a:cubicBezTo>
                    <a:cubicBezTo>
                      <a:pt x="15" y="311"/>
                      <a:pt x="15" y="311"/>
                      <a:pt x="15" y="311"/>
                    </a:cubicBezTo>
                    <a:cubicBezTo>
                      <a:pt x="15" y="311"/>
                      <a:pt x="15" y="311"/>
                      <a:pt x="15" y="311"/>
                    </a:cubicBezTo>
                    <a:cubicBezTo>
                      <a:pt x="15" y="311"/>
                      <a:pt x="15" y="311"/>
                      <a:pt x="15" y="311"/>
                    </a:cubicBezTo>
                    <a:cubicBezTo>
                      <a:pt x="15" y="311"/>
                      <a:pt x="15" y="311"/>
                      <a:pt x="15" y="311"/>
                    </a:cubicBezTo>
                    <a:cubicBezTo>
                      <a:pt x="15" y="311"/>
                      <a:pt x="15" y="311"/>
                      <a:pt x="15" y="311"/>
                    </a:cubicBezTo>
                    <a:cubicBezTo>
                      <a:pt x="15" y="311"/>
                      <a:pt x="15" y="311"/>
                      <a:pt x="15" y="311"/>
                    </a:cubicBezTo>
                    <a:cubicBezTo>
                      <a:pt x="15" y="311"/>
                      <a:pt x="15" y="311"/>
                      <a:pt x="15" y="311"/>
                    </a:cubicBezTo>
                    <a:cubicBezTo>
                      <a:pt x="15" y="311"/>
                      <a:pt x="15" y="311"/>
                      <a:pt x="15" y="311"/>
                    </a:cubicBezTo>
                    <a:cubicBezTo>
                      <a:pt x="15" y="310"/>
                      <a:pt x="15" y="310"/>
                      <a:pt x="15" y="310"/>
                    </a:cubicBezTo>
                    <a:cubicBezTo>
                      <a:pt x="15" y="310"/>
                      <a:pt x="15" y="310"/>
                      <a:pt x="15" y="310"/>
                    </a:cubicBezTo>
                    <a:cubicBezTo>
                      <a:pt x="15" y="310"/>
                      <a:pt x="15" y="310"/>
                      <a:pt x="15" y="310"/>
                    </a:cubicBezTo>
                    <a:cubicBezTo>
                      <a:pt x="15" y="310"/>
                      <a:pt x="15" y="310"/>
                      <a:pt x="15" y="310"/>
                    </a:cubicBezTo>
                    <a:cubicBezTo>
                      <a:pt x="15" y="310"/>
                      <a:pt x="15" y="310"/>
                      <a:pt x="15" y="310"/>
                    </a:cubicBezTo>
                    <a:cubicBezTo>
                      <a:pt x="15" y="310"/>
                      <a:pt x="15" y="310"/>
                      <a:pt x="15" y="310"/>
                    </a:cubicBezTo>
                    <a:cubicBezTo>
                      <a:pt x="15" y="310"/>
                      <a:pt x="15" y="310"/>
                      <a:pt x="15" y="310"/>
                    </a:cubicBezTo>
                    <a:cubicBezTo>
                      <a:pt x="15" y="310"/>
                      <a:pt x="15" y="310"/>
                      <a:pt x="15" y="310"/>
                    </a:cubicBezTo>
                    <a:cubicBezTo>
                      <a:pt x="15" y="310"/>
                      <a:pt x="15" y="310"/>
                      <a:pt x="15" y="310"/>
                    </a:cubicBezTo>
                    <a:cubicBezTo>
                      <a:pt x="15" y="310"/>
                      <a:pt x="14" y="310"/>
                      <a:pt x="14" y="310"/>
                    </a:cubicBezTo>
                    <a:cubicBezTo>
                      <a:pt x="14" y="310"/>
                      <a:pt x="14" y="309"/>
                      <a:pt x="14" y="309"/>
                    </a:cubicBezTo>
                    <a:cubicBezTo>
                      <a:pt x="14" y="309"/>
                      <a:pt x="14" y="309"/>
                      <a:pt x="14" y="309"/>
                    </a:cubicBezTo>
                    <a:cubicBezTo>
                      <a:pt x="14" y="309"/>
                      <a:pt x="14" y="309"/>
                      <a:pt x="14" y="309"/>
                    </a:cubicBezTo>
                    <a:cubicBezTo>
                      <a:pt x="14" y="309"/>
                      <a:pt x="14" y="309"/>
                      <a:pt x="14" y="309"/>
                    </a:cubicBezTo>
                    <a:cubicBezTo>
                      <a:pt x="14" y="309"/>
                      <a:pt x="14" y="309"/>
                      <a:pt x="14" y="309"/>
                    </a:cubicBezTo>
                    <a:cubicBezTo>
                      <a:pt x="14" y="309"/>
                      <a:pt x="14" y="309"/>
                      <a:pt x="14" y="309"/>
                    </a:cubicBezTo>
                    <a:cubicBezTo>
                      <a:pt x="14" y="309"/>
                      <a:pt x="14" y="309"/>
                      <a:pt x="14" y="309"/>
                    </a:cubicBezTo>
                    <a:cubicBezTo>
                      <a:pt x="14" y="309"/>
                      <a:pt x="14" y="309"/>
                      <a:pt x="14" y="309"/>
                    </a:cubicBezTo>
                    <a:cubicBezTo>
                      <a:pt x="14" y="309"/>
                      <a:pt x="14" y="309"/>
                      <a:pt x="14" y="309"/>
                    </a:cubicBezTo>
                    <a:cubicBezTo>
                      <a:pt x="14" y="309"/>
                      <a:pt x="14" y="309"/>
                      <a:pt x="14" y="309"/>
                    </a:cubicBezTo>
                    <a:cubicBezTo>
                      <a:pt x="14" y="309"/>
                      <a:pt x="14" y="309"/>
                      <a:pt x="14" y="308"/>
                    </a:cubicBezTo>
                    <a:cubicBezTo>
                      <a:pt x="14" y="308"/>
                      <a:pt x="14" y="308"/>
                      <a:pt x="14" y="308"/>
                    </a:cubicBezTo>
                    <a:cubicBezTo>
                      <a:pt x="14" y="308"/>
                      <a:pt x="14" y="308"/>
                      <a:pt x="14" y="308"/>
                    </a:cubicBezTo>
                    <a:cubicBezTo>
                      <a:pt x="14" y="308"/>
                      <a:pt x="14" y="308"/>
                      <a:pt x="14" y="308"/>
                    </a:cubicBezTo>
                    <a:cubicBezTo>
                      <a:pt x="14" y="308"/>
                      <a:pt x="14" y="308"/>
                      <a:pt x="14" y="308"/>
                    </a:cubicBezTo>
                    <a:cubicBezTo>
                      <a:pt x="14" y="308"/>
                      <a:pt x="14" y="308"/>
                      <a:pt x="14" y="308"/>
                    </a:cubicBezTo>
                    <a:cubicBezTo>
                      <a:pt x="14" y="308"/>
                      <a:pt x="14" y="308"/>
                      <a:pt x="14" y="308"/>
                    </a:cubicBezTo>
                    <a:cubicBezTo>
                      <a:pt x="14" y="308"/>
                      <a:pt x="14" y="308"/>
                      <a:pt x="14" y="308"/>
                    </a:cubicBezTo>
                    <a:cubicBezTo>
                      <a:pt x="14" y="308"/>
                      <a:pt x="14" y="308"/>
                      <a:pt x="14" y="308"/>
                    </a:cubicBezTo>
                    <a:cubicBezTo>
                      <a:pt x="14" y="307"/>
                      <a:pt x="14" y="307"/>
                      <a:pt x="14" y="307"/>
                    </a:cubicBezTo>
                    <a:cubicBezTo>
                      <a:pt x="14" y="307"/>
                      <a:pt x="14" y="307"/>
                      <a:pt x="14" y="307"/>
                    </a:cubicBezTo>
                    <a:cubicBezTo>
                      <a:pt x="14" y="307"/>
                      <a:pt x="14" y="307"/>
                      <a:pt x="14" y="307"/>
                    </a:cubicBezTo>
                    <a:cubicBezTo>
                      <a:pt x="14" y="307"/>
                      <a:pt x="14" y="307"/>
                      <a:pt x="14" y="307"/>
                    </a:cubicBezTo>
                    <a:cubicBezTo>
                      <a:pt x="14" y="307"/>
                      <a:pt x="14" y="307"/>
                      <a:pt x="14" y="307"/>
                    </a:cubicBezTo>
                    <a:cubicBezTo>
                      <a:pt x="14" y="307"/>
                      <a:pt x="14" y="307"/>
                      <a:pt x="14" y="307"/>
                    </a:cubicBezTo>
                    <a:cubicBezTo>
                      <a:pt x="12" y="302"/>
                      <a:pt x="15" y="296"/>
                      <a:pt x="18" y="291"/>
                    </a:cubicBezTo>
                    <a:cubicBezTo>
                      <a:pt x="17" y="292"/>
                      <a:pt x="16" y="293"/>
                      <a:pt x="16" y="294"/>
                    </a:cubicBezTo>
                    <a:cubicBezTo>
                      <a:pt x="16" y="294"/>
                      <a:pt x="16" y="294"/>
                      <a:pt x="16" y="294"/>
                    </a:cubicBezTo>
                    <a:cubicBezTo>
                      <a:pt x="16" y="294"/>
                      <a:pt x="16" y="294"/>
                      <a:pt x="16" y="294"/>
                    </a:cubicBezTo>
                    <a:cubicBezTo>
                      <a:pt x="16" y="294"/>
                      <a:pt x="17" y="292"/>
                      <a:pt x="20" y="288"/>
                    </a:cubicBezTo>
                    <a:cubicBezTo>
                      <a:pt x="20" y="288"/>
                      <a:pt x="20" y="288"/>
                      <a:pt x="20" y="288"/>
                    </a:cubicBezTo>
                    <a:cubicBezTo>
                      <a:pt x="20" y="288"/>
                      <a:pt x="20" y="288"/>
                      <a:pt x="20" y="288"/>
                    </a:cubicBezTo>
                    <a:cubicBezTo>
                      <a:pt x="20" y="288"/>
                      <a:pt x="20" y="288"/>
                      <a:pt x="20" y="288"/>
                    </a:cubicBezTo>
                    <a:cubicBezTo>
                      <a:pt x="20" y="288"/>
                      <a:pt x="20" y="288"/>
                      <a:pt x="20" y="288"/>
                    </a:cubicBezTo>
                    <a:cubicBezTo>
                      <a:pt x="20" y="288"/>
                      <a:pt x="20" y="288"/>
                      <a:pt x="20" y="288"/>
                    </a:cubicBezTo>
                    <a:cubicBezTo>
                      <a:pt x="20" y="288"/>
                      <a:pt x="20" y="288"/>
                      <a:pt x="20" y="288"/>
                    </a:cubicBezTo>
                    <a:cubicBezTo>
                      <a:pt x="30" y="278"/>
                      <a:pt x="42" y="268"/>
                      <a:pt x="43" y="253"/>
                    </a:cubicBezTo>
                    <a:cubicBezTo>
                      <a:pt x="43" y="253"/>
                      <a:pt x="43" y="253"/>
                      <a:pt x="43" y="252"/>
                    </a:cubicBezTo>
                    <a:cubicBezTo>
                      <a:pt x="43" y="247"/>
                      <a:pt x="41" y="241"/>
                      <a:pt x="38" y="236"/>
                    </a:cubicBezTo>
                    <a:cubicBezTo>
                      <a:pt x="34" y="229"/>
                      <a:pt x="27" y="224"/>
                      <a:pt x="21" y="218"/>
                    </a:cubicBezTo>
                    <a:cubicBezTo>
                      <a:pt x="21" y="218"/>
                      <a:pt x="21" y="218"/>
                      <a:pt x="21" y="218"/>
                    </a:cubicBezTo>
                    <a:cubicBezTo>
                      <a:pt x="17" y="214"/>
                      <a:pt x="13" y="208"/>
                      <a:pt x="13" y="202"/>
                    </a:cubicBezTo>
                    <a:cubicBezTo>
                      <a:pt x="13" y="201"/>
                      <a:pt x="13" y="201"/>
                      <a:pt x="13" y="200"/>
                    </a:cubicBezTo>
                    <a:cubicBezTo>
                      <a:pt x="13" y="200"/>
                      <a:pt x="13" y="200"/>
                      <a:pt x="13" y="200"/>
                    </a:cubicBezTo>
                    <a:cubicBezTo>
                      <a:pt x="14" y="193"/>
                      <a:pt x="21" y="188"/>
                      <a:pt x="27" y="186"/>
                    </a:cubicBezTo>
                    <a:cubicBezTo>
                      <a:pt x="35" y="183"/>
                      <a:pt x="44" y="181"/>
                      <a:pt x="52" y="176"/>
                    </a:cubicBezTo>
                    <a:cubicBezTo>
                      <a:pt x="58" y="172"/>
                      <a:pt x="62" y="167"/>
                      <a:pt x="65" y="160"/>
                    </a:cubicBezTo>
                    <a:cubicBezTo>
                      <a:pt x="65" y="159"/>
                      <a:pt x="65" y="158"/>
                      <a:pt x="66" y="157"/>
                    </a:cubicBezTo>
                    <a:cubicBezTo>
                      <a:pt x="66" y="155"/>
                      <a:pt x="66" y="152"/>
                      <a:pt x="66" y="150"/>
                    </a:cubicBezTo>
                    <a:cubicBezTo>
                      <a:pt x="66" y="146"/>
                      <a:pt x="66" y="142"/>
                      <a:pt x="65" y="138"/>
                    </a:cubicBezTo>
                    <a:cubicBezTo>
                      <a:pt x="63" y="134"/>
                      <a:pt x="61" y="130"/>
                      <a:pt x="60" y="125"/>
                    </a:cubicBezTo>
                    <a:cubicBezTo>
                      <a:pt x="58" y="121"/>
                      <a:pt x="57" y="117"/>
                      <a:pt x="57" y="112"/>
                    </a:cubicBezTo>
                    <a:cubicBezTo>
                      <a:pt x="57" y="112"/>
                      <a:pt x="57" y="112"/>
                      <a:pt x="57" y="112"/>
                    </a:cubicBezTo>
                    <a:cubicBezTo>
                      <a:pt x="57" y="105"/>
                      <a:pt x="61" y="99"/>
                      <a:pt x="68" y="97"/>
                    </a:cubicBezTo>
                    <a:cubicBezTo>
                      <a:pt x="69" y="96"/>
                      <a:pt x="71" y="96"/>
                      <a:pt x="72" y="96"/>
                    </a:cubicBezTo>
                    <a:cubicBezTo>
                      <a:pt x="73" y="96"/>
                      <a:pt x="74" y="96"/>
                      <a:pt x="75" y="96"/>
                    </a:cubicBezTo>
                    <a:cubicBezTo>
                      <a:pt x="77" y="96"/>
                      <a:pt x="79" y="96"/>
                      <a:pt x="81" y="96"/>
                    </a:cubicBezTo>
                    <a:cubicBezTo>
                      <a:pt x="81" y="96"/>
                      <a:pt x="81" y="96"/>
                      <a:pt x="81" y="96"/>
                    </a:cubicBezTo>
                    <a:cubicBezTo>
                      <a:pt x="85" y="97"/>
                      <a:pt x="90" y="98"/>
                      <a:pt x="95" y="98"/>
                    </a:cubicBezTo>
                    <a:cubicBezTo>
                      <a:pt x="97" y="98"/>
                      <a:pt x="98" y="98"/>
                      <a:pt x="100" y="98"/>
                    </a:cubicBezTo>
                    <a:cubicBezTo>
                      <a:pt x="103" y="98"/>
                      <a:pt x="105" y="98"/>
                      <a:pt x="108" y="97"/>
                    </a:cubicBezTo>
                    <a:cubicBezTo>
                      <a:pt x="111" y="97"/>
                      <a:pt x="114" y="96"/>
                      <a:pt x="117" y="94"/>
                    </a:cubicBezTo>
                    <a:cubicBezTo>
                      <a:pt x="117" y="94"/>
                      <a:pt x="117" y="94"/>
                      <a:pt x="117" y="94"/>
                    </a:cubicBezTo>
                    <a:cubicBezTo>
                      <a:pt x="123" y="90"/>
                      <a:pt x="128" y="85"/>
                      <a:pt x="131" y="78"/>
                    </a:cubicBezTo>
                    <a:cubicBezTo>
                      <a:pt x="131" y="78"/>
                      <a:pt x="131" y="78"/>
                      <a:pt x="131" y="77"/>
                    </a:cubicBezTo>
                    <a:cubicBezTo>
                      <a:pt x="134" y="69"/>
                      <a:pt x="133" y="60"/>
                      <a:pt x="135" y="51"/>
                    </a:cubicBezTo>
                    <a:cubicBezTo>
                      <a:pt x="135" y="51"/>
                      <a:pt x="135" y="51"/>
                      <a:pt x="135" y="51"/>
                    </a:cubicBezTo>
                    <a:cubicBezTo>
                      <a:pt x="135" y="45"/>
                      <a:pt x="138" y="39"/>
                      <a:pt x="144" y="35"/>
                    </a:cubicBezTo>
                    <a:cubicBezTo>
                      <a:pt x="144" y="35"/>
                      <a:pt x="144" y="35"/>
                      <a:pt x="144" y="35"/>
                    </a:cubicBezTo>
                    <a:cubicBezTo>
                      <a:pt x="146" y="34"/>
                      <a:pt x="148" y="34"/>
                      <a:pt x="151" y="34"/>
                    </a:cubicBezTo>
                    <a:cubicBezTo>
                      <a:pt x="154" y="34"/>
                      <a:pt x="158" y="35"/>
                      <a:pt x="161" y="36"/>
                    </a:cubicBezTo>
                    <a:cubicBezTo>
                      <a:pt x="161" y="36"/>
                      <a:pt x="161" y="37"/>
                      <a:pt x="161" y="37"/>
                    </a:cubicBezTo>
                    <a:cubicBezTo>
                      <a:pt x="162" y="37"/>
                      <a:pt x="162" y="37"/>
                      <a:pt x="162" y="37"/>
                    </a:cubicBezTo>
                    <a:cubicBezTo>
                      <a:pt x="170" y="41"/>
                      <a:pt x="177" y="47"/>
                      <a:pt x="185" y="50"/>
                    </a:cubicBezTo>
                    <a:cubicBezTo>
                      <a:pt x="185" y="50"/>
                      <a:pt x="185" y="50"/>
                      <a:pt x="185" y="50"/>
                    </a:cubicBezTo>
                    <a:cubicBezTo>
                      <a:pt x="186" y="51"/>
                      <a:pt x="187" y="51"/>
                      <a:pt x="188" y="51"/>
                    </a:cubicBezTo>
                    <a:cubicBezTo>
                      <a:pt x="188" y="51"/>
                      <a:pt x="188" y="51"/>
                      <a:pt x="188" y="51"/>
                    </a:cubicBezTo>
                    <a:cubicBezTo>
                      <a:pt x="188" y="51"/>
                      <a:pt x="188" y="51"/>
                      <a:pt x="188" y="51"/>
                    </a:cubicBezTo>
                    <a:cubicBezTo>
                      <a:pt x="188" y="51"/>
                      <a:pt x="188" y="51"/>
                      <a:pt x="189" y="51"/>
                    </a:cubicBezTo>
                    <a:cubicBezTo>
                      <a:pt x="189" y="51"/>
                      <a:pt x="189" y="51"/>
                      <a:pt x="189" y="51"/>
                    </a:cubicBezTo>
                    <a:cubicBezTo>
                      <a:pt x="189" y="52"/>
                      <a:pt x="189" y="52"/>
                      <a:pt x="189" y="52"/>
                    </a:cubicBezTo>
                    <a:cubicBezTo>
                      <a:pt x="189" y="52"/>
                      <a:pt x="189" y="52"/>
                      <a:pt x="189" y="52"/>
                    </a:cubicBezTo>
                    <a:cubicBezTo>
                      <a:pt x="191" y="52"/>
                      <a:pt x="194" y="52"/>
                      <a:pt x="196" y="52"/>
                    </a:cubicBezTo>
                    <a:cubicBezTo>
                      <a:pt x="201" y="52"/>
                      <a:pt x="205" y="51"/>
                      <a:pt x="210" y="50"/>
                    </a:cubicBezTo>
                    <a:cubicBezTo>
                      <a:pt x="214" y="47"/>
                      <a:pt x="218" y="44"/>
                      <a:pt x="221" y="40"/>
                    </a:cubicBezTo>
                    <a:cubicBezTo>
                      <a:pt x="227" y="33"/>
                      <a:pt x="231" y="24"/>
                      <a:pt x="237" y="17"/>
                    </a:cubicBezTo>
                    <a:cubicBezTo>
                      <a:pt x="241" y="14"/>
                      <a:pt x="245" y="11"/>
                      <a:pt x="250" y="11"/>
                    </a:cubicBezTo>
                    <a:cubicBezTo>
                      <a:pt x="250" y="11"/>
                      <a:pt x="251" y="11"/>
                      <a:pt x="252" y="11"/>
                    </a:cubicBezTo>
                    <a:cubicBezTo>
                      <a:pt x="253" y="12"/>
                      <a:pt x="253" y="12"/>
                      <a:pt x="254" y="12"/>
                    </a:cubicBezTo>
                    <a:cubicBezTo>
                      <a:pt x="254" y="12"/>
                      <a:pt x="254" y="12"/>
                      <a:pt x="254" y="12"/>
                    </a:cubicBezTo>
                    <a:cubicBezTo>
                      <a:pt x="257" y="13"/>
                      <a:pt x="261" y="16"/>
                      <a:pt x="263" y="19"/>
                    </a:cubicBezTo>
                    <a:cubicBezTo>
                      <a:pt x="265" y="22"/>
                      <a:pt x="267" y="25"/>
                      <a:pt x="269" y="28"/>
                    </a:cubicBezTo>
                    <a:cubicBezTo>
                      <a:pt x="273" y="34"/>
                      <a:pt x="276" y="40"/>
                      <a:pt x="282" y="45"/>
                    </a:cubicBezTo>
                    <a:cubicBezTo>
                      <a:pt x="283" y="46"/>
                      <a:pt x="284" y="47"/>
                      <a:pt x="285" y="47"/>
                    </a:cubicBezTo>
                    <a:cubicBezTo>
                      <a:pt x="285" y="47"/>
                      <a:pt x="285" y="48"/>
                      <a:pt x="285" y="48"/>
                    </a:cubicBezTo>
                    <a:cubicBezTo>
                      <a:pt x="285" y="48"/>
                      <a:pt x="285" y="48"/>
                      <a:pt x="285" y="48"/>
                    </a:cubicBezTo>
                    <a:cubicBezTo>
                      <a:pt x="286" y="48"/>
                      <a:pt x="286" y="48"/>
                      <a:pt x="286" y="48"/>
                    </a:cubicBezTo>
                    <a:cubicBezTo>
                      <a:pt x="286" y="48"/>
                      <a:pt x="286" y="48"/>
                      <a:pt x="286" y="48"/>
                    </a:cubicBezTo>
                    <a:cubicBezTo>
                      <a:pt x="287" y="48"/>
                      <a:pt x="287" y="49"/>
                      <a:pt x="287" y="49"/>
                    </a:cubicBezTo>
                    <a:cubicBezTo>
                      <a:pt x="288" y="49"/>
                      <a:pt x="290" y="50"/>
                      <a:pt x="291" y="51"/>
                    </a:cubicBezTo>
                    <a:cubicBezTo>
                      <a:pt x="291" y="51"/>
                      <a:pt x="292" y="51"/>
                      <a:pt x="292" y="51"/>
                    </a:cubicBezTo>
                    <a:cubicBezTo>
                      <a:pt x="292" y="51"/>
                      <a:pt x="292" y="51"/>
                      <a:pt x="292" y="51"/>
                    </a:cubicBezTo>
                    <a:cubicBezTo>
                      <a:pt x="295" y="52"/>
                      <a:pt x="299" y="53"/>
                      <a:pt x="302" y="53"/>
                    </a:cubicBezTo>
                    <a:cubicBezTo>
                      <a:pt x="303" y="53"/>
                      <a:pt x="303" y="53"/>
                      <a:pt x="304" y="53"/>
                    </a:cubicBezTo>
                    <a:cubicBezTo>
                      <a:pt x="304" y="53"/>
                      <a:pt x="304" y="53"/>
                      <a:pt x="304" y="53"/>
                    </a:cubicBezTo>
                    <a:cubicBezTo>
                      <a:pt x="304" y="53"/>
                      <a:pt x="304" y="53"/>
                      <a:pt x="304" y="53"/>
                    </a:cubicBezTo>
                    <a:cubicBezTo>
                      <a:pt x="313" y="52"/>
                      <a:pt x="320" y="48"/>
                      <a:pt x="327" y="43"/>
                    </a:cubicBezTo>
                    <a:cubicBezTo>
                      <a:pt x="327" y="43"/>
                      <a:pt x="327" y="43"/>
                      <a:pt x="327" y="43"/>
                    </a:cubicBezTo>
                    <a:cubicBezTo>
                      <a:pt x="327" y="43"/>
                      <a:pt x="328" y="43"/>
                      <a:pt x="328" y="43"/>
                    </a:cubicBezTo>
                    <a:cubicBezTo>
                      <a:pt x="328" y="42"/>
                      <a:pt x="328" y="42"/>
                      <a:pt x="328" y="42"/>
                    </a:cubicBezTo>
                    <a:cubicBezTo>
                      <a:pt x="328" y="42"/>
                      <a:pt x="328" y="42"/>
                      <a:pt x="328" y="42"/>
                    </a:cubicBezTo>
                    <a:cubicBezTo>
                      <a:pt x="334" y="39"/>
                      <a:pt x="339" y="35"/>
                      <a:pt x="345" y="34"/>
                    </a:cubicBezTo>
                    <a:cubicBezTo>
                      <a:pt x="346" y="34"/>
                      <a:pt x="347" y="34"/>
                      <a:pt x="348" y="34"/>
                    </a:cubicBezTo>
                    <a:cubicBezTo>
                      <a:pt x="348" y="34"/>
                      <a:pt x="348" y="34"/>
                      <a:pt x="348" y="34"/>
                    </a:cubicBezTo>
                    <a:cubicBezTo>
                      <a:pt x="348" y="34"/>
                      <a:pt x="348" y="34"/>
                      <a:pt x="348" y="34"/>
                    </a:cubicBezTo>
                    <a:cubicBezTo>
                      <a:pt x="348" y="34"/>
                      <a:pt x="349" y="34"/>
                      <a:pt x="349" y="34"/>
                    </a:cubicBezTo>
                    <a:cubicBezTo>
                      <a:pt x="349" y="34"/>
                      <a:pt x="349" y="34"/>
                      <a:pt x="349" y="34"/>
                    </a:cubicBezTo>
                    <a:cubicBezTo>
                      <a:pt x="355" y="34"/>
                      <a:pt x="360" y="38"/>
                      <a:pt x="362" y="44"/>
                    </a:cubicBezTo>
                    <a:cubicBezTo>
                      <a:pt x="362" y="44"/>
                      <a:pt x="362" y="44"/>
                      <a:pt x="362" y="44"/>
                    </a:cubicBezTo>
                    <a:cubicBezTo>
                      <a:pt x="364" y="48"/>
                      <a:pt x="364" y="52"/>
                      <a:pt x="365" y="56"/>
                    </a:cubicBezTo>
                    <a:cubicBezTo>
                      <a:pt x="365" y="61"/>
                      <a:pt x="365" y="66"/>
                      <a:pt x="366" y="71"/>
                    </a:cubicBezTo>
                    <a:cubicBezTo>
                      <a:pt x="367" y="78"/>
                      <a:pt x="371" y="86"/>
                      <a:pt x="377" y="91"/>
                    </a:cubicBezTo>
                    <a:cubicBezTo>
                      <a:pt x="377" y="91"/>
                      <a:pt x="378" y="92"/>
                      <a:pt x="379" y="93"/>
                    </a:cubicBezTo>
                    <a:cubicBezTo>
                      <a:pt x="384" y="97"/>
                      <a:pt x="391" y="99"/>
                      <a:pt x="397" y="99"/>
                    </a:cubicBezTo>
                    <a:cubicBezTo>
                      <a:pt x="397" y="99"/>
                      <a:pt x="397" y="99"/>
                      <a:pt x="397" y="99"/>
                    </a:cubicBezTo>
                    <a:cubicBezTo>
                      <a:pt x="398" y="99"/>
                      <a:pt x="398" y="99"/>
                      <a:pt x="398" y="99"/>
                    </a:cubicBezTo>
                    <a:cubicBezTo>
                      <a:pt x="401" y="99"/>
                      <a:pt x="404" y="99"/>
                      <a:pt x="406" y="98"/>
                    </a:cubicBezTo>
                    <a:cubicBezTo>
                      <a:pt x="412" y="98"/>
                      <a:pt x="417" y="96"/>
                      <a:pt x="423" y="96"/>
                    </a:cubicBezTo>
                    <a:cubicBezTo>
                      <a:pt x="424" y="96"/>
                      <a:pt x="424" y="96"/>
                      <a:pt x="425" y="96"/>
                    </a:cubicBezTo>
                    <a:cubicBezTo>
                      <a:pt x="425" y="96"/>
                      <a:pt x="425" y="96"/>
                      <a:pt x="425" y="96"/>
                    </a:cubicBezTo>
                    <a:cubicBezTo>
                      <a:pt x="431" y="97"/>
                      <a:pt x="438" y="100"/>
                      <a:pt x="440" y="106"/>
                    </a:cubicBezTo>
                    <a:cubicBezTo>
                      <a:pt x="441" y="108"/>
                      <a:pt x="442" y="110"/>
                      <a:pt x="442" y="113"/>
                    </a:cubicBezTo>
                    <a:cubicBezTo>
                      <a:pt x="442" y="113"/>
                      <a:pt x="442" y="113"/>
                      <a:pt x="442" y="113"/>
                    </a:cubicBezTo>
                    <a:cubicBezTo>
                      <a:pt x="442" y="118"/>
                      <a:pt x="439" y="124"/>
                      <a:pt x="437" y="129"/>
                    </a:cubicBezTo>
                    <a:cubicBezTo>
                      <a:pt x="436" y="132"/>
                      <a:pt x="435" y="134"/>
                      <a:pt x="434" y="137"/>
                    </a:cubicBezTo>
                    <a:cubicBezTo>
                      <a:pt x="433" y="141"/>
                      <a:pt x="432" y="146"/>
                      <a:pt x="432" y="150"/>
                    </a:cubicBezTo>
                    <a:cubicBezTo>
                      <a:pt x="432" y="151"/>
                      <a:pt x="432" y="151"/>
                      <a:pt x="432" y="152"/>
                    </a:cubicBezTo>
                    <a:cubicBezTo>
                      <a:pt x="432" y="152"/>
                      <a:pt x="432" y="152"/>
                      <a:pt x="432" y="152"/>
                    </a:cubicBezTo>
                    <a:cubicBezTo>
                      <a:pt x="432" y="158"/>
                      <a:pt x="434" y="164"/>
                      <a:pt x="438" y="169"/>
                    </a:cubicBezTo>
                    <a:cubicBezTo>
                      <a:pt x="438" y="169"/>
                      <a:pt x="438" y="169"/>
                      <a:pt x="438" y="169"/>
                    </a:cubicBezTo>
                    <a:cubicBezTo>
                      <a:pt x="441" y="173"/>
                      <a:pt x="445" y="176"/>
                      <a:pt x="449" y="178"/>
                    </a:cubicBezTo>
                    <a:cubicBezTo>
                      <a:pt x="451" y="179"/>
                      <a:pt x="453" y="180"/>
                      <a:pt x="455" y="181"/>
                    </a:cubicBezTo>
                    <a:cubicBezTo>
                      <a:pt x="455" y="181"/>
                      <a:pt x="456" y="181"/>
                      <a:pt x="456" y="181"/>
                    </a:cubicBezTo>
                    <a:cubicBezTo>
                      <a:pt x="460" y="183"/>
                      <a:pt x="464" y="184"/>
                      <a:pt x="468" y="185"/>
                    </a:cubicBezTo>
                    <a:cubicBezTo>
                      <a:pt x="470" y="186"/>
                      <a:pt x="471" y="186"/>
                      <a:pt x="472" y="187"/>
                    </a:cubicBezTo>
                    <a:cubicBezTo>
                      <a:pt x="475" y="188"/>
                      <a:pt x="477" y="189"/>
                      <a:pt x="479" y="191"/>
                    </a:cubicBezTo>
                    <a:cubicBezTo>
                      <a:pt x="479" y="191"/>
                      <a:pt x="479" y="191"/>
                      <a:pt x="479" y="191"/>
                    </a:cubicBezTo>
                    <a:cubicBezTo>
                      <a:pt x="479" y="191"/>
                      <a:pt x="479" y="191"/>
                      <a:pt x="479" y="191"/>
                    </a:cubicBezTo>
                    <a:cubicBezTo>
                      <a:pt x="483" y="194"/>
                      <a:pt x="485" y="198"/>
                      <a:pt x="485" y="203"/>
                    </a:cubicBezTo>
                    <a:cubicBezTo>
                      <a:pt x="485" y="204"/>
                      <a:pt x="485" y="206"/>
                      <a:pt x="485" y="207"/>
                    </a:cubicBezTo>
                    <a:cubicBezTo>
                      <a:pt x="484" y="208"/>
                      <a:pt x="484" y="209"/>
                      <a:pt x="483" y="210"/>
                    </a:cubicBezTo>
                    <a:cubicBezTo>
                      <a:pt x="482" y="212"/>
                      <a:pt x="480" y="215"/>
                      <a:pt x="478" y="217"/>
                    </a:cubicBezTo>
                    <a:cubicBezTo>
                      <a:pt x="478" y="217"/>
                      <a:pt x="478" y="217"/>
                      <a:pt x="478" y="217"/>
                    </a:cubicBezTo>
                    <a:cubicBezTo>
                      <a:pt x="478" y="217"/>
                      <a:pt x="478" y="217"/>
                      <a:pt x="478" y="217"/>
                    </a:cubicBezTo>
                    <a:cubicBezTo>
                      <a:pt x="475" y="221"/>
                      <a:pt x="471" y="224"/>
                      <a:pt x="467" y="228"/>
                    </a:cubicBezTo>
                    <a:cubicBezTo>
                      <a:pt x="467" y="228"/>
                      <a:pt x="467" y="228"/>
                      <a:pt x="467" y="228"/>
                    </a:cubicBezTo>
                    <a:cubicBezTo>
                      <a:pt x="460" y="235"/>
                      <a:pt x="455" y="244"/>
                      <a:pt x="455" y="254"/>
                    </a:cubicBezTo>
                    <a:cubicBezTo>
                      <a:pt x="455" y="257"/>
                      <a:pt x="456" y="259"/>
                      <a:pt x="456" y="262"/>
                    </a:cubicBezTo>
                    <a:cubicBezTo>
                      <a:pt x="456" y="262"/>
                      <a:pt x="456" y="262"/>
                      <a:pt x="456" y="262"/>
                    </a:cubicBezTo>
                    <a:cubicBezTo>
                      <a:pt x="456" y="262"/>
                      <a:pt x="457" y="262"/>
                      <a:pt x="457" y="262"/>
                    </a:cubicBezTo>
                    <a:cubicBezTo>
                      <a:pt x="457" y="262"/>
                      <a:pt x="457" y="262"/>
                      <a:pt x="457" y="262"/>
                    </a:cubicBezTo>
                    <a:cubicBezTo>
                      <a:pt x="458" y="268"/>
                      <a:pt x="462" y="274"/>
                      <a:pt x="466" y="278"/>
                    </a:cubicBezTo>
                    <a:cubicBezTo>
                      <a:pt x="466" y="278"/>
                      <a:pt x="466" y="278"/>
                      <a:pt x="466" y="278"/>
                    </a:cubicBezTo>
                    <a:cubicBezTo>
                      <a:pt x="470" y="282"/>
                      <a:pt x="475" y="285"/>
                      <a:pt x="478" y="289"/>
                    </a:cubicBezTo>
                    <a:cubicBezTo>
                      <a:pt x="481" y="292"/>
                      <a:pt x="483" y="294"/>
                      <a:pt x="484" y="298"/>
                    </a:cubicBezTo>
                    <a:cubicBezTo>
                      <a:pt x="485" y="301"/>
                      <a:pt x="485" y="305"/>
                      <a:pt x="484" y="309"/>
                    </a:cubicBezTo>
                    <a:cubicBezTo>
                      <a:pt x="483" y="311"/>
                      <a:pt x="482" y="313"/>
                      <a:pt x="480" y="315"/>
                    </a:cubicBezTo>
                    <a:cubicBezTo>
                      <a:pt x="478" y="317"/>
                      <a:pt x="475" y="319"/>
                      <a:pt x="472" y="320"/>
                    </a:cubicBezTo>
                    <a:cubicBezTo>
                      <a:pt x="471" y="320"/>
                      <a:pt x="470" y="320"/>
                      <a:pt x="470" y="321"/>
                    </a:cubicBezTo>
                    <a:cubicBezTo>
                      <a:pt x="465" y="322"/>
                      <a:pt x="461" y="324"/>
                      <a:pt x="456" y="325"/>
                    </a:cubicBezTo>
                    <a:cubicBezTo>
                      <a:pt x="449" y="328"/>
                      <a:pt x="442" y="332"/>
                      <a:pt x="438" y="338"/>
                    </a:cubicBezTo>
                    <a:cubicBezTo>
                      <a:pt x="434" y="343"/>
                      <a:pt x="432" y="350"/>
                      <a:pt x="432" y="356"/>
                    </a:cubicBezTo>
                    <a:cubicBezTo>
                      <a:pt x="432" y="357"/>
                      <a:pt x="432" y="357"/>
                      <a:pt x="432" y="358"/>
                    </a:cubicBezTo>
                    <a:cubicBezTo>
                      <a:pt x="432" y="358"/>
                      <a:pt x="432" y="358"/>
                      <a:pt x="432" y="358"/>
                    </a:cubicBezTo>
                    <a:cubicBezTo>
                      <a:pt x="432" y="358"/>
                      <a:pt x="432" y="359"/>
                      <a:pt x="432" y="360"/>
                    </a:cubicBezTo>
                    <a:cubicBezTo>
                      <a:pt x="433" y="368"/>
                      <a:pt x="436" y="375"/>
                      <a:pt x="439" y="383"/>
                    </a:cubicBezTo>
                    <a:cubicBezTo>
                      <a:pt x="440" y="386"/>
                      <a:pt x="441" y="390"/>
                      <a:pt x="441" y="394"/>
                    </a:cubicBezTo>
                    <a:cubicBezTo>
                      <a:pt x="441" y="398"/>
                      <a:pt x="440" y="401"/>
                      <a:pt x="438" y="404"/>
                    </a:cubicBezTo>
                    <a:cubicBezTo>
                      <a:pt x="437" y="405"/>
                      <a:pt x="437" y="405"/>
                      <a:pt x="437" y="405"/>
                    </a:cubicBezTo>
                    <a:cubicBezTo>
                      <a:pt x="437" y="405"/>
                      <a:pt x="437" y="405"/>
                      <a:pt x="437" y="405"/>
                    </a:cubicBezTo>
                    <a:cubicBezTo>
                      <a:pt x="437" y="405"/>
                      <a:pt x="437" y="405"/>
                      <a:pt x="437" y="405"/>
                    </a:cubicBezTo>
                    <a:cubicBezTo>
                      <a:pt x="433" y="409"/>
                      <a:pt x="428" y="410"/>
                      <a:pt x="423" y="410"/>
                    </a:cubicBezTo>
                    <a:cubicBezTo>
                      <a:pt x="423" y="410"/>
                      <a:pt x="423" y="410"/>
                      <a:pt x="423" y="410"/>
                    </a:cubicBezTo>
                    <a:cubicBezTo>
                      <a:pt x="423" y="410"/>
                      <a:pt x="423" y="410"/>
                      <a:pt x="423" y="410"/>
                    </a:cubicBezTo>
                    <a:cubicBezTo>
                      <a:pt x="423" y="410"/>
                      <a:pt x="423" y="410"/>
                      <a:pt x="423" y="410"/>
                    </a:cubicBezTo>
                    <a:cubicBezTo>
                      <a:pt x="423" y="410"/>
                      <a:pt x="423" y="410"/>
                      <a:pt x="423" y="410"/>
                    </a:cubicBezTo>
                    <a:cubicBezTo>
                      <a:pt x="420" y="410"/>
                      <a:pt x="418" y="410"/>
                      <a:pt x="416" y="409"/>
                    </a:cubicBezTo>
                    <a:cubicBezTo>
                      <a:pt x="410" y="409"/>
                      <a:pt x="404" y="408"/>
                      <a:pt x="398" y="408"/>
                    </a:cubicBezTo>
                    <a:cubicBezTo>
                      <a:pt x="395" y="408"/>
                      <a:pt x="393" y="408"/>
                      <a:pt x="390" y="408"/>
                    </a:cubicBezTo>
                    <a:cubicBezTo>
                      <a:pt x="390" y="408"/>
                      <a:pt x="390" y="408"/>
                      <a:pt x="390" y="408"/>
                    </a:cubicBezTo>
                    <a:cubicBezTo>
                      <a:pt x="390" y="408"/>
                      <a:pt x="390" y="408"/>
                      <a:pt x="390" y="408"/>
                    </a:cubicBezTo>
                    <a:cubicBezTo>
                      <a:pt x="388" y="409"/>
                      <a:pt x="386" y="410"/>
                      <a:pt x="384" y="410"/>
                    </a:cubicBezTo>
                    <a:cubicBezTo>
                      <a:pt x="388" y="421"/>
                      <a:pt x="388" y="421"/>
                      <a:pt x="388" y="421"/>
                    </a:cubicBezTo>
                    <a:cubicBezTo>
                      <a:pt x="389" y="420"/>
                      <a:pt x="391" y="420"/>
                      <a:pt x="392" y="419"/>
                    </a:cubicBezTo>
                    <a:cubicBezTo>
                      <a:pt x="394" y="419"/>
                      <a:pt x="396" y="419"/>
                      <a:pt x="398" y="419"/>
                    </a:cubicBezTo>
                    <a:cubicBezTo>
                      <a:pt x="398" y="419"/>
                      <a:pt x="398" y="419"/>
                      <a:pt x="398" y="419"/>
                    </a:cubicBezTo>
                    <a:cubicBezTo>
                      <a:pt x="401" y="419"/>
                      <a:pt x="405" y="419"/>
                      <a:pt x="409" y="420"/>
                    </a:cubicBezTo>
                    <a:cubicBezTo>
                      <a:pt x="411" y="420"/>
                      <a:pt x="412" y="420"/>
                      <a:pt x="414" y="420"/>
                    </a:cubicBezTo>
                    <a:cubicBezTo>
                      <a:pt x="416" y="421"/>
                      <a:pt x="420" y="421"/>
                      <a:pt x="423" y="421"/>
                    </a:cubicBezTo>
                    <a:cubicBezTo>
                      <a:pt x="433" y="421"/>
                      <a:pt x="440" y="418"/>
                      <a:pt x="446" y="412"/>
                    </a:cubicBezTo>
                    <a:cubicBezTo>
                      <a:pt x="456" y="400"/>
                      <a:pt x="451" y="384"/>
                      <a:pt x="449" y="379"/>
                    </a:cubicBezTo>
                    <a:cubicBezTo>
                      <a:pt x="449" y="377"/>
                      <a:pt x="448" y="374"/>
                      <a:pt x="447" y="372"/>
                    </a:cubicBezTo>
                    <a:cubicBezTo>
                      <a:pt x="445" y="367"/>
                      <a:pt x="443" y="362"/>
                      <a:pt x="443" y="357"/>
                    </a:cubicBezTo>
                    <a:cubicBezTo>
                      <a:pt x="443" y="353"/>
                      <a:pt x="444" y="348"/>
                      <a:pt x="447" y="345"/>
                    </a:cubicBezTo>
                    <a:cubicBezTo>
                      <a:pt x="449" y="341"/>
                      <a:pt x="454" y="338"/>
                      <a:pt x="460" y="336"/>
                    </a:cubicBezTo>
                    <a:cubicBezTo>
                      <a:pt x="461" y="335"/>
                      <a:pt x="463" y="335"/>
                      <a:pt x="465" y="334"/>
                    </a:cubicBezTo>
                    <a:cubicBezTo>
                      <a:pt x="468" y="333"/>
                      <a:pt x="471" y="332"/>
                      <a:pt x="474" y="331"/>
                    </a:cubicBezTo>
                    <a:cubicBezTo>
                      <a:pt x="478" y="329"/>
                      <a:pt x="484" y="327"/>
                      <a:pt x="488" y="323"/>
                    </a:cubicBezTo>
                    <a:cubicBezTo>
                      <a:pt x="496" y="315"/>
                      <a:pt x="498" y="304"/>
                      <a:pt x="494" y="293"/>
                    </a:cubicBezTo>
                    <a:cubicBezTo>
                      <a:pt x="491" y="285"/>
                      <a:pt x="485" y="280"/>
                      <a:pt x="479" y="275"/>
                    </a:cubicBezTo>
                    <a:cubicBezTo>
                      <a:pt x="477" y="273"/>
                      <a:pt x="476" y="272"/>
                      <a:pt x="474" y="270"/>
                    </a:cubicBezTo>
                    <a:cubicBezTo>
                      <a:pt x="471" y="266"/>
                      <a:pt x="468" y="263"/>
                      <a:pt x="467" y="259"/>
                    </a:cubicBezTo>
                    <a:cubicBezTo>
                      <a:pt x="464" y="249"/>
                      <a:pt x="471" y="240"/>
                      <a:pt x="475" y="236"/>
                    </a:cubicBezTo>
                    <a:cubicBezTo>
                      <a:pt x="477" y="234"/>
                      <a:pt x="478" y="233"/>
                      <a:pt x="479" y="232"/>
                    </a:cubicBezTo>
                    <a:cubicBezTo>
                      <a:pt x="482" y="230"/>
                      <a:pt x="484" y="227"/>
                      <a:pt x="486" y="224"/>
                    </a:cubicBezTo>
                    <a:cubicBezTo>
                      <a:pt x="490" y="221"/>
                      <a:pt x="493" y="216"/>
                      <a:pt x="495" y="210"/>
                    </a:cubicBezTo>
                    <a:cubicBezTo>
                      <a:pt x="498" y="200"/>
                      <a:pt x="495" y="189"/>
                      <a:pt x="486" y="182"/>
                    </a:cubicBezTo>
                    <a:cubicBezTo>
                      <a:pt x="482" y="178"/>
                      <a:pt x="476" y="176"/>
                      <a:pt x="472" y="175"/>
                    </a:cubicBezTo>
                    <a:cubicBezTo>
                      <a:pt x="472" y="175"/>
                      <a:pt x="472" y="175"/>
                      <a:pt x="472" y="175"/>
                    </a:cubicBezTo>
                    <a:cubicBezTo>
                      <a:pt x="470" y="174"/>
                      <a:pt x="468" y="173"/>
                      <a:pt x="466" y="173"/>
                    </a:cubicBezTo>
                    <a:cubicBezTo>
                      <a:pt x="463" y="172"/>
                      <a:pt x="461" y="171"/>
                      <a:pt x="459" y="170"/>
                    </a:cubicBezTo>
                    <a:cubicBezTo>
                      <a:pt x="454" y="168"/>
                      <a:pt x="450" y="166"/>
                      <a:pt x="447" y="162"/>
                    </a:cubicBezTo>
                    <a:cubicBezTo>
                      <a:pt x="445" y="159"/>
                      <a:pt x="443" y="155"/>
                      <a:pt x="443" y="151"/>
                    </a:cubicBezTo>
                    <a:cubicBezTo>
                      <a:pt x="443" y="146"/>
                      <a:pt x="445" y="140"/>
                      <a:pt x="448" y="133"/>
                    </a:cubicBezTo>
                    <a:cubicBezTo>
                      <a:pt x="448" y="133"/>
                      <a:pt x="448" y="133"/>
                      <a:pt x="448" y="133"/>
                    </a:cubicBezTo>
                    <a:cubicBezTo>
                      <a:pt x="448" y="133"/>
                      <a:pt x="448" y="133"/>
                      <a:pt x="448" y="133"/>
                    </a:cubicBezTo>
                    <a:cubicBezTo>
                      <a:pt x="451" y="124"/>
                      <a:pt x="455" y="113"/>
                      <a:pt x="451" y="102"/>
                    </a:cubicBezTo>
                    <a:cubicBezTo>
                      <a:pt x="447" y="92"/>
                      <a:pt x="437" y="86"/>
                      <a:pt x="425" y="85"/>
                    </a:cubicBezTo>
                    <a:cubicBezTo>
                      <a:pt x="424" y="85"/>
                      <a:pt x="424" y="85"/>
                      <a:pt x="423" y="85"/>
                    </a:cubicBezTo>
                    <a:cubicBezTo>
                      <a:pt x="418" y="85"/>
                      <a:pt x="413" y="86"/>
                      <a:pt x="409" y="87"/>
                    </a:cubicBezTo>
                    <a:cubicBezTo>
                      <a:pt x="405" y="87"/>
                      <a:pt x="402" y="88"/>
                      <a:pt x="398" y="88"/>
                    </a:cubicBezTo>
                    <a:cubicBezTo>
                      <a:pt x="398" y="88"/>
                      <a:pt x="398" y="88"/>
                      <a:pt x="398" y="88"/>
                    </a:cubicBezTo>
                    <a:cubicBezTo>
                      <a:pt x="392" y="88"/>
                      <a:pt x="388" y="86"/>
                      <a:pt x="384" y="82"/>
                    </a:cubicBezTo>
                    <a:cubicBezTo>
                      <a:pt x="380" y="79"/>
                      <a:pt x="378" y="74"/>
                      <a:pt x="377" y="69"/>
                    </a:cubicBezTo>
                    <a:cubicBezTo>
                      <a:pt x="377" y="66"/>
                      <a:pt x="376" y="63"/>
                      <a:pt x="376" y="59"/>
                    </a:cubicBezTo>
                    <a:cubicBezTo>
                      <a:pt x="376" y="58"/>
                      <a:pt x="376" y="57"/>
                      <a:pt x="376" y="55"/>
                    </a:cubicBezTo>
                    <a:cubicBezTo>
                      <a:pt x="375" y="50"/>
                      <a:pt x="375" y="45"/>
                      <a:pt x="372" y="40"/>
                    </a:cubicBezTo>
                    <a:cubicBezTo>
                      <a:pt x="368" y="30"/>
                      <a:pt x="359" y="23"/>
                      <a:pt x="349" y="23"/>
                    </a:cubicBezTo>
                    <a:cubicBezTo>
                      <a:pt x="348" y="23"/>
                      <a:pt x="348" y="23"/>
                      <a:pt x="348" y="23"/>
                    </a:cubicBezTo>
                    <a:cubicBezTo>
                      <a:pt x="337" y="23"/>
                      <a:pt x="329" y="28"/>
                      <a:pt x="323" y="33"/>
                    </a:cubicBezTo>
                    <a:cubicBezTo>
                      <a:pt x="321" y="34"/>
                      <a:pt x="321" y="34"/>
                      <a:pt x="321" y="34"/>
                    </a:cubicBezTo>
                    <a:cubicBezTo>
                      <a:pt x="315" y="38"/>
                      <a:pt x="309" y="41"/>
                      <a:pt x="304" y="42"/>
                    </a:cubicBezTo>
                    <a:cubicBezTo>
                      <a:pt x="303" y="42"/>
                      <a:pt x="303" y="42"/>
                      <a:pt x="302" y="42"/>
                    </a:cubicBezTo>
                    <a:cubicBezTo>
                      <a:pt x="298" y="42"/>
                      <a:pt x="294" y="40"/>
                      <a:pt x="291" y="38"/>
                    </a:cubicBezTo>
                    <a:cubicBezTo>
                      <a:pt x="287" y="35"/>
                      <a:pt x="284" y="30"/>
                      <a:pt x="280" y="24"/>
                    </a:cubicBezTo>
                    <a:cubicBezTo>
                      <a:pt x="279" y="22"/>
                      <a:pt x="279" y="22"/>
                      <a:pt x="279" y="22"/>
                    </a:cubicBezTo>
                    <a:cubicBezTo>
                      <a:pt x="278" y="21"/>
                      <a:pt x="278" y="21"/>
                      <a:pt x="278" y="21"/>
                    </a:cubicBezTo>
                    <a:cubicBezTo>
                      <a:pt x="274" y="14"/>
                      <a:pt x="268" y="4"/>
                      <a:pt x="257" y="1"/>
                    </a:cubicBezTo>
                    <a:cubicBezTo>
                      <a:pt x="254" y="0"/>
                      <a:pt x="252" y="0"/>
                      <a:pt x="250" y="0"/>
                    </a:cubicBezTo>
                  </a:path>
                </a:pathLst>
              </a:custGeom>
              <a:solidFill>
                <a:srgbClr val="F9F4F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8" name="ísḻídè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E8CCB12-AF27-48F9-A877-8AD812C51289}"/>
                  </a:ext>
                </a:extLst>
              </p:cNvPr>
              <p:cNvSpPr/>
              <p:nvPr/>
            </p:nvSpPr>
            <p:spPr bwMode="auto">
              <a:xfrm>
                <a:off x="5063137" y="3990548"/>
                <a:ext cx="775506" cy="535305"/>
              </a:xfrm>
              <a:custGeom>
                <a:avLst/>
                <a:gdLst>
                  <a:gd name="T0" fmla="*/ 4 w 108"/>
                  <a:gd name="T1" fmla="*/ 0 h 75"/>
                  <a:gd name="T2" fmla="*/ 0 w 108"/>
                  <a:gd name="T3" fmla="*/ 11 h 75"/>
                  <a:gd name="T4" fmla="*/ 2 w 108"/>
                  <a:gd name="T5" fmla="*/ 12 h 75"/>
                  <a:gd name="T6" fmla="*/ 13 w 108"/>
                  <a:gd name="T7" fmla="*/ 20 h 75"/>
                  <a:gd name="T8" fmla="*/ 17 w 108"/>
                  <a:gd name="T9" fmla="*/ 39 h 75"/>
                  <a:gd name="T10" fmla="*/ 17 w 108"/>
                  <a:gd name="T11" fmla="*/ 41 h 75"/>
                  <a:gd name="T12" fmla="*/ 30 w 108"/>
                  <a:gd name="T13" fmla="*/ 70 h 75"/>
                  <a:gd name="T14" fmla="*/ 45 w 108"/>
                  <a:gd name="T15" fmla="*/ 75 h 75"/>
                  <a:gd name="T16" fmla="*/ 61 w 108"/>
                  <a:gd name="T17" fmla="*/ 71 h 75"/>
                  <a:gd name="T18" fmla="*/ 71 w 108"/>
                  <a:gd name="T19" fmla="*/ 65 h 75"/>
                  <a:gd name="T20" fmla="*/ 82 w 108"/>
                  <a:gd name="T21" fmla="*/ 58 h 75"/>
                  <a:gd name="T22" fmla="*/ 91 w 108"/>
                  <a:gd name="T23" fmla="*/ 56 h 75"/>
                  <a:gd name="T24" fmla="*/ 95 w 108"/>
                  <a:gd name="T25" fmla="*/ 57 h 75"/>
                  <a:gd name="T26" fmla="*/ 104 w 108"/>
                  <a:gd name="T27" fmla="*/ 61 h 75"/>
                  <a:gd name="T28" fmla="*/ 108 w 108"/>
                  <a:gd name="T29" fmla="*/ 51 h 75"/>
                  <a:gd name="T30" fmla="*/ 98 w 108"/>
                  <a:gd name="T31" fmla="*/ 46 h 75"/>
                  <a:gd name="T32" fmla="*/ 91 w 108"/>
                  <a:gd name="T33" fmla="*/ 45 h 75"/>
                  <a:gd name="T34" fmla="*/ 78 w 108"/>
                  <a:gd name="T35" fmla="*/ 48 h 75"/>
                  <a:gd name="T36" fmla="*/ 56 w 108"/>
                  <a:gd name="T37" fmla="*/ 61 h 75"/>
                  <a:gd name="T38" fmla="*/ 56 w 108"/>
                  <a:gd name="T39" fmla="*/ 61 h 75"/>
                  <a:gd name="T40" fmla="*/ 47 w 108"/>
                  <a:gd name="T41" fmla="*/ 64 h 75"/>
                  <a:gd name="T42" fmla="*/ 45 w 108"/>
                  <a:gd name="T43" fmla="*/ 64 h 75"/>
                  <a:gd name="T44" fmla="*/ 39 w 108"/>
                  <a:gd name="T45" fmla="*/ 63 h 75"/>
                  <a:gd name="T46" fmla="*/ 36 w 108"/>
                  <a:gd name="T47" fmla="*/ 61 h 75"/>
                  <a:gd name="T48" fmla="*/ 36 w 108"/>
                  <a:gd name="T49" fmla="*/ 61 h 75"/>
                  <a:gd name="T50" fmla="*/ 28 w 108"/>
                  <a:gd name="T51" fmla="*/ 40 h 75"/>
                  <a:gd name="T52" fmla="*/ 28 w 108"/>
                  <a:gd name="T53" fmla="*/ 40 h 75"/>
                  <a:gd name="T54" fmla="*/ 23 w 108"/>
                  <a:gd name="T55" fmla="*/ 15 h 75"/>
                  <a:gd name="T56" fmla="*/ 23 w 108"/>
                  <a:gd name="T57" fmla="*/ 15 h 75"/>
                  <a:gd name="T58" fmla="*/ 6 w 108"/>
                  <a:gd name="T59" fmla="*/ 1 h 75"/>
                  <a:gd name="T60" fmla="*/ 4 w 108"/>
                  <a:gd name="T61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8" h="75">
                    <a:moveTo>
                      <a:pt x="4" y="0"/>
                    </a:moveTo>
                    <a:cubicBezTo>
                      <a:pt x="0" y="11"/>
                      <a:pt x="0" y="11"/>
                      <a:pt x="0" y="11"/>
                    </a:cubicBezTo>
                    <a:cubicBezTo>
                      <a:pt x="1" y="11"/>
                      <a:pt x="2" y="11"/>
                      <a:pt x="2" y="12"/>
                    </a:cubicBezTo>
                    <a:cubicBezTo>
                      <a:pt x="7" y="13"/>
                      <a:pt x="11" y="16"/>
                      <a:pt x="13" y="20"/>
                    </a:cubicBezTo>
                    <a:cubicBezTo>
                      <a:pt x="16" y="25"/>
                      <a:pt x="16" y="32"/>
                      <a:pt x="17" y="39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8" y="49"/>
                      <a:pt x="19" y="62"/>
                      <a:pt x="30" y="70"/>
                    </a:cubicBezTo>
                    <a:cubicBezTo>
                      <a:pt x="34" y="73"/>
                      <a:pt x="40" y="75"/>
                      <a:pt x="45" y="75"/>
                    </a:cubicBezTo>
                    <a:cubicBezTo>
                      <a:pt x="50" y="75"/>
                      <a:pt x="56" y="74"/>
                      <a:pt x="61" y="71"/>
                    </a:cubicBezTo>
                    <a:cubicBezTo>
                      <a:pt x="65" y="69"/>
                      <a:pt x="68" y="67"/>
                      <a:pt x="71" y="65"/>
                    </a:cubicBezTo>
                    <a:cubicBezTo>
                      <a:pt x="75" y="62"/>
                      <a:pt x="79" y="60"/>
                      <a:pt x="82" y="58"/>
                    </a:cubicBezTo>
                    <a:cubicBezTo>
                      <a:pt x="85" y="57"/>
                      <a:pt x="88" y="56"/>
                      <a:pt x="91" y="56"/>
                    </a:cubicBezTo>
                    <a:cubicBezTo>
                      <a:pt x="93" y="56"/>
                      <a:pt x="94" y="57"/>
                      <a:pt x="95" y="57"/>
                    </a:cubicBezTo>
                    <a:cubicBezTo>
                      <a:pt x="99" y="58"/>
                      <a:pt x="102" y="59"/>
                      <a:pt x="104" y="61"/>
                    </a:cubicBezTo>
                    <a:cubicBezTo>
                      <a:pt x="108" y="51"/>
                      <a:pt x="108" y="51"/>
                      <a:pt x="108" y="51"/>
                    </a:cubicBezTo>
                    <a:cubicBezTo>
                      <a:pt x="105" y="48"/>
                      <a:pt x="102" y="47"/>
                      <a:pt x="98" y="46"/>
                    </a:cubicBezTo>
                    <a:cubicBezTo>
                      <a:pt x="96" y="45"/>
                      <a:pt x="93" y="45"/>
                      <a:pt x="91" y="45"/>
                    </a:cubicBezTo>
                    <a:cubicBezTo>
                      <a:pt x="87" y="45"/>
                      <a:pt x="82" y="46"/>
                      <a:pt x="78" y="48"/>
                    </a:cubicBezTo>
                    <a:cubicBezTo>
                      <a:pt x="70" y="51"/>
                      <a:pt x="63" y="57"/>
                      <a:pt x="56" y="61"/>
                    </a:cubicBezTo>
                    <a:cubicBezTo>
                      <a:pt x="56" y="61"/>
                      <a:pt x="56" y="61"/>
                      <a:pt x="56" y="61"/>
                    </a:cubicBezTo>
                    <a:cubicBezTo>
                      <a:pt x="53" y="63"/>
                      <a:pt x="50" y="64"/>
                      <a:pt x="47" y="64"/>
                    </a:cubicBezTo>
                    <a:cubicBezTo>
                      <a:pt x="47" y="64"/>
                      <a:pt x="46" y="64"/>
                      <a:pt x="45" y="64"/>
                    </a:cubicBezTo>
                    <a:cubicBezTo>
                      <a:pt x="43" y="64"/>
                      <a:pt x="41" y="64"/>
                      <a:pt x="39" y="63"/>
                    </a:cubicBezTo>
                    <a:cubicBezTo>
                      <a:pt x="38" y="62"/>
                      <a:pt x="37" y="62"/>
                      <a:pt x="36" y="61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0" y="56"/>
                      <a:pt x="29" y="47"/>
                      <a:pt x="28" y="40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28" y="31"/>
                      <a:pt x="27" y="23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19" y="8"/>
                      <a:pt x="13" y="3"/>
                      <a:pt x="6" y="1"/>
                    </a:cubicBezTo>
                    <a:cubicBezTo>
                      <a:pt x="5" y="1"/>
                      <a:pt x="5" y="1"/>
                      <a:pt x="4" y="0"/>
                    </a:cubicBezTo>
                  </a:path>
                </a:pathLst>
              </a:custGeom>
              <a:solidFill>
                <a:srgbClr val="D84C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79" name="iślíḋê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6E324C0-AA5D-4FD4-B900-E57C46B88C91}"/>
                  </a:ext>
                </a:extLst>
              </p:cNvPr>
              <p:cNvSpPr/>
              <p:nvPr/>
            </p:nvSpPr>
            <p:spPr bwMode="auto">
              <a:xfrm>
                <a:off x="6319045" y="4004274"/>
                <a:ext cx="772076" cy="528442"/>
              </a:xfrm>
              <a:custGeom>
                <a:avLst/>
                <a:gdLst>
                  <a:gd name="T0" fmla="*/ 104 w 108"/>
                  <a:gd name="T1" fmla="*/ 0 h 74"/>
                  <a:gd name="T2" fmla="*/ 92 w 108"/>
                  <a:gd name="T3" fmla="*/ 9 h 74"/>
                  <a:gd name="T4" fmla="*/ 92 w 108"/>
                  <a:gd name="T5" fmla="*/ 9 h 74"/>
                  <a:gd name="T6" fmla="*/ 85 w 108"/>
                  <a:gd name="T7" fmla="*/ 31 h 74"/>
                  <a:gd name="T8" fmla="*/ 85 w 108"/>
                  <a:gd name="T9" fmla="*/ 31 h 74"/>
                  <a:gd name="T10" fmla="*/ 80 w 108"/>
                  <a:gd name="T11" fmla="*/ 56 h 74"/>
                  <a:gd name="T12" fmla="*/ 80 w 108"/>
                  <a:gd name="T13" fmla="*/ 56 h 74"/>
                  <a:gd name="T14" fmla="*/ 74 w 108"/>
                  <a:gd name="T15" fmla="*/ 61 h 74"/>
                  <a:gd name="T16" fmla="*/ 69 w 108"/>
                  <a:gd name="T17" fmla="*/ 62 h 74"/>
                  <a:gd name="T18" fmla="*/ 67 w 108"/>
                  <a:gd name="T19" fmla="*/ 62 h 74"/>
                  <a:gd name="T20" fmla="*/ 67 w 108"/>
                  <a:gd name="T21" fmla="*/ 62 h 74"/>
                  <a:gd name="T22" fmla="*/ 67 w 108"/>
                  <a:gd name="T23" fmla="*/ 62 h 74"/>
                  <a:gd name="T24" fmla="*/ 65 w 108"/>
                  <a:gd name="T25" fmla="*/ 62 h 74"/>
                  <a:gd name="T26" fmla="*/ 65 w 108"/>
                  <a:gd name="T27" fmla="*/ 62 h 74"/>
                  <a:gd name="T28" fmla="*/ 65 w 108"/>
                  <a:gd name="T29" fmla="*/ 62 h 74"/>
                  <a:gd name="T30" fmla="*/ 54 w 108"/>
                  <a:gd name="T31" fmla="*/ 58 h 74"/>
                  <a:gd name="T32" fmla="*/ 41 w 108"/>
                  <a:gd name="T33" fmla="*/ 50 h 74"/>
                  <a:gd name="T34" fmla="*/ 41 w 108"/>
                  <a:gd name="T35" fmla="*/ 50 h 74"/>
                  <a:gd name="T36" fmla="*/ 41 w 108"/>
                  <a:gd name="T37" fmla="*/ 49 h 74"/>
                  <a:gd name="T38" fmla="*/ 38 w 108"/>
                  <a:gd name="T39" fmla="*/ 48 h 74"/>
                  <a:gd name="T40" fmla="*/ 38 w 108"/>
                  <a:gd name="T41" fmla="*/ 48 h 74"/>
                  <a:gd name="T42" fmla="*/ 38 w 108"/>
                  <a:gd name="T43" fmla="*/ 48 h 74"/>
                  <a:gd name="T44" fmla="*/ 25 w 108"/>
                  <a:gd name="T45" fmla="*/ 44 h 74"/>
                  <a:gd name="T46" fmla="*/ 24 w 108"/>
                  <a:gd name="T47" fmla="*/ 44 h 74"/>
                  <a:gd name="T48" fmla="*/ 24 w 108"/>
                  <a:gd name="T49" fmla="*/ 44 h 74"/>
                  <a:gd name="T50" fmla="*/ 22 w 108"/>
                  <a:gd name="T51" fmla="*/ 43 h 74"/>
                  <a:gd name="T52" fmla="*/ 21 w 108"/>
                  <a:gd name="T53" fmla="*/ 43 h 74"/>
                  <a:gd name="T54" fmla="*/ 21 w 108"/>
                  <a:gd name="T55" fmla="*/ 43 h 74"/>
                  <a:gd name="T56" fmla="*/ 21 w 108"/>
                  <a:gd name="T57" fmla="*/ 43 h 74"/>
                  <a:gd name="T58" fmla="*/ 21 w 108"/>
                  <a:gd name="T59" fmla="*/ 43 h 74"/>
                  <a:gd name="T60" fmla="*/ 3 w 108"/>
                  <a:gd name="T61" fmla="*/ 50 h 74"/>
                  <a:gd name="T62" fmla="*/ 0 w 108"/>
                  <a:gd name="T63" fmla="*/ 52 h 74"/>
                  <a:gd name="T64" fmla="*/ 5 w 108"/>
                  <a:gd name="T65" fmla="*/ 63 h 74"/>
                  <a:gd name="T66" fmla="*/ 10 w 108"/>
                  <a:gd name="T67" fmla="*/ 59 h 74"/>
                  <a:gd name="T68" fmla="*/ 21 w 108"/>
                  <a:gd name="T69" fmla="*/ 54 h 74"/>
                  <a:gd name="T70" fmla="*/ 21 w 108"/>
                  <a:gd name="T71" fmla="*/ 54 h 74"/>
                  <a:gd name="T72" fmla="*/ 36 w 108"/>
                  <a:gd name="T73" fmla="*/ 59 h 74"/>
                  <a:gd name="T74" fmla="*/ 42 w 108"/>
                  <a:gd name="T75" fmla="*/ 63 h 74"/>
                  <a:gd name="T76" fmla="*/ 48 w 108"/>
                  <a:gd name="T77" fmla="*/ 67 h 74"/>
                  <a:gd name="T78" fmla="*/ 63 w 108"/>
                  <a:gd name="T79" fmla="*/ 73 h 74"/>
                  <a:gd name="T80" fmla="*/ 67 w 108"/>
                  <a:gd name="T81" fmla="*/ 74 h 74"/>
                  <a:gd name="T82" fmla="*/ 89 w 108"/>
                  <a:gd name="T83" fmla="*/ 62 h 74"/>
                  <a:gd name="T84" fmla="*/ 96 w 108"/>
                  <a:gd name="T85" fmla="*/ 36 h 74"/>
                  <a:gd name="T86" fmla="*/ 96 w 108"/>
                  <a:gd name="T87" fmla="*/ 32 h 74"/>
                  <a:gd name="T88" fmla="*/ 101 w 108"/>
                  <a:gd name="T89" fmla="*/ 16 h 74"/>
                  <a:gd name="T90" fmla="*/ 108 w 108"/>
                  <a:gd name="T91" fmla="*/ 11 h 74"/>
                  <a:gd name="T92" fmla="*/ 104 w 108"/>
                  <a:gd name="T93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8" h="74">
                    <a:moveTo>
                      <a:pt x="104" y="0"/>
                    </a:moveTo>
                    <a:cubicBezTo>
                      <a:pt x="100" y="2"/>
                      <a:pt x="96" y="5"/>
                      <a:pt x="92" y="9"/>
                    </a:cubicBezTo>
                    <a:cubicBezTo>
                      <a:pt x="92" y="9"/>
                      <a:pt x="92" y="9"/>
                      <a:pt x="92" y="9"/>
                    </a:cubicBezTo>
                    <a:cubicBezTo>
                      <a:pt x="88" y="16"/>
                      <a:pt x="86" y="23"/>
                      <a:pt x="85" y="31"/>
                    </a:cubicBezTo>
                    <a:cubicBezTo>
                      <a:pt x="85" y="31"/>
                      <a:pt x="85" y="31"/>
                      <a:pt x="85" y="31"/>
                    </a:cubicBezTo>
                    <a:cubicBezTo>
                      <a:pt x="84" y="39"/>
                      <a:pt x="84" y="49"/>
                      <a:pt x="80" y="56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78" y="58"/>
                      <a:pt x="76" y="60"/>
                      <a:pt x="74" y="61"/>
                    </a:cubicBezTo>
                    <a:cubicBezTo>
                      <a:pt x="72" y="62"/>
                      <a:pt x="71" y="62"/>
                      <a:pt x="69" y="62"/>
                    </a:cubicBezTo>
                    <a:cubicBezTo>
                      <a:pt x="69" y="62"/>
                      <a:pt x="68" y="62"/>
                      <a:pt x="67" y="62"/>
                    </a:cubicBezTo>
                    <a:cubicBezTo>
                      <a:pt x="67" y="62"/>
                      <a:pt x="67" y="62"/>
                      <a:pt x="67" y="62"/>
                    </a:cubicBezTo>
                    <a:cubicBezTo>
                      <a:pt x="67" y="62"/>
                      <a:pt x="67" y="62"/>
                      <a:pt x="67" y="62"/>
                    </a:cubicBezTo>
                    <a:cubicBezTo>
                      <a:pt x="66" y="62"/>
                      <a:pt x="66" y="62"/>
                      <a:pt x="65" y="62"/>
                    </a:cubicBezTo>
                    <a:cubicBezTo>
                      <a:pt x="65" y="62"/>
                      <a:pt x="65" y="62"/>
                      <a:pt x="65" y="62"/>
                    </a:cubicBezTo>
                    <a:cubicBezTo>
                      <a:pt x="65" y="62"/>
                      <a:pt x="65" y="62"/>
                      <a:pt x="65" y="62"/>
                    </a:cubicBezTo>
                    <a:cubicBezTo>
                      <a:pt x="61" y="62"/>
                      <a:pt x="57" y="60"/>
                      <a:pt x="54" y="58"/>
                    </a:cubicBezTo>
                    <a:cubicBezTo>
                      <a:pt x="50" y="55"/>
                      <a:pt x="46" y="52"/>
                      <a:pt x="41" y="50"/>
                    </a:cubicBezTo>
                    <a:cubicBezTo>
                      <a:pt x="41" y="50"/>
                      <a:pt x="41" y="50"/>
                      <a:pt x="41" y="50"/>
                    </a:cubicBezTo>
                    <a:cubicBezTo>
                      <a:pt x="41" y="50"/>
                      <a:pt x="41" y="49"/>
                      <a:pt x="41" y="49"/>
                    </a:cubicBezTo>
                    <a:cubicBezTo>
                      <a:pt x="40" y="49"/>
                      <a:pt x="39" y="48"/>
                      <a:pt x="38" y="48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34" y="46"/>
                      <a:pt x="29" y="44"/>
                      <a:pt x="25" y="44"/>
                    </a:cubicBezTo>
                    <a:cubicBezTo>
                      <a:pt x="25" y="44"/>
                      <a:pt x="24" y="44"/>
                      <a:pt x="24" y="44"/>
                    </a:cubicBezTo>
                    <a:cubicBezTo>
                      <a:pt x="24" y="44"/>
                      <a:pt x="24" y="44"/>
                      <a:pt x="24" y="44"/>
                    </a:cubicBezTo>
                    <a:cubicBezTo>
                      <a:pt x="23" y="43"/>
                      <a:pt x="23" y="43"/>
                      <a:pt x="22" y="43"/>
                    </a:cubicBezTo>
                    <a:cubicBezTo>
                      <a:pt x="22" y="43"/>
                      <a:pt x="21" y="43"/>
                      <a:pt x="21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14" y="44"/>
                      <a:pt x="8" y="46"/>
                      <a:pt x="3" y="50"/>
                    </a:cubicBezTo>
                    <a:cubicBezTo>
                      <a:pt x="2" y="50"/>
                      <a:pt x="1" y="51"/>
                      <a:pt x="0" y="52"/>
                    </a:cubicBezTo>
                    <a:cubicBezTo>
                      <a:pt x="5" y="63"/>
                      <a:pt x="5" y="63"/>
                      <a:pt x="5" y="63"/>
                    </a:cubicBezTo>
                    <a:cubicBezTo>
                      <a:pt x="6" y="62"/>
                      <a:pt x="8" y="60"/>
                      <a:pt x="10" y="59"/>
                    </a:cubicBezTo>
                    <a:cubicBezTo>
                      <a:pt x="13" y="56"/>
                      <a:pt x="17" y="55"/>
                      <a:pt x="21" y="54"/>
                    </a:cubicBezTo>
                    <a:cubicBezTo>
                      <a:pt x="21" y="54"/>
                      <a:pt x="21" y="54"/>
                      <a:pt x="21" y="54"/>
                    </a:cubicBezTo>
                    <a:cubicBezTo>
                      <a:pt x="26" y="54"/>
                      <a:pt x="30" y="56"/>
                      <a:pt x="36" y="59"/>
                    </a:cubicBezTo>
                    <a:cubicBezTo>
                      <a:pt x="38" y="61"/>
                      <a:pt x="40" y="62"/>
                      <a:pt x="42" y="63"/>
                    </a:cubicBezTo>
                    <a:cubicBezTo>
                      <a:pt x="44" y="65"/>
                      <a:pt x="46" y="66"/>
                      <a:pt x="48" y="67"/>
                    </a:cubicBezTo>
                    <a:cubicBezTo>
                      <a:pt x="52" y="70"/>
                      <a:pt x="57" y="72"/>
                      <a:pt x="63" y="73"/>
                    </a:cubicBezTo>
                    <a:cubicBezTo>
                      <a:pt x="64" y="73"/>
                      <a:pt x="66" y="74"/>
                      <a:pt x="67" y="74"/>
                    </a:cubicBezTo>
                    <a:cubicBezTo>
                      <a:pt x="76" y="74"/>
                      <a:pt x="84" y="69"/>
                      <a:pt x="89" y="62"/>
                    </a:cubicBezTo>
                    <a:cubicBezTo>
                      <a:pt x="94" y="53"/>
                      <a:pt x="95" y="44"/>
                      <a:pt x="96" y="36"/>
                    </a:cubicBezTo>
                    <a:cubicBezTo>
                      <a:pt x="96" y="35"/>
                      <a:pt x="96" y="33"/>
                      <a:pt x="96" y="32"/>
                    </a:cubicBezTo>
                    <a:cubicBezTo>
                      <a:pt x="97" y="25"/>
                      <a:pt x="98" y="20"/>
                      <a:pt x="101" y="16"/>
                    </a:cubicBezTo>
                    <a:cubicBezTo>
                      <a:pt x="103" y="14"/>
                      <a:pt x="105" y="12"/>
                      <a:pt x="108" y="11"/>
                    </a:cubicBezTo>
                    <a:cubicBezTo>
                      <a:pt x="104" y="0"/>
                      <a:pt x="104" y="0"/>
                      <a:pt x="104" y="0"/>
                    </a:cubicBezTo>
                  </a:path>
                </a:pathLst>
              </a:custGeom>
              <a:solidFill>
                <a:srgbClr val="D84C4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0" name="iS1íḍè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B235CB0-3C02-4B02-BBE1-C944356BCF37}"/>
                  </a:ext>
                </a:extLst>
              </p:cNvPr>
              <p:cNvSpPr/>
              <p:nvPr/>
            </p:nvSpPr>
            <p:spPr bwMode="auto">
              <a:xfrm>
                <a:off x="4397437" y="1156176"/>
                <a:ext cx="3390265" cy="3455464"/>
              </a:xfrm>
              <a:custGeom>
                <a:avLst/>
                <a:gdLst>
                  <a:gd name="T0" fmla="*/ 342 w 473"/>
                  <a:gd name="T1" fmla="*/ 460 h 484"/>
                  <a:gd name="T2" fmla="*/ 140 w 473"/>
                  <a:gd name="T3" fmla="*/ 461 h 484"/>
                  <a:gd name="T4" fmla="*/ 333 w 473"/>
                  <a:gd name="T5" fmla="*/ 461 h 484"/>
                  <a:gd name="T6" fmla="*/ 309 w 473"/>
                  <a:gd name="T7" fmla="*/ 449 h 484"/>
                  <a:gd name="T8" fmla="*/ 306 w 473"/>
                  <a:gd name="T9" fmla="*/ 447 h 484"/>
                  <a:gd name="T10" fmla="*/ 292 w 473"/>
                  <a:gd name="T11" fmla="*/ 443 h 484"/>
                  <a:gd name="T12" fmla="*/ 249 w 473"/>
                  <a:gd name="T13" fmla="*/ 477 h 484"/>
                  <a:gd name="T14" fmla="*/ 256 w 473"/>
                  <a:gd name="T15" fmla="*/ 468 h 484"/>
                  <a:gd name="T16" fmla="*/ 292 w 473"/>
                  <a:gd name="T17" fmla="*/ 443 h 484"/>
                  <a:gd name="T18" fmla="*/ 289 w 473"/>
                  <a:gd name="T19" fmla="*/ 442 h 484"/>
                  <a:gd name="T20" fmla="*/ 149 w 473"/>
                  <a:gd name="T21" fmla="*/ 458 h 484"/>
                  <a:gd name="T22" fmla="*/ 223 w 473"/>
                  <a:gd name="T23" fmla="*/ 476 h 484"/>
                  <a:gd name="T24" fmla="*/ 121 w 473"/>
                  <a:gd name="T25" fmla="*/ 437 h 484"/>
                  <a:gd name="T26" fmla="*/ 121 w 473"/>
                  <a:gd name="T27" fmla="*/ 437 h 484"/>
                  <a:gd name="T28" fmla="*/ 353 w 473"/>
                  <a:gd name="T29" fmla="*/ 430 h 484"/>
                  <a:gd name="T30" fmla="*/ 378 w 473"/>
                  <a:gd name="T31" fmla="*/ 397 h 484"/>
                  <a:gd name="T32" fmla="*/ 360 w 473"/>
                  <a:gd name="T33" fmla="*/ 408 h 484"/>
                  <a:gd name="T34" fmla="*/ 404 w 473"/>
                  <a:gd name="T35" fmla="*/ 398 h 484"/>
                  <a:gd name="T36" fmla="*/ 63 w 473"/>
                  <a:gd name="T37" fmla="*/ 399 h 484"/>
                  <a:gd name="T38" fmla="*/ 99 w 473"/>
                  <a:gd name="T39" fmla="*/ 398 h 484"/>
                  <a:gd name="T40" fmla="*/ 425 w 473"/>
                  <a:gd name="T41" fmla="*/ 394 h 484"/>
                  <a:gd name="T42" fmla="*/ 425 w 473"/>
                  <a:gd name="T43" fmla="*/ 394 h 484"/>
                  <a:gd name="T44" fmla="*/ 54 w 473"/>
                  <a:gd name="T45" fmla="*/ 345 h 484"/>
                  <a:gd name="T46" fmla="*/ 458 w 473"/>
                  <a:gd name="T47" fmla="*/ 310 h 484"/>
                  <a:gd name="T48" fmla="*/ 420 w 473"/>
                  <a:gd name="T49" fmla="*/ 345 h 484"/>
                  <a:gd name="T50" fmla="*/ 4 w 473"/>
                  <a:gd name="T51" fmla="*/ 301 h 484"/>
                  <a:gd name="T52" fmla="*/ 4 w 473"/>
                  <a:gd name="T53" fmla="*/ 301 h 484"/>
                  <a:gd name="T54" fmla="*/ 4 w 473"/>
                  <a:gd name="T55" fmla="*/ 301 h 484"/>
                  <a:gd name="T56" fmla="*/ 4 w 473"/>
                  <a:gd name="T57" fmla="*/ 301 h 484"/>
                  <a:gd name="T58" fmla="*/ 3 w 473"/>
                  <a:gd name="T59" fmla="*/ 300 h 484"/>
                  <a:gd name="T60" fmla="*/ 3 w 473"/>
                  <a:gd name="T61" fmla="*/ 300 h 484"/>
                  <a:gd name="T62" fmla="*/ 3 w 473"/>
                  <a:gd name="T63" fmla="*/ 300 h 484"/>
                  <a:gd name="T64" fmla="*/ 3 w 473"/>
                  <a:gd name="T65" fmla="*/ 299 h 484"/>
                  <a:gd name="T66" fmla="*/ 3 w 473"/>
                  <a:gd name="T67" fmla="*/ 299 h 484"/>
                  <a:gd name="T68" fmla="*/ 2 w 473"/>
                  <a:gd name="T69" fmla="*/ 298 h 484"/>
                  <a:gd name="T70" fmla="*/ 2 w 473"/>
                  <a:gd name="T71" fmla="*/ 298 h 484"/>
                  <a:gd name="T72" fmla="*/ 2 w 473"/>
                  <a:gd name="T73" fmla="*/ 298 h 484"/>
                  <a:gd name="T74" fmla="*/ 2 w 473"/>
                  <a:gd name="T75" fmla="*/ 297 h 484"/>
                  <a:gd name="T76" fmla="*/ 2 w 473"/>
                  <a:gd name="T77" fmla="*/ 297 h 484"/>
                  <a:gd name="T78" fmla="*/ 2 w 473"/>
                  <a:gd name="T79" fmla="*/ 296 h 484"/>
                  <a:gd name="T80" fmla="*/ 4 w 473"/>
                  <a:gd name="T81" fmla="*/ 283 h 484"/>
                  <a:gd name="T82" fmla="*/ 2 w 473"/>
                  <a:gd name="T83" fmla="*/ 296 h 484"/>
                  <a:gd name="T84" fmla="*/ 473 w 473"/>
                  <a:gd name="T85" fmla="*/ 296 h 484"/>
                  <a:gd name="T86" fmla="*/ 8 w 473"/>
                  <a:gd name="T87" fmla="*/ 277 h 484"/>
                  <a:gd name="T88" fmla="*/ 455 w 473"/>
                  <a:gd name="T89" fmla="*/ 217 h 484"/>
                  <a:gd name="T90" fmla="*/ 455 w 473"/>
                  <a:gd name="T91" fmla="*/ 217 h 484"/>
                  <a:gd name="T92" fmla="*/ 26 w 473"/>
                  <a:gd name="T93" fmla="*/ 225 h 484"/>
                  <a:gd name="T94" fmla="*/ 466 w 473"/>
                  <a:gd name="T95" fmla="*/ 206 h 484"/>
                  <a:gd name="T96" fmla="*/ 471 w 473"/>
                  <a:gd name="T97" fmla="*/ 199 h 484"/>
                  <a:gd name="T98" fmla="*/ 1 w 473"/>
                  <a:gd name="T99" fmla="*/ 189 h 484"/>
                  <a:gd name="T100" fmla="*/ 54 w 473"/>
                  <a:gd name="T101" fmla="*/ 146 h 484"/>
                  <a:gd name="T102" fmla="*/ 60 w 473"/>
                  <a:gd name="T103" fmla="*/ 85 h 484"/>
                  <a:gd name="T104" fmla="*/ 105 w 473"/>
                  <a:gd name="T105" fmla="*/ 83 h 484"/>
                  <a:gd name="T106" fmla="*/ 292 w 473"/>
                  <a:gd name="T107" fmla="*/ 42 h 484"/>
                  <a:gd name="T108" fmla="*/ 177 w 473"/>
                  <a:gd name="T109" fmla="*/ 40 h 484"/>
                  <a:gd name="T110" fmla="*/ 123 w 473"/>
                  <a:gd name="T111" fmla="*/ 40 h 484"/>
                  <a:gd name="T112" fmla="*/ 280 w 473"/>
                  <a:gd name="T113" fmla="*/ 40 h 484"/>
                  <a:gd name="T114" fmla="*/ 275 w 473"/>
                  <a:gd name="T115" fmla="*/ 38 h 484"/>
                  <a:gd name="T116" fmla="*/ 274 w 473"/>
                  <a:gd name="T117" fmla="*/ 37 h 484"/>
                  <a:gd name="T118" fmla="*/ 316 w 473"/>
                  <a:gd name="T119" fmla="*/ 32 h 484"/>
                  <a:gd name="T120" fmla="*/ 150 w 473"/>
                  <a:gd name="T121" fmla="*/ 26 h 484"/>
                  <a:gd name="T122" fmla="*/ 132 w 473"/>
                  <a:gd name="T123" fmla="*/ 24 h 484"/>
                  <a:gd name="T124" fmla="*/ 242 w 473"/>
                  <a:gd name="T125" fmla="*/ 1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3" h="484">
                    <a:moveTo>
                      <a:pt x="333" y="461"/>
                    </a:moveTo>
                    <a:cubicBezTo>
                      <a:pt x="334" y="461"/>
                      <a:pt x="334" y="461"/>
                      <a:pt x="335" y="461"/>
                    </a:cubicBezTo>
                    <a:cubicBezTo>
                      <a:pt x="335" y="461"/>
                      <a:pt x="335" y="461"/>
                      <a:pt x="335" y="461"/>
                    </a:cubicBezTo>
                    <a:cubicBezTo>
                      <a:pt x="335" y="461"/>
                      <a:pt x="334" y="461"/>
                      <a:pt x="333" y="461"/>
                    </a:cubicBezTo>
                    <a:cubicBezTo>
                      <a:pt x="333" y="461"/>
                      <a:pt x="333" y="461"/>
                      <a:pt x="333" y="461"/>
                    </a:cubicBezTo>
                    <a:moveTo>
                      <a:pt x="342" y="460"/>
                    </a:moveTo>
                    <a:cubicBezTo>
                      <a:pt x="342" y="460"/>
                      <a:pt x="342" y="460"/>
                      <a:pt x="341" y="460"/>
                    </a:cubicBezTo>
                    <a:cubicBezTo>
                      <a:pt x="340" y="461"/>
                      <a:pt x="339" y="461"/>
                      <a:pt x="337" y="461"/>
                    </a:cubicBezTo>
                    <a:cubicBezTo>
                      <a:pt x="339" y="461"/>
                      <a:pt x="340" y="461"/>
                      <a:pt x="342" y="460"/>
                    </a:cubicBezTo>
                    <a:moveTo>
                      <a:pt x="132" y="460"/>
                    </a:moveTo>
                    <a:cubicBezTo>
                      <a:pt x="134" y="461"/>
                      <a:pt x="136" y="461"/>
                      <a:pt x="138" y="461"/>
                    </a:cubicBezTo>
                    <a:cubicBezTo>
                      <a:pt x="139" y="461"/>
                      <a:pt x="140" y="461"/>
                      <a:pt x="140" y="461"/>
                    </a:cubicBezTo>
                    <a:cubicBezTo>
                      <a:pt x="140" y="461"/>
                      <a:pt x="139" y="461"/>
                      <a:pt x="138" y="461"/>
                    </a:cubicBezTo>
                    <a:cubicBezTo>
                      <a:pt x="136" y="461"/>
                      <a:pt x="134" y="461"/>
                      <a:pt x="132" y="460"/>
                    </a:cubicBezTo>
                    <a:moveTo>
                      <a:pt x="309" y="449"/>
                    </a:moveTo>
                    <a:cubicBezTo>
                      <a:pt x="309" y="449"/>
                      <a:pt x="309" y="449"/>
                      <a:pt x="309" y="449"/>
                    </a:cubicBezTo>
                    <a:cubicBezTo>
                      <a:pt x="314" y="451"/>
                      <a:pt x="318" y="454"/>
                      <a:pt x="322" y="457"/>
                    </a:cubicBezTo>
                    <a:cubicBezTo>
                      <a:pt x="325" y="459"/>
                      <a:pt x="329" y="461"/>
                      <a:pt x="333" y="461"/>
                    </a:cubicBezTo>
                    <a:cubicBezTo>
                      <a:pt x="333" y="461"/>
                      <a:pt x="333" y="461"/>
                      <a:pt x="333" y="461"/>
                    </a:cubicBezTo>
                    <a:cubicBezTo>
                      <a:pt x="333" y="461"/>
                      <a:pt x="333" y="461"/>
                      <a:pt x="333" y="461"/>
                    </a:cubicBezTo>
                    <a:cubicBezTo>
                      <a:pt x="329" y="461"/>
                      <a:pt x="325" y="459"/>
                      <a:pt x="322" y="457"/>
                    </a:cubicBezTo>
                    <a:cubicBezTo>
                      <a:pt x="318" y="454"/>
                      <a:pt x="314" y="451"/>
                      <a:pt x="309" y="449"/>
                    </a:cubicBezTo>
                    <a:cubicBezTo>
                      <a:pt x="309" y="449"/>
                      <a:pt x="309" y="449"/>
                      <a:pt x="309" y="449"/>
                    </a:cubicBezTo>
                    <a:cubicBezTo>
                      <a:pt x="309" y="449"/>
                      <a:pt x="309" y="449"/>
                      <a:pt x="309" y="449"/>
                    </a:cubicBezTo>
                    <a:moveTo>
                      <a:pt x="306" y="447"/>
                    </a:moveTo>
                    <a:cubicBezTo>
                      <a:pt x="307" y="447"/>
                      <a:pt x="308" y="448"/>
                      <a:pt x="309" y="448"/>
                    </a:cubicBezTo>
                    <a:cubicBezTo>
                      <a:pt x="308" y="448"/>
                      <a:pt x="307" y="447"/>
                      <a:pt x="306" y="447"/>
                    </a:cubicBezTo>
                    <a:cubicBezTo>
                      <a:pt x="306" y="447"/>
                      <a:pt x="306" y="447"/>
                      <a:pt x="306" y="447"/>
                    </a:cubicBezTo>
                    <a:moveTo>
                      <a:pt x="306" y="447"/>
                    </a:moveTo>
                    <a:cubicBezTo>
                      <a:pt x="306" y="447"/>
                      <a:pt x="306" y="447"/>
                      <a:pt x="306" y="447"/>
                    </a:cubicBezTo>
                    <a:cubicBezTo>
                      <a:pt x="306" y="447"/>
                      <a:pt x="306" y="447"/>
                      <a:pt x="306" y="447"/>
                    </a:cubicBezTo>
                    <a:moveTo>
                      <a:pt x="292" y="443"/>
                    </a:moveTo>
                    <a:cubicBezTo>
                      <a:pt x="292" y="443"/>
                      <a:pt x="293" y="443"/>
                      <a:pt x="293" y="443"/>
                    </a:cubicBezTo>
                    <a:cubicBezTo>
                      <a:pt x="293" y="443"/>
                      <a:pt x="293" y="443"/>
                      <a:pt x="293" y="443"/>
                    </a:cubicBezTo>
                    <a:cubicBezTo>
                      <a:pt x="293" y="443"/>
                      <a:pt x="293" y="443"/>
                      <a:pt x="293" y="443"/>
                    </a:cubicBezTo>
                    <a:cubicBezTo>
                      <a:pt x="293" y="443"/>
                      <a:pt x="292" y="443"/>
                      <a:pt x="292" y="443"/>
                    </a:cubicBezTo>
                    <a:moveTo>
                      <a:pt x="289" y="442"/>
                    </a:moveTo>
                    <a:cubicBezTo>
                      <a:pt x="289" y="442"/>
                      <a:pt x="289" y="442"/>
                      <a:pt x="289" y="442"/>
                    </a:cubicBezTo>
                    <a:cubicBezTo>
                      <a:pt x="282" y="443"/>
                      <a:pt x="276" y="445"/>
                      <a:pt x="271" y="449"/>
                    </a:cubicBezTo>
                    <a:cubicBezTo>
                      <a:pt x="264" y="454"/>
                      <a:pt x="260" y="461"/>
                      <a:pt x="256" y="468"/>
                    </a:cubicBezTo>
                    <a:cubicBezTo>
                      <a:pt x="256" y="468"/>
                      <a:pt x="256" y="468"/>
                      <a:pt x="256" y="468"/>
                    </a:cubicBezTo>
                    <a:cubicBezTo>
                      <a:pt x="254" y="471"/>
                      <a:pt x="252" y="475"/>
                      <a:pt x="249" y="477"/>
                    </a:cubicBezTo>
                    <a:cubicBezTo>
                      <a:pt x="249" y="477"/>
                      <a:pt x="249" y="477"/>
                      <a:pt x="249" y="477"/>
                    </a:cubicBezTo>
                    <a:cubicBezTo>
                      <a:pt x="249" y="477"/>
                      <a:pt x="249" y="477"/>
                      <a:pt x="249" y="477"/>
                    </a:cubicBezTo>
                    <a:cubicBezTo>
                      <a:pt x="246" y="480"/>
                      <a:pt x="243" y="483"/>
                      <a:pt x="239" y="484"/>
                    </a:cubicBezTo>
                    <a:cubicBezTo>
                      <a:pt x="238" y="484"/>
                      <a:pt x="238" y="484"/>
                      <a:pt x="237" y="484"/>
                    </a:cubicBezTo>
                    <a:cubicBezTo>
                      <a:pt x="238" y="484"/>
                      <a:pt x="238" y="484"/>
                      <a:pt x="239" y="484"/>
                    </a:cubicBezTo>
                    <a:cubicBezTo>
                      <a:pt x="247" y="482"/>
                      <a:pt x="252" y="475"/>
                      <a:pt x="256" y="468"/>
                    </a:cubicBezTo>
                    <a:cubicBezTo>
                      <a:pt x="260" y="462"/>
                      <a:pt x="263" y="456"/>
                      <a:pt x="268" y="451"/>
                    </a:cubicBezTo>
                    <a:cubicBezTo>
                      <a:pt x="269" y="450"/>
                      <a:pt x="270" y="449"/>
                      <a:pt x="271" y="449"/>
                    </a:cubicBezTo>
                    <a:cubicBezTo>
                      <a:pt x="276" y="445"/>
                      <a:pt x="282" y="443"/>
                      <a:pt x="289" y="442"/>
                    </a:cubicBezTo>
                    <a:cubicBezTo>
                      <a:pt x="289" y="442"/>
                      <a:pt x="289" y="442"/>
                      <a:pt x="289" y="442"/>
                    </a:cubicBezTo>
                    <a:moveTo>
                      <a:pt x="290" y="442"/>
                    </a:moveTo>
                    <a:cubicBezTo>
                      <a:pt x="291" y="442"/>
                      <a:pt x="291" y="442"/>
                      <a:pt x="292" y="443"/>
                    </a:cubicBezTo>
                    <a:cubicBezTo>
                      <a:pt x="292" y="443"/>
                      <a:pt x="292" y="443"/>
                      <a:pt x="292" y="443"/>
                    </a:cubicBezTo>
                    <a:cubicBezTo>
                      <a:pt x="291" y="442"/>
                      <a:pt x="291" y="442"/>
                      <a:pt x="290" y="442"/>
                    </a:cubicBezTo>
                    <a:moveTo>
                      <a:pt x="289" y="442"/>
                    </a:moveTo>
                    <a:cubicBezTo>
                      <a:pt x="289" y="442"/>
                      <a:pt x="289" y="442"/>
                      <a:pt x="289" y="442"/>
                    </a:cubicBezTo>
                    <a:cubicBezTo>
                      <a:pt x="289" y="442"/>
                      <a:pt x="289" y="442"/>
                      <a:pt x="289" y="442"/>
                    </a:cubicBezTo>
                    <a:cubicBezTo>
                      <a:pt x="289" y="442"/>
                      <a:pt x="289" y="442"/>
                      <a:pt x="289" y="442"/>
                    </a:cubicBezTo>
                    <a:cubicBezTo>
                      <a:pt x="289" y="442"/>
                      <a:pt x="289" y="442"/>
                      <a:pt x="289" y="442"/>
                    </a:cubicBezTo>
                    <a:moveTo>
                      <a:pt x="184" y="442"/>
                    </a:moveTo>
                    <a:cubicBezTo>
                      <a:pt x="180" y="442"/>
                      <a:pt x="175" y="443"/>
                      <a:pt x="171" y="445"/>
                    </a:cubicBezTo>
                    <a:cubicBezTo>
                      <a:pt x="163" y="448"/>
                      <a:pt x="156" y="454"/>
                      <a:pt x="149" y="458"/>
                    </a:cubicBezTo>
                    <a:cubicBezTo>
                      <a:pt x="149" y="458"/>
                      <a:pt x="149" y="458"/>
                      <a:pt x="149" y="458"/>
                    </a:cubicBezTo>
                    <a:cubicBezTo>
                      <a:pt x="149" y="458"/>
                      <a:pt x="149" y="458"/>
                      <a:pt x="149" y="458"/>
                    </a:cubicBezTo>
                    <a:cubicBezTo>
                      <a:pt x="156" y="454"/>
                      <a:pt x="163" y="448"/>
                      <a:pt x="171" y="445"/>
                    </a:cubicBezTo>
                    <a:cubicBezTo>
                      <a:pt x="175" y="443"/>
                      <a:pt x="180" y="442"/>
                      <a:pt x="184" y="442"/>
                    </a:cubicBezTo>
                    <a:cubicBezTo>
                      <a:pt x="186" y="442"/>
                      <a:pt x="189" y="442"/>
                      <a:pt x="191" y="443"/>
                    </a:cubicBezTo>
                    <a:cubicBezTo>
                      <a:pt x="195" y="444"/>
                      <a:pt x="198" y="445"/>
                      <a:pt x="201" y="448"/>
                    </a:cubicBezTo>
                    <a:cubicBezTo>
                      <a:pt x="204" y="449"/>
                      <a:pt x="206" y="451"/>
                      <a:pt x="208" y="453"/>
                    </a:cubicBezTo>
                    <a:cubicBezTo>
                      <a:pt x="214" y="460"/>
                      <a:pt x="217" y="468"/>
                      <a:pt x="223" y="476"/>
                    </a:cubicBezTo>
                    <a:cubicBezTo>
                      <a:pt x="225" y="479"/>
                      <a:pt x="228" y="481"/>
                      <a:pt x="232" y="483"/>
                    </a:cubicBezTo>
                    <a:cubicBezTo>
                      <a:pt x="228" y="481"/>
                      <a:pt x="225" y="479"/>
                      <a:pt x="223" y="476"/>
                    </a:cubicBezTo>
                    <a:cubicBezTo>
                      <a:pt x="217" y="468"/>
                      <a:pt x="214" y="460"/>
                      <a:pt x="208" y="453"/>
                    </a:cubicBezTo>
                    <a:cubicBezTo>
                      <a:pt x="203" y="448"/>
                      <a:pt x="197" y="444"/>
                      <a:pt x="191" y="443"/>
                    </a:cubicBezTo>
                    <a:cubicBezTo>
                      <a:pt x="189" y="442"/>
                      <a:pt x="186" y="442"/>
                      <a:pt x="184" y="442"/>
                    </a:cubicBezTo>
                    <a:moveTo>
                      <a:pt x="121" y="437"/>
                    </a:moveTo>
                    <a:cubicBezTo>
                      <a:pt x="121" y="437"/>
                      <a:pt x="121" y="437"/>
                      <a:pt x="121" y="437"/>
                    </a:cubicBezTo>
                    <a:cubicBezTo>
                      <a:pt x="122" y="444"/>
                      <a:pt x="123" y="453"/>
                      <a:pt x="129" y="458"/>
                    </a:cubicBezTo>
                    <a:cubicBezTo>
                      <a:pt x="129" y="458"/>
                      <a:pt x="129" y="458"/>
                      <a:pt x="129" y="458"/>
                    </a:cubicBezTo>
                    <a:cubicBezTo>
                      <a:pt x="129" y="458"/>
                      <a:pt x="129" y="458"/>
                      <a:pt x="129" y="458"/>
                    </a:cubicBezTo>
                    <a:cubicBezTo>
                      <a:pt x="123" y="453"/>
                      <a:pt x="122" y="444"/>
                      <a:pt x="121" y="437"/>
                    </a:cubicBezTo>
                    <a:cubicBezTo>
                      <a:pt x="121" y="437"/>
                      <a:pt x="121" y="437"/>
                      <a:pt x="121" y="437"/>
                    </a:cubicBezTo>
                    <a:moveTo>
                      <a:pt x="353" y="430"/>
                    </a:moveTo>
                    <a:cubicBezTo>
                      <a:pt x="353" y="430"/>
                      <a:pt x="353" y="430"/>
                      <a:pt x="353" y="430"/>
                    </a:cubicBezTo>
                    <a:cubicBezTo>
                      <a:pt x="352" y="438"/>
                      <a:pt x="352" y="448"/>
                      <a:pt x="348" y="455"/>
                    </a:cubicBezTo>
                    <a:cubicBezTo>
                      <a:pt x="348" y="455"/>
                      <a:pt x="348" y="455"/>
                      <a:pt x="348" y="455"/>
                    </a:cubicBezTo>
                    <a:cubicBezTo>
                      <a:pt x="348" y="455"/>
                      <a:pt x="348" y="455"/>
                      <a:pt x="348" y="455"/>
                    </a:cubicBezTo>
                    <a:cubicBezTo>
                      <a:pt x="352" y="448"/>
                      <a:pt x="352" y="438"/>
                      <a:pt x="353" y="430"/>
                    </a:cubicBezTo>
                    <a:cubicBezTo>
                      <a:pt x="353" y="430"/>
                      <a:pt x="353" y="430"/>
                      <a:pt x="353" y="430"/>
                    </a:cubicBezTo>
                    <a:moveTo>
                      <a:pt x="411" y="399"/>
                    </a:moveTo>
                    <a:cubicBezTo>
                      <a:pt x="411" y="399"/>
                      <a:pt x="411" y="399"/>
                      <a:pt x="411" y="399"/>
                    </a:cubicBezTo>
                    <a:cubicBezTo>
                      <a:pt x="411" y="399"/>
                      <a:pt x="411" y="399"/>
                      <a:pt x="411" y="399"/>
                    </a:cubicBezTo>
                    <a:cubicBezTo>
                      <a:pt x="411" y="399"/>
                      <a:pt x="411" y="399"/>
                      <a:pt x="411" y="399"/>
                    </a:cubicBezTo>
                    <a:moveTo>
                      <a:pt x="378" y="397"/>
                    </a:moveTo>
                    <a:cubicBezTo>
                      <a:pt x="378" y="397"/>
                      <a:pt x="378" y="397"/>
                      <a:pt x="378" y="397"/>
                    </a:cubicBezTo>
                    <a:cubicBezTo>
                      <a:pt x="378" y="397"/>
                      <a:pt x="378" y="397"/>
                      <a:pt x="378" y="397"/>
                    </a:cubicBezTo>
                    <a:cubicBezTo>
                      <a:pt x="371" y="399"/>
                      <a:pt x="365" y="403"/>
                      <a:pt x="361" y="408"/>
                    </a:cubicBezTo>
                    <a:cubicBezTo>
                      <a:pt x="361" y="408"/>
                      <a:pt x="361" y="408"/>
                      <a:pt x="360" y="408"/>
                    </a:cubicBezTo>
                    <a:cubicBezTo>
                      <a:pt x="360" y="408"/>
                      <a:pt x="360" y="408"/>
                      <a:pt x="360" y="408"/>
                    </a:cubicBezTo>
                    <a:cubicBezTo>
                      <a:pt x="360" y="408"/>
                      <a:pt x="360" y="408"/>
                      <a:pt x="360" y="408"/>
                    </a:cubicBezTo>
                    <a:cubicBezTo>
                      <a:pt x="364" y="404"/>
                      <a:pt x="368" y="401"/>
                      <a:pt x="372" y="399"/>
                    </a:cubicBezTo>
                    <a:cubicBezTo>
                      <a:pt x="374" y="399"/>
                      <a:pt x="376" y="398"/>
                      <a:pt x="378" y="397"/>
                    </a:cubicBezTo>
                    <a:cubicBezTo>
                      <a:pt x="378" y="397"/>
                      <a:pt x="378" y="397"/>
                      <a:pt x="378" y="397"/>
                    </a:cubicBezTo>
                    <a:moveTo>
                      <a:pt x="386" y="397"/>
                    </a:moveTo>
                    <a:cubicBezTo>
                      <a:pt x="386" y="397"/>
                      <a:pt x="386" y="397"/>
                      <a:pt x="386" y="397"/>
                    </a:cubicBezTo>
                    <a:cubicBezTo>
                      <a:pt x="392" y="397"/>
                      <a:pt x="398" y="398"/>
                      <a:pt x="404" y="398"/>
                    </a:cubicBezTo>
                    <a:cubicBezTo>
                      <a:pt x="406" y="399"/>
                      <a:pt x="408" y="399"/>
                      <a:pt x="411" y="399"/>
                    </a:cubicBezTo>
                    <a:cubicBezTo>
                      <a:pt x="408" y="399"/>
                      <a:pt x="406" y="399"/>
                      <a:pt x="404" y="398"/>
                    </a:cubicBezTo>
                    <a:cubicBezTo>
                      <a:pt x="398" y="398"/>
                      <a:pt x="392" y="397"/>
                      <a:pt x="386" y="397"/>
                    </a:cubicBezTo>
                    <a:moveTo>
                      <a:pt x="88" y="396"/>
                    </a:moveTo>
                    <a:cubicBezTo>
                      <a:pt x="83" y="396"/>
                      <a:pt x="78" y="397"/>
                      <a:pt x="73" y="398"/>
                    </a:cubicBezTo>
                    <a:cubicBezTo>
                      <a:pt x="70" y="398"/>
                      <a:pt x="67" y="399"/>
                      <a:pt x="63" y="399"/>
                    </a:cubicBezTo>
                    <a:cubicBezTo>
                      <a:pt x="60" y="399"/>
                      <a:pt x="57" y="398"/>
                      <a:pt x="54" y="397"/>
                    </a:cubicBezTo>
                    <a:cubicBezTo>
                      <a:pt x="57" y="398"/>
                      <a:pt x="60" y="399"/>
                      <a:pt x="63" y="399"/>
                    </a:cubicBezTo>
                    <a:cubicBezTo>
                      <a:pt x="67" y="399"/>
                      <a:pt x="70" y="398"/>
                      <a:pt x="73" y="398"/>
                    </a:cubicBezTo>
                    <a:cubicBezTo>
                      <a:pt x="78" y="397"/>
                      <a:pt x="83" y="396"/>
                      <a:pt x="88" y="396"/>
                    </a:cubicBezTo>
                    <a:cubicBezTo>
                      <a:pt x="91" y="396"/>
                      <a:pt x="94" y="397"/>
                      <a:pt x="97" y="397"/>
                    </a:cubicBezTo>
                    <a:cubicBezTo>
                      <a:pt x="98" y="398"/>
                      <a:pt x="98" y="398"/>
                      <a:pt x="99" y="398"/>
                    </a:cubicBezTo>
                    <a:cubicBezTo>
                      <a:pt x="106" y="400"/>
                      <a:pt x="112" y="405"/>
                      <a:pt x="116" y="412"/>
                    </a:cubicBezTo>
                    <a:cubicBezTo>
                      <a:pt x="116" y="412"/>
                      <a:pt x="116" y="412"/>
                      <a:pt x="116" y="412"/>
                    </a:cubicBezTo>
                    <a:cubicBezTo>
                      <a:pt x="116" y="412"/>
                      <a:pt x="116" y="412"/>
                      <a:pt x="116" y="412"/>
                    </a:cubicBezTo>
                    <a:cubicBezTo>
                      <a:pt x="112" y="405"/>
                      <a:pt x="106" y="400"/>
                      <a:pt x="99" y="398"/>
                    </a:cubicBezTo>
                    <a:cubicBezTo>
                      <a:pt x="95" y="397"/>
                      <a:pt x="91" y="396"/>
                      <a:pt x="88" y="396"/>
                    </a:cubicBezTo>
                    <a:moveTo>
                      <a:pt x="425" y="394"/>
                    </a:moveTo>
                    <a:cubicBezTo>
                      <a:pt x="425" y="394"/>
                      <a:pt x="425" y="394"/>
                      <a:pt x="425" y="394"/>
                    </a:cubicBezTo>
                    <a:cubicBezTo>
                      <a:pt x="425" y="394"/>
                      <a:pt x="425" y="394"/>
                      <a:pt x="425" y="394"/>
                    </a:cubicBezTo>
                    <a:moveTo>
                      <a:pt x="429" y="383"/>
                    </a:moveTo>
                    <a:cubicBezTo>
                      <a:pt x="429" y="387"/>
                      <a:pt x="428" y="390"/>
                      <a:pt x="426" y="393"/>
                    </a:cubicBezTo>
                    <a:cubicBezTo>
                      <a:pt x="426" y="393"/>
                      <a:pt x="426" y="393"/>
                      <a:pt x="426" y="393"/>
                    </a:cubicBezTo>
                    <a:cubicBezTo>
                      <a:pt x="425" y="394"/>
                      <a:pt x="425" y="394"/>
                      <a:pt x="425" y="394"/>
                    </a:cubicBezTo>
                    <a:cubicBezTo>
                      <a:pt x="425" y="394"/>
                      <a:pt x="425" y="394"/>
                      <a:pt x="426" y="393"/>
                    </a:cubicBezTo>
                    <a:cubicBezTo>
                      <a:pt x="428" y="390"/>
                      <a:pt x="429" y="387"/>
                      <a:pt x="429" y="383"/>
                    </a:cubicBezTo>
                    <a:moveTo>
                      <a:pt x="45" y="379"/>
                    </a:moveTo>
                    <a:cubicBezTo>
                      <a:pt x="45" y="380"/>
                      <a:pt x="45" y="381"/>
                      <a:pt x="45" y="382"/>
                    </a:cubicBezTo>
                    <a:cubicBezTo>
                      <a:pt x="45" y="381"/>
                      <a:pt x="45" y="380"/>
                      <a:pt x="45" y="379"/>
                    </a:cubicBezTo>
                    <a:moveTo>
                      <a:pt x="54" y="345"/>
                    </a:moveTo>
                    <a:cubicBezTo>
                      <a:pt x="54" y="347"/>
                      <a:pt x="54" y="349"/>
                      <a:pt x="54" y="351"/>
                    </a:cubicBezTo>
                    <a:cubicBezTo>
                      <a:pt x="52" y="359"/>
                      <a:pt x="49" y="366"/>
                      <a:pt x="46" y="373"/>
                    </a:cubicBezTo>
                    <a:cubicBezTo>
                      <a:pt x="49" y="366"/>
                      <a:pt x="52" y="359"/>
                      <a:pt x="54" y="351"/>
                    </a:cubicBezTo>
                    <a:cubicBezTo>
                      <a:pt x="54" y="349"/>
                      <a:pt x="54" y="347"/>
                      <a:pt x="54" y="345"/>
                    </a:cubicBezTo>
                    <a:moveTo>
                      <a:pt x="460" y="309"/>
                    </a:moveTo>
                    <a:cubicBezTo>
                      <a:pt x="459" y="309"/>
                      <a:pt x="458" y="309"/>
                      <a:pt x="458" y="310"/>
                    </a:cubicBezTo>
                    <a:cubicBezTo>
                      <a:pt x="458" y="310"/>
                      <a:pt x="458" y="310"/>
                      <a:pt x="458" y="310"/>
                    </a:cubicBezTo>
                    <a:cubicBezTo>
                      <a:pt x="453" y="311"/>
                      <a:pt x="449" y="313"/>
                      <a:pt x="444" y="314"/>
                    </a:cubicBezTo>
                    <a:cubicBezTo>
                      <a:pt x="443" y="315"/>
                      <a:pt x="442" y="315"/>
                      <a:pt x="440" y="316"/>
                    </a:cubicBezTo>
                    <a:cubicBezTo>
                      <a:pt x="435" y="318"/>
                      <a:pt x="429" y="322"/>
                      <a:pt x="426" y="327"/>
                    </a:cubicBezTo>
                    <a:cubicBezTo>
                      <a:pt x="425" y="328"/>
                      <a:pt x="424" y="330"/>
                      <a:pt x="423" y="332"/>
                    </a:cubicBezTo>
                    <a:cubicBezTo>
                      <a:pt x="421" y="336"/>
                      <a:pt x="420" y="341"/>
                      <a:pt x="420" y="345"/>
                    </a:cubicBezTo>
                    <a:cubicBezTo>
                      <a:pt x="420" y="339"/>
                      <a:pt x="422" y="332"/>
                      <a:pt x="426" y="327"/>
                    </a:cubicBezTo>
                    <a:cubicBezTo>
                      <a:pt x="430" y="321"/>
                      <a:pt x="437" y="317"/>
                      <a:pt x="444" y="314"/>
                    </a:cubicBezTo>
                    <a:cubicBezTo>
                      <a:pt x="449" y="313"/>
                      <a:pt x="453" y="311"/>
                      <a:pt x="458" y="310"/>
                    </a:cubicBezTo>
                    <a:cubicBezTo>
                      <a:pt x="458" y="309"/>
                      <a:pt x="459" y="309"/>
                      <a:pt x="460" y="309"/>
                    </a:cubicBezTo>
                    <a:moveTo>
                      <a:pt x="4" y="301"/>
                    </a:moveTo>
                    <a:cubicBezTo>
                      <a:pt x="4" y="301"/>
                      <a:pt x="4" y="301"/>
                      <a:pt x="4" y="301"/>
                    </a:cubicBezTo>
                    <a:cubicBezTo>
                      <a:pt x="7" y="305"/>
                      <a:pt x="12" y="308"/>
                      <a:pt x="17" y="309"/>
                    </a:cubicBezTo>
                    <a:cubicBezTo>
                      <a:pt x="24" y="312"/>
                      <a:pt x="31" y="313"/>
                      <a:pt x="37" y="317"/>
                    </a:cubicBezTo>
                    <a:cubicBezTo>
                      <a:pt x="45" y="321"/>
                      <a:pt x="50" y="328"/>
                      <a:pt x="53" y="336"/>
                    </a:cubicBezTo>
                    <a:cubicBezTo>
                      <a:pt x="50" y="328"/>
                      <a:pt x="45" y="321"/>
                      <a:pt x="37" y="317"/>
                    </a:cubicBezTo>
                    <a:cubicBezTo>
                      <a:pt x="31" y="313"/>
                      <a:pt x="24" y="312"/>
                      <a:pt x="17" y="309"/>
                    </a:cubicBezTo>
                    <a:cubicBezTo>
                      <a:pt x="12" y="308"/>
                      <a:pt x="7" y="305"/>
                      <a:pt x="4" y="301"/>
                    </a:cubicBezTo>
                    <a:cubicBezTo>
                      <a:pt x="4" y="301"/>
                      <a:pt x="4" y="301"/>
                      <a:pt x="4" y="301"/>
                    </a:cubicBezTo>
                    <a:moveTo>
                      <a:pt x="4" y="301"/>
                    </a:moveTo>
                    <a:cubicBezTo>
                      <a:pt x="4" y="301"/>
                      <a:pt x="4" y="301"/>
                      <a:pt x="4" y="301"/>
                    </a:cubicBezTo>
                    <a:cubicBezTo>
                      <a:pt x="4" y="301"/>
                      <a:pt x="4" y="301"/>
                      <a:pt x="4" y="301"/>
                    </a:cubicBezTo>
                    <a:moveTo>
                      <a:pt x="4" y="301"/>
                    </a:moveTo>
                    <a:cubicBezTo>
                      <a:pt x="4" y="301"/>
                      <a:pt x="4" y="301"/>
                      <a:pt x="4" y="301"/>
                    </a:cubicBezTo>
                    <a:cubicBezTo>
                      <a:pt x="4" y="301"/>
                      <a:pt x="4" y="301"/>
                      <a:pt x="4" y="301"/>
                    </a:cubicBezTo>
                    <a:moveTo>
                      <a:pt x="4" y="301"/>
                    </a:moveTo>
                    <a:cubicBezTo>
                      <a:pt x="4" y="301"/>
                      <a:pt x="4" y="301"/>
                      <a:pt x="4" y="301"/>
                    </a:cubicBezTo>
                    <a:cubicBezTo>
                      <a:pt x="4" y="301"/>
                      <a:pt x="4" y="301"/>
                      <a:pt x="4" y="301"/>
                    </a:cubicBezTo>
                    <a:moveTo>
                      <a:pt x="4" y="301"/>
                    </a:moveTo>
                    <a:cubicBezTo>
                      <a:pt x="4" y="301"/>
                      <a:pt x="4" y="301"/>
                      <a:pt x="4" y="301"/>
                    </a:cubicBezTo>
                    <a:cubicBezTo>
                      <a:pt x="4" y="301"/>
                      <a:pt x="4" y="301"/>
                      <a:pt x="4" y="301"/>
                    </a:cubicBezTo>
                    <a:moveTo>
                      <a:pt x="4" y="300"/>
                    </a:moveTo>
                    <a:cubicBezTo>
                      <a:pt x="4" y="301"/>
                      <a:pt x="4" y="301"/>
                      <a:pt x="4" y="301"/>
                    </a:cubicBezTo>
                    <a:cubicBezTo>
                      <a:pt x="4" y="301"/>
                      <a:pt x="4" y="301"/>
                      <a:pt x="4" y="300"/>
                    </a:cubicBezTo>
                    <a:moveTo>
                      <a:pt x="3" y="300"/>
                    </a:moveTo>
                    <a:cubicBezTo>
                      <a:pt x="3" y="300"/>
                      <a:pt x="3" y="300"/>
                      <a:pt x="3" y="300"/>
                    </a:cubicBezTo>
                    <a:cubicBezTo>
                      <a:pt x="3" y="300"/>
                      <a:pt x="3" y="300"/>
                      <a:pt x="3" y="300"/>
                    </a:cubicBezTo>
                    <a:moveTo>
                      <a:pt x="3" y="300"/>
                    </a:moveTo>
                    <a:cubicBezTo>
                      <a:pt x="3" y="300"/>
                      <a:pt x="3" y="300"/>
                      <a:pt x="3" y="300"/>
                    </a:cubicBezTo>
                    <a:cubicBezTo>
                      <a:pt x="3" y="300"/>
                      <a:pt x="3" y="300"/>
                      <a:pt x="3" y="300"/>
                    </a:cubicBezTo>
                    <a:moveTo>
                      <a:pt x="3" y="300"/>
                    </a:moveTo>
                    <a:cubicBezTo>
                      <a:pt x="3" y="300"/>
                      <a:pt x="3" y="300"/>
                      <a:pt x="3" y="300"/>
                    </a:cubicBezTo>
                    <a:cubicBezTo>
                      <a:pt x="3" y="300"/>
                      <a:pt x="3" y="300"/>
                      <a:pt x="3" y="300"/>
                    </a:cubicBezTo>
                    <a:moveTo>
                      <a:pt x="3" y="300"/>
                    </a:moveTo>
                    <a:cubicBezTo>
                      <a:pt x="3" y="300"/>
                      <a:pt x="3" y="300"/>
                      <a:pt x="3" y="300"/>
                    </a:cubicBezTo>
                    <a:cubicBezTo>
                      <a:pt x="3" y="300"/>
                      <a:pt x="3" y="300"/>
                      <a:pt x="3" y="300"/>
                    </a:cubicBezTo>
                    <a:moveTo>
                      <a:pt x="3" y="300"/>
                    </a:moveTo>
                    <a:cubicBezTo>
                      <a:pt x="3" y="300"/>
                      <a:pt x="3" y="300"/>
                      <a:pt x="3" y="300"/>
                    </a:cubicBezTo>
                    <a:cubicBezTo>
                      <a:pt x="3" y="300"/>
                      <a:pt x="3" y="300"/>
                      <a:pt x="3" y="300"/>
                    </a:cubicBezTo>
                    <a:moveTo>
                      <a:pt x="3" y="299"/>
                    </a:moveTo>
                    <a:cubicBezTo>
                      <a:pt x="3" y="299"/>
                      <a:pt x="3" y="299"/>
                      <a:pt x="3" y="299"/>
                    </a:cubicBezTo>
                    <a:cubicBezTo>
                      <a:pt x="3" y="299"/>
                      <a:pt x="3" y="299"/>
                      <a:pt x="3" y="299"/>
                    </a:cubicBezTo>
                    <a:moveTo>
                      <a:pt x="3" y="299"/>
                    </a:moveTo>
                    <a:cubicBezTo>
                      <a:pt x="3" y="299"/>
                      <a:pt x="3" y="299"/>
                      <a:pt x="3" y="299"/>
                    </a:cubicBezTo>
                    <a:cubicBezTo>
                      <a:pt x="3" y="299"/>
                      <a:pt x="3" y="299"/>
                      <a:pt x="3" y="299"/>
                    </a:cubicBezTo>
                    <a:moveTo>
                      <a:pt x="3" y="299"/>
                    </a:moveTo>
                    <a:cubicBezTo>
                      <a:pt x="3" y="299"/>
                      <a:pt x="3" y="299"/>
                      <a:pt x="3" y="299"/>
                    </a:cubicBezTo>
                    <a:cubicBezTo>
                      <a:pt x="3" y="299"/>
                      <a:pt x="3" y="299"/>
                      <a:pt x="3" y="299"/>
                    </a:cubicBezTo>
                    <a:moveTo>
                      <a:pt x="3" y="299"/>
                    </a:moveTo>
                    <a:cubicBezTo>
                      <a:pt x="3" y="299"/>
                      <a:pt x="3" y="299"/>
                      <a:pt x="3" y="299"/>
                    </a:cubicBezTo>
                    <a:cubicBezTo>
                      <a:pt x="3" y="299"/>
                      <a:pt x="3" y="299"/>
                      <a:pt x="3" y="299"/>
                    </a:cubicBezTo>
                    <a:moveTo>
                      <a:pt x="2" y="299"/>
                    </a:moveTo>
                    <a:cubicBezTo>
                      <a:pt x="2" y="299"/>
                      <a:pt x="3" y="299"/>
                      <a:pt x="3" y="299"/>
                    </a:cubicBezTo>
                    <a:cubicBezTo>
                      <a:pt x="3" y="299"/>
                      <a:pt x="2" y="299"/>
                      <a:pt x="2" y="299"/>
                    </a:cubicBezTo>
                    <a:moveTo>
                      <a:pt x="2" y="298"/>
                    </a:moveTo>
                    <a:cubicBezTo>
                      <a:pt x="2" y="298"/>
                      <a:pt x="2" y="298"/>
                      <a:pt x="2" y="298"/>
                    </a:cubicBezTo>
                    <a:cubicBezTo>
                      <a:pt x="2" y="298"/>
                      <a:pt x="2" y="298"/>
                      <a:pt x="2" y="298"/>
                    </a:cubicBezTo>
                    <a:moveTo>
                      <a:pt x="2" y="298"/>
                    </a:moveTo>
                    <a:cubicBezTo>
                      <a:pt x="2" y="298"/>
                      <a:pt x="2" y="298"/>
                      <a:pt x="2" y="298"/>
                    </a:cubicBezTo>
                    <a:cubicBezTo>
                      <a:pt x="2" y="298"/>
                      <a:pt x="2" y="298"/>
                      <a:pt x="2" y="298"/>
                    </a:cubicBezTo>
                    <a:moveTo>
                      <a:pt x="2" y="298"/>
                    </a:moveTo>
                    <a:cubicBezTo>
                      <a:pt x="2" y="298"/>
                      <a:pt x="2" y="298"/>
                      <a:pt x="2" y="298"/>
                    </a:cubicBezTo>
                    <a:cubicBezTo>
                      <a:pt x="2" y="298"/>
                      <a:pt x="2" y="298"/>
                      <a:pt x="2" y="298"/>
                    </a:cubicBezTo>
                    <a:moveTo>
                      <a:pt x="2" y="298"/>
                    </a:moveTo>
                    <a:cubicBezTo>
                      <a:pt x="2" y="298"/>
                      <a:pt x="2" y="298"/>
                      <a:pt x="2" y="298"/>
                    </a:cubicBezTo>
                    <a:cubicBezTo>
                      <a:pt x="2" y="298"/>
                      <a:pt x="2" y="298"/>
                      <a:pt x="2" y="298"/>
                    </a:cubicBezTo>
                    <a:moveTo>
                      <a:pt x="2" y="298"/>
                    </a:moveTo>
                    <a:cubicBezTo>
                      <a:pt x="2" y="298"/>
                      <a:pt x="2" y="298"/>
                      <a:pt x="2" y="298"/>
                    </a:cubicBezTo>
                    <a:cubicBezTo>
                      <a:pt x="2" y="298"/>
                      <a:pt x="2" y="298"/>
                      <a:pt x="2" y="298"/>
                    </a:cubicBezTo>
                    <a:moveTo>
                      <a:pt x="2" y="297"/>
                    </a:moveTo>
                    <a:cubicBezTo>
                      <a:pt x="2" y="297"/>
                      <a:pt x="2" y="297"/>
                      <a:pt x="2" y="297"/>
                    </a:cubicBezTo>
                    <a:cubicBezTo>
                      <a:pt x="2" y="297"/>
                      <a:pt x="2" y="297"/>
                      <a:pt x="2" y="297"/>
                    </a:cubicBezTo>
                    <a:moveTo>
                      <a:pt x="2" y="297"/>
                    </a:moveTo>
                    <a:cubicBezTo>
                      <a:pt x="2" y="297"/>
                      <a:pt x="2" y="297"/>
                      <a:pt x="2" y="297"/>
                    </a:cubicBezTo>
                    <a:cubicBezTo>
                      <a:pt x="2" y="297"/>
                      <a:pt x="2" y="297"/>
                      <a:pt x="2" y="297"/>
                    </a:cubicBezTo>
                    <a:moveTo>
                      <a:pt x="2" y="297"/>
                    </a:moveTo>
                    <a:cubicBezTo>
                      <a:pt x="2" y="297"/>
                      <a:pt x="2" y="297"/>
                      <a:pt x="2" y="297"/>
                    </a:cubicBezTo>
                    <a:cubicBezTo>
                      <a:pt x="2" y="297"/>
                      <a:pt x="2" y="297"/>
                      <a:pt x="2" y="297"/>
                    </a:cubicBezTo>
                    <a:moveTo>
                      <a:pt x="2" y="297"/>
                    </a:moveTo>
                    <a:cubicBezTo>
                      <a:pt x="2" y="297"/>
                      <a:pt x="2" y="297"/>
                      <a:pt x="2" y="297"/>
                    </a:cubicBezTo>
                    <a:cubicBezTo>
                      <a:pt x="2" y="297"/>
                      <a:pt x="2" y="297"/>
                      <a:pt x="2" y="297"/>
                    </a:cubicBezTo>
                    <a:moveTo>
                      <a:pt x="2" y="296"/>
                    </a:moveTo>
                    <a:cubicBezTo>
                      <a:pt x="2" y="296"/>
                      <a:pt x="2" y="296"/>
                      <a:pt x="2" y="297"/>
                    </a:cubicBezTo>
                    <a:cubicBezTo>
                      <a:pt x="2" y="296"/>
                      <a:pt x="2" y="296"/>
                      <a:pt x="2" y="296"/>
                    </a:cubicBezTo>
                    <a:moveTo>
                      <a:pt x="2" y="296"/>
                    </a:moveTo>
                    <a:cubicBezTo>
                      <a:pt x="2" y="296"/>
                      <a:pt x="2" y="296"/>
                      <a:pt x="2" y="296"/>
                    </a:cubicBezTo>
                    <a:cubicBezTo>
                      <a:pt x="2" y="296"/>
                      <a:pt x="2" y="296"/>
                      <a:pt x="2" y="296"/>
                    </a:cubicBezTo>
                    <a:moveTo>
                      <a:pt x="2" y="296"/>
                    </a:moveTo>
                    <a:cubicBezTo>
                      <a:pt x="2" y="296"/>
                      <a:pt x="2" y="296"/>
                      <a:pt x="2" y="296"/>
                    </a:cubicBezTo>
                    <a:cubicBezTo>
                      <a:pt x="2" y="296"/>
                      <a:pt x="2" y="296"/>
                      <a:pt x="2" y="296"/>
                    </a:cubicBezTo>
                    <a:moveTo>
                      <a:pt x="4" y="283"/>
                    </a:moveTo>
                    <a:cubicBezTo>
                      <a:pt x="4" y="283"/>
                      <a:pt x="4" y="283"/>
                      <a:pt x="4" y="283"/>
                    </a:cubicBezTo>
                    <a:cubicBezTo>
                      <a:pt x="4" y="283"/>
                      <a:pt x="4" y="283"/>
                      <a:pt x="4" y="283"/>
                    </a:cubicBezTo>
                    <a:cubicBezTo>
                      <a:pt x="4" y="283"/>
                      <a:pt x="4" y="283"/>
                      <a:pt x="4" y="283"/>
                    </a:cubicBezTo>
                    <a:cubicBezTo>
                      <a:pt x="4" y="283"/>
                      <a:pt x="4" y="283"/>
                      <a:pt x="4" y="283"/>
                    </a:cubicBezTo>
                    <a:moveTo>
                      <a:pt x="6" y="280"/>
                    </a:moveTo>
                    <a:cubicBezTo>
                      <a:pt x="6" y="280"/>
                      <a:pt x="6" y="280"/>
                      <a:pt x="6" y="280"/>
                    </a:cubicBezTo>
                    <a:cubicBezTo>
                      <a:pt x="3" y="285"/>
                      <a:pt x="0" y="291"/>
                      <a:pt x="2" y="296"/>
                    </a:cubicBezTo>
                    <a:cubicBezTo>
                      <a:pt x="0" y="291"/>
                      <a:pt x="3" y="285"/>
                      <a:pt x="6" y="280"/>
                    </a:cubicBezTo>
                    <a:moveTo>
                      <a:pt x="466" y="278"/>
                    </a:moveTo>
                    <a:cubicBezTo>
                      <a:pt x="466" y="278"/>
                      <a:pt x="466" y="279"/>
                      <a:pt x="467" y="279"/>
                    </a:cubicBezTo>
                    <a:cubicBezTo>
                      <a:pt x="469" y="281"/>
                      <a:pt x="471" y="284"/>
                      <a:pt x="472" y="287"/>
                    </a:cubicBezTo>
                    <a:cubicBezTo>
                      <a:pt x="473" y="289"/>
                      <a:pt x="473" y="291"/>
                      <a:pt x="473" y="293"/>
                    </a:cubicBezTo>
                    <a:cubicBezTo>
                      <a:pt x="473" y="294"/>
                      <a:pt x="473" y="295"/>
                      <a:pt x="473" y="296"/>
                    </a:cubicBezTo>
                    <a:cubicBezTo>
                      <a:pt x="473" y="296"/>
                      <a:pt x="472" y="297"/>
                      <a:pt x="472" y="298"/>
                    </a:cubicBezTo>
                    <a:cubicBezTo>
                      <a:pt x="473" y="294"/>
                      <a:pt x="473" y="290"/>
                      <a:pt x="472" y="287"/>
                    </a:cubicBezTo>
                    <a:cubicBezTo>
                      <a:pt x="471" y="283"/>
                      <a:pt x="469" y="281"/>
                      <a:pt x="466" y="278"/>
                    </a:cubicBezTo>
                    <a:moveTo>
                      <a:pt x="9" y="277"/>
                    </a:moveTo>
                    <a:cubicBezTo>
                      <a:pt x="8" y="277"/>
                      <a:pt x="8" y="277"/>
                      <a:pt x="8" y="277"/>
                    </a:cubicBezTo>
                    <a:cubicBezTo>
                      <a:pt x="8" y="277"/>
                      <a:pt x="8" y="277"/>
                      <a:pt x="8" y="277"/>
                    </a:cubicBezTo>
                    <a:cubicBezTo>
                      <a:pt x="8" y="277"/>
                      <a:pt x="8" y="277"/>
                      <a:pt x="8" y="277"/>
                    </a:cubicBezTo>
                    <a:cubicBezTo>
                      <a:pt x="8" y="277"/>
                      <a:pt x="8" y="277"/>
                      <a:pt x="8" y="277"/>
                    </a:cubicBezTo>
                    <a:cubicBezTo>
                      <a:pt x="8" y="277"/>
                      <a:pt x="8" y="277"/>
                      <a:pt x="8" y="277"/>
                    </a:cubicBezTo>
                    <a:cubicBezTo>
                      <a:pt x="7" y="278"/>
                      <a:pt x="7" y="279"/>
                      <a:pt x="6" y="280"/>
                    </a:cubicBezTo>
                    <a:cubicBezTo>
                      <a:pt x="7" y="279"/>
                      <a:pt x="9" y="277"/>
                      <a:pt x="9" y="277"/>
                    </a:cubicBezTo>
                    <a:moveTo>
                      <a:pt x="455" y="217"/>
                    </a:moveTo>
                    <a:cubicBezTo>
                      <a:pt x="455" y="217"/>
                      <a:pt x="455" y="217"/>
                      <a:pt x="455" y="217"/>
                    </a:cubicBezTo>
                    <a:cubicBezTo>
                      <a:pt x="455" y="217"/>
                      <a:pt x="455" y="217"/>
                      <a:pt x="455" y="217"/>
                    </a:cubicBezTo>
                    <a:cubicBezTo>
                      <a:pt x="455" y="217"/>
                      <a:pt x="455" y="217"/>
                      <a:pt x="455" y="217"/>
                    </a:cubicBezTo>
                    <a:cubicBezTo>
                      <a:pt x="448" y="224"/>
                      <a:pt x="443" y="233"/>
                      <a:pt x="443" y="243"/>
                    </a:cubicBezTo>
                    <a:cubicBezTo>
                      <a:pt x="443" y="243"/>
                      <a:pt x="443" y="243"/>
                      <a:pt x="443" y="243"/>
                    </a:cubicBezTo>
                    <a:cubicBezTo>
                      <a:pt x="443" y="233"/>
                      <a:pt x="448" y="224"/>
                      <a:pt x="455" y="217"/>
                    </a:cubicBezTo>
                    <a:cubicBezTo>
                      <a:pt x="455" y="217"/>
                      <a:pt x="455" y="217"/>
                      <a:pt x="455" y="217"/>
                    </a:cubicBezTo>
                    <a:moveTo>
                      <a:pt x="9" y="207"/>
                    </a:moveTo>
                    <a:cubicBezTo>
                      <a:pt x="9" y="207"/>
                      <a:pt x="9" y="207"/>
                      <a:pt x="9" y="207"/>
                    </a:cubicBezTo>
                    <a:cubicBezTo>
                      <a:pt x="15" y="213"/>
                      <a:pt x="22" y="218"/>
                      <a:pt x="26" y="225"/>
                    </a:cubicBezTo>
                    <a:cubicBezTo>
                      <a:pt x="29" y="230"/>
                      <a:pt x="31" y="236"/>
                      <a:pt x="31" y="241"/>
                    </a:cubicBezTo>
                    <a:cubicBezTo>
                      <a:pt x="31" y="236"/>
                      <a:pt x="29" y="230"/>
                      <a:pt x="26" y="225"/>
                    </a:cubicBezTo>
                    <a:cubicBezTo>
                      <a:pt x="22" y="218"/>
                      <a:pt x="15" y="213"/>
                      <a:pt x="9" y="207"/>
                    </a:cubicBezTo>
                    <a:cubicBezTo>
                      <a:pt x="9" y="207"/>
                      <a:pt x="9" y="207"/>
                      <a:pt x="9" y="207"/>
                    </a:cubicBezTo>
                    <a:moveTo>
                      <a:pt x="466" y="206"/>
                    </a:moveTo>
                    <a:cubicBezTo>
                      <a:pt x="466" y="206"/>
                      <a:pt x="466" y="206"/>
                      <a:pt x="466" y="206"/>
                    </a:cubicBezTo>
                    <a:cubicBezTo>
                      <a:pt x="466" y="206"/>
                      <a:pt x="466" y="206"/>
                      <a:pt x="466" y="206"/>
                    </a:cubicBezTo>
                    <a:cubicBezTo>
                      <a:pt x="466" y="206"/>
                      <a:pt x="466" y="206"/>
                      <a:pt x="466" y="206"/>
                    </a:cubicBezTo>
                    <a:cubicBezTo>
                      <a:pt x="466" y="206"/>
                      <a:pt x="466" y="206"/>
                      <a:pt x="466" y="206"/>
                    </a:cubicBezTo>
                    <a:cubicBezTo>
                      <a:pt x="466" y="206"/>
                      <a:pt x="466" y="206"/>
                      <a:pt x="466" y="206"/>
                    </a:cubicBezTo>
                    <a:cubicBezTo>
                      <a:pt x="466" y="206"/>
                      <a:pt x="466" y="206"/>
                      <a:pt x="466" y="206"/>
                    </a:cubicBezTo>
                    <a:moveTo>
                      <a:pt x="473" y="192"/>
                    </a:moveTo>
                    <a:cubicBezTo>
                      <a:pt x="473" y="193"/>
                      <a:pt x="473" y="195"/>
                      <a:pt x="473" y="196"/>
                    </a:cubicBezTo>
                    <a:cubicBezTo>
                      <a:pt x="472" y="197"/>
                      <a:pt x="472" y="198"/>
                      <a:pt x="471" y="199"/>
                    </a:cubicBezTo>
                    <a:cubicBezTo>
                      <a:pt x="471" y="199"/>
                      <a:pt x="471" y="199"/>
                      <a:pt x="471" y="199"/>
                    </a:cubicBezTo>
                    <a:cubicBezTo>
                      <a:pt x="472" y="198"/>
                      <a:pt x="472" y="197"/>
                      <a:pt x="473" y="196"/>
                    </a:cubicBezTo>
                    <a:cubicBezTo>
                      <a:pt x="473" y="195"/>
                      <a:pt x="473" y="193"/>
                      <a:pt x="473" y="192"/>
                    </a:cubicBezTo>
                    <a:moveTo>
                      <a:pt x="1" y="189"/>
                    </a:moveTo>
                    <a:cubicBezTo>
                      <a:pt x="1" y="190"/>
                      <a:pt x="1" y="190"/>
                      <a:pt x="1" y="191"/>
                    </a:cubicBezTo>
                    <a:cubicBezTo>
                      <a:pt x="1" y="190"/>
                      <a:pt x="1" y="190"/>
                      <a:pt x="1" y="189"/>
                    </a:cubicBezTo>
                    <a:moveTo>
                      <a:pt x="460" y="176"/>
                    </a:moveTo>
                    <a:cubicBezTo>
                      <a:pt x="461" y="176"/>
                      <a:pt x="461" y="176"/>
                      <a:pt x="461" y="176"/>
                    </a:cubicBezTo>
                    <a:cubicBezTo>
                      <a:pt x="463" y="177"/>
                      <a:pt x="465" y="178"/>
                      <a:pt x="467" y="180"/>
                    </a:cubicBezTo>
                    <a:cubicBezTo>
                      <a:pt x="465" y="178"/>
                      <a:pt x="463" y="177"/>
                      <a:pt x="460" y="176"/>
                    </a:cubicBezTo>
                    <a:moveTo>
                      <a:pt x="54" y="139"/>
                    </a:moveTo>
                    <a:cubicBezTo>
                      <a:pt x="54" y="141"/>
                      <a:pt x="54" y="144"/>
                      <a:pt x="54" y="146"/>
                    </a:cubicBezTo>
                    <a:cubicBezTo>
                      <a:pt x="54" y="144"/>
                      <a:pt x="54" y="141"/>
                      <a:pt x="54" y="139"/>
                    </a:cubicBezTo>
                    <a:moveTo>
                      <a:pt x="45" y="101"/>
                    </a:moveTo>
                    <a:cubicBezTo>
                      <a:pt x="45" y="106"/>
                      <a:pt x="46" y="110"/>
                      <a:pt x="48" y="114"/>
                    </a:cubicBezTo>
                    <a:cubicBezTo>
                      <a:pt x="46" y="110"/>
                      <a:pt x="45" y="106"/>
                      <a:pt x="45" y="101"/>
                    </a:cubicBezTo>
                    <a:moveTo>
                      <a:pt x="63" y="85"/>
                    </a:moveTo>
                    <a:cubicBezTo>
                      <a:pt x="62" y="85"/>
                      <a:pt x="61" y="85"/>
                      <a:pt x="60" y="85"/>
                    </a:cubicBezTo>
                    <a:cubicBezTo>
                      <a:pt x="61" y="85"/>
                      <a:pt x="62" y="85"/>
                      <a:pt x="63" y="85"/>
                    </a:cubicBezTo>
                    <a:cubicBezTo>
                      <a:pt x="65" y="85"/>
                      <a:pt x="67" y="85"/>
                      <a:pt x="69" y="85"/>
                    </a:cubicBezTo>
                    <a:cubicBezTo>
                      <a:pt x="67" y="85"/>
                      <a:pt x="65" y="85"/>
                      <a:pt x="63" y="85"/>
                    </a:cubicBezTo>
                    <a:moveTo>
                      <a:pt x="105" y="83"/>
                    </a:moveTo>
                    <a:cubicBezTo>
                      <a:pt x="102" y="85"/>
                      <a:pt x="99" y="86"/>
                      <a:pt x="96" y="86"/>
                    </a:cubicBezTo>
                    <a:cubicBezTo>
                      <a:pt x="99" y="86"/>
                      <a:pt x="102" y="85"/>
                      <a:pt x="105" y="83"/>
                    </a:cubicBezTo>
                    <a:moveTo>
                      <a:pt x="367" y="82"/>
                    </a:moveTo>
                    <a:cubicBezTo>
                      <a:pt x="372" y="86"/>
                      <a:pt x="379" y="88"/>
                      <a:pt x="385" y="88"/>
                    </a:cubicBezTo>
                    <a:cubicBezTo>
                      <a:pt x="385" y="88"/>
                      <a:pt x="385" y="88"/>
                      <a:pt x="385" y="88"/>
                    </a:cubicBezTo>
                    <a:cubicBezTo>
                      <a:pt x="385" y="88"/>
                      <a:pt x="385" y="88"/>
                      <a:pt x="385" y="88"/>
                    </a:cubicBezTo>
                    <a:cubicBezTo>
                      <a:pt x="379" y="88"/>
                      <a:pt x="372" y="86"/>
                      <a:pt x="367" y="82"/>
                    </a:cubicBezTo>
                    <a:moveTo>
                      <a:pt x="292" y="42"/>
                    </a:moveTo>
                    <a:cubicBezTo>
                      <a:pt x="292" y="42"/>
                      <a:pt x="292" y="42"/>
                      <a:pt x="292" y="42"/>
                    </a:cubicBezTo>
                    <a:cubicBezTo>
                      <a:pt x="292" y="42"/>
                      <a:pt x="292" y="42"/>
                      <a:pt x="292" y="42"/>
                    </a:cubicBezTo>
                    <a:cubicBezTo>
                      <a:pt x="292" y="42"/>
                      <a:pt x="292" y="42"/>
                      <a:pt x="292" y="42"/>
                    </a:cubicBezTo>
                    <a:moveTo>
                      <a:pt x="177" y="40"/>
                    </a:moveTo>
                    <a:cubicBezTo>
                      <a:pt x="177" y="41"/>
                      <a:pt x="177" y="41"/>
                      <a:pt x="177" y="41"/>
                    </a:cubicBezTo>
                    <a:cubicBezTo>
                      <a:pt x="177" y="41"/>
                      <a:pt x="177" y="41"/>
                      <a:pt x="177" y="40"/>
                    </a:cubicBezTo>
                    <a:moveTo>
                      <a:pt x="176" y="40"/>
                    </a:moveTo>
                    <a:cubicBezTo>
                      <a:pt x="176" y="40"/>
                      <a:pt x="176" y="40"/>
                      <a:pt x="177" y="40"/>
                    </a:cubicBezTo>
                    <a:cubicBezTo>
                      <a:pt x="176" y="40"/>
                      <a:pt x="176" y="40"/>
                      <a:pt x="176" y="40"/>
                    </a:cubicBezTo>
                    <a:moveTo>
                      <a:pt x="123" y="40"/>
                    </a:moveTo>
                    <a:cubicBezTo>
                      <a:pt x="121" y="49"/>
                      <a:pt x="122" y="58"/>
                      <a:pt x="119" y="66"/>
                    </a:cubicBezTo>
                    <a:cubicBezTo>
                      <a:pt x="122" y="58"/>
                      <a:pt x="121" y="49"/>
                      <a:pt x="123" y="40"/>
                    </a:cubicBezTo>
                    <a:moveTo>
                      <a:pt x="176" y="40"/>
                    </a:moveTo>
                    <a:cubicBezTo>
                      <a:pt x="176" y="40"/>
                      <a:pt x="176" y="40"/>
                      <a:pt x="176" y="40"/>
                    </a:cubicBezTo>
                    <a:cubicBezTo>
                      <a:pt x="176" y="40"/>
                      <a:pt x="176" y="40"/>
                      <a:pt x="176" y="40"/>
                    </a:cubicBezTo>
                    <a:moveTo>
                      <a:pt x="280" y="40"/>
                    </a:moveTo>
                    <a:cubicBezTo>
                      <a:pt x="280" y="40"/>
                      <a:pt x="280" y="40"/>
                      <a:pt x="280" y="40"/>
                    </a:cubicBezTo>
                    <a:cubicBezTo>
                      <a:pt x="280" y="40"/>
                      <a:pt x="280" y="40"/>
                      <a:pt x="280" y="40"/>
                    </a:cubicBezTo>
                    <a:moveTo>
                      <a:pt x="198" y="39"/>
                    </a:moveTo>
                    <a:cubicBezTo>
                      <a:pt x="193" y="40"/>
                      <a:pt x="189" y="41"/>
                      <a:pt x="184" y="41"/>
                    </a:cubicBezTo>
                    <a:cubicBezTo>
                      <a:pt x="182" y="41"/>
                      <a:pt x="179" y="41"/>
                      <a:pt x="177" y="41"/>
                    </a:cubicBezTo>
                    <a:cubicBezTo>
                      <a:pt x="179" y="41"/>
                      <a:pt x="182" y="41"/>
                      <a:pt x="184" y="41"/>
                    </a:cubicBezTo>
                    <a:cubicBezTo>
                      <a:pt x="189" y="41"/>
                      <a:pt x="193" y="40"/>
                      <a:pt x="198" y="39"/>
                    </a:cubicBezTo>
                    <a:moveTo>
                      <a:pt x="275" y="38"/>
                    </a:moveTo>
                    <a:cubicBezTo>
                      <a:pt x="276" y="38"/>
                      <a:pt x="277" y="39"/>
                      <a:pt x="279" y="40"/>
                    </a:cubicBezTo>
                    <a:cubicBezTo>
                      <a:pt x="279" y="40"/>
                      <a:pt x="279" y="40"/>
                      <a:pt x="279" y="40"/>
                    </a:cubicBezTo>
                    <a:cubicBezTo>
                      <a:pt x="278" y="39"/>
                      <a:pt x="276" y="38"/>
                      <a:pt x="275" y="38"/>
                    </a:cubicBezTo>
                    <a:moveTo>
                      <a:pt x="274" y="37"/>
                    </a:moveTo>
                    <a:cubicBezTo>
                      <a:pt x="274" y="37"/>
                      <a:pt x="274" y="37"/>
                      <a:pt x="274" y="37"/>
                    </a:cubicBezTo>
                    <a:cubicBezTo>
                      <a:pt x="274" y="37"/>
                      <a:pt x="274" y="37"/>
                      <a:pt x="274" y="37"/>
                    </a:cubicBezTo>
                    <a:moveTo>
                      <a:pt x="273" y="37"/>
                    </a:moveTo>
                    <a:cubicBezTo>
                      <a:pt x="273" y="37"/>
                      <a:pt x="273" y="37"/>
                      <a:pt x="273" y="37"/>
                    </a:cubicBezTo>
                    <a:cubicBezTo>
                      <a:pt x="273" y="37"/>
                      <a:pt x="273" y="37"/>
                      <a:pt x="273" y="37"/>
                    </a:cubicBezTo>
                    <a:moveTo>
                      <a:pt x="316" y="32"/>
                    </a:moveTo>
                    <a:cubicBezTo>
                      <a:pt x="316" y="32"/>
                      <a:pt x="315" y="32"/>
                      <a:pt x="315" y="32"/>
                    </a:cubicBezTo>
                    <a:cubicBezTo>
                      <a:pt x="315" y="32"/>
                      <a:pt x="316" y="32"/>
                      <a:pt x="316" y="32"/>
                    </a:cubicBezTo>
                    <a:moveTo>
                      <a:pt x="316" y="31"/>
                    </a:moveTo>
                    <a:cubicBezTo>
                      <a:pt x="316" y="31"/>
                      <a:pt x="316" y="31"/>
                      <a:pt x="316" y="31"/>
                    </a:cubicBezTo>
                    <a:cubicBezTo>
                      <a:pt x="316" y="31"/>
                      <a:pt x="316" y="31"/>
                      <a:pt x="316" y="31"/>
                    </a:cubicBezTo>
                    <a:moveTo>
                      <a:pt x="150" y="26"/>
                    </a:moveTo>
                    <a:cubicBezTo>
                      <a:pt x="158" y="30"/>
                      <a:pt x="165" y="36"/>
                      <a:pt x="173" y="39"/>
                    </a:cubicBezTo>
                    <a:cubicBezTo>
                      <a:pt x="165" y="36"/>
                      <a:pt x="158" y="30"/>
                      <a:pt x="150" y="26"/>
                    </a:cubicBezTo>
                    <a:moveTo>
                      <a:pt x="336" y="23"/>
                    </a:moveTo>
                    <a:cubicBezTo>
                      <a:pt x="336" y="23"/>
                      <a:pt x="336" y="23"/>
                      <a:pt x="336" y="23"/>
                    </a:cubicBezTo>
                    <a:cubicBezTo>
                      <a:pt x="336" y="23"/>
                      <a:pt x="336" y="23"/>
                      <a:pt x="336" y="23"/>
                    </a:cubicBezTo>
                    <a:cubicBezTo>
                      <a:pt x="336" y="23"/>
                      <a:pt x="336" y="23"/>
                      <a:pt x="336" y="23"/>
                    </a:cubicBezTo>
                    <a:moveTo>
                      <a:pt x="139" y="23"/>
                    </a:moveTo>
                    <a:cubicBezTo>
                      <a:pt x="136" y="23"/>
                      <a:pt x="134" y="23"/>
                      <a:pt x="132" y="24"/>
                    </a:cubicBezTo>
                    <a:cubicBezTo>
                      <a:pt x="134" y="23"/>
                      <a:pt x="136" y="23"/>
                      <a:pt x="139" y="23"/>
                    </a:cubicBezTo>
                    <a:cubicBezTo>
                      <a:pt x="142" y="23"/>
                      <a:pt x="146" y="24"/>
                      <a:pt x="149" y="25"/>
                    </a:cubicBezTo>
                    <a:cubicBezTo>
                      <a:pt x="146" y="24"/>
                      <a:pt x="142" y="23"/>
                      <a:pt x="139" y="23"/>
                    </a:cubicBezTo>
                    <a:moveTo>
                      <a:pt x="240" y="0"/>
                    </a:moveTo>
                    <a:cubicBezTo>
                      <a:pt x="240" y="0"/>
                      <a:pt x="241" y="1"/>
                      <a:pt x="241" y="1"/>
                    </a:cubicBezTo>
                    <a:cubicBezTo>
                      <a:pt x="241" y="1"/>
                      <a:pt x="241" y="1"/>
                      <a:pt x="242" y="1"/>
                    </a:cubicBezTo>
                    <a:cubicBezTo>
                      <a:pt x="241" y="1"/>
                      <a:pt x="241" y="1"/>
                      <a:pt x="240" y="0"/>
                    </a:cubicBezTo>
                  </a:path>
                </a:pathLst>
              </a:custGeom>
              <a:solidFill>
                <a:srgbClr val="F96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1" name="ïśḷiḍé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BB65FAF-ECF3-49EB-B74E-30432444A7FF}"/>
                  </a:ext>
                </a:extLst>
              </p:cNvPr>
              <p:cNvSpPr/>
              <p:nvPr/>
            </p:nvSpPr>
            <p:spPr bwMode="auto">
              <a:xfrm>
                <a:off x="6174924" y="1190491"/>
                <a:ext cx="1554444" cy="2800057"/>
              </a:xfrm>
              <a:custGeom>
                <a:avLst/>
                <a:gdLst>
                  <a:gd name="T0" fmla="*/ 130 w 217"/>
                  <a:gd name="T1" fmla="*/ 392 h 392"/>
                  <a:gd name="T2" fmla="*/ 130 w 217"/>
                  <a:gd name="T3" fmla="*/ 392 h 392"/>
                  <a:gd name="T4" fmla="*/ 217 w 217"/>
                  <a:gd name="T5" fmla="*/ 272 h 392"/>
                  <a:gd name="T6" fmla="*/ 216 w 217"/>
                  <a:gd name="T7" fmla="*/ 271 h 392"/>
                  <a:gd name="T8" fmla="*/ 216 w 217"/>
                  <a:gd name="T9" fmla="*/ 271 h 392"/>
                  <a:gd name="T10" fmla="*/ 216 w 217"/>
                  <a:gd name="T11" fmla="*/ 271 h 392"/>
                  <a:gd name="T12" fmla="*/ 212 w 217"/>
                  <a:gd name="T13" fmla="*/ 267 h 392"/>
                  <a:gd name="T14" fmla="*/ 212 w 217"/>
                  <a:gd name="T15" fmla="*/ 267 h 392"/>
                  <a:gd name="T16" fmla="*/ 212 w 217"/>
                  <a:gd name="T17" fmla="*/ 267 h 392"/>
                  <a:gd name="T18" fmla="*/ 195 w 217"/>
                  <a:gd name="T19" fmla="*/ 238 h 392"/>
                  <a:gd name="T20" fmla="*/ 206 w 217"/>
                  <a:gd name="T21" fmla="*/ 262 h 392"/>
                  <a:gd name="T22" fmla="*/ 206 w 217"/>
                  <a:gd name="T23" fmla="*/ 262 h 392"/>
                  <a:gd name="T24" fmla="*/ 197 w 217"/>
                  <a:gd name="T25" fmla="*/ 246 h 392"/>
                  <a:gd name="T26" fmla="*/ 196 w 217"/>
                  <a:gd name="T27" fmla="*/ 246 h 392"/>
                  <a:gd name="T28" fmla="*/ 195 w 217"/>
                  <a:gd name="T29" fmla="*/ 238 h 392"/>
                  <a:gd name="T30" fmla="*/ 172 w 217"/>
                  <a:gd name="T31" fmla="*/ 136 h 392"/>
                  <a:gd name="T32" fmla="*/ 195 w 217"/>
                  <a:gd name="T33" fmla="*/ 165 h 392"/>
                  <a:gd name="T34" fmla="*/ 208 w 217"/>
                  <a:gd name="T35" fmla="*/ 169 h 392"/>
                  <a:gd name="T36" fmla="*/ 196 w 217"/>
                  <a:gd name="T37" fmla="*/ 165 h 392"/>
                  <a:gd name="T38" fmla="*/ 189 w 217"/>
                  <a:gd name="T39" fmla="*/ 162 h 392"/>
                  <a:gd name="T40" fmla="*/ 178 w 217"/>
                  <a:gd name="T41" fmla="*/ 153 h 392"/>
                  <a:gd name="T42" fmla="*/ 172 w 217"/>
                  <a:gd name="T43" fmla="*/ 136 h 392"/>
                  <a:gd name="T44" fmla="*/ 163 w 217"/>
                  <a:gd name="T45" fmla="*/ 80 h 392"/>
                  <a:gd name="T46" fmla="*/ 146 w 217"/>
                  <a:gd name="T47" fmla="*/ 82 h 392"/>
                  <a:gd name="T48" fmla="*/ 151 w 217"/>
                  <a:gd name="T49" fmla="*/ 82 h 392"/>
                  <a:gd name="T50" fmla="*/ 163 w 217"/>
                  <a:gd name="T51" fmla="*/ 80 h 392"/>
                  <a:gd name="T52" fmla="*/ 42 w 217"/>
                  <a:gd name="T53" fmla="*/ 37 h 392"/>
                  <a:gd name="T54" fmla="*/ 42 w 217"/>
                  <a:gd name="T55" fmla="*/ 37 h 392"/>
                  <a:gd name="T56" fmla="*/ 42 w 217"/>
                  <a:gd name="T57" fmla="*/ 37 h 392"/>
                  <a:gd name="T58" fmla="*/ 88 w 217"/>
                  <a:gd name="T59" fmla="*/ 18 h 392"/>
                  <a:gd name="T60" fmla="*/ 85 w 217"/>
                  <a:gd name="T61" fmla="*/ 18 h 392"/>
                  <a:gd name="T62" fmla="*/ 88 w 217"/>
                  <a:gd name="T63" fmla="*/ 18 h 392"/>
                  <a:gd name="T64" fmla="*/ 88 w 217"/>
                  <a:gd name="T65" fmla="*/ 18 h 392"/>
                  <a:gd name="T66" fmla="*/ 0 w 217"/>
                  <a:gd name="T67" fmla="*/ 0 h 392"/>
                  <a:gd name="T68" fmla="*/ 25 w 217"/>
                  <a:gd name="T69" fmla="*/ 31 h 392"/>
                  <a:gd name="T70" fmla="*/ 25 w 217"/>
                  <a:gd name="T71" fmla="*/ 31 h 392"/>
                  <a:gd name="T72" fmla="*/ 9 w 217"/>
                  <a:gd name="T73" fmla="*/ 12 h 392"/>
                  <a:gd name="T74" fmla="*/ 0 w 217"/>
                  <a:gd name="T75" fmla="*/ 0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17" h="392">
                    <a:moveTo>
                      <a:pt x="130" y="392"/>
                    </a:moveTo>
                    <a:cubicBezTo>
                      <a:pt x="130" y="392"/>
                      <a:pt x="130" y="392"/>
                      <a:pt x="130" y="392"/>
                    </a:cubicBezTo>
                    <a:cubicBezTo>
                      <a:pt x="130" y="392"/>
                      <a:pt x="130" y="392"/>
                      <a:pt x="130" y="392"/>
                    </a:cubicBezTo>
                    <a:cubicBezTo>
                      <a:pt x="130" y="392"/>
                      <a:pt x="130" y="392"/>
                      <a:pt x="130" y="392"/>
                    </a:cubicBezTo>
                    <a:moveTo>
                      <a:pt x="217" y="272"/>
                    </a:moveTo>
                    <a:cubicBezTo>
                      <a:pt x="217" y="272"/>
                      <a:pt x="217" y="272"/>
                      <a:pt x="217" y="272"/>
                    </a:cubicBezTo>
                    <a:cubicBezTo>
                      <a:pt x="217" y="272"/>
                      <a:pt x="217" y="272"/>
                      <a:pt x="217" y="272"/>
                    </a:cubicBezTo>
                    <a:moveTo>
                      <a:pt x="216" y="271"/>
                    </a:moveTo>
                    <a:cubicBezTo>
                      <a:pt x="216" y="271"/>
                      <a:pt x="217" y="272"/>
                      <a:pt x="217" y="272"/>
                    </a:cubicBezTo>
                    <a:cubicBezTo>
                      <a:pt x="217" y="272"/>
                      <a:pt x="216" y="271"/>
                      <a:pt x="216" y="271"/>
                    </a:cubicBezTo>
                    <a:moveTo>
                      <a:pt x="213" y="268"/>
                    </a:moveTo>
                    <a:cubicBezTo>
                      <a:pt x="214" y="269"/>
                      <a:pt x="215" y="270"/>
                      <a:pt x="216" y="271"/>
                    </a:cubicBezTo>
                    <a:cubicBezTo>
                      <a:pt x="215" y="270"/>
                      <a:pt x="214" y="269"/>
                      <a:pt x="213" y="268"/>
                    </a:cubicBezTo>
                    <a:moveTo>
                      <a:pt x="212" y="267"/>
                    </a:moveTo>
                    <a:cubicBezTo>
                      <a:pt x="212" y="267"/>
                      <a:pt x="212" y="268"/>
                      <a:pt x="212" y="268"/>
                    </a:cubicBezTo>
                    <a:cubicBezTo>
                      <a:pt x="212" y="268"/>
                      <a:pt x="212" y="267"/>
                      <a:pt x="212" y="267"/>
                    </a:cubicBezTo>
                    <a:moveTo>
                      <a:pt x="211" y="266"/>
                    </a:moveTo>
                    <a:cubicBezTo>
                      <a:pt x="211" y="266"/>
                      <a:pt x="211" y="267"/>
                      <a:pt x="212" y="267"/>
                    </a:cubicBezTo>
                    <a:cubicBezTo>
                      <a:pt x="211" y="267"/>
                      <a:pt x="211" y="266"/>
                      <a:pt x="211" y="266"/>
                    </a:cubicBezTo>
                    <a:moveTo>
                      <a:pt x="195" y="238"/>
                    </a:moveTo>
                    <a:cubicBezTo>
                      <a:pt x="195" y="241"/>
                      <a:pt x="196" y="243"/>
                      <a:pt x="196" y="246"/>
                    </a:cubicBezTo>
                    <a:cubicBezTo>
                      <a:pt x="198" y="252"/>
                      <a:pt x="202" y="257"/>
                      <a:pt x="206" y="262"/>
                    </a:cubicBezTo>
                    <a:cubicBezTo>
                      <a:pt x="208" y="263"/>
                      <a:pt x="209" y="264"/>
                      <a:pt x="210" y="266"/>
                    </a:cubicBezTo>
                    <a:cubicBezTo>
                      <a:pt x="209" y="264"/>
                      <a:pt x="208" y="263"/>
                      <a:pt x="206" y="262"/>
                    </a:cubicBezTo>
                    <a:cubicBezTo>
                      <a:pt x="206" y="262"/>
                      <a:pt x="206" y="262"/>
                      <a:pt x="206" y="262"/>
                    </a:cubicBezTo>
                    <a:cubicBezTo>
                      <a:pt x="202" y="258"/>
                      <a:pt x="198" y="252"/>
                      <a:pt x="197" y="246"/>
                    </a:cubicBezTo>
                    <a:cubicBezTo>
                      <a:pt x="197" y="246"/>
                      <a:pt x="197" y="246"/>
                      <a:pt x="197" y="246"/>
                    </a:cubicBezTo>
                    <a:cubicBezTo>
                      <a:pt x="197" y="246"/>
                      <a:pt x="196" y="246"/>
                      <a:pt x="196" y="246"/>
                    </a:cubicBezTo>
                    <a:cubicBezTo>
                      <a:pt x="196" y="246"/>
                      <a:pt x="196" y="246"/>
                      <a:pt x="196" y="246"/>
                    </a:cubicBezTo>
                    <a:cubicBezTo>
                      <a:pt x="196" y="243"/>
                      <a:pt x="195" y="241"/>
                      <a:pt x="195" y="238"/>
                    </a:cubicBezTo>
                    <a:moveTo>
                      <a:pt x="172" y="134"/>
                    </a:moveTo>
                    <a:cubicBezTo>
                      <a:pt x="172" y="135"/>
                      <a:pt x="172" y="135"/>
                      <a:pt x="172" y="136"/>
                    </a:cubicBezTo>
                    <a:cubicBezTo>
                      <a:pt x="172" y="142"/>
                      <a:pt x="174" y="148"/>
                      <a:pt x="178" y="153"/>
                    </a:cubicBezTo>
                    <a:cubicBezTo>
                      <a:pt x="182" y="158"/>
                      <a:pt x="188" y="162"/>
                      <a:pt x="195" y="165"/>
                    </a:cubicBezTo>
                    <a:cubicBezTo>
                      <a:pt x="199" y="166"/>
                      <a:pt x="204" y="168"/>
                      <a:pt x="208" y="169"/>
                    </a:cubicBezTo>
                    <a:cubicBezTo>
                      <a:pt x="208" y="169"/>
                      <a:pt x="208" y="169"/>
                      <a:pt x="208" y="169"/>
                    </a:cubicBezTo>
                    <a:cubicBezTo>
                      <a:pt x="208" y="169"/>
                      <a:pt x="208" y="169"/>
                      <a:pt x="208" y="169"/>
                    </a:cubicBezTo>
                    <a:cubicBezTo>
                      <a:pt x="204" y="168"/>
                      <a:pt x="200" y="167"/>
                      <a:pt x="196" y="165"/>
                    </a:cubicBezTo>
                    <a:cubicBezTo>
                      <a:pt x="196" y="165"/>
                      <a:pt x="195" y="165"/>
                      <a:pt x="195" y="165"/>
                    </a:cubicBezTo>
                    <a:cubicBezTo>
                      <a:pt x="193" y="164"/>
                      <a:pt x="191" y="163"/>
                      <a:pt x="189" y="162"/>
                    </a:cubicBezTo>
                    <a:cubicBezTo>
                      <a:pt x="185" y="160"/>
                      <a:pt x="181" y="157"/>
                      <a:pt x="178" y="153"/>
                    </a:cubicBezTo>
                    <a:cubicBezTo>
                      <a:pt x="178" y="153"/>
                      <a:pt x="178" y="153"/>
                      <a:pt x="178" y="153"/>
                    </a:cubicBezTo>
                    <a:cubicBezTo>
                      <a:pt x="174" y="148"/>
                      <a:pt x="172" y="142"/>
                      <a:pt x="172" y="136"/>
                    </a:cubicBezTo>
                    <a:cubicBezTo>
                      <a:pt x="172" y="136"/>
                      <a:pt x="172" y="136"/>
                      <a:pt x="172" y="136"/>
                    </a:cubicBezTo>
                    <a:cubicBezTo>
                      <a:pt x="172" y="135"/>
                      <a:pt x="172" y="135"/>
                      <a:pt x="172" y="134"/>
                    </a:cubicBezTo>
                    <a:moveTo>
                      <a:pt x="163" y="80"/>
                    </a:moveTo>
                    <a:cubicBezTo>
                      <a:pt x="159" y="80"/>
                      <a:pt x="155" y="81"/>
                      <a:pt x="151" y="82"/>
                    </a:cubicBezTo>
                    <a:cubicBezTo>
                      <a:pt x="149" y="82"/>
                      <a:pt x="148" y="82"/>
                      <a:pt x="146" y="82"/>
                    </a:cubicBezTo>
                    <a:cubicBezTo>
                      <a:pt x="145" y="82"/>
                      <a:pt x="144" y="83"/>
                      <a:pt x="142" y="83"/>
                    </a:cubicBezTo>
                    <a:cubicBezTo>
                      <a:pt x="145" y="82"/>
                      <a:pt x="148" y="82"/>
                      <a:pt x="151" y="82"/>
                    </a:cubicBezTo>
                    <a:cubicBezTo>
                      <a:pt x="155" y="81"/>
                      <a:pt x="159" y="80"/>
                      <a:pt x="163" y="80"/>
                    </a:cubicBezTo>
                    <a:cubicBezTo>
                      <a:pt x="163" y="80"/>
                      <a:pt x="163" y="80"/>
                      <a:pt x="163" y="80"/>
                    </a:cubicBezTo>
                    <a:moveTo>
                      <a:pt x="42" y="37"/>
                    </a:move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42" y="37"/>
                      <a:pt x="42" y="37"/>
                    </a:cubicBezTo>
                    <a:moveTo>
                      <a:pt x="44" y="37"/>
                    </a:moveTo>
                    <a:cubicBezTo>
                      <a:pt x="43" y="37"/>
                      <a:pt x="43" y="37"/>
                      <a:pt x="42" y="37"/>
                    </a:cubicBezTo>
                    <a:cubicBezTo>
                      <a:pt x="43" y="37"/>
                      <a:pt x="43" y="37"/>
                      <a:pt x="44" y="37"/>
                    </a:cubicBezTo>
                    <a:moveTo>
                      <a:pt x="88" y="18"/>
                    </a:moveTo>
                    <a:cubicBezTo>
                      <a:pt x="87" y="18"/>
                      <a:pt x="86" y="18"/>
                      <a:pt x="85" y="18"/>
                    </a:cubicBezTo>
                    <a:cubicBezTo>
                      <a:pt x="85" y="18"/>
                      <a:pt x="85" y="18"/>
                      <a:pt x="85" y="18"/>
                    </a:cubicBezTo>
                    <a:cubicBezTo>
                      <a:pt x="86" y="18"/>
                      <a:pt x="87" y="18"/>
                      <a:pt x="88" y="18"/>
                    </a:cubicBezTo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moveTo>
                      <a:pt x="0" y="0"/>
                    </a:moveTo>
                    <a:cubicBezTo>
                      <a:pt x="4" y="3"/>
                      <a:pt x="7" y="8"/>
                      <a:pt x="9" y="12"/>
                    </a:cubicBezTo>
                    <a:cubicBezTo>
                      <a:pt x="14" y="19"/>
                      <a:pt x="18" y="26"/>
                      <a:pt x="25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4" y="31"/>
                      <a:pt x="23" y="30"/>
                      <a:pt x="22" y="29"/>
                    </a:cubicBezTo>
                    <a:cubicBezTo>
                      <a:pt x="16" y="24"/>
                      <a:pt x="13" y="18"/>
                      <a:pt x="9" y="12"/>
                    </a:cubicBezTo>
                    <a:cubicBezTo>
                      <a:pt x="7" y="9"/>
                      <a:pt x="5" y="6"/>
                      <a:pt x="3" y="3"/>
                    </a:cubicBezTo>
                    <a:cubicBezTo>
                      <a:pt x="2" y="2"/>
                      <a:pt x="1" y="1"/>
                      <a:pt x="0" y="0"/>
                    </a:cubicBezTo>
                  </a:path>
                </a:pathLst>
              </a:custGeom>
              <a:solidFill>
                <a:srgbClr val="FFB4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2" name="íSḷîďe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9BC48F2-FC32-4462-B996-4FC552485376}"/>
                  </a:ext>
                </a:extLst>
              </p:cNvPr>
              <p:cNvSpPr/>
              <p:nvPr/>
            </p:nvSpPr>
            <p:spPr bwMode="auto">
              <a:xfrm>
                <a:off x="6096000" y="1156176"/>
                <a:ext cx="1698565" cy="3455464"/>
              </a:xfrm>
              <a:custGeom>
                <a:avLst/>
                <a:gdLst>
                  <a:gd name="T0" fmla="*/ 0 w 237"/>
                  <a:gd name="T1" fmla="*/ 62 h 484"/>
                  <a:gd name="T2" fmla="*/ 128 w 237"/>
                  <a:gd name="T3" fmla="*/ 369 h 484"/>
                  <a:gd name="T4" fmla="*/ 2 w 237"/>
                  <a:gd name="T5" fmla="*/ 484 h 484"/>
                  <a:gd name="T6" fmla="*/ 12 w 237"/>
                  <a:gd name="T7" fmla="*/ 477 h 484"/>
                  <a:gd name="T8" fmla="*/ 34 w 237"/>
                  <a:gd name="T9" fmla="*/ 449 h 484"/>
                  <a:gd name="T10" fmla="*/ 52 w 237"/>
                  <a:gd name="T11" fmla="*/ 442 h 484"/>
                  <a:gd name="T12" fmla="*/ 56 w 237"/>
                  <a:gd name="T13" fmla="*/ 443 h 484"/>
                  <a:gd name="T14" fmla="*/ 72 w 237"/>
                  <a:gd name="T15" fmla="*/ 449 h 484"/>
                  <a:gd name="T16" fmla="*/ 96 w 237"/>
                  <a:gd name="T17" fmla="*/ 461 h 484"/>
                  <a:gd name="T18" fmla="*/ 110 w 237"/>
                  <a:gd name="T19" fmla="*/ 455 h 484"/>
                  <a:gd name="T20" fmla="*/ 116 w 237"/>
                  <a:gd name="T21" fmla="*/ 430 h 484"/>
                  <a:gd name="T22" fmla="*/ 141 w 237"/>
                  <a:gd name="T23" fmla="*/ 397 h 484"/>
                  <a:gd name="T24" fmla="*/ 141 w 237"/>
                  <a:gd name="T25" fmla="*/ 397 h 484"/>
                  <a:gd name="T26" fmla="*/ 174 w 237"/>
                  <a:gd name="T27" fmla="*/ 399 h 484"/>
                  <a:gd name="T28" fmla="*/ 190 w 237"/>
                  <a:gd name="T29" fmla="*/ 372 h 484"/>
                  <a:gd name="T30" fmla="*/ 183 w 237"/>
                  <a:gd name="T31" fmla="*/ 347 h 484"/>
                  <a:gd name="T32" fmla="*/ 203 w 237"/>
                  <a:gd name="T33" fmla="*/ 316 h 484"/>
                  <a:gd name="T34" fmla="*/ 221 w 237"/>
                  <a:gd name="T35" fmla="*/ 310 h 484"/>
                  <a:gd name="T36" fmla="*/ 236 w 237"/>
                  <a:gd name="T37" fmla="*/ 293 h 484"/>
                  <a:gd name="T38" fmla="*/ 228 w 237"/>
                  <a:gd name="T39" fmla="*/ 277 h 484"/>
                  <a:gd name="T40" fmla="*/ 227 w 237"/>
                  <a:gd name="T41" fmla="*/ 276 h 484"/>
                  <a:gd name="T42" fmla="*/ 223 w 237"/>
                  <a:gd name="T43" fmla="*/ 273 h 484"/>
                  <a:gd name="T44" fmla="*/ 222 w 237"/>
                  <a:gd name="T45" fmla="*/ 271 h 484"/>
                  <a:gd name="T46" fmla="*/ 207 w 237"/>
                  <a:gd name="T47" fmla="*/ 251 h 484"/>
                  <a:gd name="T48" fmla="*/ 218 w 237"/>
                  <a:gd name="T49" fmla="*/ 217 h 484"/>
                  <a:gd name="T50" fmla="*/ 229 w 237"/>
                  <a:gd name="T51" fmla="*/ 206 h 484"/>
                  <a:gd name="T52" fmla="*/ 234 w 237"/>
                  <a:gd name="T53" fmla="*/ 199 h 484"/>
                  <a:gd name="T54" fmla="*/ 230 w 237"/>
                  <a:gd name="T55" fmla="*/ 180 h 484"/>
                  <a:gd name="T56" fmla="*/ 219 w 237"/>
                  <a:gd name="T57" fmla="*/ 174 h 484"/>
                  <a:gd name="T58" fmla="*/ 189 w 237"/>
                  <a:gd name="T59" fmla="*/ 158 h 484"/>
                  <a:gd name="T60" fmla="*/ 183 w 237"/>
                  <a:gd name="T61" fmla="*/ 139 h 484"/>
                  <a:gd name="T62" fmla="*/ 193 w 237"/>
                  <a:gd name="T63" fmla="*/ 102 h 484"/>
                  <a:gd name="T64" fmla="*/ 176 w 237"/>
                  <a:gd name="T65" fmla="*/ 85 h 484"/>
                  <a:gd name="T66" fmla="*/ 162 w 237"/>
                  <a:gd name="T67" fmla="*/ 87 h 484"/>
                  <a:gd name="T68" fmla="*/ 148 w 237"/>
                  <a:gd name="T69" fmla="*/ 88 h 484"/>
                  <a:gd name="T70" fmla="*/ 117 w 237"/>
                  <a:gd name="T71" fmla="*/ 60 h 484"/>
                  <a:gd name="T72" fmla="*/ 113 w 237"/>
                  <a:gd name="T73" fmla="*/ 33 h 484"/>
                  <a:gd name="T74" fmla="*/ 100 w 237"/>
                  <a:gd name="T75" fmla="*/ 23 h 484"/>
                  <a:gd name="T76" fmla="*/ 99 w 237"/>
                  <a:gd name="T77" fmla="*/ 23 h 484"/>
                  <a:gd name="T78" fmla="*/ 78 w 237"/>
                  <a:gd name="T79" fmla="*/ 32 h 484"/>
                  <a:gd name="T80" fmla="*/ 55 w 237"/>
                  <a:gd name="T81" fmla="*/ 42 h 484"/>
                  <a:gd name="T82" fmla="*/ 53 w 237"/>
                  <a:gd name="T83" fmla="*/ 42 h 484"/>
                  <a:gd name="T84" fmla="*/ 53 w 237"/>
                  <a:gd name="T85" fmla="*/ 42 h 484"/>
                  <a:gd name="T86" fmla="*/ 36 w 237"/>
                  <a:gd name="T87" fmla="*/ 36 h 484"/>
                  <a:gd name="T88" fmla="*/ 11 w 237"/>
                  <a:gd name="T89" fmla="*/ 5 h 484"/>
                  <a:gd name="T90" fmla="*/ 1 w 237"/>
                  <a:gd name="T91" fmla="*/ 0 h 4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37" h="484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48" y="62"/>
                      <a:pt x="94" y="81"/>
                      <a:pt x="128" y="115"/>
                    </a:cubicBezTo>
                    <a:cubicBezTo>
                      <a:pt x="198" y="185"/>
                      <a:pt x="198" y="299"/>
                      <a:pt x="128" y="369"/>
                    </a:cubicBezTo>
                    <a:cubicBezTo>
                      <a:pt x="94" y="403"/>
                      <a:pt x="48" y="422"/>
                      <a:pt x="0" y="422"/>
                    </a:cubicBezTo>
                    <a:cubicBezTo>
                      <a:pt x="0" y="484"/>
                      <a:pt x="0" y="484"/>
                      <a:pt x="0" y="484"/>
                    </a:cubicBezTo>
                    <a:cubicBezTo>
                      <a:pt x="1" y="484"/>
                      <a:pt x="1" y="484"/>
                      <a:pt x="2" y="484"/>
                    </a:cubicBezTo>
                    <a:cubicBezTo>
                      <a:pt x="6" y="483"/>
                      <a:pt x="9" y="480"/>
                      <a:pt x="12" y="477"/>
                    </a:cubicBezTo>
                    <a:cubicBezTo>
                      <a:pt x="12" y="477"/>
                      <a:pt x="12" y="477"/>
                      <a:pt x="12" y="477"/>
                    </a:cubicBezTo>
                    <a:cubicBezTo>
                      <a:pt x="12" y="477"/>
                      <a:pt x="12" y="477"/>
                      <a:pt x="12" y="477"/>
                    </a:cubicBezTo>
                    <a:cubicBezTo>
                      <a:pt x="15" y="475"/>
                      <a:pt x="17" y="471"/>
                      <a:pt x="19" y="468"/>
                    </a:cubicBezTo>
                    <a:cubicBezTo>
                      <a:pt x="19" y="468"/>
                      <a:pt x="19" y="468"/>
                      <a:pt x="19" y="468"/>
                    </a:cubicBezTo>
                    <a:cubicBezTo>
                      <a:pt x="23" y="461"/>
                      <a:pt x="27" y="454"/>
                      <a:pt x="34" y="449"/>
                    </a:cubicBezTo>
                    <a:cubicBezTo>
                      <a:pt x="39" y="445"/>
                      <a:pt x="45" y="443"/>
                      <a:pt x="52" y="442"/>
                    </a:cubicBezTo>
                    <a:cubicBezTo>
                      <a:pt x="52" y="442"/>
                      <a:pt x="52" y="442"/>
                      <a:pt x="52" y="442"/>
                    </a:cubicBezTo>
                    <a:cubicBezTo>
                      <a:pt x="52" y="442"/>
                      <a:pt x="52" y="442"/>
                      <a:pt x="52" y="442"/>
                    </a:cubicBezTo>
                    <a:cubicBezTo>
                      <a:pt x="53" y="442"/>
                      <a:pt x="54" y="442"/>
                      <a:pt x="55" y="443"/>
                    </a:cubicBezTo>
                    <a:cubicBezTo>
                      <a:pt x="55" y="443"/>
                      <a:pt x="55" y="443"/>
                      <a:pt x="56" y="443"/>
                    </a:cubicBezTo>
                    <a:cubicBezTo>
                      <a:pt x="56" y="443"/>
                      <a:pt x="56" y="443"/>
                      <a:pt x="56" y="443"/>
                    </a:cubicBezTo>
                    <a:cubicBezTo>
                      <a:pt x="60" y="443"/>
                      <a:pt x="65" y="445"/>
                      <a:pt x="69" y="447"/>
                    </a:cubicBezTo>
                    <a:cubicBezTo>
                      <a:pt x="70" y="448"/>
                      <a:pt x="71" y="448"/>
                      <a:pt x="72" y="449"/>
                    </a:cubicBezTo>
                    <a:cubicBezTo>
                      <a:pt x="72" y="449"/>
                      <a:pt x="72" y="449"/>
                      <a:pt x="72" y="449"/>
                    </a:cubicBezTo>
                    <a:cubicBezTo>
                      <a:pt x="77" y="451"/>
                      <a:pt x="81" y="454"/>
                      <a:pt x="85" y="457"/>
                    </a:cubicBezTo>
                    <a:cubicBezTo>
                      <a:pt x="88" y="459"/>
                      <a:pt x="92" y="461"/>
                      <a:pt x="96" y="461"/>
                    </a:cubicBezTo>
                    <a:cubicBezTo>
                      <a:pt x="96" y="461"/>
                      <a:pt x="96" y="461"/>
                      <a:pt x="96" y="461"/>
                    </a:cubicBezTo>
                    <a:cubicBezTo>
                      <a:pt x="97" y="461"/>
                      <a:pt x="98" y="461"/>
                      <a:pt x="98" y="461"/>
                    </a:cubicBezTo>
                    <a:cubicBezTo>
                      <a:pt x="100" y="461"/>
                      <a:pt x="103" y="461"/>
                      <a:pt x="104" y="460"/>
                    </a:cubicBezTo>
                    <a:cubicBezTo>
                      <a:pt x="107" y="459"/>
                      <a:pt x="109" y="457"/>
                      <a:pt x="110" y="455"/>
                    </a:cubicBezTo>
                    <a:cubicBezTo>
                      <a:pt x="110" y="455"/>
                      <a:pt x="111" y="455"/>
                      <a:pt x="111" y="455"/>
                    </a:cubicBezTo>
                    <a:cubicBezTo>
                      <a:pt x="111" y="455"/>
                      <a:pt x="111" y="455"/>
                      <a:pt x="111" y="455"/>
                    </a:cubicBezTo>
                    <a:cubicBezTo>
                      <a:pt x="115" y="448"/>
                      <a:pt x="115" y="438"/>
                      <a:pt x="116" y="430"/>
                    </a:cubicBezTo>
                    <a:cubicBezTo>
                      <a:pt x="117" y="422"/>
                      <a:pt x="119" y="415"/>
                      <a:pt x="123" y="408"/>
                    </a:cubicBezTo>
                    <a:cubicBezTo>
                      <a:pt x="124" y="408"/>
                      <a:pt x="124" y="408"/>
                      <a:pt x="124" y="408"/>
                    </a:cubicBezTo>
                    <a:cubicBezTo>
                      <a:pt x="128" y="403"/>
                      <a:pt x="134" y="399"/>
                      <a:pt x="141" y="397"/>
                    </a:cubicBezTo>
                    <a:cubicBezTo>
                      <a:pt x="141" y="397"/>
                      <a:pt x="141" y="397"/>
                      <a:pt x="141" y="397"/>
                    </a:cubicBezTo>
                    <a:cubicBezTo>
                      <a:pt x="141" y="397"/>
                      <a:pt x="141" y="397"/>
                      <a:pt x="141" y="397"/>
                    </a:cubicBezTo>
                    <a:cubicBezTo>
                      <a:pt x="141" y="397"/>
                      <a:pt x="141" y="397"/>
                      <a:pt x="141" y="397"/>
                    </a:cubicBezTo>
                    <a:cubicBezTo>
                      <a:pt x="144" y="397"/>
                      <a:pt x="146" y="397"/>
                      <a:pt x="149" y="397"/>
                    </a:cubicBezTo>
                    <a:cubicBezTo>
                      <a:pt x="155" y="397"/>
                      <a:pt x="161" y="398"/>
                      <a:pt x="167" y="398"/>
                    </a:cubicBezTo>
                    <a:cubicBezTo>
                      <a:pt x="169" y="399"/>
                      <a:pt x="171" y="399"/>
                      <a:pt x="174" y="399"/>
                    </a:cubicBezTo>
                    <a:cubicBezTo>
                      <a:pt x="179" y="399"/>
                      <a:pt x="185" y="398"/>
                      <a:pt x="189" y="393"/>
                    </a:cubicBezTo>
                    <a:cubicBezTo>
                      <a:pt x="189" y="393"/>
                      <a:pt x="189" y="393"/>
                      <a:pt x="189" y="393"/>
                    </a:cubicBezTo>
                    <a:cubicBezTo>
                      <a:pt x="194" y="387"/>
                      <a:pt x="192" y="379"/>
                      <a:pt x="190" y="372"/>
                    </a:cubicBezTo>
                    <a:cubicBezTo>
                      <a:pt x="187" y="364"/>
                      <a:pt x="184" y="357"/>
                      <a:pt x="183" y="349"/>
                    </a:cubicBezTo>
                    <a:cubicBezTo>
                      <a:pt x="183" y="348"/>
                      <a:pt x="183" y="347"/>
                      <a:pt x="183" y="347"/>
                    </a:cubicBezTo>
                    <a:cubicBezTo>
                      <a:pt x="183" y="347"/>
                      <a:pt x="183" y="347"/>
                      <a:pt x="183" y="347"/>
                    </a:cubicBezTo>
                    <a:cubicBezTo>
                      <a:pt x="183" y="341"/>
                      <a:pt x="184" y="336"/>
                      <a:pt x="186" y="332"/>
                    </a:cubicBezTo>
                    <a:cubicBezTo>
                      <a:pt x="187" y="330"/>
                      <a:pt x="188" y="328"/>
                      <a:pt x="189" y="327"/>
                    </a:cubicBezTo>
                    <a:cubicBezTo>
                      <a:pt x="192" y="322"/>
                      <a:pt x="198" y="318"/>
                      <a:pt x="203" y="316"/>
                    </a:cubicBezTo>
                    <a:cubicBezTo>
                      <a:pt x="205" y="315"/>
                      <a:pt x="206" y="315"/>
                      <a:pt x="207" y="314"/>
                    </a:cubicBezTo>
                    <a:cubicBezTo>
                      <a:pt x="212" y="313"/>
                      <a:pt x="216" y="311"/>
                      <a:pt x="221" y="310"/>
                    </a:cubicBezTo>
                    <a:cubicBezTo>
                      <a:pt x="221" y="310"/>
                      <a:pt x="221" y="310"/>
                      <a:pt x="221" y="310"/>
                    </a:cubicBezTo>
                    <a:cubicBezTo>
                      <a:pt x="225" y="308"/>
                      <a:pt x="228" y="307"/>
                      <a:pt x="231" y="304"/>
                    </a:cubicBezTo>
                    <a:cubicBezTo>
                      <a:pt x="234" y="301"/>
                      <a:pt x="235" y="299"/>
                      <a:pt x="236" y="296"/>
                    </a:cubicBezTo>
                    <a:cubicBezTo>
                      <a:pt x="236" y="295"/>
                      <a:pt x="236" y="294"/>
                      <a:pt x="236" y="293"/>
                    </a:cubicBezTo>
                    <a:cubicBezTo>
                      <a:pt x="236" y="291"/>
                      <a:pt x="236" y="289"/>
                      <a:pt x="235" y="287"/>
                    </a:cubicBezTo>
                    <a:cubicBezTo>
                      <a:pt x="234" y="284"/>
                      <a:pt x="232" y="281"/>
                      <a:pt x="230" y="279"/>
                    </a:cubicBezTo>
                    <a:cubicBezTo>
                      <a:pt x="229" y="278"/>
                      <a:pt x="229" y="277"/>
                      <a:pt x="228" y="277"/>
                    </a:cubicBezTo>
                    <a:cubicBezTo>
                      <a:pt x="228" y="277"/>
                      <a:pt x="228" y="277"/>
                      <a:pt x="228" y="277"/>
                    </a:cubicBezTo>
                    <a:cubicBezTo>
                      <a:pt x="228" y="277"/>
                      <a:pt x="228" y="277"/>
                      <a:pt x="228" y="277"/>
                    </a:cubicBezTo>
                    <a:cubicBezTo>
                      <a:pt x="228" y="277"/>
                      <a:pt x="227" y="276"/>
                      <a:pt x="227" y="276"/>
                    </a:cubicBezTo>
                    <a:cubicBezTo>
                      <a:pt x="227" y="276"/>
                      <a:pt x="227" y="276"/>
                      <a:pt x="227" y="276"/>
                    </a:cubicBezTo>
                    <a:cubicBezTo>
                      <a:pt x="226" y="275"/>
                      <a:pt x="225" y="274"/>
                      <a:pt x="224" y="273"/>
                    </a:cubicBezTo>
                    <a:cubicBezTo>
                      <a:pt x="224" y="273"/>
                      <a:pt x="223" y="273"/>
                      <a:pt x="223" y="273"/>
                    </a:cubicBezTo>
                    <a:cubicBezTo>
                      <a:pt x="223" y="273"/>
                      <a:pt x="223" y="272"/>
                      <a:pt x="223" y="272"/>
                    </a:cubicBezTo>
                    <a:cubicBezTo>
                      <a:pt x="223" y="272"/>
                      <a:pt x="223" y="272"/>
                      <a:pt x="223" y="272"/>
                    </a:cubicBezTo>
                    <a:cubicBezTo>
                      <a:pt x="222" y="272"/>
                      <a:pt x="222" y="271"/>
                      <a:pt x="222" y="271"/>
                    </a:cubicBezTo>
                    <a:cubicBezTo>
                      <a:pt x="222" y="271"/>
                      <a:pt x="221" y="271"/>
                      <a:pt x="221" y="271"/>
                    </a:cubicBezTo>
                    <a:cubicBezTo>
                      <a:pt x="220" y="269"/>
                      <a:pt x="219" y="268"/>
                      <a:pt x="217" y="267"/>
                    </a:cubicBezTo>
                    <a:cubicBezTo>
                      <a:pt x="213" y="262"/>
                      <a:pt x="209" y="257"/>
                      <a:pt x="207" y="251"/>
                    </a:cubicBezTo>
                    <a:cubicBezTo>
                      <a:pt x="207" y="248"/>
                      <a:pt x="206" y="246"/>
                      <a:pt x="206" y="243"/>
                    </a:cubicBezTo>
                    <a:cubicBezTo>
                      <a:pt x="206" y="243"/>
                      <a:pt x="206" y="243"/>
                      <a:pt x="206" y="243"/>
                    </a:cubicBezTo>
                    <a:cubicBezTo>
                      <a:pt x="206" y="233"/>
                      <a:pt x="211" y="224"/>
                      <a:pt x="218" y="217"/>
                    </a:cubicBezTo>
                    <a:cubicBezTo>
                      <a:pt x="218" y="217"/>
                      <a:pt x="218" y="217"/>
                      <a:pt x="218" y="217"/>
                    </a:cubicBezTo>
                    <a:cubicBezTo>
                      <a:pt x="218" y="217"/>
                      <a:pt x="218" y="217"/>
                      <a:pt x="218" y="217"/>
                    </a:cubicBezTo>
                    <a:cubicBezTo>
                      <a:pt x="222" y="213"/>
                      <a:pt x="226" y="210"/>
                      <a:pt x="229" y="206"/>
                    </a:cubicBezTo>
                    <a:cubicBezTo>
                      <a:pt x="229" y="206"/>
                      <a:pt x="229" y="206"/>
                      <a:pt x="229" y="206"/>
                    </a:cubicBezTo>
                    <a:cubicBezTo>
                      <a:pt x="229" y="206"/>
                      <a:pt x="229" y="206"/>
                      <a:pt x="229" y="206"/>
                    </a:cubicBezTo>
                    <a:cubicBezTo>
                      <a:pt x="231" y="204"/>
                      <a:pt x="233" y="201"/>
                      <a:pt x="234" y="199"/>
                    </a:cubicBezTo>
                    <a:cubicBezTo>
                      <a:pt x="235" y="198"/>
                      <a:pt x="235" y="197"/>
                      <a:pt x="236" y="196"/>
                    </a:cubicBezTo>
                    <a:cubicBezTo>
                      <a:pt x="237" y="191"/>
                      <a:pt x="236" y="186"/>
                      <a:pt x="233" y="182"/>
                    </a:cubicBezTo>
                    <a:cubicBezTo>
                      <a:pt x="232" y="181"/>
                      <a:pt x="231" y="180"/>
                      <a:pt x="230" y="180"/>
                    </a:cubicBezTo>
                    <a:cubicBezTo>
                      <a:pt x="230" y="180"/>
                      <a:pt x="230" y="180"/>
                      <a:pt x="230" y="180"/>
                    </a:cubicBezTo>
                    <a:cubicBezTo>
                      <a:pt x="228" y="178"/>
                      <a:pt x="226" y="177"/>
                      <a:pt x="224" y="176"/>
                    </a:cubicBezTo>
                    <a:cubicBezTo>
                      <a:pt x="223" y="175"/>
                      <a:pt x="221" y="175"/>
                      <a:pt x="219" y="174"/>
                    </a:cubicBezTo>
                    <a:cubicBezTo>
                      <a:pt x="219" y="174"/>
                      <a:pt x="219" y="174"/>
                      <a:pt x="219" y="174"/>
                    </a:cubicBezTo>
                    <a:cubicBezTo>
                      <a:pt x="215" y="173"/>
                      <a:pt x="210" y="171"/>
                      <a:pt x="206" y="170"/>
                    </a:cubicBezTo>
                    <a:cubicBezTo>
                      <a:pt x="199" y="167"/>
                      <a:pt x="193" y="163"/>
                      <a:pt x="189" y="158"/>
                    </a:cubicBezTo>
                    <a:cubicBezTo>
                      <a:pt x="185" y="153"/>
                      <a:pt x="183" y="147"/>
                      <a:pt x="183" y="141"/>
                    </a:cubicBezTo>
                    <a:cubicBezTo>
                      <a:pt x="183" y="140"/>
                      <a:pt x="183" y="140"/>
                      <a:pt x="183" y="139"/>
                    </a:cubicBezTo>
                    <a:cubicBezTo>
                      <a:pt x="183" y="139"/>
                      <a:pt x="183" y="139"/>
                      <a:pt x="183" y="139"/>
                    </a:cubicBezTo>
                    <a:cubicBezTo>
                      <a:pt x="183" y="135"/>
                      <a:pt x="184" y="130"/>
                      <a:pt x="185" y="126"/>
                    </a:cubicBezTo>
                    <a:cubicBezTo>
                      <a:pt x="186" y="123"/>
                      <a:pt x="187" y="121"/>
                      <a:pt x="188" y="118"/>
                    </a:cubicBezTo>
                    <a:cubicBezTo>
                      <a:pt x="190" y="113"/>
                      <a:pt x="193" y="107"/>
                      <a:pt x="193" y="102"/>
                    </a:cubicBezTo>
                    <a:cubicBezTo>
                      <a:pt x="193" y="100"/>
                      <a:pt x="193" y="99"/>
                      <a:pt x="192" y="98"/>
                    </a:cubicBezTo>
                    <a:cubicBezTo>
                      <a:pt x="192" y="97"/>
                      <a:pt x="192" y="96"/>
                      <a:pt x="191" y="95"/>
                    </a:cubicBezTo>
                    <a:cubicBezTo>
                      <a:pt x="189" y="89"/>
                      <a:pt x="182" y="86"/>
                      <a:pt x="176" y="85"/>
                    </a:cubicBezTo>
                    <a:cubicBezTo>
                      <a:pt x="176" y="85"/>
                      <a:pt x="176" y="85"/>
                      <a:pt x="176" y="85"/>
                    </a:cubicBezTo>
                    <a:cubicBezTo>
                      <a:pt x="175" y="85"/>
                      <a:pt x="175" y="85"/>
                      <a:pt x="174" y="85"/>
                    </a:cubicBezTo>
                    <a:cubicBezTo>
                      <a:pt x="170" y="85"/>
                      <a:pt x="166" y="86"/>
                      <a:pt x="162" y="87"/>
                    </a:cubicBezTo>
                    <a:cubicBezTo>
                      <a:pt x="159" y="87"/>
                      <a:pt x="156" y="87"/>
                      <a:pt x="153" y="88"/>
                    </a:cubicBezTo>
                    <a:cubicBezTo>
                      <a:pt x="152" y="88"/>
                      <a:pt x="151" y="88"/>
                      <a:pt x="149" y="88"/>
                    </a:cubicBezTo>
                    <a:cubicBezTo>
                      <a:pt x="149" y="88"/>
                      <a:pt x="149" y="88"/>
                      <a:pt x="148" y="88"/>
                    </a:cubicBezTo>
                    <a:cubicBezTo>
                      <a:pt x="141" y="88"/>
                      <a:pt x="135" y="85"/>
                      <a:pt x="129" y="81"/>
                    </a:cubicBezTo>
                    <a:cubicBezTo>
                      <a:pt x="129" y="81"/>
                      <a:pt x="128" y="80"/>
                      <a:pt x="128" y="80"/>
                    </a:cubicBezTo>
                    <a:cubicBezTo>
                      <a:pt x="122" y="75"/>
                      <a:pt x="118" y="67"/>
                      <a:pt x="117" y="60"/>
                    </a:cubicBezTo>
                    <a:cubicBezTo>
                      <a:pt x="116" y="55"/>
                      <a:pt x="116" y="50"/>
                      <a:pt x="116" y="45"/>
                    </a:cubicBezTo>
                    <a:cubicBezTo>
                      <a:pt x="115" y="41"/>
                      <a:pt x="115" y="37"/>
                      <a:pt x="113" y="33"/>
                    </a:cubicBezTo>
                    <a:cubicBezTo>
                      <a:pt x="113" y="33"/>
                      <a:pt x="113" y="33"/>
                      <a:pt x="113" y="33"/>
                    </a:cubicBezTo>
                    <a:cubicBezTo>
                      <a:pt x="111" y="27"/>
                      <a:pt x="106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99" y="23"/>
                      <a:pt x="99" y="23"/>
                      <a:pt x="99" y="23"/>
                    </a:cubicBezTo>
                    <a:cubicBezTo>
                      <a:pt x="98" y="23"/>
                      <a:pt x="97" y="23"/>
                      <a:pt x="96" y="23"/>
                    </a:cubicBezTo>
                    <a:cubicBezTo>
                      <a:pt x="89" y="24"/>
                      <a:pt x="83" y="29"/>
                      <a:pt x="78" y="32"/>
                    </a:cubicBezTo>
                    <a:cubicBezTo>
                      <a:pt x="78" y="32"/>
                      <a:pt x="78" y="32"/>
                      <a:pt x="78" y="32"/>
                    </a:cubicBezTo>
                    <a:cubicBezTo>
                      <a:pt x="71" y="37"/>
                      <a:pt x="64" y="41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4" y="42"/>
                      <a:pt x="54" y="42"/>
                      <a:pt x="53" y="42"/>
                    </a:cubicBezTo>
                    <a:cubicBezTo>
                      <a:pt x="53" y="42"/>
                      <a:pt x="53" y="42"/>
                      <a:pt x="53" y="42"/>
                    </a:cubicBezTo>
                    <a:cubicBezTo>
                      <a:pt x="53" y="42"/>
                      <a:pt x="53" y="42"/>
                      <a:pt x="53" y="42"/>
                    </a:cubicBezTo>
                    <a:cubicBezTo>
                      <a:pt x="53" y="42"/>
                      <a:pt x="53" y="42"/>
                      <a:pt x="53" y="42"/>
                    </a:cubicBezTo>
                    <a:cubicBezTo>
                      <a:pt x="53" y="42"/>
                      <a:pt x="53" y="42"/>
                      <a:pt x="53" y="42"/>
                    </a:cubicBezTo>
                    <a:cubicBezTo>
                      <a:pt x="49" y="42"/>
                      <a:pt x="45" y="41"/>
                      <a:pt x="42" y="40"/>
                    </a:cubicBezTo>
                    <a:cubicBezTo>
                      <a:pt x="40" y="39"/>
                      <a:pt x="38" y="38"/>
                      <a:pt x="36" y="36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29" y="31"/>
                      <a:pt x="25" y="24"/>
                      <a:pt x="20" y="17"/>
                    </a:cubicBezTo>
                    <a:cubicBezTo>
                      <a:pt x="18" y="13"/>
                      <a:pt x="15" y="8"/>
                      <a:pt x="11" y="5"/>
                    </a:cubicBezTo>
                    <a:cubicBezTo>
                      <a:pt x="9" y="3"/>
                      <a:pt x="7" y="2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0"/>
                      <a:pt x="2" y="0"/>
                      <a:pt x="1" y="0"/>
                    </a:cubicBezTo>
                  </a:path>
                </a:pathLst>
              </a:custGeom>
              <a:solidFill>
                <a:srgbClr val="FB5E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3" name="íṥḻidê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136D50E-DC50-4D58-9949-0FB09DF94CE8}"/>
                  </a:ext>
                </a:extLst>
              </p:cNvPr>
              <p:cNvSpPr/>
              <p:nvPr/>
            </p:nvSpPr>
            <p:spPr bwMode="auto">
              <a:xfrm>
                <a:off x="6130314" y="1163039"/>
                <a:ext cx="1650525" cy="2841235"/>
              </a:xfrm>
              <a:custGeom>
                <a:avLst/>
                <a:gdLst>
                  <a:gd name="T0" fmla="*/ 169 w 230"/>
                  <a:gd name="T1" fmla="*/ 398 h 398"/>
                  <a:gd name="T2" fmla="*/ 169 w 230"/>
                  <a:gd name="T3" fmla="*/ 398 h 398"/>
                  <a:gd name="T4" fmla="*/ 136 w 230"/>
                  <a:gd name="T5" fmla="*/ 396 h 398"/>
                  <a:gd name="T6" fmla="*/ 144 w 230"/>
                  <a:gd name="T7" fmla="*/ 396 h 398"/>
                  <a:gd name="T8" fmla="*/ 183 w 230"/>
                  <a:gd name="T9" fmla="*/ 393 h 398"/>
                  <a:gd name="T10" fmla="*/ 183 w 230"/>
                  <a:gd name="T11" fmla="*/ 393 h 398"/>
                  <a:gd name="T12" fmla="*/ 183 w 230"/>
                  <a:gd name="T13" fmla="*/ 393 h 398"/>
                  <a:gd name="T14" fmla="*/ 178 w 230"/>
                  <a:gd name="T15" fmla="*/ 346 h 398"/>
                  <a:gd name="T16" fmla="*/ 178 w 230"/>
                  <a:gd name="T17" fmla="*/ 348 h 398"/>
                  <a:gd name="T18" fmla="*/ 178 w 230"/>
                  <a:gd name="T19" fmla="*/ 346 h 398"/>
                  <a:gd name="T20" fmla="*/ 226 w 230"/>
                  <a:gd name="T21" fmla="*/ 303 h 398"/>
                  <a:gd name="T22" fmla="*/ 226 w 230"/>
                  <a:gd name="T23" fmla="*/ 303 h 398"/>
                  <a:gd name="T24" fmla="*/ 203 w 230"/>
                  <a:gd name="T25" fmla="*/ 250 h 398"/>
                  <a:gd name="T26" fmla="*/ 212 w 230"/>
                  <a:gd name="T27" fmla="*/ 266 h 398"/>
                  <a:gd name="T28" fmla="*/ 203 w 230"/>
                  <a:gd name="T29" fmla="*/ 250 h 398"/>
                  <a:gd name="T30" fmla="*/ 202 w 230"/>
                  <a:gd name="T31" fmla="*/ 250 h 398"/>
                  <a:gd name="T32" fmla="*/ 202 w 230"/>
                  <a:gd name="T33" fmla="*/ 250 h 398"/>
                  <a:gd name="T34" fmla="*/ 224 w 230"/>
                  <a:gd name="T35" fmla="*/ 205 h 398"/>
                  <a:gd name="T36" fmla="*/ 224 w 230"/>
                  <a:gd name="T37" fmla="*/ 205 h 398"/>
                  <a:gd name="T38" fmla="*/ 224 w 230"/>
                  <a:gd name="T39" fmla="*/ 205 h 398"/>
                  <a:gd name="T40" fmla="*/ 195 w 230"/>
                  <a:gd name="T41" fmla="*/ 166 h 398"/>
                  <a:gd name="T42" fmla="*/ 202 w 230"/>
                  <a:gd name="T43" fmla="*/ 169 h 398"/>
                  <a:gd name="T44" fmla="*/ 195 w 230"/>
                  <a:gd name="T45" fmla="*/ 166 h 398"/>
                  <a:gd name="T46" fmla="*/ 178 w 230"/>
                  <a:gd name="T47" fmla="*/ 140 h 398"/>
                  <a:gd name="T48" fmla="*/ 184 w 230"/>
                  <a:gd name="T49" fmla="*/ 157 h 398"/>
                  <a:gd name="T50" fmla="*/ 178 w 230"/>
                  <a:gd name="T51" fmla="*/ 140 h 398"/>
                  <a:gd name="T52" fmla="*/ 152 w 230"/>
                  <a:gd name="T53" fmla="*/ 86 h 398"/>
                  <a:gd name="T54" fmla="*/ 143 w 230"/>
                  <a:gd name="T55" fmla="*/ 87 h 398"/>
                  <a:gd name="T56" fmla="*/ 148 w 230"/>
                  <a:gd name="T57" fmla="*/ 87 h 398"/>
                  <a:gd name="T58" fmla="*/ 171 w 230"/>
                  <a:gd name="T59" fmla="*/ 84 h 398"/>
                  <a:gd name="T60" fmla="*/ 186 w 230"/>
                  <a:gd name="T61" fmla="*/ 94 h 398"/>
                  <a:gd name="T62" fmla="*/ 188 w 230"/>
                  <a:gd name="T63" fmla="*/ 101 h 398"/>
                  <a:gd name="T64" fmla="*/ 171 w 230"/>
                  <a:gd name="T65" fmla="*/ 84 h 398"/>
                  <a:gd name="T66" fmla="*/ 32 w 230"/>
                  <a:gd name="T67" fmla="*/ 36 h 398"/>
                  <a:gd name="T68" fmla="*/ 32 w 230"/>
                  <a:gd name="T69" fmla="*/ 36 h 398"/>
                  <a:gd name="T70" fmla="*/ 32 w 230"/>
                  <a:gd name="T71" fmla="*/ 36 h 398"/>
                  <a:gd name="T72" fmla="*/ 28 w 230"/>
                  <a:gd name="T73" fmla="*/ 33 h 398"/>
                  <a:gd name="T74" fmla="*/ 31 w 230"/>
                  <a:gd name="T75" fmla="*/ 35 h 398"/>
                  <a:gd name="T76" fmla="*/ 31 w 230"/>
                  <a:gd name="T77" fmla="*/ 35 h 398"/>
                  <a:gd name="T78" fmla="*/ 108 w 230"/>
                  <a:gd name="T79" fmla="*/ 32 h 398"/>
                  <a:gd name="T80" fmla="*/ 111 w 230"/>
                  <a:gd name="T81" fmla="*/ 44 h 398"/>
                  <a:gd name="T82" fmla="*/ 123 w 230"/>
                  <a:gd name="T83" fmla="*/ 79 h 398"/>
                  <a:gd name="T84" fmla="*/ 125 w 230"/>
                  <a:gd name="T85" fmla="*/ 81 h 398"/>
                  <a:gd name="T86" fmla="*/ 112 w 230"/>
                  <a:gd name="T87" fmla="*/ 59 h 398"/>
                  <a:gd name="T88" fmla="*/ 108 w 230"/>
                  <a:gd name="T89" fmla="*/ 32 h 398"/>
                  <a:gd name="T90" fmla="*/ 73 w 230"/>
                  <a:gd name="T91" fmla="*/ 31 h 398"/>
                  <a:gd name="T92" fmla="*/ 50 w 230"/>
                  <a:gd name="T93" fmla="*/ 41 h 398"/>
                  <a:gd name="T94" fmla="*/ 50 w 230"/>
                  <a:gd name="T95" fmla="*/ 41 h 398"/>
                  <a:gd name="T96" fmla="*/ 73 w 230"/>
                  <a:gd name="T97" fmla="*/ 31 h 398"/>
                  <a:gd name="T98" fmla="*/ 73 w 230"/>
                  <a:gd name="T99" fmla="*/ 31 h 398"/>
                  <a:gd name="T100" fmla="*/ 74 w 230"/>
                  <a:gd name="T101" fmla="*/ 31 h 398"/>
                  <a:gd name="T102" fmla="*/ 91 w 230"/>
                  <a:gd name="T103" fmla="*/ 22 h 398"/>
                  <a:gd name="T104" fmla="*/ 91 w 230"/>
                  <a:gd name="T105" fmla="*/ 22 h 398"/>
                  <a:gd name="T106" fmla="*/ 94 w 230"/>
                  <a:gd name="T107" fmla="*/ 22 h 398"/>
                  <a:gd name="T108" fmla="*/ 95 w 230"/>
                  <a:gd name="T109" fmla="*/ 22 h 398"/>
                  <a:gd name="T110" fmla="*/ 95 w 230"/>
                  <a:gd name="T111" fmla="*/ 22 h 398"/>
                  <a:gd name="T112" fmla="*/ 0 w 230"/>
                  <a:gd name="T113" fmla="*/ 0 h 398"/>
                  <a:gd name="T114" fmla="*/ 6 w 230"/>
                  <a:gd name="T115" fmla="*/ 4 h 398"/>
                  <a:gd name="T116" fmla="*/ 0 w 230"/>
                  <a:gd name="T117" fmla="*/ 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30" h="398">
                    <a:moveTo>
                      <a:pt x="169" y="398"/>
                    </a:moveTo>
                    <a:cubicBezTo>
                      <a:pt x="169" y="398"/>
                      <a:pt x="169" y="398"/>
                      <a:pt x="169" y="398"/>
                    </a:cubicBezTo>
                    <a:cubicBezTo>
                      <a:pt x="169" y="398"/>
                      <a:pt x="169" y="398"/>
                      <a:pt x="169" y="398"/>
                    </a:cubicBezTo>
                    <a:cubicBezTo>
                      <a:pt x="169" y="398"/>
                      <a:pt x="169" y="398"/>
                      <a:pt x="169" y="398"/>
                    </a:cubicBezTo>
                    <a:moveTo>
                      <a:pt x="144" y="396"/>
                    </a:moveTo>
                    <a:cubicBezTo>
                      <a:pt x="141" y="396"/>
                      <a:pt x="139" y="396"/>
                      <a:pt x="136" y="396"/>
                    </a:cubicBezTo>
                    <a:cubicBezTo>
                      <a:pt x="136" y="396"/>
                      <a:pt x="136" y="396"/>
                      <a:pt x="136" y="396"/>
                    </a:cubicBezTo>
                    <a:cubicBezTo>
                      <a:pt x="139" y="396"/>
                      <a:pt x="141" y="396"/>
                      <a:pt x="144" y="396"/>
                    </a:cubicBezTo>
                    <a:cubicBezTo>
                      <a:pt x="144" y="396"/>
                      <a:pt x="144" y="396"/>
                      <a:pt x="144" y="396"/>
                    </a:cubicBezTo>
                    <a:moveTo>
                      <a:pt x="183" y="393"/>
                    </a:moveTo>
                    <a:cubicBezTo>
                      <a:pt x="179" y="397"/>
                      <a:pt x="174" y="398"/>
                      <a:pt x="169" y="398"/>
                    </a:cubicBezTo>
                    <a:cubicBezTo>
                      <a:pt x="174" y="398"/>
                      <a:pt x="179" y="397"/>
                      <a:pt x="183" y="393"/>
                    </a:cubicBezTo>
                    <a:moveTo>
                      <a:pt x="183" y="393"/>
                    </a:moveTo>
                    <a:cubicBezTo>
                      <a:pt x="183" y="393"/>
                      <a:pt x="183" y="393"/>
                      <a:pt x="183" y="393"/>
                    </a:cubicBezTo>
                    <a:cubicBezTo>
                      <a:pt x="183" y="393"/>
                      <a:pt x="183" y="393"/>
                      <a:pt x="183" y="393"/>
                    </a:cubicBezTo>
                    <a:moveTo>
                      <a:pt x="178" y="346"/>
                    </a:moveTo>
                    <a:cubicBezTo>
                      <a:pt x="178" y="346"/>
                      <a:pt x="178" y="346"/>
                      <a:pt x="178" y="346"/>
                    </a:cubicBezTo>
                    <a:cubicBezTo>
                      <a:pt x="178" y="346"/>
                      <a:pt x="178" y="347"/>
                      <a:pt x="178" y="348"/>
                    </a:cubicBezTo>
                    <a:cubicBezTo>
                      <a:pt x="178" y="347"/>
                      <a:pt x="178" y="346"/>
                      <a:pt x="178" y="346"/>
                    </a:cubicBezTo>
                    <a:cubicBezTo>
                      <a:pt x="178" y="346"/>
                      <a:pt x="178" y="346"/>
                      <a:pt x="178" y="346"/>
                    </a:cubicBezTo>
                    <a:moveTo>
                      <a:pt x="230" y="297"/>
                    </a:moveTo>
                    <a:cubicBezTo>
                      <a:pt x="229" y="299"/>
                      <a:pt x="228" y="301"/>
                      <a:pt x="226" y="303"/>
                    </a:cubicBezTo>
                    <a:cubicBezTo>
                      <a:pt x="224" y="305"/>
                      <a:pt x="221" y="307"/>
                      <a:pt x="218" y="308"/>
                    </a:cubicBezTo>
                    <a:cubicBezTo>
                      <a:pt x="221" y="307"/>
                      <a:pt x="224" y="305"/>
                      <a:pt x="226" y="303"/>
                    </a:cubicBezTo>
                    <a:cubicBezTo>
                      <a:pt x="228" y="301"/>
                      <a:pt x="229" y="299"/>
                      <a:pt x="230" y="297"/>
                    </a:cubicBezTo>
                    <a:moveTo>
                      <a:pt x="203" y="250"/>
                    </a:moveTo>
                    <a:cubicBezTo>
                      <a:pt x="204" y="256"/>
                      <a:pt x="208" y="262"/>
                      <a:pt x="212" y="266"/>
                    </a:cubicBezTo>
                    <a:cubicBezTo>
                      <a:pt x="212" y="266"/>
                      <a:pt x="212" y="266"/>
                      <a:pt x="212" y="266"/>
                    </a:cubicBezTo>
                    <a:cubicBezTo>
                      <a:pt x="212" y="266"/>
                      <a:pt x="212" y="266"/>
                      <a:pt x="212" y="266"/>
                    </a:cubicBezTo>
                    <a:cubicBezTo>
                      <a:pt x="208" y="262"/>
                      <a:pt x="204" y="256"/>
                      <a:pt x="203" y="250"/>
                    </a:cubicBezTo>
                    <a:moveTo>
                      <a:pt x="202" y="250"/>
                    </a:moveTo>
                    <a:cubicBezTo>
                      <a:pt x="202" y="250"/>
                      <a:pt x="202" y="250"/>
                      <a:pt x="202" y="250"/>
                    </a:cubicBezTo>
                    <a:cubicBezTo>
                      <a:pt x="202" y="250"/>
                      <a:pt x="203" y="250"/>
                      <a:pt x="203" y="250"/>
                    </a:cubicBezTo>
                    <a:cubicBezTo>
                      <a:pt x="203" y="250"/>
                      <a:pt x="202" y="250"/>
                      <a:pt x="202" y="250"/>
                    </a:cubicBezTo>
                    <a:cubicBezTo>
                      <a:pt x="202" y="250"/>
                      <a:pt x="202" y="250"/>
                      <a:pt x="202" y="250"/>
                    </a:cubicBezTo>
                    <a:moveTo>
                      <a:pt x="224" y="205"/>
                    </a:moveTo>
                    <a:cubicBezTo>
                      <a:pt x="221" y="209"/>
                      <a:pt x="217" y="212"/>
                      <a:pt x="213" y="216"/>
                    </a:cubicBezTo>
                    <a:cubicBezTo>
                      <a:pt x="217" y="212"/>
                      <a:pt x="221" y="209"/>
                      <a:pt x="224" y="205"/>
                    </a:cubicBezTo>
                    <a:moveTo>
                      <a:pt x="229" y="198"/>
                    </a:moveTo>
                    <a:cubicBezTo>
                      <a:pt x="228" y="200"/>
                      <a:pt x="226" y="203"/>
                      <a:pt x="224" y="205"/>
                    </a:cubicBezTo>
                    <a:cubicBezTo>
                      <a:pt x="226" y="203"/>
                      <a:pt x="228" y="200"/>
                      <a:pt x="229" y="198"/>
                    </a:cubicBezTo>
                    <a:moveTo>
                      <a:pt x="195" y="166"/>
                    </a:moveTo>
                    <a:cubicBezTo>
                      <a:pt x="197" y="167"/>
                      <a:pt x="199" y="168"/>
                      <a:pt x="201" y="169"/>
                    </a:cubicBezTo>
                    <a:cubicBezTo>
                      <a:pt x="201" y="169"/>
                      <a:pt x="202" y="169"/>
                      <a:pt x="202" y="169"/>
                    </a:cubicBezTo>
                    <a:cubicBezTo>
                      <a:pt x="202" y="169"/>
                      <a:pt x="201" y="169"/>
                      <a:pt x="201" y="169"/>
                    </a:cubicBezTo>
                    <a:cubicBezTo>
                      <a:pt x="199" y="168"/>
                      <a:pt x="197" y="167"/>
                      <a:pt x="195" y="166"/>
                    </a:cubicBezTo>
                    <a:moveTo>
                      <a:pt x="178" y="140"/>
                    </a:moveTo>
                    <a:cubicBezTo>
                      <a:pt x="178" y="140"/>
                      <a:pt x="178" y="140"/>
                      <a:pt x="178" y="140"/>
                    </a:cubicBezTo>
                    <a:cubicBezTo>
                      <a:pt x="178" y="146"/>
                      <a:pt x="180" y="152"/>
                      <a:pt x="184" y="157"/>
                    </a:cubicBezTo>
                    <a:cubicBezTo>
                      <a:pt x="184" y="157"/>
                      <a:pt x="184" y="157"/>
                      <a:pt x="184" y="157"/>
                    </a:cubicBezTo>
                    <a:cubicBezTo>
                      <a:pt x="184" y="157"/>
                      <a:pt x="184" y="157"/>
                      <a:pt x="184" y="157"/>
                    </a:cubicBezTo>
                    <a:cubicBezTo>
                      <a:pt x="180" y="152"/>
                      <a:pt x="178" y="146"/>
                      <a:pt x="178" y="140"/>
                    </a:cubicBezTo>
                    <a:cubicBezTo>
                      <a:pt x="178" y="140"/>
                      <a:pt x="178" y="140"/>
                      <a:pt x="178" y="140"/>
                    </a:cubicBezTo>
                    <a:moveTo>
                      <a:pt x="152" y="86"/>
                    </a:moveTo>
                    <a:cubicBezTo>
                      <a:pt x="150" y="87"/>
                      <a:pt x="147" y="87"/>
                      <a:pt x="144" y="87"/>
                    </a:cubicBezTo>
                    <a:cubicBezTo>
                      <a:pt x="144" y="87"/>
                      <a:pt x="144" y="87"/>
                      <a:pt x="143" y="87"/>
                    </a:cubicBezTo>
                    <a:cubicBezTo>
                      <a:pt x="144" y="87"/>
                      <a:pt x="144" y="87"/>
                      <a:pt x="144" y="87"/>
                    </a:cubicBezTo>
                    <a:cubicBezTo>
                      <a:pt x="146" y="87"/>
                      <a:pt x="147" y="87"/>
                      <a:pt x="148" y="87"/>
                    </a:cubicBezTo>
                    <a:cubicBezTo>
                      <a:pt x="150" y="87"/>
                      <a:pt x="151" y="86"/>
                      <a:pt x="152" y="86"/>
                    </a:cubicBezTo>
                    <a:moveTo>
                      <a:pt x="171" y="84"/>
                    </a:moveTo>
                    <a:cubicBezTo>
                      <a:pt x="171" y="84"/>
                      <a:pt x="171" y="84"/>
                      <a:pt x="171" y="84"/>
                    </a:cubicBezTo>
                    <a:cubicBezTo>
                      <a:pt x="177" y="85"/>
                      <a:pt x="184" y="88"/>
                      <a:pt x="186" y="94"/>
                    </a:cubicBezTo>
                    <a:cubicBezTo>
                      <a:pt x="187" y="95"/>
                      <a:pt x="187" y="96"/>
                      <a:pt x="187" y="97"/>
                    </a:cubicBezTo>
                    <a:cubicBezTo>
                      <a:pt x="188" y="98"/>
                      <a:pt x="188" y="99"/>
                      <a:pt x="188" y="101"/>
                    </a:cubicBezTo>
                    <a:cubicBezTo>
                      <a:pt x="188" y="98"/>
                      <a:pt x="187" y="96"/>
                      <a:pt x="186" y="94"/>
                    </a:cubicBezTo>
                    <a:cubicBezTo>
                      <a:pt x="184" y="88"/>
                      <a:pt x="177" y="85"/>
                      <a:pt x="171" y="84"/>
                    </a:cubicBezTo>
                    <a:cubicBezTo>
                      <a:pt x="171" y="84"/>
                      <a:pt x="171" y="84"/>
                      <a:pt x="171" y="84"/>
                    </a:cubicBezTo>
                    <a:moveTo>
                      <a:pt x="32" y="36"/>
                    </a:moveTo>
                    <a:cubicBezTo>
                      <a:pt x="33" y="36"/>
                      <a:pt x="33" y="37"/>
                      <a:pt x="33" y="37"/>
                    </a:cubicBezTo>
                    <a:cubicBezTo>
                      <a:pt x="33" y="37"/>
                      <a:pt x="33" y="36"/>
                      <a:pt x="32" y="36"/>
                    </a:cubicBezTo>
                    <a:moveTo>
                      <a:pt x="31" y="36"/>
                    </a:moveTo>
                    <a:cubicBezTo>
                      <a:pt x="32" y="36"/>
                      <a:pt x="32" y="36"/>
                      <a:pt x="32" y="36"/>
                    </a:cubicBezTo>
                    <a:cubicBezTo>
                      <a:pt x="32" y="36"/>
                      <a:pt x="32" y="36"/>
                      <a:pt x="31" y="36"/>
                    </a:cubicBezTo>
                    <a:moveTo>
                      <a:pt x="28" y="33"/>
                    </a:moveTo>
                    <a:cubicBezTo>
                      <a:pt x="29" y="34"/>
                      <a:pt x="30" y="35"/>
                      <a:pt x="31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35"/>
                      <a:pt x="31" y="36"/>
                      <a:pt x="31" y="36"/>
                    </a:cubicBezTo>
                    <a:cubicBezTo>
                      <a:pt x="31" y="36"/>
                      <a:pt x="31" y="35"/>
                      <a:pt x="31" y="35"/>
                    </a:cubicBezTo>
                    <a:cubicBezTo>
                      <a:pt x="30" y="35"/>
                      <a:pt x="29" y="34"/>
                      <a:pt x="28" y="33"/>
                    </a:cubicBezTo>
                    <a:moveTo>
                      <a:pt x="108" y="32"/>
                    </a:moveTo>
                    <a:cubicBezTo>
                      <a:pt x="108" y="32"/>
                      <a:pt x="108" y="32"/>
                      <a:pt x="108" y="32"/>
                    </a:cubicBezTo>
                    <a:cubicBezTo>
                      <a:pt x="110" y="36"/>
                      <a:pt x="110" y="40"/>
                      <a:pt x="111" y="44"/>
                    </a:cubicBezTo>
                    <a:cubicBezTo>
                      <a:pt x="111" y="49"/>
                      <a:pt x="111" y="54"/>
                      <a:pt x="112" y="59"/>
                    </a:cubicBezTo>
                    <a:cubicBezTo>
                      <a:pt x="113" y="66"/>
                      <a:pt x="117" y="74"/>
                      <a:pt x="123" y="79"/>
                    </a:cubicBezTo>
                    <a:cubicBezTo>
                      <a:pt x="123" y="79"/>
                      <a:pt x="124" y="80"/>
                      <a:pt x="124" y="80"/>
                    </a:cubicBezTo>
                    <a:cubicBezTo>
                      <a:pt x="125" y="80"/>
                      <a:pt x="125" y="81"/>
                      <a:pt x="125" y="81"/>
                    </a:cubicBezTo>
                    <a:cubicBezTo>
                      <a:pt x="124" y="80"/>
                      <a:pt x="123" y="79"/>
                      <a:pt x="123" y="79"/>
                    </a:cubicBezTo>
                    <a:cubicBezTo>
                      <a:pt x="117" y="74"/>
                      <a:pt x="113" y="66"/>
                      <a:pt x="112" y="59"/>
                    </a:cubicBezTo>
                    <a:cubicBezTo>
                      <a:pt x="111" y="54"/>
                      <a:pt x="111" y="49"/>
                      <a:pt x="111" y="44"/>
                    </a:cubicBezTo>
                    <a:cubicBezTo>
                      <a:pt x="110" y="40"/>
                      <a:pt x="110" y="36"/>
                      <a:pt x="108" y="32"/>
                    </a:cubicBezTo>
                    <a:cubicBezTo>
                      <a:pt x="108" y="32"/>
                      <a:pt x="108" y="32"/>
                      <a:pt x="108" y="32"/>
                    </a:cubicBezTo>
                    <a:moveTo>
                      <a:pt x="73" y="31"/>
                    </a:moveTo>
                    <a:cubicBezTo>
                      <a:pt x="73" y="31"/>
                      <a:pt x="73" y="31"/>
                      <a:pt x="73" y="31"/>
                    </a:cubicBezTo>
                    <a:cubicBezTo>
                      <a:pt x="66" y="36"/>
                      <a:pt x="59" y="40"/>
                      <a:pt x="50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0" y="41"/>
                      <a:pt x="50" y="41"/>
                      <a:pt x="50" y="41"/>
                    </a:cubicBezTo>
                    <a:cubicBezTo>
                      <a:pt x="59" y="40"/>
                      <a:pt x="66" y="36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cubicBezTo>
                      <a:pt x="73" y="31"/>
                      <a:pt x="73" y="31"/>
                      <a:pt x="73" y="31"/>
                    </a:cubicBezTo>
                    <a:moveTo>
                      <a:pt x="74" y="30"/>
                    </a:moveTo>
                    <a:cubicBezTo>
                      <a:pt x="74" y="30"/>
                      <a:pt x="74" y="30"/>
                      <a:pt x="74" y="31"/>
                    </a:cubicBezTo>
                    <a:cubicBezTo>
                      <a:pt x="74" y="30"/>
                      <a:pt x="74" y="30"/>
                      <a:pt x="74" y="30"/>
                    </a:cubicBezTo>
                    <a:moveTo>
                      <a:pt x="91" y="22"/>
                    </a:moveTo>
                    <a:cubicBezTo>
                      <a:pt x="85" y="23"/>
                      <a:pt x="80" y="27"/>
                      <a:pt x="74" y="30"/>
                    </a:cubicBezTo>
                    <a:cubicBezTo>
                      <a:pt x="80" y="27"/>
                      <a:pt x="85" y="23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moveTo>
                      <a:pt x="94" y="22"/>
                    </a:moveTo>
                    <a:cubicBezTo>
                      <a:pt x="94" y="22"/>
                      <a:pt x="95" y="22"/>
                      <a:pt x="95" y="22"/>
                    </a:cubicBezTo>
                    <a:cubicBezTo>
                      <a:pt x="95" y="22"/>
                      <a:pt x="95" y="22"/>
                      <a:pt x="95" y="22"/>
                    </a:cubicBezTo>
                    <a:cubicBezTo>
                      <a:pt x="95" y="22"/>
                      <a:pt x="95" y="22"/>
                      <a:pt x="95" y="22"/>
                    </a:cubicBezTo>
                    <a:cubicBezTo>
                      <a:pt x="95" y="22"/>
                      <a:pt x="95" y="22"/>
                      <a:pt x="95" y="22"/>
                    </a:cubicBezTo>
                    <a:cubicBezTo>
                      <a:pt x="95" y="22"/>
                      <a:pt x="94" y="22"/>
                      <a:pt x="94" y="22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" y="1"/>
                      <a:pt x="4" y="2"/>
                      <a:pt x="6" y="4"/>
                    </a:cubicBezTo>
                    <a:cubicBezTo>
                      <a:pt x="7" y="5"/>
                      <a:pt x="8" y="6"/>
                      <a:pt x="9" y="7"/>
                    </a:cubicBezTo>
                    <a:cubicBezTo>
                      <a:pt x="7" y="4"/>
                      <a:pt x="3" y="1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9AD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4" name="íşlîḍè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D78660F-9FB0-4178-87DB-ADBF47B16450}"/>
                  </a:ext>
                </a:extLst>
              </p:cNvPr>
              <p:cNvSpPr/>
              <p:nvPr/>
            </p:nvSpPr>
            <p:spPr bwMode="auto">
              <a:xfrm>
                <a:off x="6470028" y="4309671"/>
                <a:ext cx="343144" cy="137258"/>
              </a:xfrm>
              <a:custGeom>
                <a:avLst/>
                <a:gdLst>
                  <a:gd name="T0" fmla="*/ 48 w 48"/>
                  <a:gd name="T1" fmla="*/ 19 h 19"/>
                  <a:gd name="T2" fmla="*/ 46 w 48"/>
                  <a:gd name="T3" fmla="*/ 19 h 19"/>
                  <a:gd name="T4" fmla="*/ 46 w 48"/>
                  <a:gd name="T5" fmla="*/ 19 h 19"/>
                  <a:gd name="T6" fmla="*/ 48 w 48"/>
                  <a:gd name="T7" fmla="*/ 19 h 19"/>
                  <a:gd name="T8" fmla="*/ 20 w 48"/>
                  <a:gd name="T9" fmla="*/ 6 h 19"/>
                  <a:gd name="T10" fmla="*/ 20 w 48"/>
                  <a:gd name="T11" fmla="*/ 7 h 19"/>
                  <a:gd name="T12" fmla="*/ 20 w 48"/>
                  <a:gd name="T13" fmla="*/ 6 h 19"/>
                  <a:gd name="T14" fmla="*/ 0 w 48"/>
                  <a:gd name="T15" fmla="*/ 0 h 19"/>
                  <a:gd name="T16" fmla="*/ 0 w 48"/>
                  <a:gd name="T17" fmla="*/ 0 h 19"/>
                  <a:gd name="T18" fmla="*/ 1 w 48"/>
                  <a:gd name="T19" fmla="*/ 0 h 19"/>
                  <a:gd name="T20" fmla="*/ 0 w 48"/>
                  <a:gd name="T21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19">
                    <a:moveTo>
                      <a:pt x="48" y="19"/>
                    </a:moveTo>
                    <a:cubicBezTo>
                      <a:pt x="48" y="19"/>
                      <a:pt x="47" y="19"/>
                      <a:pt x="46" y="19"/>
                    </a:cubicBezTo>
                    <a:cubicBezTo>
                      <a:pt x="46" y="19"/>
                      <a:pt x="46" y="19"/>
                      <a:pt x="46" y="19"/>
                    </a:cubicBezTo>
                    <a:cubicBezTo>
                      <a:pt x="47" y="19"/>
                      <a:pt x="48" y="19"/>
                      <a:pt x="48" y="19"/>
                    </a:cubicBezTo>
                    <a:moveTo>
                      <a:pt x="20" y="6"/>
                    </a:moveTo>
                    <a:cubicBezTo>
                      <a:pt x="20" y="6"/>
                      <a:pt x="20" y="7"/>
                      <a:pt x="20" y="7"/>
                    </a:cubicBezTo>
                    <a:cubicBezTo>
                      <a:pt x="20" y="7"/>
                      <a:pt x="20" y="6"/>
                      <a:pt x="20" y="6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</a:path>
                </a:pathLst>
              </a:custGeom>
              <a:solidFill>
                <a:srgbClr val="D835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5" name="îŝḻïḑè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CEFC22E-7255-441A-AB7A-DA6F455D58CB}"/>
                  </a:ext>
                </a:extLst>
              </p:cNvPr>
              <p:cNvSpPr/>
              <p:nvPr/>
            </p:nvSpPr>
            <p:spPr bwMode="auto">
              <a:xfrm>
                <a:off x="6123452" y="1163039"/>
                <a:ext cx="1664251" cy="3397128"/>
              </a:xfrm>
              <a:custGeom>
                <a:avLst/>
                <a:gdLst>
                  <a:gd name="T0" fmla="*/ 8 w 232"/>
                  <a:gd name="T1" fmla="*/ 476 h 476"/>
                  <a:gd name="T2" fmla="*/ 15 w 232"/>
                  <a:gd name="T3" fmla="*/ 467 h 476"/>
                  <a:gd name="T4" fmla="*/ 15 w 232"/>
                  <a:gd name="T5" fmla="*/ 467 h 476"/>
                  <a:gd name="T6" fmla="*/ 94 w 232"/>
                  <a:gd name="T7" fmla="*/ 460 h 476"/>
                  <a:gd name="T8" fmla="*/ 94 w 232"/>
                  <a:gd name="T9" fmla="*/ 460 h 476"/>
                  <a:gd name="T10" fmla="*/ 100 w 232"/>
                  <a:gd name="T11" fmla="*/ 459 h 476"/>
                  <a:gd name="T12" fmla="*/ 68 w 232"/>
                  <a:gd name="T13" fmla="*/ 447 h 476"/>
                  <a:gd name="T14" fmla="*/ 68 w 232"/>
                  <a:gd name="T15" fmla="*/ 448 h 476"/>
                  <a:gd name="T16" fmla="*/ 52 w 232"/>
                  <a:gd name="T17" fmla="*/ 442 h 476"/>
                  <a:gd name="T18" fmla="*/ 52 w 232"/>
                  <a:gd name="T19" fmla="*/ 442 h 476"/>
                  <a:gd name="T20" fmla="*/ 48 w 232"/>
                  <a:gd name="T21" fmla="*/ 441 h 476"/>
                  <a:gd name="T22" fmla="*/ 48 w 232"/>
                  <a:gd name="T23" fmla="*/ 441 h 476"/>
                  <a:gd name="T24" fmla="*/ 49 w 232"/>
                  <a:gd name="T25" fmla="*/ 441 h 476"/>
                  <a:gd name="T26" fmla="*/ 48 w 232"/>
                  <a:gd name="T27" fmla="*/ 441 h 476"/>
                  <a:gd name="T28" fmla="*/ 120 w 232"/>
                  <a:gd name="T29" fmla="*/ 407 h 476"/>
                  <a:gd name="T30" fmla="*/ 185 w 232"/>
                  <a:gd name="T31" fmla="*/ 392 h 476"/>
                  <a:gd name="T32" fmla="*/ 163 w 232"/>
                  <a:gd name="T33" fmla="*/ 397 h 476"/>
                  <a:gd name="T34" fmla="*/ 137 w 232"/>
                  <a:gd name="T35" fmla="*/ 396 h 476"/>
                  <a:gd name="T36" fmla="*/ 145 w 232"/>
                  <a:gd name="T37" fmla="*/ 396 h 476"/>
                  <a:gd name="T38" fmla="*/ 163 w 232"/>
                  <a:gd name="T39" fmla="*/ 397 h 476"/>
                  <a:gd name="T40" fmla="*/ 170 w 232"/>
                  <a:gd name="T41" fmla="*/ 398 h 476"/>
                  <a:gd name="T42" fmla="*/ 184 w 232"/>
                  <a:gd name="T43" fmla="*/ 393 h 476"/>
                  <a:gd name="T44" fmla="*/ 184 w 232"/>
                  <a:gd name="T45" fmla="*/ 393 h 476"/>
                  <a:gd name="T46" fmla="*/ 199 w 232"/>
                  <a:gd name="T47" fmla="*/ 315 h 476"/>
                  <a:gd name="T48" fmla="*/ 182 w 232"/>
                  <a:gd name="T49" fmla="*/ 331 h 476"/>
                  <a:gd name="T50" fmla="*/ 199 w 232"/>
                  <a:gd name="T51" fmla="*/ 315 h 476"/>
                  <a:gd name="T52" fmla="*/ 227 w 232"/>
                  <a:gd name="T53" fmla="*/ 303 h 476"/>
                  <a:gd name="T54" fmla="*/ 219 w 232"/>
                  <a:gd name="T55" fmla="*/ 308 h 476"/>
                  <a:gd name="T56" fmla="*/ 231 w 232"/>
                  <a:gd name="T57" fmla="*/ 297 h 476"/>
                  <a:gd name="T58" fmla="*/ 226 w 232"/>
                  <a:gd name="T59" fmla="*/ 278 h 476"/>
                  <a:gd name="T60" fmla="*/ 232 w 232"/>
                  <a:gd name="T61" fmla="*/ 292 h 476"/>
                  <a:gd name="T62" fmla="*/ 226 w 232"/>
                  <a:gd name="T63" fmla="*/ 278 h 476"/>
                  <a:gd name="T64" fmla="*/ 202 w 232"/>
                  <a:gd name="T65" fmla="*/ 242 h 476"/>
                  <a:gd name="T66" fmla="*/ 225 w 232"/>
                  <a:gd name="T67" fmla="*/ 205 h 476"/>
                  <a:gd name="T68" fmla="*/ 214 w 232"/>
                  <a:gd name="T69" fmla="*/ 216 h 476"/>
                  <a:gd name="T70" fmla="*/ 225 w 232"/>
                  <a:gd name="T71" fmla="*/ 205 h 476"/>
                  <a:gd name="T72" fmla="*/ 225 w 232"/>
                  <a:gd name="T73" fmla="*/ 205 h 476"/>
                  <a:gd name="T74" fmla="*/ 230 w 232"/>
                  <a:gd name="T75" fmla="*/ 198 h 476"/>
                  <a:gd name="T76" fmla="*/ 220 w 232"/>
                  <a:gd name="T77" fmla="*/ 175 h 476"/>
                  <a:gd name="T78" fmla="*/ 226 w 232"/>
                  <a:gd name="T79" fmla="*/ 179 h 476"/>
                  <a:gd name="T80" fmla="*/ 181 w 232"/>
                  <a:gd name="T81" fmla="*/ 125 h 476"/>
                  <a:gd name="T82" fmla="*/ 181 w 232"/>
                  <a:gd name="T83" fmla="*/ 125 h 476"/>
                  <a:gd name="T84" fmla="*/ 189 w 232"/>
                  <a:gd name="T85" fmla="*/ 101 h 476"/>
                  <a:gd name="T86" fmla="*/ 188 w 232"/>
                  <a:gd name="T87" fmla="*/ 97 h 476"/>
                  <a:gd name="T88" fmla="*/ 144 w 232"/>
                  <a:gd name="T89" fmla="*/ 87 h 476"/>
                  <a:gd name="T90" fmla="*/ 149 w 232"/>
                  <a:gd name="T91" fmla="*/ 87 h 476"/>
                  <a:gd name="T92" fmla="*/ 144 w 232"/>
                  <a:gd name="T93" fmla="*/ 87 h 476"/>
                  <a:gd name="T94" fmla="*/ 126 w 232"/>
                  <a:gd name="T95" fmla="*/ 81 h 476"/>
                  <a:gd name="T96" fmla="*/ 51 w 232"/>
                  <a:gd name="T97" fmla="*/ 41 h 476"/>
                  <a:gd name="T98" fmla="*/ 51 w 232"/>
                  <a:gd name="T99" fmla="*/ 41 h 476"/>
                  <a:gd name="T100" fmla="*/ 32 w 232"/>
                  <a:gd name="T101" fmla="*/ 35 h 476"/>
                  <a:gd name="T102" fmla="*/ 34 w 232"/>
                  <a:gd name="T103" fmla="*/ 37 h 476"/>
                  <a:gd name="T104" fmla="*/ 33 w 232"/>
                  <a:gd name="T105" fmla="*/ 36 h 476"/>
                  <a:gd name="T106" fmla="*/ 32 w 232"/>
                  <a:gd name="T107" fmla="*/ 36 h 476"/>
                  <a:gd name="T108" fmla="*/ 92 w 232"/>
                  <a:gd name="T109" fmla="*/ 22 h 476"/>
                  <a:gd name="T110" fmla="*/ 75 w 232"/>
                  <a:gd name="T111" fmla="*/ 30 h 476"/>
                  <a:gd name="T112" fmla="*/ 74 w 232"/>
                  <a:gd name="T113" fmla="*/ 31 h 476"/>
                  <a:gd name="T114" fmla="*/ 92 w 232"/>
                  <a:gd name="T115" fmla="*/ 22 h 476"/>
                  <a:gd name="T116" fmla="*/ 96 w 232"/>
                  <a:gd name="T117" fmla="*/ 22 h 476"/>
                  <a:gd name="T118" fmla="*/ 95 w 232"/>
                  <a:gd name="T119" fmla="*/ 22 h 476"/>
                  <a:gd name="T120" fmla="*/ 1 w 232"/>
                  <a:gd name="T121" fmla="*/ 0 h 476"/>
                  <a:gd name="T122" fmla="*/ 1 w 232"/>
                  <a:gd name="T123" fmla="*/ 0 h 476"/>
                  <a:gd name="T124" fmla="*/ 0 w 232"/>
                  <a:gd name="T125" fmla="*/ 0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32" h="476">
                    <a:moveTo>
                      <a:pt x="8" y="476"/>
                    </a:moveTo>
                    <a:cubicBezTo>
                      <a:pt x="8" y="476"/>
                      <a:pt x="8" y="476"/>
                      <a:pt x="8" y="476"/>
                    </a:cubicBezTo>
                    <a:cubicBezTo>
                      <a:pt x="8" y="476"/>
                      <a:pt x="8" y="476"/>
                      <a:pt x="8" y="476"/>
                    </a:cubicBezTo>
                    <a:moveTo>
                      <a:pt x="15" y="467"/>
                    </a:moveTo>
                    <a:cubicBezTo>
                      <a:pt x="13" y="470"/>
                      <a:pt x="11" y="474"/>
                      <a:pt x="8" y="476"/>
                    </a:cubicBezTo>
                    <a:cubicBezTo>
                      <a:pt x="11" y="474"/>
                      <a:pt x="13" y="470"/>
                      <a:pt x="15" y="467"/>
                    </a:cubicBezTo>
                    <a:moveTo>
                      <a:pt x="100" y="459"/>
                    </a:moveTo>
                    <a:cubicBezTo>
                      <a:pt x="99" y="460"/>
                      <a:pt x="96" y="460"/>
                      <a:pt x="94" y="460"/>
                    </a:cubicBezTo>
                    <a:cubicBezTo>
                      <a:pt x="94" y="460"/>
                      <a:pt x="93" y="460"/>
                      <a:pt x="92" y="460"/>
                    </a:cubicBezTo>
                    <a:cubicBezTo>
                      <a:pt x="93" y="460"/>
                      <a:pt x="94" y="460"/>
                      <a:pt x="94" y="460"/>
                    </a:cubicBezTo>
                    <a:cubicBezTo>
                      <a:pt x="95" y="460"/>
                      <a:pt x="96" y="460"/>
                      <a:pt x="96" y="460"/>
                    </a:cubicBezTo>
                    <a:cubicBezTo>
                      <a:pt x="98" y="460"/>
                      <a:pt x="99" y="460"/>
                      <a:pt x="100" y="459"/>
                    </a:cubicBezTo>
                    <a:moveTo>
                      <a:pt x="65" y="446"/>
                    </a:moveTo>
                    <a:cubicBezTo>
                      <a:pt x="66" y="446"/>
                      <a:pt x="67" y="447"/>
                      <a:pt x="68" y="447"/>
                    </a:cubicBezTo>
                    <a:cubicBezTo>
                      <a:pt x="68" y="447"/>
                      <a:pt x="68" y="448"/>
                      <a:pt x="68" y="448"/>
                    </a:cubicBezTo>
                    <a:cubicBezTo>
                      <a:pt x="68" y="448"/>
                      <a:pt x="68" y="448"/>
                      <a:pt x="68" y="448"/>
                    </a:cubicBezTo>
                    <a:cubicBezTo>
                      <a:pt x="67" y="447"/>
                      <a:pt x="66" y="447"/>
                      <a:pt x="65" y="446"/>
                    </a:cubicBezTo>
                    <a:moveTo>
                      <a:pt x="52" y="442"/>
                    </a:moveTo>
                    <a:cubicBezTo>
                      <a:pt x="52" y="442"/>
                      <a:pt x="52" y="442"/>
                      <a:pt x="52" y="442"/>
                    </a:cubicBezTo>
                    <a:cubicBezTo>
                      <a:pt x="52" y="442"/>
                      <a:pt x="52" y="442"/>
                      <a:pt x="52" y="442"/>
                    </a:cubicBezTo>
                    <a:moveTo>
                      <a:pt x="48" y="441"/>
                    </a:moveTo>
                    <a:cubicBezTo>
                      <a:pt x="48" y="441"/>
                      <a:pt x="48" y="441"/>
                      <a:pt x="48" y="441"/>
                    </a:cubicBezTo>
                    <a:cubicBezTo>
                      <a:pt x="48" y="441"/>
                      <a:pt x="48" y="441"/>
                      <a:pt x="48" y="441"/>
                    </a:cubicBezTo>
                    <a:cubicBezTo>
                      <a:pt x="48" y="441"/>
                      <a:pt x="48" y="441"/>
                      <a:pt x="48" y="441"/>
                    </a:cubicBezTo>
                    <a:cubicBezTo>
                      <a:pt x="48" y="441"/>
                      <a:pt x="48" y="441"/>
                      <a:pt x="48" y="441"/>
                    </a:cubicBezTo>
                    <a:cubicBezTo>
                      <a:pt x="48" y="441"/>
                      <a:pt x="49" y="441"/>
                      <a:pt x="49" y="441"/>
                    </a:cubicBezTo>
                    <a:cubicBezTo>
                      <a:pt x="50" y="441"/>
                      <a:pt x="50" y="441"/>
                      <a:pt x="51" y="442"/>
                    </a:cubicBezTo>
                    <a:cubicBezTo>
                      <a:pt x="50" y="441"/>
                      <a:pt x="49" y="441"/>
                      <a:pt x="48" y="441"/>
                    </a:cubicBezTo>
                    <a:moveTo>
                      <a:pt x="137" y="396"/>
                    </a:moveTo>
                    <a:cubicBezTo>
                      <a:pt x="130" y="398"/>
                      <a:pt x="124" y="402"/>
                      <a:pt x="120" y="407"/>
                    </a:cubicBezTo>
                    <a:cubicBezTo>
                      <a:pt x="124" y="402"/>
                      <a:pt x="130" y="398"/>
                      <a:pt x="137" y="396"/>
                    </a:cubicBezTo>
                    <a:moveTo>
                      <a:pt x="185" y="392"/>
                    </a:moveTo>
                    <a:cubicBezTo>
                      <a:pt x="181" y="397"/>
                      <a:pt x="175" y="398"/>
                      <a:pt x="170" y="398"/>
                    </a:cubicBezTo>
                    <a:cubicBezTo>
                      <a:pt x="167" y="398"/>
                      <a:pt x="165" y="398"/>
                      <a:pt x="163" y="397"/>
                    </a:cubicBezTo>
                    <a:cubicBezTo>
                      <a:pt x="157" y="397"/>
                      <a:pt x="151" y="396"/>
                      <a:pt x="145" y="396"/>
                    </a:cubicBezTo>
                    <a:cubicBezTo>
                      <a:pt x="142" y="396"/>
                      <a:pt x="140" y="396"/>
                      <a:pt x="137" y="396"/>
                    </a:cubicBezTo>
                    <a:cubicBezTo>
                      <a:pt x="140" y="396"/>
                      <a:pt x="142" y="396"/>
                      <a:pt x="145" y="396"/>
                    </a:cubicBezTo>
                    <a:cubicBezTo>
                      <a:pt x="145" y="396"/>
                      <a:pt x="145" y="396"/>
                      <a:pt x="145" y="396"/>
                    </a:cubicBezTo>
                    <a:cubicBezTo>
                      <a:pt x="145" y="396"/>
                      <a:pt x="145" y="396"/>
                      <a:pt x="145" y="396"/>
                    </a:cubicBezTo>
                    <a:cubicBezTo>
                      <a:pt x="151" y="396"/>
                      <a:pt x="157" y="397"/>
                      <a:pt x="163" y="397"/>
                    </a:cubicBezTo>
                    <a:cubicBezTo>
                      <a:pt x="165" y="398"/>
                      <a:pt x="167" y="398"/>
                      <a:pt x="170" y="398"/>
                    </a:cubicBezTo>
                    <a:cubicBezTo>
                      <a:pt x="170" y="398"/>
                      <a:pt x="170" y="398"/>
                      <a:pt x="170" y="398"/>
                    </a:cubicBezTo>
                    <a:cubicBezTo>
                      <a:pt x="170" y="398"/>
                      <a:pt x="170" y="398"/>
                      <a:pt x="170" y="398"/>
                    </a:cubicBezTo>
                    <a:cubicBezTo>
                      <a:pt x="175" y="398"/>
                      <a:pt x="180" y="397"/>
                      <a:pt x="184" y="393"/>
                    </a:cubicBezTo>
                    <a:cubicBezTo>
                      <a:pt x="184" y="393"/>
                      <a:pt x="184" y="393"/>
                      <a:pt x="184" y="393"/>
                    </a:cubicBezTo>
                    <a:cubicBezTo>
                      <a:pt x="184" y="393"/>
                      <a:pt x="184" y="393"/>
                      <a:pt x="184" y="393"/>
                    </a:cubicBezTo>
                    <a:cubicBezTo>
                      <a:pt x="184" y="393"/>
                      <a:pt x="184" y="393"/>
                      <a:pt x="185" y="392"/>
                    </a:cubicBezTo>
                    <a:moveTo>
                      <a:pt x="199" y="315"/>
                    </a:moveTo>
                    <a:cubicBezTo>
                      <a:pt x="194" y="317"/>
                      <a:pt x="188" y="321"/>
                      <a:pt x="185" y="326"/>
                    </a:cubicBezTo>
                    <a:cubicBezTo>
                      <a:pt x="184" y="327"/>
                      <a:pt x="183" y="329"/>
                      <a:pt x="182" y="331"/>
                    </a:cubicBezTo>
                    <a:cubicBezTo>
                      <a:pt x="183" y="329"/>
                      <a:pt x="184" y="327"/>
                      <a:pt x="185" y="326"/>
                    </a:cubicBezTo>
                    <a:cubicBezTo>
                      <a:pt x="188" y="321"/>
                      <a:pt x="194" y="317"/>
                      <a:pt x="199" y="315"/>
                    </a:cubicBezTo>
                    <a:moveTo>
                      <a:pt x="232" y="295"/>
                    </a:moveTo>
                    <a:cubicBezTo>
                      <a:pt x="231" y="298"/>
                      <a:pt x="230" y="300"/>
                      <a:pt x="227" y="303"/>
                    </a:cubicBezTo>
                    <a:cubicBezTo>
                      <a:pt x="224" y="306"/>
                      <a:pt x="221" y="307"/>
                      <a:pt x="217" y="309"/>
                    </a:cubicBezTo>
                    <a:cubicBezTo>
                      <a:pt x="217" y="308"/>
                      <a:pt x="218" y="308"/>
                      <a:pt x="219" y="308"/>
                    </a:cubicBezTo>
                    <a:cubicBezTo>
                      <a:pt x="222" y="307"/>
                      <a:pt x="225" y="305"/>
                      <a:pt x="227" y="303"/>
                    </a:cubicBezTo>
                    <a:cubicBezTo>
                      <a:pt x="229" y="301"/>
                      <a:pt x="230" y="299"/>
                      <a:pt x="231" y="297"/>
                    </a:cubicBezTo>
                    <a:cubicBezTo>
                      <a:pt x="231" y="296"/>
                      <a:pt x="232" y="295"/>
                      <a:pt x="232" y="295"/>
                    </a:cubicBezTo>
                    <a:moveTo>
                      <a:pt x="226" y="278"/>
                    </a:moveTo>
                    <a:cubicBezTo>
                      <a:pt x="228" y="280"/>
                      <a:pt x="230" y="283"/>
                      <a:pt x="231" y="286"/>
                    </a:cubicBezTo>
                    <a:cubicBezTo>
                      <a:pt x="232" y="288"/>
                      <a:pt x="232" y="290"/>
                      <a:pt x="232" y="292"/>
                    </a:cubicBezTo>
                    <a:cubicBezTo>
                      <a:pt x="232" y="290"/>
                      <a:pt x="232" y="288"/>
                      <a:pt x="231" y="286"/>
                    </a:cubicBezTo>
                    <a:cubicBezTo>
                      <a:pt x="230" y="283"/>
                      <a:pt x="228" y="280"/>
                      <a:pt x="226" y="278"/>
                    </a:cubicBezTo>
                    <a:moveTo>
                      <a:pt x="214" y="216"/>
                    </a:moveTo>
                    <a:cubicBezTo>
                      <a:pt x="207" y="223"/>
                      <a:pt x="202" y="232"/>
                      <a:pt x="202" y="242"/>
                    </a:cubicBezTo>
                    <a:cubicBezTo>
                      <a:pt x="202" y="232"/>
                      <a:pt x="207" y="223"/>
                      <a:pt x="214" y="216"/>
                    </a:cubicBezTo>
                    <a:moveTo>
                      <a:pt x="225" y="205"/>
                    </a:moveTo>
                    <a:cubicBezTo>
                      <a:pt x="222" y="209"/>
                      <a:pt x="218" y="212"/>
                      <a:pt x="214" y="216"/>
                    </a:cubicBezTo>
                    <a:cubicBezTo>
                      <a:pt x="214" y="216"/>
                      <a:pt x="214" y="216"/>
                      <a:pt x="214" y="216"/>
                    </a:cubicBezTo>
                    <a:cubicBezTo>
                      <a:pt x="218" y="212"/>
                      <a:pt x="222" y="209"/>
                      <a:pt x="225" y="205"/>
                    </a:cubicBezTo>
                    <a:cubicBezTo>
                      <a:pt x="225" y="205"/>
                      <a:pt x="225" y="205"/>
                      <a:pt x="225" y="205"/>
                    </a:cubicBezTo>
                    <a:moveTo>
                      <a:pt x="230" y="198"/>
                    </a:moveTo>
                    <a:cubicBezTo>
                      <a:pt x="229" y="200"/>
                      <a:pt x="227" y="203"/>
                      <a:pt x="225" y="205"/>
                    </a:cubicBezTo>
                    <a:cubicBezTo>
                      <a:pt x="225" y="205"/>
                      <a:pt x="225" y="205"/>
                      <a:pt x="225" y="205"/>
                    </a:cubicBezTo>
                    <a:cubicBezTo>
                      <a:pt x="227" y="203"/>
                      <a:pt x="229" y="200"/>
                      <a:pt x="230" y="198"/>
                    </a:cubicBezTo>
                    <a:cubicBezTo>
                      <a:pt x="230" y="198"/>
                      <a:pt x="230" y="198"/>
                      <a:pt x="230" y="198"/>
                    </a:cubicBezTo>
                    <a:moveTo>
                      <a:pt x="220" y="175"/>
                    </a:moveTo>
                    <a:cubicBezTo>
                      <a:pt x="222" y="176"/>
                      <a:pt x="224" y="177"/>
                      <a:pt x="226" y="179"/>
                    </a:cubicBezTo>
                    <a:cubicBezTo>
                      <a:pt x="226" y="179"/>
                      <a:pt x="226" y="179"/>
                      <a:pt x="226" y="179"/>
                    </a:cubicBezTo>
                    <a:cubicBezTo>
                      <a:pt x="224" y="177"/>
                      <a:pt x="222" y="176"/>
                      <a:pt x="220" y="175"/>
                    </a:cubicBezTo>
                    <a:moveTo>
                      <a:pt x="181" y="125"/>
                    </a:moveTo>
                    <a:cubicBezTo>
                      <a:pt x="180" y="129"/>
                      <a:pt x="179" y="134"/>
                      <a:pt x="179" y="138"/>
                    </a:cubicBezTo>
                    <a:cubicBezTo>
                      <a:pt x="179" y="134"/>
                      <a:pt x="180" y="129"/>
                      <a:pt x="181" y="125"/>
                    </a:cubicBezTo>
                    <a:moveTo>
                      <a:pt x="188" y="97"/>
                    </a:moveTo>
                    <a:cubicBezTo>
                      <a:pt x="189" y="98"/>
                      <a:pt x="189" y="99"/>
                      <a:pt x="189" y="101"/>
                    </a:cubicBezTo>
                    <a:cubicBezTo>
                      <a:pt x="189" y="101"/>
                      <a:pt x="189" y="101"/>
                      <a:pt x="189" y="101"/>
                    </a:cubicBezTo>
                    <a:cubicBezTo>
                      <a:pt x="189" y="99"/>
                      <a:pt x="189" y="98"/>
                      <a:pt x="188" y="97"/>
                    </a:cubicBezTo>
                    <a:moveTo>
                      <a:pt x="125" y="80"/>
                    </a:moveTo>
                    <a:cubicBezTo>
                      <a:pt x="131" y="84"/>
                      <a:pt x="137" y="87"/>
                      <a:pt x="144" y="87"/>
                    </a:cubicBezTo>
                    <a:cubicBezTo>
                      <a:pt x="145" y="87"/>
                      <a:pt x="145" y="87"/>
                      <a:pt x="145" y="87"/>
                    </a:cubicBezTo>
                    <a:cubicBezTo>
                      <a:pt x="147" y="87"/>
                      <a:pt x="148" y="87"/>
                      <a:pt x="149" y="87"/>
                    </a:cubicBezTo>
                    <a:cubicBezTo>
                      <a:pt x="148" y="87"/>
                      <a:pt x="147" y="87"/>
                      <a:pt x="145" y="87"/>
                    </a:cubicBezTo>
                    <a:cubicBezTo>
                      <a:pt x="145" y="87"/>
                      <a:pt x="145" y="87"/>
                      <a:pt x="144" y="87"/>
                    </a:cubicBezTo>
                    <a:cubicBezTo>
                      <a:pt x="144" y="87"/>
                      <a:pt x="144" y="87"/>
                      <a:pt x="144" y="87"/>
                    </a:cubicBezTo>
                    <a:cubicBezTo>
                      <a:pt x="138" y="87"/>
                      <a:pt x="131" y="85"/>
                      <a:pt x="126" y="81"/>
                    </a:cubicBezTo>
                    <a:cubicBezTo>
                      <a:pt x="126" y="81"/>
                      <a:pt x="126" y="80"/>
                      <a:pt x="125" y="80"/>
                    </a:cubicBezTo>
                    <a:moveTo>
                      <a:pt x="51" y="41"/>
                    </a:moveTo>
                    <a:cubicBezTo>
                      <a:pt x="51" y="41"/>
                      <a:pt x="51" y="41"/>
                      <a:pt x="51" y="41"/>
                    </a:cubicBezTo>
                    <a:cubicBezTo>
                      <a:pt x="51" y="41"/>
                      <a:pt x="51" y="41"/>
                      <a:pt x="51" y="41"/>
                    </a:cubicBezTo>
                    <a:cubicBezTo>
                      <a:pt x="51" y="41"/>
                      <a:pt x="51" y="41"/>
                      <a:pt x="51" y="41"/>
                    </a:cubicBezTo>
                    <a:moveTo>
                      <a:pt x="32" y="35"/>
                    </a:moveTo>
                    <a:cubicBezTo>
                      <a:pt x="34" y="37"/>
                      <a:pt x="36" y="38"/>
                      <a:pt x="38" y="39"/>
                    </a:cubicBezTo>
                    <a:cubicBezTo>
                      <a:pt x="36" y="38"/>
                      <a:pt x="35" y="37"/>
                      <a:pt x="34" y="37"/>
                    </a:cubicBezTo>
                    <a:cubicBezTo>
                      <a:pt x="34" y="37"/>
                      <a:pt x="34" y="36"/>
                      <a:pt x="33" y="36"/>
                    </a:cubicBezTo>
                    <a:cubicBezTo>
                      <a:pt x="33" y="36"/>
                      <a:pt x="33" y="36"/>
                      <a:pt x="33" y="36"/>
                    </a:cubicBezTo>
                    <a:cubicBezTo>
                      <a:pt x="33" y="36"/>
                      <a:pt x="33" y="36"/>
                      <a:pt x="32" y="36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32" y="36"/>
                      <a:pt x="32" y="35"/>
                      <a:pt x="32" y="35"/>
                    </a:cubicBezTo>
                    <a:moveTo>
                      <a:pt x="92" y="22"/>
                    </a:moveTo>
                    <a:cubicBezTo>
                      <a:pt x="86" y="23"/>
                      <a:pt x="81" y="27"/>
                      <a:pt x="75" y="30"/>
                    </a:cubicBezTo>
                    <a:cubicBezTo>
                      <a:pt x="75" y="30"/>
                      <a:pt x="75" y="30"/>
                      <a:pt x="75" y="30"/>
                    </a:cubicBezTo>
                    <a:cubicBezTo>
                      <a:pt x="75" y="30"/>
                      <a:pt x="75" y="30"/>
                      <a:pt x="75" y="31"/>
                    </a:cubicBezTo>
                    <a:cubicBezTo>
                      <a:pt x="75" y="31"/>
                      <a:pt x="74" y="31"/>
                      <a:pt x="74" y="31"/>
                    </a:cubicBezTo>
                    <a:cubicBezTo>
                      <a:pt x="74" y="31"/>
                      <a:pt x="74" y="31"/>
                      <a:pt x="74" y="31"/>
                    </a:cubicBezTo>
                    <a:cubicBezTo>
                      <a:pt x="79" y="28"/>
                      <a:pt x="85" y="23"/>
                      <a:pt x="92" y="22"/>
                    </a:cubicBezTo>
                    <a:moveTo>
                      <a:pt x="95" y="22"/>
                    </a:move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5" y="22"/>
                      <a:pt x="95" y="22"/>
                    </a:cubicBezTo>
                    <a:cubicBezTo>
                      <a:pt x="95" y="22"/>
                      <a:pt x="95" y="22"/>
                      <a:pt x="95" y="22"/>
                    </a:cubicBezTo>
                    <a:moveTo>
                      <a:pt x="0" y="0"/>
                    </a:moveTo>
                    <a:cubicBezTo>
                      <a:pt x="0" y="0"/>
                      <a:pt x="0" y="0"/>
                      <a:pt x="1" y="0"/>
                    </a:cubicBezTo>
                    <a:cubicBezTo>
                      <a:pt x="3" y="1"/>
                      <a:pt x="5" y="2"/>
                      <a:pt x="7" y="4"/>
                    </a:cubicBezTo>
                    <a:cubicBezTo>
                      <a:pt x="5" y="2"/>
                      <a:pt x="3" y="1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F947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6" name="íşļîďe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D829007-DBC4-4282-B963-A227957ECE07}"/>
                  </a:ext>
                </a:extLst>
              </p:cNvPr>
              <p:cNvSpPr/>
              <p:nvPr/>
            </p:nvSpPr>
            <p:spPr bwMode="auto">
              <a:xfrm>
                <a:off x="4747444" y="1657167"/>
                <a:ext cx="2703977" cy="2453483"/>
              </a:xfrm>
              <a:custGeom>
                <a:avLst/>
                <a:gdLst>
                  <a:gd name="T0" fmla="*/ 188 w 377"/>
                  <a:gd name="T1" fmla="*/ 344 h 344"/>
                  <a:gd name="T2" fmla="*/ 67 w 377"/>
                  <a:gd name="T3" fmla="*/ 294 h 344"/>
                  <a:gd name="T4" fmla="*/ 67 w 377"/>
                  <a:gd name="T5" fmla="*/ 50 h 344"/>
                  <a:gd name="T6" fmla="*/ 188 w 377"/>
                  <a:gd name="T7" fmla="*/ 0 h 344"/>
                  <a:gd name="T8" fmla="*/ 310 w 377"/>
                  <a:gd name="T9" fmla="*/ 50 h 344"/>
                  <a:gd name="T10" fmla="*/ 310 w 377"/>
                  <a:gd name="T11" fmla="*/ 293 h 344"/>
                  <a:gd name="T12" fmla="*/ 188 w 377"/>
                  <a:gd name="T13" fmla="*/ 344 h 3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7" h="344">
                    <a:moveTo>
                      <a:pt x="188" y="344"/>
                    </a:moveTo>
                    <a:cubicBezTo>
                      <a:pt x="142" y="344"/>
                      <a:pt x="99" y="326"/>
                      <a:pt x="67" y="294"/>
                    </a:cubicBezTo>
                    <a:cubicBezTo>
                      <a:pt x="0" y="226"/>
                      <a:pt x="0" y="117"/>
                      <a:pt x="67" y="50"/>
                    </a:cubicBezTo>
                    <a:cubicBezTo>
                      <a:pt x="99" y="18"/>
                      <a:pt x="142" y="0"/>
                      <a:pt x="188" y="0"/>
                    </a:cubicBezTo>
                    <a:cubicBezTo>
                      <a:pt x="234" y="0"/>
                      <a:pt x="277" y="18"/>
                      <a:pt x="310" y="50"/>
                    </a:cubicBezTo>
                    <a:cubicBezTo>
                      <a:pt x="377" y="117"/>
                      <a:pt x="377" y="226"/>
                      <a:pt x="310" y="293"/>
                    </a:cubicBezTo>
                    <a:cubicBezTo>
                      <a:pt x="277" y="326"/>
                      <a:pt x="234" y="344"/>
                      <a:pt x="188" y="344"/>
                    </a:cubicBezTo>
                  </a:path>
                </a:pathLst>
              </a:custGeom>
              <a:solidFill>
                <a:srgbClr val="FDB5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7" name="ïśḷidê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9AB24F2-6EE2-4232-A940-A3F36E0819E2}"/>
                  </a:ext>
                </a:extLst>
              </p:cNvPr>
              <p:cNvSpPr/>
              <p:nvPr/>
            </p:nvSpPr>
            <p:spPr bwMode="auto">
              <a:xfrm>
                <a:off x="4682246" y="1598831"/>
                <a:ext cx="2834371" cy="2570152"/>
              </a:xfrm>
              <a:custGeom>
                <a:avLst/>
                <a:gdLst>
                  <a:gd name="T0" fmla="*/ 197 w 395"/>
                  <a:gd name="T1" fmla="*/ 16 h 360"/>
                  <a:gd name="T2" fmla="*/ 313 w 395"/>
                  <a:gd name="T3" fmla="*/ 64 h 360"/>
                  <a:gd name="T4" fmla="*/ 313 w 395"/>
                  <a:gd name="T5" fmla="*/ 296 h 360"/>
                  <a:gd name="T6" fmla="*/ 197 w 395"/>
                  <a:gd name="T7" fmla="*/ 343 h 360"/>
                  <a:gd name="T8" fmla="*/ 82 w 395"/>
                  <a:gd name="T9" fmla="*/ 296 h 360"/>
                  <a:gd name="T10" fmla="*/ 82 w 395"/>
                  <a:gd name="T11" fmla="*/ 64 h 360"/>
                  <a:gd name="T12" fmla="*/ 197 w 395"/>
                  <a:gd name="T13" fmla="*/ 16 h 360"/>
                  <a:gd name="T14" fmla="*/ 197 w 395"/>
                  <a:gd name="T15" fmla="*/ 0 h 360"/>
                  <a:gd name="T16" fmla="*/ 197 w 395"/>
                  <a:gd name="T17" fmla="*/ 0 h 360"/>
                  <a:gd name="T18" fmla="*/ 70 w 395"/>
                  <a:gd name="T19" fmla="*/ 53 h 360"/>
                  <a:gd name="T20" fmla="*/ 70 w 395"/>
                  <a:gd name="T21" fmla="*/ 307 h 360"/>
                  <a:gd name="T22" fmla="*/ 197 w 395"/>
                  <a:gd name="T23" fmla="*/ 360 h 360"/>
                  <a:gd name="T24" fmla="*/ 325 w 395"/>
                  <a:gd name="T25" fmla="*/ 307 h 360"/>
                  <a:gd name="T26" fmla="*/ 325 w 395"/>
                  <a:gd name="T27" fmla="*/ 53 h 360"/>
                  <a:gd name="T28" fmla="*/ 197 w 395"/>
                  <a:gd name="T29" fmla="*/ 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95" h="360">
                    <a:moveTo>
                      <a:pt x="197" y="16"/>
                    </a:moveTo>
                    <a:cubicBezTo>
                      <a:pt x="239" y="16"/>
                      <a:pt x="281" y="32"/>
                      <a:pt x="313" y="64"/>
                    </a:cubicBezTo>
                    <a:cubicBezTo>
                      <a:pt x="377" y="128"/>
                      <a:pt x="377" y="232"/>
                      <a:pt x="313" y="296"/>
                    </a:cubicBezTo>
                    <a:cubicBezTo>
                      <a:pt x="281" y="328"/>
                      <a:pt x="239" y="343"/>
                      <a:pt x="197" y="343"/>
                    </a:cubicBezTo>
                    <a:cubicBezTo>
                      <a:pt x="155" y="343"/>
                      <a:pt x="114" y="328"/>
                      <a:pt x="82" y="296"/>
                    </a:cubicBezTo>
                    <a:cubicBezTo>
                      <a:pt x="18" y="232"/>
                      <a:pt x="18" y="128"/>
                      <a:pt x="82" y="64"/>
                    </a:cubicBezTo>
                    <a:cubicBezTo>
                      <a:pt x="114" y="32"/>
                      <a:pt x="155" y="16"/>
                      <a:pt x="197" y="16"/>
                    </a:cubicBezTo>
                    <a:moveTo>
                      <a:pt x="197" y="0"/>
                    </a:moveTo>
                    <a:cubicBezTo>
                      <a:pt x="197" y="0"/>
                      <a:pt x="197" y="0"/>
                      <a:pt x="197" y="0"/>
                    </a:cubicBezTo>
                    <a:cubicBezTo>
                      <a:pt x="149" y="0"/>
                      <a:pt x="104" y="19"/>
                      <a:pt x="70" y="53"/>
                    </a:cubicBezTo>
                    <a:cubicBezTo>
                      <a:pt x="0" y="123"/>
                      <a:pt x="0" y="237"/>
                      <a:pt x="70" y="307"/>
                    </a:cubicBezTo>
                    <a:cubicBezTo>
                      <a:pt x="104" y="341"/>
                      <a:pt x="149" y="360"/>
                      <a:pt x="197" y="360"/>
                    </a:cubicBezTo>
                    <a:cubicBezTo>
                      <a:pt x="245" y="360"/>
                      <a:pt x="291" y="341"/>
                      <a:pt x="325" y="307"/>
                    </a:cubicBezTo>
                    <a:cubicBezTo>
                      <a:pt x="395" y="237"/>
                      <a:pt x="395" y="123"/>
                      <a:pt x="325" y="53"/>
                    </a:cubicBezTo>
                    <a:cubicBezTo>
                      <a:pt x="291" y="19"/>
                      <a:pt x="245" y="0"/>
                      <a:pt x="197" y="0"/>
                    </a:cubicBezTo>
                  </a:path>
                </a:pathLst>
              </a:custGeom>
              <a:solidFill>
                <a:srgbClr val="E0432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8" name="îṩľiďé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1188ABF-3975-4E49-A638-362CB88DCAC9}"/>
                  </a:ext>
                </a:extLst>
              </p:cNvPr>
              <p:cNvSpPr/>
              <p:nvPr/>
            </p:nvSpPr>
            <p:spPr bwMode="auto">
              <a:xfrm>
                <a:off x="5293043" y="2082666"/>
                <a:ext cx="2093180" cy="1966218"/>
              </a:xfrm>
              <a:custGeom>
                <a:avLst/>
                <a:gdLst>
                  <a:gd name="T0" fmla="*/ 231 w 292"/>
                  <a:gd name="T1" fmla="*/ 0 h 275"/>
                  <a:gd name="T2" fmla="*/ 207 w 292"/>
                  <a:gd name="T3" fmla="*/ 24 h 275"/>
                  <a:gd name="T4" fmla="*/ 204 w 292"/>
                  <a:gd name="T5" fmla="*/ 204 h 275"/>
                  <a:gd name="T6" fmla="*/ 112 w 292"/>
                  <a:gd name="T7" fmla="*/ 242 h 275"/>
                  <a:gd name="T8" fmla="*/ 24 w 292"/>
                  <a:gd name="T9" fmla="*/ 207 h 275"/>
                  <a:gd name="T10" fmla="*/ 0 w 292"/>
                  <a:gd name="T11" fmla="*/ 231 h 275"/>
                  <a:gd name="T12" fmla="*/ 112 w 292"/>
                  <a:gd name="T13" fmla="*/ 275 h 275"/>
                  <a:gd name="T14" fmla="*/ 228 w 292"/>
                  <a:gd name="T15" fmla="*/ 228 h 275"/>
                  <a:gd name="T16" fmla="*/ 231 w 292"/>
                  <a:gd name="T17" fmla="*/ 0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92" h="275">
                    <a:moveTo>
                      <a:pt x="231" y="0"/>
                    </a:moveTo>
                    <a:cubicBezTo>
                      <a:pt x="207" y="24"/>
                      <a:pt x="207" y="24"/>
                      <a:pt x="207" y="24"/>
                    </a:cubicBezTo>
                    <a:cubicBezTo>
                      <a:pt x="254" y="75"/>
                      <a:pt x="253" y="154"/>
                      <a:pt x="204" y="204"/>
                    </a:cubicBezTo>
                    <a:cubicBezTo>
                      <a:pt x="179" y="229"/>
                      <a:pt x="145" y="242"/>
                      <a:pt x="112" y="242"/>
                    </a:cubicBezTo>
                    <a:cubicBezTo>
                      <a:pt x="81" y="242"/>
                      <a:pt x="49" y="230"/>
                      <a:pt x="24" y="20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32" y="261"/>
                      <a:pt x="72" y="275"/>
                      <a:pt x="112" y="275"/>
                    </a:cubicBezTo>
                    <a:cubicBezTo>
                      <a:pt x="154" y="275"/>
                      <a:pt x="196" y="260"/>
                      <a:pt x="228" y="228"/>
                    </a:cubicBezTo>
                    <a:cubicBezTo>
                      <a:pt x="291" y="165"/>
                      <a:pt x="292" y="64"/>
                      <a:pt x="231" y="0"/>
                    </a:cubicBezTo>
                  </a:path>
                </a:pathLst>
              </a:custGeom>
              <a:solidFill>
                <a:srgbClr val="FF940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89" name="ïşḻídè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72CB288-DB7F-4FF7-B965-C6BA39CD68A1}"/>
                  </a:ext>
                </a:extLst>
              </p:cNvPr>
              <p:cNvSpPr/>
              <p:nvPr/>
            </p:nvSpPr>
            <p:spPr bwMode="auto">
              <a:xfrm>
                <a:off x="5076863" y="1869916"/>
                <a:ext cx="2038277" cy="2027984"/>
              </a:xfrm>
              <a:custGeom>
                <a:avLst/>
                <a:gdLst>
                  <a:gd name="T0" fmla="*/ 234 w 284"/>
                  <a:gd name="T1" fmla="*/ 234 h 284"/>
                  <a:gd name="T2" fmla="*/ 51 w 284"/>
                  <a:gd name="T3" fmla="*/ 234 h 284"/>
                  <a:gd name="T4" fmla="*/ 51 w 284"/>
                  <a:gd name="T5" fmla="*/ 50 h 284"/>
                  <a:gd name="T6" fmla="*/ 234 w 284"/>
                  <a:gd name="T7" fmla="*/ 50 h 284"/>
                  <a:gd name="T8" fmla="*/ 234 w 284"/>
                  <a:gd name="T9" fmla="*/ 234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4" h="284">
                    <a:moveTo>
                      <a:pt x="234" y="234"/>
                    </a:moveTo>
                    <a:cubicBezTo>
                      <a:pt x="183" y="284"/>
                      <a:pt x="101" y="284"/>
                      <a:pt x="51" y="234"/>
                    </a:cubicBezTo>
                    <a:cubicBezTo>
                      <a:pt x="0" y="183"/>
                      <a:pt x="0" y="101"/>
                      <a:pt x="51" y="50"/>
                    </a:cubicBezTo>
                    <a:cubicBezTo>
                      <a:pt x="101" y="0"/>
                      <a:pt x="183" y="0"/>
                      <a:pt x="234" y="50"/>
                    </a:cubicBezTo>
                    <a:cubicBezTo>
                      <a:pt x="284" y="101"/>
                      <a:pt x="284" y="183"/>
                      <a:pt x="234" y="234"/>
                    </a:cubicBezTo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97" name="文本框 96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917C00C-D69C-499C-B5B2-E2502824B0D8}"/>
                </a:ext>
              </a:extLst>
            </p:cNvPr>
            <p:cNvSpPr txBox="1"/>
            <p:nvPr/>
          </p:nvSpPr>
          <p:spPr>
            <a:xfrm>
              <a:off x="2840883" y="2639080"/>
              <a:ext cx="1277784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>
              <a:defPPr>
                <a:defRPr lang="en-US"/>
              </a:defPPr>
              <a:lvl1pPr>
                <a:lnSpc>
                  <a:spcPct val="150000"/>
                </a:lnSpc>
                <a:defRPr sz="2400">
                  <a:latin typeface="汉仪夏日体W" panose="00020600040101010101" pitchFamily="18" charset="-122"/>
                  <a:ea typeface="汉仪夏日体W" panose="00020600040101010101" pitchFamily="18" charset="-122"/>
                </a:defRPr>
              </a:lvl1pPr>
            </a:lstStyle>
            <a:p>
              <a:pPr algn="ctr">
                <a:lnSpc>
                  <a:spcPct val="100000"/>
                </a:lnSpc>
              </a:pPr>
              <a:r>
                <a:rPr lang="zh-CN" altLang="en-US" sz="3200" dirty="0">
                  <a:latin typeface="+mn-lt"/>
                  <a:ea typeface="+mn-ea"/>
                  <a:cs typeface="+mn-ea"/>
                  <a:sym typeface="+mn-lt"/>
                </a:rPr>
                <a:t>获奖</a:t>
              </a:r>
              <a:endParaRPr lang="en-US" altLang="zh-CN" sz="3200" dirty="0">
                <a:latin typeface="+mn-lt"/>
                <a:ea typeface="+mn-ea"/>
                <a:cs typeface="+mn-ea"/>
                <a:sym typeface="+mn-lt"/>
              </a:endParaRPr>
            </a:p>
            <a:p>
              <a:pPr algn="ctr">
                <a:lnSpc>
                  <a:spcPct val="100000"/>
                </a:lnSpc>
              </a:pPr>
              <a:r>
                <a:rPr lang="zh-CN" altLang="en-US" sz="3200" dirty="0">
                  <a:latin typeface="+mn-lt"/>
                  <a:ea typeface="+mn-ea"/>
                  <a:cs typeface="+mn-ea"/>
                  <a:sym typeface="+mn-lt"/>
                </a:rPr>
                <a:t>经历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3125397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A8D6562-476E-4048-A9BF-DFD706131776}"/>
              </a:ext>
            </a:extLst>
          </p:cNvPr>
          <p:cNvGrpSpPr/>
          <p:nvPr/>
        </p:nvGrpSpPr>
        <p:grpSpPr>
          <a:xfrm>
            <a:off x="443906" y="359916"/>
            <a:ext cx="2637116" cy="908501"/>
            <a:chOff x="1693584" y="1505677"/>
            <a:chExt cx="6442860" cy="221960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D244D46-31F5-407E-97F9-0FCB39AAF6F7}"/>
                </a:ext>
              </a:extLst>
            </p:cNvPr>
            <p:cNvGrpSpPr/>
            <p:nvPr/>
          </p:nvGrpSpPr>
          <p:grpSpPr>
            <a:xfrm rot="164479">
              <a:off x="1737748" y="1505677"/>
              <a:ext cx="6398696" cy="2191788"/>
              <a:chOff x="1209675" y="904875"/>
              <a:chExt cx="9468360" cy="3243259"/>
            </a:xfrm>
            <a:solidFill>
              <a:srgbClr val="FF9409"/>
            </a:solidFill>
          </p:grpSpPr>
          <p:sp>
            <p:nvSpPr>
              <p:cNvPr id="25" name="任意多边形: 形状 2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6DCDB49-4FA1-42F6-8A00-7EA39598852A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F2116B9-65CF-4678-95B6-7E684350C90F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7B22F53-9B6D-4E31-94FC-E8C98909F6B2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C25C82-A393-481C-881C-0506641E722C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A5ED8F3-C5B1-4801-A93B-D5478AD4E933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AA856B3-02BC-4283-9D15-AD9BA299CB78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99E65A0-6C5D-447E-850F-E093D9A64E47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F3CF3B5-10B0-4901-8A44-645FA7799D5F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E0CC761-4023-4AAB-BA0E-5D9638C05C1C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B8549B7-8FEB-485E-AB1F-464F3C97DEEE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16D5E50-CB05-4693-87FC-F4BE8D15EE6C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E13E302-E3D3-4DDF-8D39-9CFDF70112FF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B9D6534-4AD1-4DDD-8E55-2C7B160BCA0E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5CAF257-8E25-4B9B-B72F-C995C3646A9D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D2709AD-04F1-4C88-B7CF-9351E31E1C37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0E3BE66-3310-4D44-9EBA-8443D5DFAFFF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2153E51-29B7-47D2-913D-BA75D5A7A213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0F394B8-A50F-47CD-BFC2-919E11AA9777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7D9E4B2-7349-48A2-960E-EAA4035BBBBD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795E94E-ECC7-44C8-BDEE-A4E29BBC0456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D651B41-3C93-4F02-87F8-8E5F30F63FDD}"/>
                </a:ext>
              </a:extLst>
            </p:cNvPr>
            <p:cNvGrpSpPr/>
            <p:nvPr/>
          </p:nvGrpSpPr>
          <p:grpSpPr>
            <a:xfrm rot="164479">
              <a:off x="1693584" y="1533491"/>
              <a:ext cx="6398696" cy="2191786"/>
              <a:chOff x="1209675" y="904875"/>
              <a:chExt cx="9468360" cy="3243259"/>
            </a:xfrm>
          </p:grpSpPr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2400051-5B5D-4854-9842-5CA05691FEB1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37DE58D-5D69-4DE9-8BBD-B596570833E6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A2CAF39-D798-4F64-9293-77011F723A27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2C30613-91CB-40A6-9E8C-08CBD9E3AC30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FFCB580-EDD0-4D92-A366-A71F3B84B44F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1694AE6-F38D-4237-945B-F0265307E6BA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390D83D-43E2-419D-8970-346DF9A2CE46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73E91B9-B8DB-4B18-B7DF-3F12FD1B14A9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77EFEF-4467-4975-9055-DC3684E65905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16D053E-955B-46B1-ABB4-CC2B2107DBA9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198818A-8355-481F-96F0-494B2E685711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B1A2BD0-2E8C-44CF-B54D-5D0E728FD396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C2ADD44-7DDB-4221-8E91-4D4A56069A5C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1A9F858-F56B-48CE-AC4A-3FC3AC1CCCDF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BFDF7B8-BF9D-48E7-8B63-8958C1D8548C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43B05EC-01DD-4DF6-AF46-FF31D3421CC4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39DE915-3B5B-4F1D-B3C7-FE3AC1837B79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7D842B9-C4C1-4CB8-955F-CBEB60DFB6AD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FF63DCA-769F-4985-A8D7-FFC0ACA6E9E1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E97C7B8-2DE3-44BB-AB3A-C25699718EBD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46" name="文本框 45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CF6F4F4-9BD6-40F2-A9FE-4AA16E47D879}"/>
              </a:ext>
            </a:extLst>
          </p:cNvPr>
          <p:cNvSpPr txBox="1"/>
          <p:nvPr/>
        </p:nvSpPr>
        <p:spPr>
          <a:xfrm>
            <a:off x="1915882" y="4478167"/>
            <a:ext cx="2183857" cy="5078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pPr algn="ctr"/>
            <a:r>
              <a:rPr lang="zh-CN" altLang="en-US" sz="1800" dirty="0">
                <a:latin typeface="+mn-lt"/>
                <a:ea typeface="+mn-ea"/>
                <a:cs typeface="+mn-ea"/>
                <a:sym typeface="+mn-lt"/>
              </a:rPr>
              <a:t>图片解释文字</a:t>
            </a: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21692DF-FFB3-4760-99D7-AEA6ADFCC75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1526835" y="2253957"/>
            <a:ext cx="2961948" cy="2094097"/>
          </a:xfrm>
          <a:prstGeom prst="rect">
            <a:avLst/>
          </a:prstGeom>
          <a:ln>
            <a:noFill/>
          </a:ln>
          <a:effectLst>
            <a:outerShdw blurRad="215900" dist="38100" dir="10800000" algn="r" rotWithShape="0">
              <a:prstClr val="black">
                <a:alpha val="29000"/>
              </a:prstClr>
            </a:outerShd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/>
          </a:scene3d>
          <a:sp3d prstMaterial="matte">
            <a:bevelT w="63500" h="50800"/>
          </a:sp3d>
        </p:spPr>
      </p:pic>
      <p:sp>
        <p:nvSpPr>
          <p:cNvPr id="49" name="文本框 4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0F22878-00D3-4596-B0D0-929FFF0A2AEB}"/>
              </a:ext>
            </a:extLst>
          </p:cNvPr>
          <p:cNvSpPr txBox="1"/>
          <p:nvPr/>
        </p:nvSpPr>
        <p:spPr>
          <a:xfrm>
            <a:off x="4042040" y="4478167"/>
            <a:ext cx="2183857" cy="5078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pPr algn="ctr"/>
            <a:r>
              <a:rPr lang="zh-CN" altLang="en-US" sz="1800" dirty="0">
                <a:latin typeface="+mn-lt"/>
                <a:ea typeface="+mn-ea"/>
                <a:cs typeface="+mn-ea"/>
                <a:sym typeface="+mn-lt"/>
              </a:rPr>
              <a:t>图片解释文字</a:t>
            </a:r>
          </a:p>
        </p:txBody>
      </p:sp>
      <p:pic>
        <p:nvPicPr>
          <p:cNvPr id="50" name="图片 4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D4BF980-31F9-48A0-9658-584E7DC6FDD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3652991" y="2253957"/>
            <a:ext cx="2961948" cy="2094097"/>
          </a:xfrm>
          <a:prstGeom prst="rect">
            <a:avLst/>
          </a:prstGeom>
          <a:ln>
            <a:noFill/>
          </a:ln>
          <a:effectLst>
            <a:outerShdw blurRad="215900" dist="38100" dir="10800000" algn="r" rotWithShape="0">
              <a:prstClr val="black">
                <a:alpha val="29000"/>
              </a:prstClr>
            </a:outerShd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/>
          </a:scene3d>
          <a:sp3d prstMaterial="matte">
            <a:bevelT w="63500" h="50800"/>
          </a:sp3d>
        </p:spPr>
      </p:pic>
      <p:sp>
        <p:nvSpPr>
          <p:cNvPr id="51" name="文本框 5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7988876-CF5F-4BE6-A55A-71E86FAE04E0}"/>
              </a:ext>
            </a:extLst>
          </p:cNvPr>
          <p:cNvSpPr txBox="1"/>
          <p:nvPr/>
        </p:nvSpPr>
        <p:spPr>
          <a:xfrm>
            <a:off x="6168198" y="4478167"/>
            <a:ext cx="2183857" cy="5078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pPr algn="ctr"/>
            <a:r>
              <a:rPr lang="zh-CN" altLang="en-US" sz="1800" dirty="0">
                <a:latin typeface="+mn-lt"/>
                <a:ea typeface="+mn-ea"/>
                <a:cs typeface="+mn-ea"/>
                <a:sym typeface="+mn-lt"/>
              </a:rPr>
              <a:t>图片解释文字</a:t>
            </a:r>
          </a:p>
        </p:txBody>
      </p:sp>
      <p:pic>
        <p:nvPicPr>
          <p:cNvPr id="52" name="图片 5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6D26A62-C560-4867-940C-B7AD192990F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5779151" y="2253957"/>
            <a:ext cx="2961948" cy="2094097"/>
          </a:xfrm>
          <a:prstGeom prst="rect">
            <a:avLst/>
          </a:prstGeom>
          <a:ln>
            <a:noFill/>
          </a:ln>
          <a:effectLst>
            <a:outerShdw blurRad="215900" dist="38100" dir="10800000" algn="r" rotWithShape="0">
              <a:prstClr val="black">
                <a:alpha val="29000"/>
              </a:prstClr>
            </a:outerShd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/>
          </a:scene3d>
          <a:sp3d prstMaterial="matte">
            <a:bevelT w="63500" h="50800"/>
          </a:sp3d>
        </p:spPr>
      </p:pic>
      <p:sp>
        <p:nvSpPr>
          <p:cNvPr id="53" name="文本框 52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F2092C4-FC57-4396-8430-F0BD505BCE96}"/>
              </a:ext>
            </a:extLst>
          </p:cNvPr>
          <p:cNvSpPr txBox="1"/>
          <p:nvPr/>
        </p:nvSpPr>
        <p:spPr>
          <a:xfrm>
            <a:off x="8294357" y="4478167"/>
            <a:ext cx="2183857" cy="5078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pPr algn="ctr"/>
            <a:r>
              <a:rPr lang="zh-CN" altLang="en-US" sz="1800" dirty="0">
                <a:latin typeface="+mn-lt"/>
                <a:ea typeface="+mn-ea"/>
                <a:cs typeface="+mn-ea"/>
                <a:sym typeface="+mn-lt"/>
              </a:rPr>
              <a:t>图片解释文字</a:t>
            </a:r>
          </a:p>
        </p:txBody>
      </p:sp>
      <p:pic>
        <p:nvPicPr>
          <p:cNvPr id="54" name="图片 53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A857915-97FE-4B14-A5B7-282D74FEBC5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7905310" y="2253957"/>
            <a:ext cx="2961948" cy="2094097"/>
          </a:xfrm>
          <a:prstGeom prst="rect">
            <a:avLst/>
          </a:prstGeom>
          <a:ln>
            <a:noFill/>
          </a:ln>
          <a:effectLst>
            <a:outerShdw blurRad="215900" dist="38100" dir="10800000" algn="r" rotWithShape="0">
              <a:prstClr val="black">
                <a:alpha val="29000"/>
              </a:prstClr>
            </a:outerShd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/>
          </a:scene3d>
          <a:sp3d prstMaterial="matte"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3719753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9" grpId="0"/>
      <p:bldP spid="51" grpId="0"/>
      <p:bldP spid="5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50CCE7E-74E6-469D-82DD-B0B6E829655A}"/>
              </a:ext>
            </a:extLst>
          </p:cNvPr>
          <p:cNvGrpSpPr/>
          <p:nvPr/>
        </p:nvGrpSpPr>
        <p:grpSpPr>
          <a:xfrm>
            <a:off x="443906" y="359916"/>
            <a:ext cx="2637116" cy="908501"/>
            <a:chOff x="1693584" y="1505677"/>
            <a:chExt cx="6442860" cy="2219600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0BDA576-3776-46EF-88D7-CDAB215670A3}"/>
                </a:ext>
              </a:extLst>
            </p:cNvPr>
            <p:cNvGrpSpPr/>
            <p:nvPr/>
          </p:nvGrpSpPr>
          <p:grpSpPr>
            <a:xfrm rot="164479">
              <a:off x="1737748" y="1505677"/>
              <a:ext cx="6398696" cy="2191788"/>
              <a:chOff x="1209675" y="904875"/>
              <a:chExt cx="9468360" cy="3243259"/>
            </a:xfrm>
            <a:solidFill>
              <a:srgbClr val="FF9409"/>
            </a:solidFill>
          </p:grpSpPr>
          <p:sp>
            <p:nvSpPr>
              <p:cNvPr id="25" name="任意多边形: 形状 2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212B29A-B82C-49C0-AAC9-2177CCA6EA83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388EC98-9ED7-4C73-829C-0FE02889A67C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7" name="任意多边形: 形状 2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2DB6890-15CC-485D-8889-FF4954354959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8" name="任意多边形: 形状 2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1E43719-743F-4D2F-89DF-E58E66757A3C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7831B41-CED7-4B00-8577-2124D90C53C5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8D778BD-4286-4715-89E0-B7340A90064E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1" name="任意多边形: 形状 3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9F65C0F-1103-4F92-87F4-54FB95EE95B9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BD264A5-B881-4449-8D27-E3830C95F75E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3442897-319C-40C3-A6A7-D7AAA2D82D3E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4" name="任意多边形: 形状 3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1EF4FB6-6334-49E9-A9D5-59F451A6D0D1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D4E7CF1-5901-44BB-960F-FE7AF22398C8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6" name="任意多边形: 形状 3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78B11B1-7D69-452F-95B6-B46815393CDD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7" name="任意多边形: 形状 3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844FC91-CB1D-444B-AFE7-17E79041FE90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D58B3A6-F6B7-4ACF-AF9F-C3322A12DD5C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CE25A38-EB7D-4E1B-86D9-1FDB9585A793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3C8B46F-A924-4E25-898A-158CB40E67BC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66F6C87-49C4-4C3F-BADB-E0CAB4135160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2C3F575-6ACA-45D1-AF74-7DBF149F1F5C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5298A15-C01F-4FEE-B18F-2B6BAEB0E278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7B35F08-FE78-4D2F-92B1-2DB33D114F66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2D2FAF4-FAB4-4619-A596-46B26ED79089}"/>
                </a:ext>
              </a:extLst>
            </p:cNvPr>
            <p:cNvGrpSpPr/>
            <p:nvPr/>
          </p:nvGrpSpPr>
          <p:grpSpPr>
            <a:xfrm rot="164479">
              <a:off x="1693584" y="1533491"/>
              <a:ext cx="6398696" cy="2191786"/>
              <a:chOff x="1209675" y="904875"/>
              <a:chExt cx="9468360" cy="3243259"/>
            </a:xfrm>
          </p:grpSpPr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C81C774-9E23-493A-A52E-4D7E2F31EDD9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" name="任意多边形: 形状 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9128219-3F9E-4525-8D84-68616D8658E2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7" name="任意多边形: 形状 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B4F0889-75CA-4B89-9EBE-4D622544A9B4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3F24835-C3CA-4760-BD48-AB0EB40A3A0B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9" name="任意多边形: 形状 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B9E854E-151E-42C0-BCF4-3709D1FA4F81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0" name="任意多边形: 形状 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A49F838-EA6D-44E8-8221-CB9B04FE83F7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2AA26EC-A1E6-4EB5-8F24-CBBB130F2885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2" name="任意多边形: 形状 1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D620D2B-1A1E-40B1-9AF4-84494ADBFFF0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02D8A0D-C28C-48FB-B30F-5E69DDA2A553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DDB98ED-EB7E-4EC6-89D2-F4D017B98884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DD5857F-4954-4652-B9CC-66AE21F0C718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2F2645B-F596-4109-B37E-05B1BC04DD71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0AB1214-16B0-42C4-8F1D-7EB1863AA56D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81211B5-67AB-403E-B89D-F34C97E5AD7A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6AEAC30-50DC-4C1D-87A5-4AF9F9DB1FCC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0695258-AEC0-4C64-95AF-520AA374101B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EA0AFBD-0CAC-4EAE-B72B-B83CF6FAC97C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49B7C257-736E-4DCA-A030-8457F7149507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4FCC58C-0CB8-4183-B829-F7548A197289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40DA49C-BD3B-499F-BE18-1AFC170EE7D0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3C2A95E-241D-403E-AA0F-0D388FD4A58B}"/>
              </a:ext>
            </a:extLst>
          </p:cNvPr>
          <p:cNvSpPr txBox="1"/>
          <p:nvPr/>
        </p:nvSpPr>
        <p:spPr>
          <a:xfrm>
            <a:off x="1561445" y="1674169"/>
            <a:ext cx="7934987" cy="230832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>
              <a:lnSpc>
                <a:spcPct val="150000"/>
              </a:lnSpc>
              <a:defRPr sz="2400">
                <a:latin typeface="汉仪夏日体W" panose="00020600040101010101" pitchFamily="18" charset="-122"/>
                <a:ea typeface="汉仪夏日体W" panose="00020600040101010101" pitchFamily="18" charset="-122"/>
              </a:defRPr>
            </a:lvl1pPr>
          </a:lstStyle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假如我是大队委，我将：用“热心”为同学服务；用“真诚”做老师的得力助手；用“创新”开展班级工作；用“汗水”保卫校园整洁、有序，因为良好的环境，才能培育出高尚文明的人。</a:t>
            </a:r>
          </a:p>
        </p:txBody>
      </p:sp>
      <p:pic>
        <p:nvPicPr>
          <p:cNvPr id="47" name="图片 4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F678CC1-6D64-443B-AAC0-703A7CEE43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>
            <a:off x="4724400" y="3521596"/>
            <a:ext cx="6431280" cy="3215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334852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图片 78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6F980A7-C906-4AAA-96ED-480CD53181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 rot="20072414" flipH="1">
            <a:off x="421566" y="2167616"/>
            <a:ext cx="2248412" cy="1918137"/>
          </a:xfrm>
          <a:prstGeom prst="rect">
            <a:avLst/>
          </a:prstGeom>
        </p:spPr>
      </p:pic>
      <p:grpSp>
        <p:nvGrpSpPr>
          <p:cNvPr id="67" name="组合 66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3F57A404-13AD-44F5-A074-DA9AEB4CDC2C}"/>
              </a:ext>
            </a:extLst>
          </p:cNvPr>
          <p:cNvGrpSpPr/>
          <p:nvPr/>
        </p:nvGrpSpPr>
        <p:grpSpPr>
          <a:xfrm rot="164479">
            <a:off x="4710748" y="1178294"/>
            <a:ext cx="6441479" cy="3103149"/>
            <a:chOff x="1456418" y="1696148"/>
            <a:chExt cx="7695147" cy="3707098"/>
          </a:xfrm>
        </p:grpSpPr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7B0F91C-3A40-408E-B750-8F957F790C8C}"/>
                </a:ext>
              </a:extLst>
            </p:cNvPr>
            <p:cNvGrpSpPr/>
            <p:nvPr/>
          </p:nvGrpSpPr>
          <p:grpSpPr>
            <a:xfrm>
              <a:off x="1507526" y="2575701"/>
              <a:ext cx="7644039" cy="2618363"/>
              <a:chOff x="1209675" y="904875"/>
              <a:chExt cx="9468360" cy="3243259"/>
            </a:xfrm>
            <a:solidFill>
              <a:srgbClr val="FF9409"/>
            </a:solidFill>
          </p:grpSpPr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D291E87-97D8-4532-B5F7-BF40E1785E9F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7" name="任意多边形: 形状 4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ABA990F-E9DC-4968-8334-96D7168C6399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8" name="任意多边形: 形状 4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8811C52-78C6-4A56-ABA1-C80A39BE90F2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9" name="任意多边形: 形状 4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4B37CEB-F135-422F-B7B6-036FA9A11C5D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50" name="任意多边形: 形状 4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163CD91-4F4D-4CDD-8CAF-7C86E0EB8913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51" name="任意多边形: 形状 5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74DFACD-12AB-473F-92D1-05D7415BFD75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52" name="任意多边形: 形状 5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D742D84-A0C1-4348-B3FE-7FCFDC748BCA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53" name="任意多边形: 形状 5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6D25935-3573-4E65-B89C-0F472A1649B9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54" name="任意多边形: 形状 5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E8F17CC-78EC-4F38-ABAD-C0C24EE00866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55" name="任意多边形: 形状 5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B480694-F0EA-4AF4-BCB7-DFD08C2D631F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56" name="任意多边形: 形状 5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4E0BCE4-7708-4E3A-B1A8-06C484999AAD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57" name="任意多边形: 形状 5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7218344-8322-44DF-967E-687C733A8D64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58" name="任意多边形: 形状 5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71EEF28-2D32-4FDB-85AC-403E31EA3588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59" name="任意多边形: 形状 5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8EEE907-709B-4352-BB2D-167EF674A857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0" name="任意多边形: 形状 5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30EA68A-4839-4DC8-AA15-ABB13B19586C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1" name="任意多边形: 形状 6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F5B2E46-7CCE-4F75-9AA6-BE827302BE10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2" name="任意多边形: 形状 6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72DA277-2E63-43F0-AB3A-793899318D7F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3" name="任意多边形: 形状 6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6472B42-7761-47A2-A7C9-9C0142A4846E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4" name="任意多边形: 形状 6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82FF5CA-0CD6-40F4-9C23-C95CA00F88B1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65" name="任意多边形: 形状 6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09A51E0-8FA6-43A5-9F55-A23C5B3AB119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</p:grp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429D841-E0CF-4046-8369-1FA26DC0D468}"/>
                </a:ext>
              </a:extLst>
            </p:cNvPr>
            <p:cNvGrpSpPr/>
            <p:nvPr/>
          </p:nvGrpSpPr>
          <p:grpSpPr>
            <a:xfrm>
              <a:off x="1456418" y="1696148"/>
              <a:ext cx="7644039" cy="3707098"/>
              <a:chOff x="1209675" y="-228829"/>
              <a:chExt cx="9468360" cy="4591834"/>
            </a:xfrm>
          </p:grpSpPr>
          <p:sp>
            <p:nvSpPr>
              <p:cNvPr id="8" name="任意多边形: 形状 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D106725-2C46-4329-B51A-2AAF9BCD9E4B}"/>
                  </a:ext>
                </a:extLst>
              </p:cNvPr>
              <p:cNvSpPr/>
              <p:nvPr/>
            </p:nvSpPr>
            <p:spPr>
              <a:xfrm>
                <a:off x="1571625" y="904875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93A22BE-6A24-4856-8DCB-1B68CD017265}"/>
                  </a:ext>
                </a:extLst>
              </p:cNvPr>
              <p:cNvSpPr/>
              <p:nvPr/>
            </p:nvSpPr>
            <p:spPr>
              <a:xfrm>
                <a:off x="1209675" y="1276349"/>
                <a:ext cx="1495425" cy="1371600"/>
              </a:xfrm>
              <a:custGeom>
                <a:avLst/>
                <a:gdLst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0 w 1495425"/>
                  <a:gd name="connsiteY4" fmla="*/ 0 h 1371600"/>
                  <a:gd name="connsiteX5" fmla="*/ 177420 w 1495425"/>
                  <a:gd name="connsiteY5" fmla="*/ 47312 h 1371600"/>
                  <a:gd name="connsiteX6" fmla="*/ 1416184 w 1495425"/>
                  <a:gd name="connsiteY6" fmla="*/ 27301 h 1371600"/>
                  <a:gd name="connsiteX7" fmla="*/ 1495425 w 1495425"/>
                  <a:gd name="connsiteY7" fmla="*/ 252925 h 1371600"/>
                  <a:gd name="connsiteX8" fmla="*/ 1447800 w 1495425"/>
                  <a:gd name="connsiteY8" fmla="*/ 1352550 h 1371600"/>
                  <a:gd name="connsiteX9" fmla="*/ 1372769 w 1495425"/>
                  <a:gd name="connsiteY9" fmla="*/ 1344603 h 1371600"/>
                  <a:gd name="connsiteX10" fmla="*/ 266805 w 1495425"/>
                  <a:gd name="connsiteY10" fmla="*/ 1336060 h 1371600"/>
                  <a:gd name="connsiteX11" fmla="*/ 266700 w 1495425"/>
                  <a:gd name="connsiteY11" fmla="*/ 1343025 h 1371600"/>
                  <a:gd name="connsiteX12" fmla="*/ 57150 w 1495425"/>
                  <a:gd name="connsiteY12" fmla="*/ 137160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1372769 w 1495425"/>
                  <a:gd name="connsiteY10" fmla="*/ 1344603 h 1371600"/>
                  <a:gd name="connsiteX11" fmla="*/ 266805 w 1495425"/>
                  <a:gd name="connsiteY11" fmla="*/ 1336060 h 1371600"/>
                  <a:gd name="connsiteX12" fmla="*/ 57150 w 1495425"/>
                  <a:gd name="connsiteY12" fmla="*/ 1371600 h 1371600"/>
                  <a:gd name="connsiteX13" fmla="*/ 0 w 1495425"/>
                  <a:gd name="connsiteY13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266805 w 1495425"/>
                  <a:gd name="connsiteY10" fmla="*/ 1336060 h 1371600"/>
                  <a:gd name="connsiteX11" fmla="*/ 57150 w 1495425"/>
                  <a:gd name="connsiteY11" fmla="*/ 1371600 h 1371600"/>
                  <a:gd name="connsiteX12" fmla="*/ 0 w 1495425"/>
                  <a:gd name="connsiteY12" fmla="*/ 0 h 1371600"/>
                  <a:gd name="connsiteX0" fmla="*/ 1247794 w 1495425"/>
                  <a:gd name="connsiteY0" fmla="*/ 134254 h 1371600"/>
                  <a:gd name="connsiteX1" fmla="*/ 283418 w 1495425"/>
                  <a:gd name="connsiteY1" fmla="*/ 231263 h 1371600"/>
                  <a:gd name="connsiteX2" fmla="*/ 269666 w 1495425"/>
                  <a:gd name="connsiteY2" fmla="*/ 1145763 h 1371600"/>
                  <a:gd name="connsiteX3" fmla="*/ 1255955 w 1495425"/>
                  <a:gd name="connsiteY3" fmla="*/ 1162864 h 1371600"/>
                  <a:gd name="connsiteX4" fmla="*/ 1247794 w 1495425"/>
                  <a:gd name="connsiteY4" fmla="*/ 134254 h 1371600"/>
                  <a:gd name="connsiteX5" fmla="*/ 0 w 1495425"/>
                  <a:gd name="connsiteY5" fmla="*/ 0 h 1371600"/>
                  <a:gd name="connsiteX6" fmla="*/ 177420 w 1495425"/>
                  <a:gd name="connsiteY6" fmla="*/ 47312 h 1371600"/>
                  <a:gd name="connsiteX7" fmla="*/ 1416184 w 1495425"/>
                  <a:gd name="connsiteY7" fmla="*/ 27301 h 1371600"/>
                  <a:gd name="connsiteX8" fmla="*/ 1495425 w 1495425"/>
                  <a:gd name="connsiteY8" fmla="*/ 252925 h 1371600"/>
                  <a:gd name="connsiteX9" fmla="*/ 1447800 w 1495425"/>
                  <a:gd name="connsiteY9" fmla="*/ 1352550 h 1371600"/>
                  <a:gd name="connsiteX10" fmla="*/ 57150 w 1495425"/>
                  <a:gd name="connsiteY10" fmla="*/ 1371600 h 1371600"/>
                  <a:gd name="connsiteX11" fmla="*/ 0 w 1495425"/>
                  <a:gd name="connsiteY11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495425" h="1371600">
                    <a:moveTo>
                      <a:pt x="1247794" y="134254"/>
                    </a:moveTo>
                    <a:lnTo>
                      <a:pt x="283418" y="231263"/>
                    </a:lnTo>
                    <a:lnTo>
                      <a:pt x="269666" y="1145763"/>
                    </a:lnTo>
                    <a:lnTo>
                      <a:pt x="1255955" y="1162864"/>
                    </a:lnTo>
                    <a:cubicBezTo>
                      <a:pt x="1253235" y="819994"/>
                      <a:pt x="1250514" y="477124"/>
                      <a:pt x="1247794" y="134254"/>
                    </a:cubicBezTo>
                    <a:close/>
                    <a:moveTo>
                      <a:pt x="0" y="0"/>
                    </a:moveTo>
                    <a:lnTo>
                      <a:pt x="177420" y="47312"/>
                    </a:lnTo>
                    <a:lnTo>
                      <a:pt x="1416184" y="27301"/>
                    </a:lnTo>
                    <a:lnTo>
                      <a:pt x="1495425" y="252925"/>
                    </a:lnTo>
                    <a:lnTo>
                      <a:pt x="1447800" y="1352550"/>
                    </a:lnTo>
                    <a:lnTo>
                      <a:pt x="57150" y="1371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3" name="任意多边形: 形状 1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14417CAA-F658-4280-B629-94B26148BA16}"/>
                  </a:ext>
                </a:extLst>
              </p:cNvPr>
              <p:cNvSpPr/>
              <p:nvPr/>
            </p:nvSpPr>
            <p:spPr>
              <a:xfrm>
                <a:off x="1533525" y="168199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4" name="任意多边形: 形状 1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C300D24-B675-487B-A3EB-E324A35C8E7F}"/>
                  </a:ext>
                </a:extLst>
              </p:cNvPr>
              <p:cNvSpPr/>
              <p:nvPr/>
            </p:nvSpPr>
            <p:spPr>
              <a:xfrm>
                <a:off x="1533525" y="2005840"/>
                <a:ext cx="904875" cy="152400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5" name="任意多边形: 形状 1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D1CBF1D9-C3ED-4E24-A1B5-663E7CF30293}"/>
                  </a:ext>
                </a:extLst>
              </p:cNvPr>
              <p:cNvSpPr/>
              <p:nvPr/>
            </p:nvSpPr>
            <p:spPr>
              <a:xfrm rot="8402765">
                <a:off x="2925621" y="1339726"/>
                <a:ext cx="1374915" cy="247650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6" name="任意多边形: 形状 15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4DD0932-BA6B-4EDC-B2A4-1EF5133954BF}"/>
                  </a:ext>
                </a:extLst>
              </p:cNvPr>
              <p:cNvSpPr/>
              <p:nvPr/>
            </p:nvSpPr>
            <p:spPr>
              <a:xfrm>
                <a:off x="3168464" y="1923550"/>
                <a:ext cx="2559764" cy="276707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17D0D11-DADF-4FE7-84D7-DFA4F40C0886}"/>
                  </a:ext>
                </a:extLst>
              </p:cNvPr>
              <p:cNvSpPr/>
              <p:nvPr/>
            </p:nvSpPr>
            <p:spPr>
              <a:xfrm>
                <a:off x="3518714" y="1479322"/>
                <a:ext cx="286423" cy="2054453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8" name="任意多边形: 形状 1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91F3D15-F169-4D6B-8A4F-F72192C8BEF9}"/>
                  </a:ext>
                </a:extLst>
              </p:cNvPr>
              <p:cNvSpPr/>
              <p:nvPr/>
            </p:nvSpPr>
            <p:spPr>
              <a:xfrm rot="20859416">
                <a:off x="4704332" y="1315378"/>
                <a:ext cx="285750" cy="2306370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19" name="任意多边形: 形状 1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5C9965F-AD5C-4965-BB47-E6F7A9A3A951}"/>
                  </a:ext>
                </a:extLst>
              </p:cNvPr>
              <p:cNvSpPr/>
              <p:nvPr/>
            </p:nvSpPr>
            <p:spPr>
              <a:xfrm rot="20927532">
                <a:off x="2150154" y="2828908"/>
                <a:ext cx="2282931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0" name="任意多边形: 形状 1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A133DA32-EDED-4A91-A398-35A5DA454C21}"/>
                  </a:ext>
                </a:extLst>
              </p:cNvPr>
              <p:cNvSpPr/>
              <p:nvPr/>
            </p:nvSpPr>
            <p:spPr>
              <a:xfrm rot="20836931">
                <a:off x="4473656" y="2954365"/>
                <a:ext cx="1038681" cy="259158"/>
              </a:xfrm>
              <a:custGeom>
                <a:avLst/>
                <a:gdLst>
                  <a:gd name="connsiteX0" fmla="*/ 0 w 904875"/>
                  <a:gd name="connsiteY0" fmla="*/ 19050 h 152400"/>
                  <a:gd name="connsiteX1" fmla="*/ 9525 w 904875"/>
                  <a:gd name="connsiteY1" fmla="*/ 152400 h 152400"/>
                  <a:gd name="connsiteX2" fmla="*/ 876300 w 904875"/>
                  <a:gd name="connsiteY2" fmla="*/ 114300 h 152400"/>
                  <a:gd name="connsiteX3" fmla="*/ 904875 w 904875"/>
                  <a:gd name="connsiteY3" fmla="*/ 0 h 152400"/>
                  <a:gd name="connsiteX4" fmla="*/ 0 w 904875"/>
                  <a:gd name="connsiteY4" fmla="*/ 190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04875" h="152400">
                    <a:moveTo>
                      <a:pt x="0" y="19050"/>
                    </a:moveTo>
                    <a:lnTo>
                      <a:pt x="9525" y="152400"/>
                    </a:lnTo>
                    <a:lnTo>
                      <a:pt x="876300" y="114300"/>
                    </a:lnTo>
                    <a:lnTo>
                      <a:pt x="904875" y="0"/>
                    </a:lnTo>
                    <a:lnTo>
                      <a:pt x="0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B1241298-849F-4026-9E75-E1AF05C32A0D}"/>
                  </a:ext>
                </a:extLst>
              </p:cNvPr>
              <p:cNvSpPr/>
              <p:nvPr/>
            </p:nvSpPr>
            <p:spPr>
              <a:xfrm flipH="1">
                <a:off x="5086640" y="1465764"/>
                <a:ext cx="552450" cy="285750"/>
              </a:xfrm>
              <a:custGeom>
                <a:avLst/>
                <a:gdLst>
                  <a:gd name="connsiteX0" fmla="*/ 0 w 552450"/>
                  <a:gd name="connsiteY0" fmla="*/ 276225 h 285750"/>
                  <a:gd name="connsiteX1" fmla="*/ 190500 w 552450"/>
                  <a:gd name="connsiteY1" fmla="*/ 0 h 285750"/>
                  <a:gd name="connsiteX2" fmla="*/ 552450 w 552450"/>
                  <a:gd name="connsiteY2" fmla="*/ 0 h 285750"/>
                  <a:gd name="connsiteX3" fmla="*/ 314325 w 552450"/>
                  <a:gd name="connsiteY3" fmla="*/ 285750 h 285750"/>
                  <a:gd name="connsiteX4" fmla="*/ 0 w 552450"/>
                  <a:gd name="connsiteY4" fmla="*/ 276225 h 285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2450" h="285750">
                    <a:moveTo>
                      <a:pt x="0" y="276225"/>
                    </a:moveTo>
                    <a:lnTo>
                      <a:pt x="190500" y="0"/>
                    </a:lnTo>
                    <a:lnTo>
                      <a:pt x="552450" y="0"/>
                    </a:lnTo>
                    <a:lnTo>
                      <a:pt x="314325" y="285750"/>
                    </a:lnTo>
                    <a:lnTo>
                      <a:pt x="0" y="276225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2" name="任意多边形: 形状 2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E0581D9A-2A85-4332-BB74-ADFC76E65D37}"/>
                  </a:ext>
                </a:extLst>
              </p:cNvPr>
              <p:cNvSpPr/>
              <p:nvPr/>
            </p:nvSpPr>
            <p:spPr>
              <a:xfrm rot="7397741">
                <a:off x="5809111" y="1496011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B2BDC6A-A117-4C97-935C-79111ED4FC27}"/>
                  </a:ext>
                </a:extLst>
              </p:cNvPr>
              <p:cNvSpPr/>
              <p:nvPr/>
            </p:nvSpPr>
            <p:spPr>
              <a:xfrm rot="14202259" flipH="1">
                <a:off x="6599914" y="1417975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4" name="任意多边形: 形状 23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9CD53A5E-23A8-40C6-8CB1-131FA27718C9}"/>
                  </a:ext>
                </a:extLst>
              </p:cNvPr>
              <p:cNvSpPr/>
              <p:nvPr/>
            </p:nvSpPr>
            <p:spPr>
              <a:xfrm rot="567888">
                <a:off x="6245137" y="2083533"/>
                <a:ext cx="293168" cy="1181100"/>
              </a:xfrm>
              <a:custGeom>
                <a:avLst/>
                <a:gdLst>
                  <a:gd name="connsiteX0" fmla="*/ 0 w 247650"/>
                  <a:gd name="connsiteY0" fmla="*/ 28575 h 1181100"/>
                  <a:gd name="connsiteX1" fmla="*/ 9525 w 247650"/>
                  <a:gd name="connsiteY1" fmla="*/ 1162050 h 1181100"/>
                  <a:gd name="connsiteX2" fmla="*/ 200025 w 247650"/>
                  <a:gd name="connsiteY2" fmla="*/ 1181100 h 1181100"/>
                  <a:gd name="connsiteX3" fmla="*/ 247650 w 247650"/>
                  <a:gd name="connsiteY3" fmla="*/ 142875 h 1181100"/>
                  <a:gd name="connsiteX4" fmla="*/ 200025 w 247650"/>
                  <a:gd name="connsiteY4" fmla="*/ 0 h 1181100"/>
                  <a:gd name="connsiteX5" fmla="*/ 0 w 247650"/>
                  <a:gd name="connsiteY5" fmla="*/ 28575 h 1181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47650" h="1181100">
                    <a:moveTo>
                      <a:pt x="0" y="28575"/>
                    </a:moveTo>
                    <a:lnTo>
                      <a:pt x="9525" y="1162050"/>
                    </a:lnTo>
                    <a:lnTo>
                      <a:pt x="200025" y="1181100"/>
                    </a:lnTo>
                    <a:lnTo>
                      <a:pt x="247650" y="142875"/>
                    </a:lnTo>
                    <a:lnTo>
                      <a:pt x="200025" y="0"/>
                    </a:lnTo>
                    <a:lnTo>
                      <a:pt x="0" y="28575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25" name="任意多边形: 形状 24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7474B8D3-193C-4880-A76A-32A1883545AA}"/>
                  </a:ext>
                </a:extLst>
              </p:cNvPr>
              <p:cNvSpPr/>
              <p:nvPr/>
            </p:nvSpPr>
            <p:spPr>
              <a:xfrm rot="21179455">
                <a:off x="6792147" y="2014438"/>
                <a:ext cx="428482" cy="1288674"/>
              </a:xfrm>
              <a:custGeom>
                <a:avLst/>
                <a:gdLst>
                  <a:gd name="connsiteX0" fmla="*/ 0 w 285750"/>
                  <a:gd name="connsiteY0" fmla="*/ 0 h 1371600"/>
                  <a:gd name="connsiteX1" fmla="*/ 57150 w 285750"/>
                  <a:gd name="connsiteY1" fmla="*/ 1371600 h 1371600"/>
                  <a:gd name="connsiteX2" fmla="*/ 266700 w 285750"/>
                  <a:gd name="connsiteY2" fmla="*/ 1343025 h 1371600"/>
                  <a:gd name="connsiteX3" fmla="*/ 285750 w 285750"/>
                  <a:gd name="connsiteY3" fmla="*/ 76200 h 1371600"/>
                  <a:gd name="connsiteX4" fmla="*/ 0 w 285750"/>
                  <a:gd name="connsiteY4" fmla="*/ 0 h 1371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5750" h="1371600">
                    <a:moveTo>
                      <a:pt x="0" y="0"/>
                    </a:moveTo>
                    <a:lnTo>
                      <a:pt x="57150" y="1371600"/>
                    </a:lnTo>
                    <a:lnTo>
                      <a:pt x="266700" y="1343025"/>
                    </a:lnTo>
                    <a:lnTo>
                      <a:pt x="28575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B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8" name="任意多边形: 形状 37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007070AE-935B-4DC2-8CCA-13B81677F3E7}"/>
                  </a:ext>
                </a:extLst>
              </p:cNvPr>
              <p:cNvSpPr/>
              <p:nvPr/>
            </p:nvSpPr>
            <p:spPr>
              <a:xfrm rot="7075120">
                <a:off x="7365268" y="1769048"/>
                <a:ext cx="2265087" cy="1527698"/>
              </a:xfrm>
              <a:custGeom>
                <a:avLst/>
                <a:gdLst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60473 w 2327520"/>
                  <a:gd name="connsiteY23" fmla="*/ 1446972 h 1527698"/>
                  <a:gd name="connsiteX24" fmla="*/ 1354239 w 2327520"/>
                  <a:gd name="connsiteY24" fmla="*/ 1527698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981625 w 2327520"/>
                  <a:gd name="connsiteY7" fmla="*/ 630800 h 1527698"/>
                  <a:gd name="connsiteX8" fmla="*/ 1011423 w 2327520"/>
                  <a:gd name="connsiteY8" fmla="*/ 550606 h 1527698"/>
                  <a:gd name="connsiteX9" fmla="*/ 1910091 w 2327520"/>
                  <a:gd name="connsiteY9" fmla="*/ 596037 h 1527698"/>
                  <a:gd name="connsiteX10" fmla="*/ 1701055 w 2327520"/>
                  <a:gd name="connsiteY10" fmla="*/ 168828 h 1527698"/>
                  <a:gd name="connsiteX11" fmla="*/ 1900816 w 2327520"/>
                  <a:gd name="connsiteY11" fmla="*/ 0 h 1527698"/>
                  <a:gd name="connsiteX12" fmla="*/ 2213623 w 2327520"/>
                  <a:gd name="connsiteY12" fmla="*/ 611382 h 1527698"/>
                  <a:gd name="connsiteX13" fmla="*/ 2272623 w 2327520"/>
                  <a:gd name="connsiteY13" fmla="*/ 614365 h 1527698"/>
                  <a:gd name="connsiteX14" fmla="*/ 2265087 w 2327520"/>
                  <a:gd name="connsiteY14" fmla="*/ 711970 h 1527698"/>
                  <a:gd name="connsiteX15" fmla="*/ 2327520 w 2327520"/>
                  <a:gd name="connsiteY15" fmla="*/ 833995 h 1527698"/>
                  <a:gd name="connsiteX16" fmla="*/ 2253801 w 2327520"/>
                  <a:gd name="connsiteY16" fmla="*/ 858144 h 1527698"/>
                  <a:gd name="connsiteX17" fmla="*/ 2251947 w 2327520"/>
                  <a:gd name="connsiteY17" fmla="*/ 882151 h 1527698"/>
                  <a:gd name="connsiteX18" fmla="*/ 2184400 w 2327520"/>
                  <a:gd name="connsiteY18" fmla="*/ 880878 h 1527698"/>
                  <a:gd name="connsiteX19" fmla="*/ 2068106 w 2327520"/>
                  <a:gd name="connsiteY19" fmla="*/ 918975 h 1527698"/>
                  <a:gd name="connsiteX20" fmla="*/ 2048210 w 2327520"/>
                  <a:gd name="connsiteY20" fmla="*/ 878313 h 1527698"/>
                  <a:gd name="connsiteX21" fmla="*/ 1192737 w 2327520"/>
                  <a:gd name="connsiteY21" fmla="*/ 862203 h 1527698"/>
                  <a:gd name="connsiteX22" fmla="*/ 1473057 w 2327520"/>
                  <a:gd name="connsiteY22" fmla="*/ 1410090 h 1527698"/>
                  <a:gd name="connsiteX23" fmla="*/ 1354239 w 2327520"/>
                  <a:gd name="connsiteY23" fmla="*/ 1527698 h 1527698"/>
                  <a:gd name="connsiteX24" fmla="*/ 0 w 2327520"/>
                  <a:gd name="connsiteY24" fmla="*/ 1502194 h 1527698"/>
                  <a:gd name="connsiteX0" fmla="*/ 0 w 2327520"/>
                  <a:gd name="connsiteY0" fmla="*/ 1502194 h 1527698"/>
                  <a:gd name="connsiteX1" fmla="*/ 113715 w 2327520"/>
                  <a:gd name="connsiteY1" fmla="*/ 1196153 h 1527698"/>
                  <a:gd name="connsiteX2" fmla="*/ 1091570 w 2327520"/>
                  <a:gd name="connsiteY2" fmla="*/ 1245587 h 1527698"/>
                  <a:gd name="connsiteX3" fmla="*/ 901292 w 2327520"/>
                  <a:gd name="connsiteY3" fmla="*/ 856715 h 1527698"/>
                  <a:gd name="connsiteX4" fmla="*/ 897708 w 2327520"/>
                  <a:gd name="connsiteY4" fmla="*/ 856647 h 1527698"/>
                  <a:gd name="connsiteX5" fmla="*/ 899241 w 2327520"/>
                  <a:gd name="connsiteY5" fmla="*/ 852522 h 1527698"/>
                  <a:gd name="connsiteX6" fmla="*/ 846592 w 2327520"/>
                  <a:gd name="connsiteY6" fmla="*/ 744924 h 1527698"/>
                  <a:gd name="connsiteX7" fmla="*/ 1011423 w 2327520"/>
                  <a:gd name="connsiteY7" fmla="*/ 550606 h 1527698"/>
                  <a:gd name="connsiteX8" fmla="*/ 1910091 w 2327520"/>
                  <a:gd name="connsiteY8" fmla="*/ 596037 h 1527698"/>
                  <a:gd name="connsiteX9" fmla="*/ 1701055 w 2327520"/>
                  <a:gd name="connsiteY9" fmla="*/ 168828 h 1527698"/>
                  <a:gd name="connsiteX10" fmla="*/ 1900816 w 2327520"/>
                  <a:gd name="connsiteY10" fmla="*/ 0 h 1527698"/>
                  <a:gd name="connsiteX11" fmla="*/ 2213623 w 2327520"/>
                  <a:gd name="connsiteY11" fmla="*/ 611382 h 1527698"/>
                  <a:gd name="connsiteX12" fmla="*/ 2272623 w 2327520"/>
                  <a:gd name="connsiteY12" fmla="*/ 614365 h 1527698"/>
                  <a:gd name="connsiteX13" fmla="*/ 2265087 w 2327520"/>
                  <a:gd name="connsiteY13" fmla="*/ 711970 h 1527698"/>
                  <a:gd name="connsiteX14" fmla="*/ 2327520 w 2327520"/>
                  <a:gd name="connsiteY14" fmla="*/ 833995 h 1527698"/>
                  <a:gd name="connsiteX15" fmla="*/ 2253801 w 2327520"/>
                  <a:gd name="connsiteY15" fmla="*/ 858144 h 1527698"/>
                  <a:gd name="connsiteX16" fmla="*/ 2251947 w 2327520"/>
                  <a:gd name="connsiteY16" fmla="*/ 882151 h 1527698"/>
                  <a:gd name="connsiteX17" fmla="*/ 2184400 w 2327520"/>
                  <a:gd name="connsiteY17" fmla="*/ 880878 h 1527698"/>
                  <a:gd name="connsiteX18" fmla="*/ 2068106 w 2327520"/>
                  <a:gd name="connsiteY18" fmla="*/ 918975 h 1527698"/>
                  <a:gd name="connsiteX19" fmla="*/ 2048210 w 2327520"/>
                  <a:gd name="connsiteY19" fmla="*/ 878313 h 1527698"/>
                  <a:gd name="connsiteX20" fmla="*/ 1192737 w 2327520"/>
                  <a:gd name="connsiteY20" fmla="*/ 862203 h 1527698"/>
                  <a:gd name="connsiteX21" fmla="*/ 1473057 w 2327520"/>
                  <a:gd name="connsiteY21" fmla="*/ 1410090 h 1527698"/>
                  <a:gd name="connsiteX22" fmla="*/ 1354239 w 2327520"/>
                  <a:gd name="connsiteY22" fmla="*/ 1527698 h 1527698"/>
                  <a:gd name="connsiteX23" fmla="*/ 0 w 2327520"/>
                  <a:gd name="connsiteY23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251947 w 2272623"/>
                  <a:gd name="connsiteY15" fmla="*/ 882151 h 1527698"/>
                  <a:gd name="connsiteX16" fmla="*/ 2184400 w 2272623"/>
                  <a:gd name="connsiteY16" fmla="*/ 880878 h 1527698"/>
                  <a:gd name="connsiteX17" fmla="*/ 2068106 w 2272623"/>
                  <a:gd name="connsiteY17" fmla="*/ 918975 h 1527698"/>
                  <a:gd name="connsiteX18" fmla="*/ 2048210 w 2272623"/>
                  <a:gd name="connsiteY18" fmla="*/ 878313 h 1527698"/>
                  <a:gd name="connsiteX19" fmla="*/ 1192737 w 2272623"/>
                  <a:gd name="connsiteY19" fmla="*/ 862203 h 1527698"/>
                  <a:gd name="connsiteX20" fmla="*/ 1473057 w 2272623"/>
                  <a:gd name="connsiteY20" fmla="*/ 1410090 h 1527698"/>
                  <a:gd name="connsiteX21" fmla="*/ 1354239 w 2272623"/>
                  <a:gd name="connsiteY21" fmla="*/ 1527698 h 1527698"/>
                  <a:gd name="connsiteX22" fmla="*/ 0 w 2272623"/>
                  <a:gd name="connsiteY22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253801 w 2272623"/>
                  <a:gd name="connsiteY14" fmla="*/ 858144 h 1527698"/>
                  <a:gd name="connsiteX15" fmla="*/ 2184400 w 2272623"/>
                  <a:gd name="connsiteY15" fmla="*/ 880878 h 1527698"/>
                  <a:gd name="connsiteX16" fmla="*/ 2068106 w 2272623"/>
                  <a:gd name="connsiteY16" fmla="*/ 918975 h 1527698"/>
                  <a:gd name="connsiteX17" fmla="*/ 2048210 w 2272623"/>
                  <a:gd name="connsiteY17" fmla="*/ 878313 h 1527698"/>
                  <a:gd name="connsiteX18" fmla="*/ 1192737 w 2272623"/>
                  <a:gd name="connsiteY18" fmla="*/ 862203 h 1527698"/>
                  <a:gd name="connsiteX19" fmla="*/ 1473057 w 2272623"/>
                  <a:gd name="connsiteY19" fmla="*/ 1410090 h 1527698"/>
                  <a:gd name="connsiteX20" fmla="*/ 1354239 w 2272623"/>
                  <a:gd name="connsiteY20" fmla="*/ 1527698 h 1527698"/>
                  <a:gd name="connsiteX21" fmla="*/ 0 w 2272623"/>
                  <a:gd name="connsiteY21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2048210 w 2272623"/>
                  <a:gd name="connsiteY16" fmla="*/ 878313 h 1527698"/>
                  <a:gd name="connsiteX17" fmla="*/ 1192737 w 2272623"/>
                  <a:gd name="connsiteY17" fmla="*/ 862203 h 1527698"/>
                  <a:gd name="connsiteX18" fmla="*/ 1473057 w 2272623"/>
                  <a:gd name="connsiteY18" fmla="*/ 1410090 h 1527698"/>
                  <a:gd name="connsiteX19" fmla="*/ 1354239 w 2272623"/>
                  <a:gd name="connsiteY19" fmla="*/ 1527698 h 1527698"/>
                  <a:gd name="connsiteX20" fmla="*/ 0 w 2272623"/>
                  <a:gd name="connsiteY20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184400 w 2272623"/>
                  <a:gd name="connsiteY14" fmla="*/ 880878 h 1527698"/>
                  <a:gd name="connsiteX15" fmla="*/ 2068106 w 2272623"/>
                  <a:gd name="connsiteY15" fmla="*/ 918975 h 1527698"/>
                  <a:gd name="connsiteX16" fmla="*/ 1192737 w 2272623"/>
                  <a:gd name="connsiteY16" fmla="*/ 862203 h 1527698"/>
                  <a:gd name="connsiteX17" fmla="*/ 1473057 w 2272623"/>
                  <a:gd name="connsiteY17" fmla="*/ 1410090 h 1527698"/>
                  <a:gd name="connsiteX18" fmla="*/ 1354239 w 2272623"/>
                  <a:gd name="connsiteY18" fmla="*/ 1527698 h 1527698"/>
                  <a:gd name="connsiteX19" fmla="*/ 0 w 2272623"/>
                  <a:gd name="connsiteY19" fmla="*/ 1502194 h 1527698"/>
                  <a:gd name="connsiteX0" fmla="*/ 0 w 2272623"/>
                  <a:gd name="connsiteY0" fmla="*/ 1502194 h 1527698"/>
                  <a:gd name="connsiteX1" fmla="*/ 113715 w 2272623"/>
                  <a:gd name="connsiteY1" fmla="*/ 1196153 h 1527698"/>
                  <a:gd name="connsiteX2" fmla="*/ 1091570 w 2272623"/>
                  <a:gd name="connsiteY2" fmla="*/ 1245587 h 1527698"/>
                  <a:gd name="connsiteX3" fmla="*/ 901292 w 2272623"/>
                  <a:gd name="connsiteY3" fmla="*/ 856715 h 1527698"/>
                  <a:gd name="connsiteX4" fmla="*/ 897708 w 2272623"/>
                  <a:gd name="connsiteY4" fmla="*/ 856647 h 1527698"/>
                  <a:gd name="connsiteX5" fmla="*/ 899241 w 2272623"/>
                  <a:gd name="connsiteY5" fmla="*/ 852522 h 1527698"/>
                  <a:gd name="connsiteX6" fmla="*/ 846592 w 2272623"/>
                  <a:gd name="connsiteY6" fmla="*/ 744924 h 1527698"/>
                  <a:gd name="connsiteX7" fmla="*/ 1011423 w 2272623"/>
                  <a:gd name="connsiteY7" fmla="*/ 550606 h 1527698"/>
                  <a:gd name="connsiteX8" fmla="*/ 1910091 w 2272623"/>
                  <a:gd name="connsiteY8" fmla="*/ 596037 h 1527698"/>
                  <a:gd name="connsiteX9" fmla="*/ 1701055 w 2272623"/>
                  <a:gd name="connsiteY9" fmla="*/ 168828 h 1527698"/>
                  <a:gd name="connsiteX10" fmla="*/ 1900816 w 2272623"/>
                  <a:gd name="connsiteY10" fmla="*/ 0 h 1527698"/>
                  <a:gd name="connsiteX11" fmla="*/ 2213623 w 2272623"/>
                  <a:gd name="connsiteY11" fmla="*/ 611382 h 1527698"/>
                  <a:gd name="connsiteX12" fmla="*/ 2272623 w 2272623"/>
                  <a:gd name="connsiteY12" fmla="*/ 614365 h 1527698"/>
                  <a:gd name="connsiteX13" fmla="*/ 2265087 w 2272623"/>
                  <a:gd name="connsiteY13" fmla="*/ 711970 h 1527698"/>
                  <a:gd name="connsiteX14" fmla="*/ 2068106 w 2272623"/>
                  <a:gd name="connsiteY14" fmla="*/ 918975 h 1527698"/>
                  <a:gd name="connsiteX15" fmla="*/ 1192737 w 2272623"/>
                  <a:gd name="connsiteY15" fmla="*/ 862203 h 1527698"/>
                  <a:gd name="connsiteX16" fmla="*/ 1473057 w 2272623"/>
                  <a:gd name="connsiteY16" fmla="*/ 1410090 h 1527698"/>
                  <a:gd name="connsiteX17" fmla="*/ 1354239 w 2272623"/>
                  <a:gd name="connsiteY17" fmla="*/ 1527698 h 1527698"/>
                  <a:gd name="connsiteX18" fmla="*/ 0 w 2272623"/>
                  <a:gd name="connsiteY18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13623 w 2265087"/>
                  <a:gd name="connsiteY11" fmla="*/ 611382 h 1527698"/>
                  <a:gd name="connsiteX12" fmla="*/ 2265087 w 2265087"/>
                  <a:gd name="connsiteY12" fmla="*/ 711970 h 1527698"/>
                  <a:gd name="connsiteX13" fmla="*/ 2068106 w 2265087"/>
                  <a:gd name="connsiteY13" fmla="*/ 918975 h 1527698"/>
                  <a:gd name="connsiteX14" fmla="*/ 1192737 w 2265087"/>
                  <a:gd name="connsiteY14" fmla="*/ 862203 h 1527698"/>
                  <a:gd name="connsiteX15" fmla="*/ 1473057 w 2265087"/>
                  <a:gd name="connsiteY15" fmla="*/ 1410090 h 1527698"/>
                  <a:gd name="connsiteX16" fmla="*/ 1354239 w 2265087"/>
                  <a:gd name="connsiteY16" fmla="*/ 1527698 h 1527698"/>
                  <a:gd name="connsiteX17" fmla="*/ 0 w 2265087"/>
                  <a:gd name="connsiteY17" fmla="*/ 1502194 h 1527698"/>
                  <a:gd name="connsiteX0" fmla="*/ 0 w 2265087"/>
                  <a:gd name="connsiteY0" fmla="*/ 1502194 h 1527698"/>
                  <a:gd name="connsiteX1" fmla="*/ 113715 w 2265087"/>
                  <a:gd name="connsiteY1" fmla="*/ 1196153 h 1527698"/>
                  <a:gd name="connsiteX2" fmla="*/ 1091570 w 2265087"/>
                  <a:gd name="connsiteY2" fmla="*/ 1245587 h 1527698"/>
                  <a:gd name="connsiteX3" fmla="*/ 901292 w 2265087"/>
                  <a:gd name="connsiteY3" fmla="*/ 856715 h 1527698"/>
                  <a:gd name="connsiteX4" fmla="*/ 897708 w 2265087"/>
                  <a:gd name="connsiteY4" fmla="*/ 856647 h 1527698"/>
                  <a:gd name="connsiteX5" fmla="*/ 899241 w 2265087"/>
                  <a:gd name="connsiteY5" fmla="*/ 852522 h 1527698"/>
                  <a:gd name="connsiteX6" fmla="*/ 846592 w 2265087"/>
                  <a:gd name="connsiteY6" fmla="*/ 744924 h 1527698"/>
                  <a:gd name="connsiteX7" fmla="*/ 1011423 w 2265087"/>
                  <a:gd name="connsiteY7" fmla="*/ 550606 h 1527698"/>
                  <a:gd name="connsiteX8" fmla="*/ 1910091 w 2265087"/>
                  <a:gd name="connsiteY8" fmla="*/ 596037 h 1527698"/>
                  <a:gd name="connsiteX9" fmla="*/ 1701055 w 2265087"/>
                  <a:gd name="connsiteY9" fmla="*/ 168828 h 1527698"/>
                  <a:gd name="connsiteX10" fmla="*/ 1900816 w 2265087"/>
                  <a:gd name="connsiteY10" fmla="*/ 0 h 1527698"/>
                  <a:gd name="connsiteX11" fmla="*/ 2265087 w 2265087"/>
                  <a:gd name="connsiteY11" fmla="*/ 711970 h 1527698"/>
                  <a:gd name="connsiteX12" fmla="*/ 2068106 w 2265087"/>
                  <a:gd name="connsiteY12" fmla="*/ 918975 h 1527698"/>
                  <a:gd name="connsiteX13" fmla="*/ 1192737 w 2265087"/>
                  <a:gd name="connsiteY13" fmla="*/ 862203 h 1527698"/>
                  <a:gd name="connsiteX14" fmla="*/ 1473057 w 2265087"/>
                  <a:gd name="connsiteY14" fmla="*/ 1410090 h 1527698"/>
                  <a:gd name="connsiteX15" fmla="*/ 1354239 w 2265087"/>
                  <a:gd name="connsiteY15" fmla="*/ 1527698 h 1527698"/>
                  <a:gd name="connsiteX16" fmla="*/ 0 w 2265087"/>
                  <a:gd name="connsiteY16" fmla="*/ 1502194 h 1527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65087" h="1527698">
                    <a:moveTo>
                      <a:pt x="0" y="1502194"/>
                    </a:moveTo>
                    <a:lnTo>
                      <a:pt x="113715" y="1196153"/>
                    </a:lnTo>
                    <a:lnTo>
                      <a:pt x="1091570" y="1245587"/>
                    </a:lnTo>
                    <a:lnTo>
                      <a:pt x="901292" y="856715"/>
                    </a:lnTo>
                    <a:lnTo>
                      <a:pt x="897708" y="856647"/>
                    </a:lnTo>
                    <a:lnTo>
                      <a:pt x="899241" y="852522"/>
                    </a:lnTo>
                    <a:lnTo>
                      <a:pt x="846592" y="744924"/>
                    </a:lnTo>
                    <a:lnTo>
                      <a:pt x="1011423" y="550606"/>
                    </a:lnTo>
                    <a:lnTo>
                      <a:pt x="1910091" y="596037"/>
                    </a:lnTo>
                    <a:lnTo>
                      <a:pt x="1701055" y="168828"/>
                    </a:lnTo>
                    <a:lnTo>
                      <a:pt x="1900816" y="0"/>
                    </a:lnTo>
                    <a:lnTo>
                      <a:pt x="2265087" y="711970"/>
                    </a:lnTo>
                    <a:lnTo>
                      <a:pt x="2068106" y="918975"/>
                    </a:lnTo>
                    <a:lnTo>
                      <a:pt x="1192737" y="862203"/>
                    </a:lnTo>
                    <a:lnTo>
                      <a:pt x="1473057" y="1410090"/>
                    </a:lnTo>
                    <a:lnTo>
                      <a:pt x="1354239" y="1527698"/>
                    </a:lnTo>
                    <a:lnTo>
                      <a:pt x="0" y="1502194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0" name="任意多边形: 形状 2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23E0B42E-AAC3-4F10-98C2-59188347893F}"/>
                  </a:ext>
                </a:extLst>
              </p:cNvPr>
              <p:cNvSpPr/>
              <p:nvPr/>
            </p:nvSpPr>
            <p:spPr>
              <a:xfrm rot="20927532">
                <a:off x="7844576" y="3767102"/>
                <a:ext cx="1018716" cy="381032"/>
              </a:xfrm>
              <a:custGeom>
                <a:avLst/>
                <a:gdLst>
                  <a:gd name="connsiteX0" fmla="*/ 28575 w 1019175"/>
                  <a:gd name="connsiteY0" fmla="*/ 19050 h 219075"/>
                  <a:gd name="connsiteX1" fmla="*/ 0 w 1019175"/>
                  <a:gd name="connsiteY1" fmla="*/ 219075 h 219075"/>
                  <a:gd name="connsiteX2" fmla="*/ 1019175 w 1019175"/>
                  <a:gd name="connsiteY2" fmla="*/ 85725 h 219075"/>
                  <a:gd name="connsiteX3" fmla="*/ 952500 w 1019175"/>
                  <a:gd name="connsiteY3" fmla="*/ 0 h 219075"/>
                  <a:gd name="connsiteX4" fmla="*/ 28575 w 1019175"/>
                  <a:gd name="connsiteY4" fmla="*/ 19050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19175" h="219075">
                    <a:moveTo>
                      <a:pt x="28575" y="19050"/>
                    </a:moveTo>
                    <a:lnTo>
                      <a:pt x="0" y="219075"/>
                    </a:lnTo>
                    <a:lnTo>
                      <a:pt x="1019175" y="85725"/>
                    </a:lnTo>
                    <a:lnTo>
                      <a:pt x="952500" y="0"/>
                    </a:lnTo>
                    <a:lnTo>
                      <a:pt x="28575" y="1905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9" name="任意多边形: 形状 38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476A737-C57E-40BF-8CC9-570309831D55}"/>
                  </a:ext>
                </a:extLst>
              </p:cNvPr>
              <p:cNvSpPr/>
              <p:nvPr/>
            </p:nvSpPr>
            <p:spPr>
              <a:xfrm>
                <a:off x="8931473" y="1295399"/>
                <a:ext cx="1746562" cy="1340670"/>
              </a:xfrm>
              <a:custGeom>
                <a:avLst/>
                <a:gdLst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21174 w 1746562"/>
                  <a:gd name="connsiteY2" fmla="*/ 210434 h 1340670"/>
                  <a:gd name="connsiteX3" fmla="*/ 1666408 w 1746562"/>
                  <a:gd name="connsiteY3" fmla="*/ 327527 h 1340670"/>
                  <a:gd name="connsiteX4" fmla="*/ 1425063 w 1746562"/>
                  <a:gd name="connsiteY4" fmla="*/ 1340670 h 1340670"/>
                  <a:gd name="connsiteX5" fmla="*/ 1102220 w 1746562"/>
                  <a:gd name="connsiteY5" fmla="*/ 1271068 h 1340670"/>
                  <a:gd name="connsiteX6" fmla="*/ 1249611 w 1746562"/>
                  <a:gd name="connsiteY6" fmla="*/ 225798 h 1340670"/>
                  <a:gd name="connsiteX7" fmla="*/ 18385 w 1746562"/>
                  <a:gd name="connsiteY7" fmla="*/ 276707 h 1340670"/>
                  <a:gd name="connsiteX8" fmla="*/ 0 w 1746562"/>
                  <a:gd name="connsiteY8" fmla="*/ 34588 h 1340670"/>
                  <a:gd name="connsiteX0" fmla="*/ 1746562 w 1746562"/>
                  <a:gd name="connsiteY0" fmla="*/ 0 h 1340670"/>
                  <a:gd name="connsiteX1" fmla="*/ 1691407 w 1746562"/>
                  <a:gd name="connsiteY1" fmla="*/ 207530 h 1340670"/>
                  <a:gd name="connsiteX2" fmla="*/ 1666408 w 1746562"/>
                  <a:gd name="connsiteY2" fmla="*/ 327527 h 1340670"/>
                  <a:gd name="connsiteX3" fmla="*/ 1425063 w 1746562"/>
                  <a:gd name="connsiteY3" fmla="*/ 1340670 h 1340670"/>
                  <a:gd name="connsiteX4" fmla="*/ 1102220 w 1746562"/>
                  <a:gd name="connsiteY4" fmla="*/ 1271068 h 1340670"/>
                  <a:gd name="connsiteX5" fmla="*/ 1249611 w 1746562"/>
                  <a:gd name="connsiteY5" fmla="*/ 225798 h 1340670"/>
                  <a:gd name="connsiteX6" fmla="*/ 18385 w 1746562"/>
                  <a:gd name="connsiteY6" fmla="*/ 276707 h 1340670"/>
                  <a:gd name="connsiteX7" fmla="*/ 0 w 1746562"/>
                  <a:gd name="connsiteY7" fmla="*/ 34588 h 1340670"/>
                  <a:gd name="connsiteX8" fmla="*/ 1746562 w 1746562"/>
                  <a:gd name="connsiteY8" fmla="*/ 0 h 1340670"/>
                  <a:gd name="connsiteX0" fmla="*/ 1746562 w 1746562"/>
                  <a:gd name="connsiteY0" fmla="*/ 0 h 1340670"/>
                  <a:gd name="connsiteX1" fmla="*/ 1666408 w 1746562"/>
                  <a:gd name="connsiteY1" fmla="*/ 327527 h 1340670"/>
                  <a:gd name="connsiteX2" fmla="*/ 1425063 w 1746562"/>
                  <a:gd name="connsiteY2" fmla="*/ 1340670 h 1340670"/>
                  <a:gd name="connsiteX3" fmla="*/ 1102220 w 1746562"/>
                  <a:gd name="connsiteY3" fmla="*/ 1271068 h 1340670"/>
                  <a:gd name="connsiteX4" fmla="*/ 1249611 w 1746562"/>
                  <a:gd name="connsiteY4" fmla="*/ 225798 h 1340670"/>
                  <a:gd name="connsiteX5" fmla="*/ 18385 w 1746562"/>
                  <a:gd name="connsiteY5" fmla="*/ 276707 h 1340670"/>
                  <a:gd name="connsiteX6" fmla="*/ 0 w 1746562"/>
                  <a:gd name="connsiteY6" fmla="*/ 34588 h 1340670"/>
                  <a:gd name="connsiteX7" fmla="*/ 1746562 w 1746562"/>
                  <a:gd name="connsiteY7" fmla="*/ 0 h 1340670"/>
                  <a:gd name="connsiteX0" fmla="*/ 1746562 w 1746562"/>
                  <a:gd name="connsiteY0" fmla="*/ 0 h 1340670"/>
                  <a:gd name="connsiteX1" fmla="*/ 1425063 w 1746562"/>
                  <a:gd name="connsiteY1" fmla="*/ 1340670 h 1340670"/>
                  <a:gd name="connsiteX2" fmla="*/ 1102220 w 1746562"/>
                  <a:gd name="connsiteY2" fmla="*/ 1271068 h 1340670"/>
                  <a:gd name="connsiteX3" fmla="*/ 1249611 w 1746562"/>
                  <a:gd name="connsiteY3" fmla="*/ 225798 h 1340670"/>
                  <a:gd name="connsiteX4" fmla="*/ 18385 w 1746562"/>
                  <a:gd name="connsiteY4" fmla="*/ 276707 h 1340670"/>
                  <a:gd name="connsiteX5" fmla="*/ 0 w 1746562"/>
                  <a:gd name="connsiteY5" fmla="*/ 34588 h 1340670"/>
                  <a:gd name="connsiteX6" fmla="*/ 1746562 w 1746562"/>
                  <a:gd name="connsiteY6" fmla="*/ 0 h 13406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46562" h="1340670">
                    <a:moveTo>
                      <a:pt x="1746562" y="0"/>
                    </a:moveTo>
                    <a:lnTo>
                      <a:pt x="1425063" y="1340670"/>
                    </a:lnTo>
                    <a:lnTo>
                      <a:pt x="1102220" y="1271068"/>
                    </a:lnTo>
                    <a:lnTo>
                      <a:pt x="1249611" y="225798"/>
                    </a:lnTo>
                    <a:lnTo>
                      <a:pt x="18385" y="276707"/>
                    </a:lnTo>
                    <a:lnTo>
                      <a:pt x="0" y="34588"/>
                    </a:lnTo>
                    <a:lnTo>
                      <a:pt x="1746562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33" name="任意多边形: 形状 3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1883017-B2DD-41FB-A6F9-D7415B94328C}"/>
                  </a:ext>
                </a:extLst>
              </p:cNvPr>
              <p:cNvSpPr/>
              <p:nvPr/>
            </p:nvSpPr>
            <p:spPr>
              <a:xfrm rot="5866165">
                <a:off x="9015003" y="1760528"/>
                <a:ext cx="1037331" cy="344329"/>
              </a:xfrm>
              <a:custGeom>
                <a:avLst/>
                <a:gdLst>
                  <a:gd name="connsiteX0" fmla="*/ 104775 w 1266825"/>
                  <a:gd name="connsiteY0" fmla="*/ 0 h 247650"/>
                  <a:gd name="connsiteX1" fmla="*/ 0 w 1266825"/>
                  <a:gd name="connsiteY1" fmla="*/ 228600 h 247650"/>
                  <a:gd name="connsiteX2" fmla="*/ 1247775 w 1266825"/>
                  <a:gd name="connsiteY2" fmla="*/ 247650 h 247650"/>
                  <a:gd name="connsiteX3" fmla="*/ 1266825 w 1266825"/>
                  <a:gd name="connsiteY3" fmla="*/ 47625 h 247650"/>
                  <a:gd name="connsiteX4" fmla="*/ 104775 w 1266825"/>
                  <a:gd name="connsiteY4" fmla="*/ 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66825" h="247650">
                    <a:moveTo>
                      <a:pt x="104775" y="0"/>
                    </a:moveTo>
                    <a:lnTo>
                      <a:pt x="0" y="228600"/>
                    </a:lnTo>
                    <a:lnTo>
                      <a:pt x="1247775" y="247650"/>
                    </a:lnTo>
                    <a:lnTo>
                      <a:pt x="1266825" y="47625"/>
                    </a:lnTo>
                    <a:lnTo>
                      <a:pt x="104775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0" name="任意多边形: 形状 39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54C7FC8F-39CF-4C90-B5A7-9B31C1F7E5F9}"/>
                  </a:ext>
                </a:extLst>
              </p:cNvPr>
              <p:cNvSpPr/>
              <p:nvPr/>
            </p:nvSpPr>
            <p:spPr>
              <a:xfrm>
                <a:off x="9102187" y="2806997"/>
                <a:ext cx="1472565" cy="1303020"/>
              </a:xfrm>
              <a:custGeom>
                <a:avLst/>
                <a:gdLst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0 w 1495425"/>
                  <a:gd name="connsiteY5" fmla="*/ 0 h 1371600"/>
                  <a:gd name="connsiteX6" fmla="*/ 236925 w 1495425"/>
                  <a:gd name="connsiteY6" fmla="*/ 63180 h 1371600"/>
                  <a:gd name="connsiteX7" fmla="*/ 1326079 w 1495425"/>
                  <a:gd name="connsiteY7" fmla="*/ 47642 h 1371600"/>
                  <a:gd name="connsiteX8" fmla="*/ 1398660 w 1495425"/>
                  <a:gd name="connsiteY8" fmla="*/ 112209 h 1371600"/>
                  <a:gd name="connsiteX9" fmla="*/ 1447800 w 1495425"/>
                  <a:gd name="connsiteY9" fmla="*/ 104793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0" fmla="*/ 1255895 w 1495425"/>
                  <a:gd name="connsiteY0" fmla="*/ 1337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55895 w 1495425"/>
                  <a:gd name="connsiteY5" fmla="*/ 1337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26079 w 1495425"/>
                  <a:gd name="connsiteY8" fmla="*/ 47642 h 1371600"/>
                  <a:gd name="connsiteX9" fmla="*/ 1398660 w 1495425"/>
                  <a:gd name="connsiteY9" fmla="*/ 112209 h 1371600"/>
                  <a:gd name="connsiteX10" fmla="*/ 1495425 w 1495425"/>
                  <a:gd name="connsiteY10" fmla="*/ 255731 h 1371600"/>
                  <a:gd name="connsiteX11" fmla="*/ 1447800 w 1495425"/>
                  <a:gd name="connsiteY11" fmla="*/ 1352550 h 1371600"/>
                  <a:gd name="connsiteX12" fmla="*/ 1318956 w 1495425"/>
                  <a:gd name="connsiteY12" fmla="*/ 1338939 h 1371600"/>
                  <a:gd name="connsiteX13" fmla="*/ 1325601 w 1495425"/>
                  <a:gd name="connsiteY13" fmla="*/ 1356360 h 1371600"/>
                  <a:gd name="connsiteX14" fmla="*/ 234496 w 1495425"/>
                  <a:gd name="connsiteY14" fmla="*/ 1347417 h 1371600"/>
                  <a:gd name="connsiteX15" fmla="*/ 57150 w 1495425"/>
                  <a:gd name="connsiteY15" fmla="*/ 1371600 h 1371600"/>
                  <a:gd name="connsiteX16" fmla="*/ 0 w 1495425"/>
                  <a:gd name="connsiteY16" fmla="*/ 0 h 1371600"/>
                  <a:gd name="connsiteX0" fmla="*/ 1263515 w 1495425"/>
                  <a:gd name="connsiteY0" fmla="*/ 209955 h 1371600"/>
                  <a:gd name="connsiteX1" fmla="*/ 283561 w 1495425"/>
                  <a:gd name="connsiteY1" fmla="*/ 221781 h 1371600"/>
                  <a:gd name="connsiteX2" fmla="*/ 269494 w 1495425"/>
                  <a:gd name="connsiteY2" fmla="*/ 1157226 h 1371600"/>
                  <a:gd name="connsiteX3" fmla="*/ 1256051 w 1495425"/>
                  <a:gd name="connsiteY3" fmla="*/ 1175376 h 1371600"/>
                  <a:gd name="connsiteX4" fmla="*/ 1247775 w 1495425"/>
                  <a:gd name="connsiteY4" fmla="*/ 134981 h 1371600"/>
                  <a:gd name="connsiteX5" fmla="*/ 1263515 w 1495425"/>
                  <a:gd name="connsiteY5" fmla="*/ 209955 h 1371600"/>
                  <a:gd name="connsiteX6" fmla="*/ 0 w 1495425"/>
                  <a:gd name="connsiteY6" fmla="*/ 0 h 1371600"/>
                  <a:gd name="connsiteX7" fmla="*/ 236925 w 1495425"/>
                  <a:gd name="connsiteY7" fmla="*/ 63180 h 1371600"/>
                  <a:gd name="connsiteX8" fmla="*/ 1398660 w 1495425"/>
                  <a:gd name="connsiteY8" fmla="*/ 112209 h 1371600"/>
                  <a:gd name="connsiteX9" fmla="*/ 1495425 w 1495425"/>
                  <a:gd name="connsiteY9" fmla="*/ 255731 h 1371600"/>
                  <a:gd name="connsiteX10" fmla="*/ 1447800 w 1495425"/>
                  <a:gd name="connsiteY10" fmla="*/ 1352550 h 1371600"/>
                  <a:gd name="connsiteX11" fmla="*/ 1318956 w 1495425"/>
                  <a:gd name="connsiteY11" fmla="*/ 1338939 h 1371600"/>
                  <a:gd name="connsiteX12" fmla="*/ 1325601 w 1495425"/>
                  <a:gd name="connsiteY12" fmla="*/ 1356360 h 1371600"/>
                  <a:gd name="connsiteX13" fmla="*/ 234496 w 1495425"/>
                  <a:gd name="connsiteY13" fmla="*/ 1347417 h 1371600"/>
                  <a:gd name="connsiteX14" fmla="*/ 57150 w 1495425"/>
                  <a:gd name="connsiteY14" fmla="*/ 1371600 h 1371600"/>
                  <a:gd name="connsiteX15" fmla="*/ 0 w 1495425"/>
                  <a:gd name="connsiteY15" fmla="*/ 0 h 1371600"/>
                  <a:gd name="connsiteX0" fmla="*/ 1240655 w 1472565"/>
                  <a:gd name="connsiteY0" fmla="*/ 146775 h 1308420"/>
                  <a:gd name="connsiteX1" fmla="*/ 260701 w 1472565"/>
                  <a:gd name="connsiteY1" fmla="*/ 158601 h 1308420"/>
                  <a:gd name="connsiteX2" fmla="*/ 246634 w 1472565"/>
                  <a:gd name="connsiteY2" fmla="*/ 1094046 h 1308420"/>
                  <a:gd name="connsiteX3" fmla="*/ 1233191 w 1472565"/>
                  <a:gd name="connsiteY3" fmla="*/ 1112196 h 1308420"/>
                  <a:gd name="connsiteX4" fmla="*/ 1224915 w 1472565"/>
                  <a:gd name="connsiteY4" fmla="*/ 71801 h 1308420"/>
                  <a:gd name="connsiteX5" fmla="*/ 1240655 w 1472565"/>
                  <a:gd name="connsiteY5" fmla="*/ 146775 h 1308420"/>
                  <a:gd name="connsiteX6" fmla="*/ 0 w 1472565"/>
                  <a:gd name="connsiteY6" fmla="*/ 5400 h 1308420"/>
                  <a:gd name="connsiteX7" fmla="*/ 214065 w 1472565"/>
                  <a:gd name="connsiteY7" fmla="*/ 0 h 1308420"/>
                  <a:gd name="connsiteX8" fmla="*/ 1375800 w 1472565"/>
                  <a:gd name="connsiteY8" fmla="*/ 49029 h 1308420"/>
                  <a:gd name="connsiteX9" fmla="*/ 1472565 w 1472565"/>
                  <a:gd name="connsiteY9" fmla="*/ 192551 h 1308420"/>
                  <a:gd name="connsiteX10" fmla="*/ 1424940 w 1472565"/>
                  <a:gd name="connsiteY10" fmla="*/ 1289370 h 1308420"/>
                  <a:gd name="connsiteX11" fmla="*/ 1296096 w 1472565"/>
                  <a:gd name="connsiteY11" fmla="*/ 1275759 h 1308420"/>
                  <a:gd name="connsiteX12" fmla="*/ 1302741 w 1472565"/>
                  <a:gd name="connsiteY12" fmla="*/ 1293180 h 1308420"/>
                  <a:gd name="connsiteX13" fmla="*/ 211636 w 1472565"/>
                  <a:gd name="connsiteY13" fmla="*/ 1284237 h 1308420"/>
                  <a:gd name="connsiteX14" fmla="*/ 34290 w 1472565"/>
                  <a:gd name="connsiteY14" fmla="*/ 1308420 h 1308420"/>
                  <a:gd name="connsiteX15" fmla="*/ 0 w 1472565"/>
                  <a:gd name="connsiteY15" fmla="*/ 5400 h 13084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24915 w 1472565"/>
                  <a:gd name="connsiteY4" fmla="*/ 66401 h 1303020"/>
                  <a:gd name="connsiteX5" fmla="*/ 1240655 w 1472565"/>
                  <a:gd name="connsiteY5" fmla="*/ 141375 h 1303020"/>
                  <a:gd name="connsiteX6" fmla="*/ 0 w 1472565"/>
                  <a:gd name="connsiteY6" fmla="*/ 0 h 1303020"/>
                  <a:gd name="connsiteX7" fmla="*/ 1375800 w 1472565"/>
                  <a:gd name="connsiteY7" fmla="*/ 43629 h 1303020"/>
                  <a:gd name="connsiteX8" fmla="*/ 1472565 w 1472565"/>
                  <a:gd name="connsiteY8" fmla="*/ 187151 h 1303020"/>
                  <a:gd name="connsiteX9" fmla="*/ 1424940 w 1472565"/>
                  <a:gd name="connsiteY9" fmla="*/ 1283970 h 1303020"/>
                  <a:gd name="connsiteX10" fmla="*/ 1296096 w 1472565"/>
                  <a:gd name="connsiteY10" fmla="*/ 1270359 h 1303020"/>
                  <a:gd name="connsiteX11" fmla="*/ 1302741 w 1472565"/>
                  <a:gd name="connsiteY11" fmla="*/ 1287780 h 1303020"/>
                  <a:gd name="connsiteX12" fmla="*/ 211636 w 1472565"/>
                  <a:gd name="connsiteY12" fmla="*/ 1278837 h 1303020"/>
                  <a:gd name="connsiteX13" fmla="*/ 34290 w 1472565"/>
                  <a:gd name="connsiteY13" fmla="*/ 1303020 h 1303020"/>
                  <a:gd name="connsiteX14" fmla="*/ 0 w 1472565"/>
                  <a:gd name="connsiteY14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296096 w 1472565"/>
                  <a:gd name="connsiteY9" fmla="*/ 1270359 h 1303020"/>
                  <a:gd name="connsiteX10" fmla="*/ 1302741 w 1472565"/>
                  <a:gd name="connsiteY10" fmla="*/ 1287780 h 1303020"/>
                  <a:gd name="connsiteX11" fmla="*/ 211636 w 1472565"/>
                  <a:gd name="connsiteY11" fmla="*/ 1278837 h 1303020"/>
                  <a:gd name="connsiteX12" fmla="*/ 34290 w 1472565"/>
                  <a:gd name="connsiteY12" fmla="*/ 1303020 h 1303020"/>
                  <a:gd name="connsiteX13" fmla="*/ 0 w 1472565"/>
                  <a:gd name="connsiteY13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211636 w 1472565"/>
                  <a:gd name="connsiteY10" fmla="*/ 1278837 h 1303020"/>
                  <a:gd name="connsiteX11" fmla="*/ 34290 w 1472565"/>
                  <a:gd name="connsiteY11" fmla="*/ 1303020 h 1303020"/>
                  <a:gd name="connsiteX12" fmla="*/ 0 w 1472565"/>
                  <a:gd name="connsiteY12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1302741 w 1472565"/>
                  <a:gd name="connsiteY9" fmla="*/ 1287780 h 1303020"/>
                  <a:gd name="connsiteX10" fmla="*/ 34290 w 1472565"/>
                  <a:gd name="connsiteY10" fmla="*/ 1303020 h 1303020"/>
                  <a:gd name="connsiteX11" fmla="*/ 0 w 1472565"/>
                  <a:gd name="connsiteY11" fmla="*/ 0 h 1303020"/>
                  <a:gd name="connsiteX0" fmla="*/ 1240655 w 1472565"/>
                  <a:gd name="connsiteY0" fmla="*/ 141375 h 1303020"/>
                  <a:gd name="connsiteX1" fmla="*/ 260701 w 1472565"/>
                  <a:gd name="connsiteY1" fmla="*/ 153201 h 1303020"/>
                  <a:gd name="connsiteX2" fmla="*/ 246634 w 1472565"/>
                  <a:gd name="connsiteY2" fmla="*/ 1088646 h 1303020"/>
                  <a:gd name="connsiteX3" fmla="*/ 1233191 w 1472565"/>
                  <a:gd name="connsiteY3" fmla="*/ 1106796 h 1303020"/>
                  <a:gd name="connsiteX4" fmla="*/ 1240655 w 1472565"/>
                  <a:gd name="connsiteY4" fmla="*/ 141375 h 1303020"/>
                  <a:gd name="connsiteX5" fmla="*/ 0 w 1472565"/>
                  <a:gd name="connsiteY5" fmla="*/ 0 h 1303020"/>
                  <a:gd name="connsiteX6" fmla="*/ 1375800 w 1472565"/>
                  <a:gd name="connsiteY6" fmla="*/ 43629 h 1303020"/>
                  <a:gd name="connsiteX7" fmla="*/ 1472565 w 1472565"/>
                  <a:gd name="connsiteY7" fmla="*/ 187151 h 1303020"/>
                  <a:gd name="connsiteX8" fmla="*/ 1424940 w 1472565"/>
                  <a:gd name="connsiteY8" fmla="*/ 1283970 h 1303020"/>
                  <a:gd name="connsiteX9" fmla="*/ 34290 w 1472565"/>
                  <a:gd name="connsiteY9" fmla="*/ 1303020 h 1303020"/>
                  <a:gd name="connsiteX10" fmla="*/ 0 w 1472565"/>
                  <a:gd name="connsiteY10" fmla="*/ 0 h 1303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72565" h="1303020">
                    <a:moveTo>
                      <a:pt x="1240655" y="141375"/>
                    </a:moveTo>
                    <a:lnTo>
                      <a:pt x="260701" y="153201"/>
                    </a:lnTo>
                    <a:lnTo>
                      <a:pt x="246634" y="1088646"/>
                    </a:lnTo>
                    <a:lnTo>
                      <a:pt x="1233191" y="1106796"/>
                    </a:lnTo>
                    <a:cubicBezTo>
                      <a:pt x="1240746" y="147389"/>
                      <a:pt x="1236050" y="1106122"/>
                      <a:pt x="1240655" y="141375"/>
                    </a:cubicBezTo>
                    <a:close/>
                    <a:moveTo>
                      <a:pt x="0" y="0"/>
                    </a:moveTo>
                    <a:lnTo>
                      <a:pt x="1375800" y="43629"/>
                    </a:lnTo>
                    <a:lnTo>
                      <a:pt x="1472565" y="187151"/>
                    </a:lnTo>
                    <a:lnTo>
                      <a:pt x="1424940" y="1283970"/>
                    </a:lnTo>
                    <a:lnTo>
                      <a:pt x="34290" y="13030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5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cs typeface="+mn-ea"/>
                  <a:sym typeface="+mn-lt"/>
                </a:endParaRPr>
              </a:p>
            </p:txBody>
          </p:sp>
          <p:sp>
            <p:nvSpPr>
              <p:cNvPr id="43" name="文本框 42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736388C-C4EE-49FD-BF5F-DBDF1E9E8607}"/>
                  </a:ext>
                </a:extLst>
              </p:cNvPr>
              <p:cNvSpPr txBox="1"/>
              <p:nvPr/>
            </p:nvSpPr>
            <p:spPr>
              <a:xfrm rot="21163507">
                <a:off x="3420157" y="3679864"/>
                <a:ext cx="4020305" cy="6831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2400" dirty="0">
                    <a:solidFill>
                      <a:srgbClr val="FDB53F"/>
                    </a:solidFill>
                    <a:cs typeface="+mn-ea"/>
                    <a:sym typeface="+mn-lt"/>
                  </a:rPr>
                  <a:t>ZI WO JIE SHAO</a:t>
                </a:r>
                <a:endParaRPr lang="zh-CN" altLang="en-US" sz="2400" dirty="0">
                  <a:solidFill>
                    <a:srgbClr val="FDB53F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2" name="文本框 81">
                <a:extLst>
                  <a:ext uri="{FF2B5EF4-FFF2-40B4-BE49-F238E27FC236}">
    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6A966A34-020B-4900-B483-F1DFB59976D0}"/>
                  </a:ext>
                </a:extLst>
              </p:cNvPr>
              <p:cNvSpPr txBox="1"/>
              <p:nvPr/>
            </p:nvSpPr>
            <p:spPr>
              <a:xfrm rot="217507">
                <a:off x="1829586" y="-228829"/>
                <a:ext cx="7355829" cy="1047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sz="4000" dirty="0">
                    <a:solidFill>
                      <a:srgbClr val="0056A6"/>
                    </a:solidFill>
                    <a:cs typeface="+mn-ea"/>
                    <a:sym typeface="+mn-lt"/>
                  </a:rPr>
                  <a:t>希望大家投我一票</a:t>
                </a:r>
              </a:p>
            </p:txBody>
          </p:sp>
        </p:grpSp>
      </p:grpSp>
      <p:pic>
        <p:nvPicPr>
          <p:cNvPr id="75" name="图片 74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C0DA0C3D-6C0A-470B-876A-5F7C02220CC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:mc="http://schemas.openxmlformats.org/markup-compatibility/2006" xmlns:p14="http://schemas.microsoft.com/office/powerpoint/2010/main" xmlns:a16="http://schemas.microsoft.com/office/drawing/2014/main" xmlns=""/>
              </a:ext>
            </a:extLst>
          </a:blip>
          <a:stretch>
            <a:fillRect/>
          </a:stretch>
        </p:blipFill>
        <p:spPr>
          <a:xfrm flipH="1">
            <a:off x="662561" y="828033"/>
            <a:ext cx="4179715" cy="5632375"/>
          </a:xfrm>
          <a:prstGeom prst="rect">
            <a:avLst/>
          </a:prstGeom>
        </p:spPr>
      </p:pic>
      <p:sp>
        <p:nvSpPr>
          <p:cNvPr id="80" name="文本框 79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86A3902B-C8B2-4A23-BF3C-9935ED1EF2E7}"/>
              </a:ext>
            </a:extLst>
          </p:cNvPr>
          <p:cNvSpPr txBox="1"/>
          <p:nvPr/>
        </p:nvSpPr>
        <p:spPr>
          <a:xfrm>
            <a:off x="6574397" y="4611522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4000" dirty="0">
                <a:cs typeface="+mn-ea"/>
                <a:sym typeface="+mn-lt"/>
              </a:rPr>
              <a:t>感谢您的观看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:mc="http://schemas.openxmlformats.org/markup-compatibility/2006" xmlns:p14="http://schemas.microsoft.com/office/powerpoint/2010/main" xmlns:a14="http://schemas.microsoft.com/office/drawing/2010/main" xmlns="" id="{F70C2784-C9AD-4BCF-B47F-44E373955930}"/>
              </a:ext>
            </a:extLst>
          </p:cNvPr>
          <p:cNvSpPr txBox="1"/>
          <p:nvPr/>
        </p:nvSpPr>
        <p:spPr>
          <a:xfrm>
            <a:off x="7314982" y="5316283"/>
            <a:ext cx="1781257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2400" dirty="0" smtClean="0">
                <a:cs typeface="+mn-ea"/>
                <a:sym typeface="+mn-lt"/>
              </a:rPr>
              <a:t>2020.09.28</a:t>
            </a:r>
            <a:endParaRPr lang="zh-CN" altLang="en-US" sz="24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:mc="http://schemas.openxmlformats.org/markup-compatibility/2006" xmlns:a14="http://schemas.microsoft.com/office/drawing/2010/main" xmlns:a16="http://schemas.microsoft.com/office/drawing/2014/main" xmlns="" val="151301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:a14="http://schemas.microsoft.com/office/drawing/2010/main" xmlns:a16="http://schemas.microsoft.com/office/drawing/2014/main" xmlns="" Requires="p14">
      <p:transition spd="slow" p14:dur="1500" advTm="0">
        <p:random/>
      </p:transition>
    </mc:Choice>
    <mc:Fallback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班干部竞选自我介绍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1c6292a5-53bc-46b2-a634-c145b6ac53bb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d96be463-ecbc-4627-8cc9-3c774f182459"/>
</p:tagLst>
</file>

<file path=ppt/theme/theme1.xml><?xml version="1.0" encoding="utf-8"?>
<a:theme xmlns:a="http://schemas.openxmlformats.org/drawingml/2006/main" name="PPT">
  <a:themeElements>
    <a:clrScheme name="自定义 27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E53238"/>
      </a:accent1>
      <a:accent2>
        <a:srgbClr val="0064D2"/>
      </a:accent2>
      <a:accent3>
        <a:srgbClr val="E53238"/>
      </a:accent3>
      <a:accent4>
        <a:srgbClr val="0064D2"/>
      </a:accent4>
      <a:accent5>
        <a:srgbClr val="E53238"/>
      </a:accent5>
      <a:accent6>
        <a:srgbClr val="0064D2"/>
      </a:accent6>
      <a:hlink>
        <a:srgbClr val="E53238"/>
      </a:hlink>
      <a:folHlink>
        <a:srgbClr val="BFBFBF"/>
      </a:folHlink>
    </a:clrScheme>
    <a:fontScheme name="4nd3aept">
      <a:majorFont>
        <a:latin typeface="微软雅黑"/>
        <a:ea typeface="汉仪跳跳体简"/>
        <a:cs typeface=""/>
      </a:majorFont>
      <a:minorFont>
        <a:latin typeface="微软雅黑"/>
        <a:ea typeface="汉仪跳跳体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298</TotalTime>
  <Words>202</Words>
  <Application>Microsoft Office PowerPoint</Application>
  <PresentationFormat>自定义</PresentationFormat>
  <Paragraphs>52</Paragraphs>
  <Slides>11</Slides>
  <Notes>11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2" baseType="lpstr"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班干部竞选自我介绍</dc:title>
  <dc:creator>PPT</dc:creator>
  <cp:keywords>PPT</cp:keywords>
  <dc:description>www.1ppt.com</dc:description>
  <cp:lastModifiedBy>User</cp:lastModifiedBy>
  <cp:revision>60</cp:revision>
  <dcterms:created xsi:type="dcterms:W3CDTF">2017-08-18T03:02:00Z</dcterms:created>
  <dcterms:modified xsi:type="dcterms:W3CDTF">2020-09-28T09:35:54Z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