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tags/tag18.xml" ContentType="application/vnd.openxmlformats-officedocument.presentationml.tags+xml"/>
  <Override PartName="/ppt/notesSlides/notesSlide14.xml" ContentType="application/vnd.openxmlformats-officedocument.presentationml.notesSlide+xml"/>
  <Override PartName="/ppt/tags/tag27.xml" ContentType="application/vnd.openxmlformats-officedocument.presentationml.tags+xml"/>
  <Override PartName="/ppt/notesSlides/notesSlide23.xml" ContentType="application/vnd.openxmlformats-officedocument.presentationml.notesSlide+xml"/>
  <Override PartName="/ppt/tags/tag36.xml" ContentType="application/vnd.openxmlformats-officedocument.presentationml.tags+xml"/>
  <Override PartName="/docProps/custom.xml" ContentType="application/vnd.openxmlformats-officedocument.custom-properties+xml"/>
  <Override PartName="/ppt/commentAuthors.xml" ContentType="application/vnd.openxmlformats-officedocument.presentationml.commentAuthors+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tags/tag34.xml" ContentType="application/vnd.openxmlformats-officedocument.presentationml.tags+xml"/>
  <Override PartName="/ppt/tags/tag12.xml" ContentType="application/vnd.openxmlformats-officedocument.presentationml.tags+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23.xml" ContentType="application/vnd.openxmlformats-officedocument.presentationml.tags+xml"/>
  <Override PartName="/ppt/tags/tag3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ags/tag19.xml" ContentType="application/vnd.openxmlformats-officedocument.presentationml.tags+xml"/>
  <Override PartName="/ppt/notesSlides/notesSlide15.xml" ContentType="application/vnd.openxmlformats-officedocument.presentationml.notesSlide+xml"/>
  <Override PartName="/ppt/tags/tag28.xml" ContentType="application/vnd.openxmlformats-officedocument.presentationml.tags+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tags/tag26.xml" ContentType="application/vnd.openxmlformats-officedocument.presentationml.tags+xml"/>
  <Override PartName="/ppt/notesSlides/notesSlide22.xml" ContentType="application/vnd.openxmlformats-officedocument.presentationml.notesSlide+xml"/>
  <Override PartName="/ppt/tags/tag35.xml" ContentType="application/vnd.openxmlformats-officedocument.presentationml.tags+xml"/>
  <Override PartName="/ppt/tags/tag15.xml" ContentType="application/vnd.openxmlformats-officedocument.presentationml.tags+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24.xml" ContentType="application/vnd.openxmlformats-officedocument.presentationml.tags+xml"/>
  <Override PartName="/ppt/notesSlides/notesSlide20.xml" ContentType="application/vnd.openxmlformats-officedocument.presentationml.notesSlide+xml"/>
  <Override PartName="/ppt/tags/tag33.xml" ContentType="application/vnd.openxmlformats-officedocument.presentationml.tags+xml"/>
  <Override PartName="/ppt/tags/tag13.xml" ContentType="application/vnd.openxmlformats-officedocument.presentationml.tags+xml"/>
  <Override PartName="/ppt/notesSlides/notesSlide6.xml" ContentType="application/vnd.openxmlformats-officedocument.presentationml.notesSlide+xml"/>
  <Override PartName="/ppt/tags/tag22.xml" ContentType="application/vnd.openxmlformats-officedocument.presentationml.tags+xml"/>
  <Override PartName="/ppt/tags/tag31.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Default Extension="svg" ContentType="image/svg+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tags/tag29.xml" ContentType="application/vnd.openxmlformats-officedocument.presentationml.tags+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handoutMasterIdLst>
    <p:handoutMasterId r:id="rId30"/>
  </p:handoutMasterIdLst>
  <p:sldIdLst>
    <p:sldId id="256" r:id="rId2"/>
    <p:sldId id="270" r:id="rId3"/>
    <p:sldId id="290" r:id="rId4"/>
    <p:sldId id="313" r:id="rId5"/>
    <p:sldId id="314" r:id="rId6"/>
    <p:sldId id="271" r:id="rId7"/>
    <p:sldId id="272" r:id="rId8"/>
    <p:sldId id="308" r:id="rId9"/>
    <p:sldId id="279" r:id="rId10"/>
    <p:sldId id="315" r:id="rId11"/>
    <p:sldId id="316" r:id="rId12"/>
    <p:sldId id="273" r:id="rId13"/>
    <p:sldId id="309" r:id="rId14"/>
    <p:sldId id="317" r:id="rId15"/>
    <p:sldId id="274" r:id="rId16"/>
    <p:sldId id="280" r:id="rId17"/>
    <p:sldId id="318" r:id="rId18"/>
    <p:sldId id="310" r:id="rId19"/>
    <p:sldId id="275" r:id="rId20"/>
    <p:sldId id="281" r:id="rId21"/>
    <p:sldId id="319" r:id="rId22"/>
    <p:sldId id="320" r:id="rId23"/>
    <p:sldId id="311" r:id="rId24"/>
    <p:sldId id="276" r:id="rId25"/>
    <p:sldId id="282" r:id="rId26"/>
    <p:sldId id="277" r:id="rId27"/>
    <p:sldId id="289" r:id="rId28"/>
  </p:sldIdLst>
  <p:sldSz cx="12192000" cy="6858000"/>
  <p:notesSz cx="7104063" cy="10234613"/>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EB7200"/>
    <a:srgbClr val="0068AF"/>
    <a:srgbClr val="FFD76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20" y="-9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pPr/>
              <a:t>2020/9/28</a:t>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pPr/>
              <a:t>‹#›</a:t>
            </a:fld>
            <a:endParaRPr lang="zh-CN" altLang="en-US"/>
          </a:p>
        </p:txBody>
      </p:sp>
    </p:spTree>
    <p:extLst>
      <p:ext uri="{BB962C8B-B14F-4D97-AF65-F5344CB8AC3E}">
        <p14:creationId xmlns:p14="http://schemas.microsoft.com/office/powerpoint/2010/main" xmlns="" val="27828852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atin typeface="阿里巴巴普惠体" panose="00020600040101010101" charset="-122"/>
                <a:ea typeface="阿里巴巴普惠体" panose="00020600040101010101" charset="-122"/>
                <a:cs typeface="阿里巴巴普惠体" panose="00020600040101010101" charset="-122"/>
              </a:defRPr>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atin typeface="阿里巴巴普惠体" panose="00020600040101010101" charset="-122"/>
                <a:ea typeface="阿里巴巴普惠体" panose="00020600040101010101" charset="-122"/>
                <a:cs typeface="阿里巴巴普惠体" panose="00020600040101010101" charset="-122"/>
              </a:defRPr>
            </a:lvl1pPr>
          </a:lstStyle>
          <a:p>
            <a:fld id="{D2A48B96-639E-45A3-A0BA-2464DFDB1FAA}" type="datetimeFigureOut">
              <a:rPr lang="zh-CN" altLang="en-US" smtClean="0"/>
              <a:pPr/>
              <a:t>2020/9/28</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atin typeface="阿里巴巴普惠体" panose="00020600040101010101" charset="-122"/>
                <a:ea typeface="阿里巴巴普惠体" panose="00020600040101010101" charset="-122"/>
                <a:cs typeface="阿里巴巴普惠体" panose="00020600040101010101" charset="-122"/>
              </a:defRPr>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atin typeface="阿里巴巴普惠体" panose="00020600040101010101" charset="-122"/>
                <a:ea typeface="阿里巴巴普惠体" panose="00020600040101010101" charset="-122"/>
                <a:cs typeface="阿里巴巴普惠体" panose="00020600040101010101" charset="-122"/>
              </a:defRPr>
            </a:lvl1pPr>
          </a:lstStyle>
          <a:p>
            <a:fld id="{A6837353-30EB-4A48-80EB-173D804AEFBD}" type="slidenum">
              <a:rPr lang="zh-CN" altLang="en-US" smtClean="0"/>
              <a:pPr/>
              <a:t>‹#›</a:t>
            </a:fld>
            <a:endParaRPr lang="zh-CN" altLang="en-US"/>
          </a:p>
        </p:txBody>
      </p:sp>
    </p:spTree>
    <p:extLst>
      <p:ext uri="{BB962C8B-B14F-4D97-AF65-F5344CB8AC3E}">
        <p14:creationId xmlns:p14="http://schemas.microsoft.com/office/powerpoint/2010/main" xmlns="" val="2017991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阿里巴巴普惠体" panose="00020600040101010101" charset="-122"/>
        <a:ea typeface="阿里巴巴普惠体" panose="00020600040101010101" charset="-122"/>
        <a:cs typeface="阿里巴巴普惠体" panose="00020600040101010101" charset="-122"/>
      </a:defRPr>
    </a:lvl1pPr>
    <a:lvl2pPr marL="457200" algn="l" defTabSz="914400" rtl="0" eaLnBrk="1" latinLnBrk="0" hangingPunct="1">
      <a:defRPr sz="1200" kern="1200">
        <a:solidFill>
          <a:schemeClr val="tx1"/>
        </a:solidFill>
        <a:latin typeface="阿里巴巴普惠体" panose="00020600040101010101" charset="-122"/>
        <a:ea typeface="阿里巴巴普惠体" panose="00020600040101010101" charset="-122"/>
        <a:cs typeface="阿里巴巴普惠体" panose="00020600040101010101" charset="-122"/>
      </a:defRPr>
    </a:lvl2pPr>
    <a:lvl3pPr marL="914400" algn="l" defTabSz="914400" rtl="0" eaLnBrk="1" latinLnBrk="0" hangingPunct="1">
      <a:defRPr sz="1200" kern="1200">
        <a:solidFill>
          <a:schemeClr val="tx1"/>
        </a:solidFill>
        <a:latin typeface="阿里巴巴普惠体" panose="00020600040101010101" charset="-122"/>
        <a:ea typeface="阿里巴巴普惠体" panose="00020600040101010101" charset="-122"/>
        <a:cs typeface="阿里巴巴普惠体" panose="00020600040101010101" charset="-122"/>
      </a:defRPr>
    </a:lvl3pPr>
    <a:lvl4pPr marL="1371600" algn="l" defTabSz="914400" rtl="0" eaLnBrk="1" latinLnBrk="0" hangingPunct="1">
      <a:defRPr sz="1200" kern="1200">
        <a:solidFill>
          <a:schemeClr val="tx1"/>
        </a:solidFill>
        <a:latin typeface="阿里巴巴普惠体" panose="00020600040101010101" charset="-122"/>
        <a:ea typeface="阿里巴巴普惠体" panose="00020600040101010101" charset="-122"/>
        <a:cs typeface="阿里巴巴普惠体" panose="00020600040101010101" charset="-122"/>
      </a:defRPr>
    </a:lvl4pPr>
    <a:lvl5pPr marL="1828800" algn="l" defTabSz="914400" rtl="0" eaLnBrk="1" latinLnBrk="0" hangingPunct="1">
      <a:defRPr sz="1200" kern="1200">
        <a:solidFill>
          <a:schemeClr val="tx1"/>
        </a:solidFill>
        <a:latin typeface="阿里巴巴普惠体" panose="00020600040101010101" charset="-122"/>
        <a:ea typeface="阿里巴巴普惠体" panose="00020600040101010101" charset="-122"/>
        <a:cs typeface="阿里巴巴普惠体" panose="00020600040101010101"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a:t>
            </a:fld>
            <a:endParaRPr lang="en-US" altLang="zh-CN"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3</a:t>
            </a:fld>
            <a:endParaRPr lang="en-US" altLang="zh-CN"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4CFB92-8682-4156-B017-0964A7DEC1EE}"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8</a:t>
            </a:fld>
            <a:endParaRPr lang="en-US" altLang="zh-CN"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4CFB92-8682-4156-B017-0964A7DEC1EE}"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13</a:t>
            </a:fld>
            <a:endParaRPr lang="en-US" altLang="zh-CN"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E7DC6A-F9F9-48DB-9FE7-E174AE05389F}" type="slidenum">
              <a:rPr lang="zh-CN" altLang="en-US" smtClean="0"/>
              <a:pPr/>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18</a:t>
            </a:fld>
            <a:endParaRPr lang="en-US" altLang="zh-CN"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E7DC6A-F9F9-48DB-9FE7-E174AE05389F}" type="slidenum">
              <a:rPr lang="zh-CN" altLang="en-US" smtClean="0"/>
              <a:pPr/>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20</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21</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22</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23</a:t>
            </a:fld>
            <a:endParaRPr lang="en-US" altLang="zh-CN"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E7DC6A-F9F9-48DB-9FE7-E174AE05389F}" type="slidenum">
              <a:rPr lang="zh-CN" altLang="en-US" smtClean="0"/>
              <a:pPr/>
              <a:t>24</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25</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E7DC6A-F9F9-48DB-9FE7-E174AE05389F}" type="slidenum">
              <a:rPr lang="zh-CN" altLang="en-US" smtClean="0"/>
              <a:pPr/>
              <a:t>26</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bg>
      <p:bgPr>
        <a:solidFill>
          <a:srgbClr val="FFD761"/>
        </a:solidFill>
        <a:effectLst/>
      </p:bgPr>
    </p:bg>
    <p:spTree>
      <p:nvGrpSpPr>
        <p:cNvPr id="1" name=""/>
        <p:cNvGrpSpPr/>
        <p:nvPr/>
      </p:nvGrpSpPr>
      <p:grpSpPr>
        <a:xfrm>
          <a:off x="0" y="0"/>
          <a:ext cx="0" cy="0"/>
          <a:chOff x="0" y="0"/>
          <a:chExt cx="0" cy="0"/>
        </a:xfrm>
      </p:grpSpPr>
      <p:pic>
        <p:nvPicPr>
          <p:cNvPr id="24" name="图片 23" descr="1"/>
          <p:cNvPicPr>
            <a:picLocks noChangeAspect="1"/>
          </p:cNvPicPr>
          <p:nvPr userDrawn="1"/>
        </p:nvPicPr>
        <p:blipFill>
          <a:blip r:embed="rId2" cstate="screen">
            <a:extLst>
              <a:ext uri="{28A0092B-C50C-407E-A947-70E740481C1C}">
                <a14:useLocalDpi xmlns:a14="http://schemas.microsoft.com/office/drawing/2010/main" xmlns=""/>
              </a:ext>
            </a:extLst>
          </a:blip>
          <a:stretch>
            <a:fillRect/>
          </a:stretch>
        </p:blipFill>
        <p:spPr>
          <a:xfrm>
            <a:off x="10484485" y="5499735"/>
            <a:ext cx="1624965" cy="13614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833107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3356254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757223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1229701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25816604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134110" y="6488275"/>
            <a:ext cx="966254"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r>
              <a:rPr lang="zh-CN" altLang="en-US" sz="100" dirty="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xiazai/zongjie/ </a:t>
            </a:r>
            <a:r>
              <a:rPr lang="zh-CN" altLang="en-US" sz="100" dirty="0">
                <a:solidFill>
                  <a:prstClr val="white"/>
                </a:solidFill>
                <a:latin typeface="Calibri"/>
                <a:ea typeface="宋体"/>
              </a:rPr>
              <a:t>工作计划</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336017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xmlns="" val="8794212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png"/><Relationship Id="rId11" Type="http://schemas.openxmlformats.org/officeDocument/2006/relationships/image" Target="../media/image2.sv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1.svg"/></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1.xml"/><Relationship Id="rId13" Type="http://schemas.openxmlformats.org/officeDocument/2006/relationships/image" Target="../media/image9.png"/><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image" Target="../media/image3.svg"/><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image" Target="../media/image8.png"/><Relationship Id="rId5" Type="http://schemas.openxmlformats.org/officeDocument/2006/relationships/tags" Target="../tags/tag7.xml"/><Relationship Id="rId10" Type="http://schemas.openxmlformats.org/officeDocument/2006/relationships/image" Target="../media/image2.png"/><Relationship Id="rId4" Type="http://schemas.openxmlformats.org/officeDocument/2006/relationships/tags" Target="../tags/tag6.xml"/><Relationship Id="rId9" Type="http://schemas.openxmlformats.org/officeDocument/2006/relationships/notesSlide" Target="../notesSlides/notesSlide2.xml"/><Relationship Id="rId1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3.xml"/><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0.xml"/><Relationship Id="rId6" Type="http://schemas.openxmlformats.org/officeDocument/2006/relationships/image" Target="../media/image3.svg"/><Relationship Id="rId5" Type="http://schemas.openxmlformats.org/officeDocument/2006/relationships/image" Target="../media/image1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1.xml"/><Relationship Id="rId5" Type="http://schemas.openxmlformats.org/officeDocument/2006/relationships/image" Target="../media/image3.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2.xml"/><Relationship Id="rId5" Type="http://schemas.openxmlformats.org/officeDocument/2006/relationships/image" Target="../media/image3.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3.xml"/><Relationship Id="rId5" Type="http://schemas.openxmlformats.org/officeDocument/2006/relationships/image" Target="../media/image3.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3.svg"/><Relationship Id="rId3" Type="http://schemas.openxmlformats.org/officeDocument/2006/relationships/notesSlide" Target="../notesSlides/notesSlide7.xml"/><Relationship Id="rId7" Type="http://schemas.openxmlformats.org/officeDocument/2006/relationships/image" Target="../media/image5.svg"/><Relationship Id="rId12"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4.xml"/><Relationship Id="rId6" Type="http://schemas.openxmlformats.org/officeDocument/2006/relationships/image" Target="../media/image14.png"/><Relationship Id="rId11" Type="http://schemas.openxmlformats.org/officeDocument/2006/relationships/image" Target="../media/image7.svg"/><Relationship Id="rId5" Type="http://schemas.openxmlformats.org/officeDocument/2006/relationships/image" Target="../media/image4.svg"/><Relationship Id="rId10" Type="http://schemas.openxmlformats.org/officeDocument/2006/relationships/image" Target="../media/image16.png"/><Relationship Id="rId4" Type="http://schemas.openxmlformats.org/officeDocument/2006/relationships/image" Target="../media/image13.png"/><Relationship Id="rId9" Type="http://schemas.openxmlformats.org/officeDocument/2006/relationships/image" Target="../media/image6.sv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8.xml"/><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15.xml"/><Relationship Id="rId6" Type="http://schemas.openxmlformats.org/officeDocument/2006/relationships/image" Target="../media/image3.svg"/><Relationship Id="rId5" Type="http://schemas.openxmlformats.org/officeDocument/2006/relationships/image" Target="../media/image11.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3.svg"/><Relationship Id="rId3" Type="http://schemas.openxmlformats.org/officeDocument/2006/relationships/notesSlide" Target="../notesSlides/notesSlide9.xml"/><Relationship Id="rId7" Type="http://schemas.openxmlformats.org/officeDocument/2006/relationships/image" Target="../media/image5.svg"/><Relationship Id="rId12"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16.xml"/><Relationship Id="rId6" Type="http://schemas.openxmlformats.org/officeDocument/2006/relationships/image" Target="../media/image18.png"/><Relationship Id="rId11" Type="http://schemas.openxmlformats.org/officeDocument/2006/relationships/image" Target="../media/image7.svg"/><Relationship Id="rId5" Type="http://schemas.openxmlformats.org/officeDocument/2006/relationships/image" Target="../media/image4.svg"/><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12" Type="http://schemas.openxmlformats.org/officeDocument/2006/relationships/image" Target="../media/image3.svg"/><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12" Type="http://schemas.openxmlformats.org/officeDocument/2006/relationships/image" Target="../media/image3.svg"/><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9.xml"/><Relationship Id="rId5" Type="http://schemas.openxmlformats.org/officeDocument/2006/relationships/image" Target="../media/image3.sv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notesSlide" Target="../notesSlides/notesSlide13.xml"/><Relationship Id="rId7" Type="http://schemas.openxmlformats.org/officeDocument/2006/relationships/image" Target="../media/image12.png"/><Relationship Id="rId2" Type="http://schemas.openxmlformats.org/officeDocument/2006/relationships/slideLayout" Target="../slideLayouts/slideLayout1.xml"/><Relationship Id="rId1" Type="http://schemas.openxmlformats.org/officeDocument/2006/relationships/tags" Target="../tags/tag20.xml"/><Relationship Id="rId6" Type="http://schemas.openxmlformats.org/officeDocument/2006/relationships/image" Target="../media/image3.svg"/><Relationship Id="rId5" Type="http://schemas.openxmlformats.org/officeDocument/2006/relationships/image" Target="../media/image1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13" Type="http://schemas.openxmlformats.org/officeDocument/2006/relationships/image" Target="../media/image3.svg"/><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3.svg"/><Relationship Id="rId3" Type="http://schemas.openxmlformats.org/officeDocument/2006/relationships/notesSlide" Target="../notesSlides/notesSlide15.xml"/><Relationship Id="rId7" Type="http://schemas.openxmlformats.org/officeDocument/2006/relationships/image" Target="../media/image9.svg"/><Relationship Id="rId12"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22.xml"/><Relationship Id="rId6" Type="http://schemas.openxmlformats.org/officeDocument/2006/relationships/image" Target="../media/image22.png"/><Relationship Id="rId11" Type="http://schemas.openxmlformats.org/officeDocument/2006/relationships/image" Target="../media/image11.svg"/><Relationship Id="rId5" Type="http://schemas.openxmlformats.org/officeDocument/2006/relationships/image" Target="../media/image8.svg"/><Relationship Id="rId10" Type="http://schemas.openxmlformats.org/officeDocument/2006/relationships/image" Target="../media/image24.png"/><Relationship Id="rId4" Type="http://schemas.openxmlformats.org/officeDocument/2006/relationships/image" Target="../media/image21.png"/><Relationship Id="rId9" Type="http://schemas.openxmlformats.org/officeDocument/2006/relationships/image" Target="../media/image10.svg"/></Relationships>
</file>

<file path=ppt/slides/_rels/slide16.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notesSlide" Target="../notesSlides/notesSlide16.xml"/><Relationship Id="rId7" Type="http://schemas.openxmlformats.org/officeDocument/2006/relationships/image" Target="../media/image13.svg"/><Relationship Id="rId12"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image" Target="../media/image26.png"/><Relationship Id="rId11" Type="http://schemas.openxmlformats.org/officeDocument/2006/relationships/image" Target="../media/image15.svg"/><Relationship Id="rId5" Type="http://schemas.openxmlformats.org/officeDocument/2006/relationships/image" Target="../media/image12.svg"/><Relationship Id="rId10" Type="http://schemas.openxmlformats.org/officeDocument/2006/relationships/image" Target="../media/image28.png"/><Relationship Id="rId4" Type="http://schemas.openxmlformats.org/officeDocument/2006/relationships/image" Target="../media/image25.png"/><Relationship Id="rId9" Type="http://schemas.openxmlformats.org/officeDocument/2006/relationships/image" Target="../media/image14.sv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tags" Target="../tags/tag27.xml"/><Relationship Id="rId7" Type="http://schemas.openxmlformats.org/officeDocument/2006/relationships/image" Target="../media/image11.pn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2.png"/><Relationship Id="rId5" Type="http://schemas.openxmlformats.org/officeDocument/2006/relationships/notesSlide" Target="../notesSlides/notesSlide18.xml"/><Relationship Id="rId4" Type="http://schemas.openxmlformats.org/officeDocument/2006/relationships/slideLayout" Target="../slideLayouts/slideLayout1.xml"/><Relationship Id="rId9"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notesSlide" Target="../notesSlides/notesSlide20.xml"/><Relationship Id="rId7" Type="http://schemas.openxmlformats.org/officeDocument/2006/relationships/image" Target="../media/image17.svg"/><Relationship Id="rId2" Type="http://schemas.openxmlformats.org/officeDocument/2006/relationships/slideLayout" Target="../slideLayouts/slideLayout2.xml"/><Relationship Id="rId1" Type="http://schemas.openxmlformats.org/officeDocument/2006/relationships/tags" Target="../tags/tag29.xml"/><Relationship Id="rId6" Type="http://schemas.openxmlformats.org/officeDocument/2006/relationships/image" Target="../media/image30.png"/><Relationship Id="rId5" Type="http://schemas.openxmlformats.org/officeDocument/2006/relationships/image" Target="../media/image16.svg"/><Relationship Id="rId10" Type="http://schemas.openxmlformats.org/officeDocument/2006/relationships/image" Target="../media/image8.png"/><Relationship Id="rId4" Type="http://schemas.openxmlformats.org/officeDocument/2006/relationships/image" Target="../media/image29.png"/><Relationship Id="rId9" Type="http://schemas.openxmlformats.org/officeDocument/2006/relationships/image" Target="../media/image18.sv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30.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31.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24.xml"/><Relationship Id="rId7" Type="http://schemas.openxmlformats.org/officeDocument/2006/relationships/image" Target="../media/image35.png"/><Relationship Id="rId2" Type="http://schemas.openxmlformats.org/officeDocument/2006/relationships/slideLayout" Target="../slideLayouts/slideLayout2.xml"/><Relationship Id="rId1" Type="http://schemas.openxmlformats.org/officeDocument/2006/relationships/tags" Target="../tags/tag3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25.xml"/><Relationship Id="rId7"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notesSlide" Target="../notesSlides/notesSlide26.xml"/><Relationship Id="rId7" Type="http://schemas.openxmlformats.org/officeDocument/2006/relationships/image" Target="../media/image39.png"/><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7.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3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pic>
        <p:nvPicPr>
          <p:cNvPr id="2" name="图片 1" descr="1"/>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016000" y="4144645"/>
            <a:ext cx="3242945" cy="2715895"/>
          </a:xfrm>
          <a:prstGeom prst="rect">
            <a:avLst/>
          </a:prstGeom>
        </p:spPr>
      </p:pic>
      <p:pic>
        <p:nvPicPr>
          <p:cNvPr id="3" name="图片 2" descr="开学"/>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175" y="407035"/>
            <a:ext cx="1949450" cy="1724660"/>
          </a:xfrm>
          <a:prstGeom prst="rect">
            <a:avLst/>
          </a:prstGeom>
        </p:spPr>
      </p:pic>
      <p:pic>
        <p:nvPicPr>
          <p:cNvPr id="4" name="图片 3"/>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7839075" y="4312285"/>
            <a:ext cx="3792220" cy="2548255"/>
          </a:xfrm>
          <a:prstGeom prst="rect">
            <a:avLst/>
          </a:prstGeom>
        </p:spPr>
      </p:pic>
      <p:grpSp>
        <p:nvGrpSpPr>
          <p:cNvPr id="15" name="组合 14"/>
          <p:cNvGrpSpPr/>
          <p:nvPr/>
        </p:nvGrpSpPr>
        <p:grpSpPr>
          <a:xfrm>
            <a:off x="1238885" y="1012825"/>
            <a:ext cx="2401570" cy="2401570"/>
            <a:chOff x="2094" y="1061"/>
            <a:chExt cx="3782" cy="3782"/>
          </a:xfrm>
        </p:grpSpPr>
        <p:pic>
          <p:nvPicPr>
            <p:cNvPr id="12" name="图片 11" descr="4721223"/>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2094" y="1061"/>
              <a:ext cx="3782" cy="3782"/>
            </a:xfrm>
            <a:prstGeom prst="rect">
              <a:avLst/>
            </a:prstGeom>
          </p:spPr>
        </p:pic>
        <p:sp>
          <p:nvSpPr>
            <p:cNvPr id="7" name="文本框 6"/>
            <p:cNvSpPr txBox="1"/>
            <p:nvPr/>
          </p:nvSpPr>
          <p:spPr>
            <a:xfrm>
              <a:off x="2571" y="1487"/>
              <a:ext cx="2830" cy="2931"/>
            </a:xfrm>
            <a:prstGeom prst="rect">
              <a:avLst/>
            </a:prstGeom>
            <a:noFill/>
          </p:spPr>
          <p:txBody>
            <a:bodyPr wrap="square" rtlCol="0">
              <a:spAutoFit/>
            </a:bodyPr>
            <a:lstStyle/>
            <a:p>
              <a:pPr algn="dist"/>
              <a:r>
                <a:rPr lang="zh-CN" altLang="en-US" sz="11500" dirty="0">
                  <a:solidFill>
                    <a:srgbClr val="0068AF"/>
                  </a:solidFill>
                  <a:latin typeface="站酷快乐体2016修订版" panose="02010600030101010101" charset="-122"/>
                  <a:ea typeface="站酷快乐体2016修订版" panose="02010600030101010101" charset="-122"/>
                  <a:cs typeface="阿里巴巴普惠体" panose="00020600040101010101" charset="-122"/>
                </a:rPr>
                <a:t>开</a:t>
              </a:r>
            </a:p>
          </p:txBody>
        </p:sp>
      </p:grpSp>
      <p:grpSp>
        <p:nvGrpSpPr>
          <p:cNvPr id="16" name="组合 15"/>
          <p:cNvGrpSpPr/>
          <p:nvPr/>
        </p:nvGrpSpPr>
        <p:grpSpPr>
          <a:xfrm>
            <a:off x="3084830" y="1012825"/>
            <a:ext cx="2401570" cy="2401570"/>
            <a:chOff x="2094" y="1061"/>
            <a:chExt cx="3782" cy="3782"/>
          </a:xfrm>
        </p:grpSpPr>
        <p:pic>
          <p:nvPicPr>
            <p:cNvPr id="17" name="图片 16" descr="4721223"/>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2094" y="1061"/>
              <a:ext cx="3782" cy="3782"/>
            </a:xfrm>
            <a:prstGeom prst="rect">
              <a:avLst/>
            </a:prstGeom>
          </p:spPr>
        </p:pic>
        <p:sp>
          <p:nvSpPr>
            <p:cNvPr id="18" name="文本框 17"/>
            <p:cNvSpPr txBox="1"/>
            <p:nvPr/>
          </p:nvSpPr>
          <p:spPr>
            <a:xfrm>
              <a:off x="2571" y="1487"/>
              <a:ext cx="2830" cy="2931"/>
            </a:xfrm>
            <a:prstGeom prst="rect">
              <a:avLst/>
            </a:prstGeom>
            <a:noFill/>
          </p:spPr>
          <p:txBody>
            <a:bodyPr wrap="square" rtlCol="0">
              <a:spAutoFit/>
            </a:bodyPr>
            <a:lstStyle/>
            <a:p>
              <a:pPr algn="dist"/>
              <a:r>
                <a:rPr lang="zh-CN" altLang="en-US" sz="11500">
                  <a:solidFill>
                    <a:srgbClr val="0068AF"/>
                  </a:solidFill>
                  <a:latin typeface="站酷快乐体2016修订版" panose="02010600030101010101" charset="-122"/>
                  <a:ea typeface="站酷快乐体2016修订版" panose="02010600030101010101" charset="-122"/>
                  <a:cs typeface="阿里巴巴普惠体" panose="00020600040101010101" charset="-122"/>
                </a:rPr>
                <a:t>学</a:t>
              </a:r>
            </a:p>
          </p:txBody>
        </p:sp>
      </p:grpSp>
      <p:grpSp>
        <p:nvGrpSpPr>
          <p:cNvPr id="22" name="组合 21"/>
          <p:cNvGrpSpPr/>
          <p:nvPr/>
        </p:nvGrpSpPr>
        <p:grpSpPr>
          <a:xfrm>
            <a:off x="4925695" y="1013460"/>
            <a:ext cx="2401570" cy="2401570"/>
            <a:chOff x="2094" y="1061"/>
            <a:chExt cx="3782" cy="3782"/>
          </a:xfrm>
        </p:grpSpPr>
        <p:pic>
          <p:nvPicPr>
            <p:cNvPr id="23" name="图片 22" descr="4721223"/>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2094" y="1061"/>
              <a:ext cx="3782" cy="3782"/>
            </a:xfrm>
            <a:prstGeom prst="rect">
              <a:avLst/>
            </a:prstGeom>
          </p:spPr>
        </p:pic>
        <p:sp>
          <p:nvSpPr>
            <p:cNvPr id="24" name="文本框 23"/>
            <p:cNvSpPr txBox="1"/>
            <p:nvPr/>
          </p:nvSpPr>
          <p:spPr>
            <a:xfrm>
              <a:off x="2571" y="1487"/>
              <a:ext cx="2830" cy="2931"/>
            </a:xfrm>
            <a:prstGeom prst="rect">
              <a:avLst/>
            </a:prstGeom>
            <a:noFill/>
          </p:spPr>
          <p:txBody>
            <a:bodyPr wrap="square" rtlCol="0">
              <a:spAutoFit/>
            </a:bodyPr>
            <a:lstStyle/>
            <a:p>
              <a:pPr algn="dist"/>
              <a:r>
                <a:rPr lang="zh-CN" altLang="en-US" sz="11500">
                  <a:solidFill>
                    <a:srgbClr val="EB7200"/>
                  </a:solidFill>
                  <a:latin typeface="站酷快乐体2016修订版" panose="02010600030101010101" charset="-122"/>
                  <a:ea typeface="站酷快乐体2016修订版" panose="02010600030101010101" charset="-122"/>
                  <a:cs typeface="阿里巴巴普惠体" panose="00020600040101010101" charset="-122"/>
                </a:rPr>
                <a:t>第</a:t>
              </a:r>
            </a:p>
          </p:txBody>
        </p:sp>
      </p:grpSp>
      <p:grpSp>
        <p:nvGrpSpPr>
          <p:cNvPr id="25" name="组合 24"/>
          <p:cNvGrpSpPr/>
          <p:nvPr/>
        </p:nvGrpSpPr>
        <p:grpSpPr>
          <a:xfrm>
            <a:off x="6771640" y="1013460"/>
            <a:ext cx="2401570" cy="2401570"/>
            <a:chOff x="2094" y="1061"/>
            <a:chExt cx="3782" cy="3782"/>
          </a:xfrm>
        </p:grpSpPr>
        <p:pic>
          <p:nvPicPr>
            <p:cNvPr id="26" name="图片 25" descr="4721223"/>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2094" y="1061"/>
              <a:ext cx="3782" cy="3782"/>
            </a:xfrm>
            <a:prstGeom prst="rect">
              <a:avLst/>
            </a:prstGeom>
          </p:spPr>
        </p:pic>
        <p:sp>
          <p:nvSpPr>
            <p:cNvPr id="27" name="文本框 26"/>
            <p:cNvSpPr txBox="1"/>
            <p:nvPr/>
          </p:nvSpPr>
          <p:spPr>
            <a:xfrm>
              <a:off x="2571" y="1487"/>
              <a:ext cx="2830" cy="2931"/>
            </a:xfrm>
            <a:prstGeom prst="rect">
              <a:avLst/>
            </a:prstGeom>
            <a:noFill/>
          </p:spPr>
          <p:txBody>
            <a:bodyPr wrap="square" rtlCol="0">
              <a:spAutoFit/>
            </a:bodyPr>
            <a:lstStyle/>
            <a:p>
              <a:pPr algn="dist"/>
              <a:r>
                <a:rPr lang="zh-CN" altLang="en-US" sz="11500">
                  <a:solidFill>
                    <a:srgbClr val="EB7200"/>
                  </a:solidFill>
                  <a:latin typeface="站酷快乐体2016修订版" panose="02010600030101010101" charset="-122"/>
                  <a:ea typeface="站酷快乐体2016修订版" panose="02010600030101010101" charset="-122"/>
                  <a:cs typeface="阿里巴巴普惠体" panose="00020600040101010101" charset="-122"/>
                </a:rPr>
                <a:t>一</a:t>
              </a:r>
            </a:p>
          </p:txBody>
        </p:sp>
      </p:grpSp>
      <p:grpSp>
        <p:nvGrpSpPr>
          <p:cNvPr id="28" name="组合 27"/>
          <p:cNvGrpSpPr/>
          <p:nvPr/>
        </p:nvGrpSpPr>
        <p:grpSpPr>
          <a:xfrm>
            <a:off x="8624570" y="1014095"/>
            <a:ext cx="2401570" cy="2401570"/>
            <a:chOff x="2094" y="1061"/>
            <a:chExt cx="3782" cy="3782"/>
          </a:xfrm>
        </p:grpSpPr>
        <p:pic>
          <p:nvPicPr>
            <p:cNvPr id="29" name="图片 28" descr="4721223"/>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2094" y="1061"/>
              <a:ext cx="3782" cy="3782"/>
            </a:xfrm>
            <a:prstGeom prst="rect">
              <a:avLst/>
            </a:prstGeom>
          </p:spPr>
        </p:pic>
        <p:sp>
          <p:nvSpPr>
            <p:cNvPr id="30" name="文本框 29"/>
            <p:cNvSpPr txBox="1"/>
            <p:nvPr/>
          </p:nvSpPr>
          <p:spPr>
            <a:xfrm>
              <a:off x="2571" y="1487"/>
              <a:ext cx="2830" cy="2931"/>
            </a:xfrm>
            <a:prstGeom prst="rect">
              <a:avLst/>
            </a:prstGeom>
            <a:noFill/>
          </p:spPr>
          <p:txBody>
            <a:bodyPr wrap="square" rtlCol="0">
              <a:spAutoFit/>
            </a:bodyPr>
            <a:lstStyle/>
            <a:p>
              <a:pPr algn="dist"/>
              <a:r>
                <a:rPr lang="zh-CN" altLang="en-US" sz="11500">
                  <a:solidFill>
                    <a:srgbClr val="EB7200"/>
                  </a:solidFill>
                  <a:latin typeface="站酷快乐体2016修订版" panose="02010600030101010101" charset="-122"/>
                  <a:ea typeface="站酷快乐体2016修订版" panose="02010600030101010101" charset="-122"/>
                  <a:cs typeface="阿里巴巴普惠体" panose="00020600040101010101" charset="-122"/>
                </a:rPr>
                <a:t>课</a:t>
              </a:r>
            </a:p>
          </p:txBody>
        </p:sp>
      </p:grpSp>
      <p:sp>
        <p:nvSpPr>
          <p:cNvPr id="32" name="流程图: 可选过程 31"/>
          <p:cNvSpPr/>
          <p:nvPr/>
        </p:nvSpPr>
        <p:spPr>
          <a:xfrm>
            <a:off x="2471420" y="3488690"/>
            <a:ext cx="3629660" cy="635000"/>
          </a:xfrm>
          <a:prstGeom prst="flowChartAlternateProcess">
            <a:avLst/>
          </a:prstGeom>
          <a:solidFill>
            <a:srgbClr val="EB7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3200" dirty="0">
                <a:latin typeface="站酷快乐体2016修订版" panose="02010600030101010101" charset="-122"/>
                <a:ea typeface="站酷快乐体2016修订版" panose="02010600030101010101" charset="-122"/>
                <a:cs typeface="阿里巴巴普惠体" panose="00020600040101010101" charset="-122"/>
              </a:rPr>
              <a:t>主讲人</a:t>
            </a:r>
            <a:r>
              <a:rPr lang="zh-CN" altLang="en-US" sz="3200" dirty="0" smtClean="0">
                <a:latin typeface="站酷快乐体2016修订版" panose="02010600030101010101" charset="-122"/>
                <a:ea typeface="站酷快乐体2016修订版" panose="02010600030101010101" charset="-122"/>
                <a:cs typeface="阿里巴巴普惠体" panose="00020600040101010101" charset="-122"/>
              </a:rPr>
              <a:t>：</a:t>
            </a:r>
            <a:r>
              <a:rPr lang="en-US" altLang="zh-CN" sz="3200" dirty="0" smtClean="0">
                <a:latin typeface="站酷快乐体2016修订版" panose="02010600030101010101" charset="-122"/>
                <a:ea typeface="站酷快乐体2016修订版" panose="02010600030101010101" charset="-122"/>
                <a:cs typeface="阿里巴巴普惠体" panose="00020600040101010101" charset="-122"/>
              </a:rPr>
              <a:t>PPT</a:t>
            </a:r>
            <a:endParaRPr lang="zh-CN" altLang="en-US" sz="3200" dirty="0">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34" name="流程图: 可选过程 33"/>
          <p:cNvSpPr/>
          <p:nvPr/>
        </p:nvSpPr>
        <p:spPr>
          <a:xfrm>
            <a:off x="6372225" y="3488690"/>
            <a:ext cx="3629660" cy="635000"/>
          </a:xfrm>
          <a:prstGeom prst="flowChartAlternateProcess">
            <a:avLst/>
          </a:prstGeom>
          <a:solidFill>
            <a:srgbClr val="006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3200" dirty="0">
                <a:latin typeface="站酷快乐体2016修订版" panose="02010600030101010101" charset="-122"/>
                <a:ea typeface="站酷快乐体2016修订版" panose="02010600030101010101" charset="-122"/>
                <a:cs typeface="站酷快乐体2016修订版" panose="02010600030101010101" charset="-122"/>
              </a:rPr>
              <a:t>时间</a:t>
            </a:r>
            <a:r>
              <a:rPr lang="zh-CN" altLang="en-US" sz="3200" dirty="0" smtClean="0">
                <a:latin typeface="站酷快乐体2016修订版" panose="02010600030101010101" charset="-122"/>
                <a:ea typeface="站酷快乐体2016修订版" panose="02010600030101010101" charset="-122"/>
                <a:cs typeface="站酷快乐体2016修订版" panose="02010600030101010101" charset="-122"/>
              </a:rPr>
              <a:t>：</a:t>
            </a:r>
            <a:r>
              <a:rPr lang="en-US" altLang="zh-CN" sz="3200" dirty="0" smtClean="0">
                <a:latin typeface="站酷快乐体2016修订版" panose="02010600030101010101" charset="-122"/>
                <a:ea typeface="站酷快乐体2016修订版" panose="02010600030101010101" charset="-122"/>
                <a:cs typeface="站酷快乐体2016修订版" panose="02010600030101010101" charset="-122"/>
              </a:rPr>
              <a:t>2020.09</a:t>
            </a:r>
            <a:endParaRPr lang="en-US" altLang="zh-CN" sz="3200" dirty="0">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47" name="文本框 46"/>
          <p:cNvSpPr txBox="1"/>
          <p:nvPr/>
        </p:nvSpPr>
        <p:spPr>
          <a:xfrm>
            <a:off x="1651000" y="735330"/>
            <a:ext cx="1578610" cy="645160"/>
          </a:xfrm>
          <a:prstGeom prst="rect">
            <a:avLst/>
          </a:prstGeom>
          <a:noFill/>
        </p:spPr>
        <p:txBody>
          <a:bodyPr wrap="square" rtlCol="0">
            <a:spAutoFit/>
          </a:bodyPr>
          <a:lstStyle/>
          <a:p>
            <a:pPr algn="ctr"/>
            <a:r>
              <a:rPr lang="en-US" altLang="zh-CN" sz="3600">
                <a:solidFill>
                  <a:srgbClr val="0068AF"/>
                </a:solidFill>
                <a:latin typeface="阿里巴巴普惠体" panose="00020600040101010101" charset="-122"/>
                <a:cs typeface="阿里巴巴普惠体" panose="00020600040101010101" charset="-122"/>
              </a:rPr>
              <a:t>kaī</a:t>
            </a:r>
          </a:p>
        </p:txBody>
      </p:sp>
      <p:sp>
        <p:nvSpPr>
          <p:cNvPr id="48" name="文本框 47"/>
          <p:cNvSpPr txBox="1"/>
          <p:nvPr/>
        </p:nvSpPr>
        <p:spPr>
          <a:xfrm>
            <a:off x="3616960" y="735965"/>
            <a:ext cx="1560830" cy="645160"/>
          </a:xfrm>
          <a:prstGeom prst="rect">
            <a:avLst/>
          </a:prstGeom>
          <a:noFill/>
        </p:spPr>
        <p:txBody>
          <a:bodyPr wrap="square" rtlCol="0">
            <a:spAutoFit/>
          </a:bodyPr>
          <a:lstStyle/>
          <a:p>
            <a:pPr algn="ctr"/>
            <a:r>
              <a:rPr lang="en-US" altLang="zh-CN" sz="3600">
                <a:solidFill>
                  <a:srgbClr val="0068AF"/>
                </a:solidFill>
                <a:latin typeface="阿里巴巴普惠体" panose="00020600040101010101" charset="-122"/>
                <a:cs typeface="阿里巴巴普惠体" panose="00020600040101010101" charset="-122"/>
              </a:rPr>
              <a:t>xué</a:t>
            </a:r>
          </a:p>
        </p:txBody>
      </p:sp>
      <p:sp>
        <p:nvSpPr>
          <p:cNvPr id="49" name="文本框 48"/>
          <p:cNvSpPr txBox="1"/>
          <p:nvPr/>
        </p:nvSpPr>
        <p:spPr>
          <a:xfrm>
            <a:off x="5565140" y="736600"/>
            <a:ext cx="1233805" cy="645160"/>
          </a:xfrm>
          <a:prstGeom prst="rect">
            <a:avLst/>
          </a:prstGeom>
          <a:noFill/>
        </p:spPr>
        <p:txBody>
          <a:bodyPr wrap="square" rtlCol="0">
            <a:spAutoFit/>
          </a:bodyPr>
          <a:lstStyle/>
          <a:p>
            <a:pPr algn="ctr"/>
            <a:r>
              <a:rPr lang="en-US" altLang="zh-CN" sz="3600">
                <a:solidFill>
                  <a:srgbClr val="EB7200"/>
                </a:solidFill>
                <a:latin typeface="阿里巴巴普惠体" panose="00020600040101010101" charset="-122"/>
                <a:cs typeface="阿里巴巴普惠体" panose="00020600040101010101" charset="-122"/>
              </a:rPr>
              <a:t>dì</a:t>
            </a:r>
          </a:p>
        </p:txBody>
      </p:sp>
      <p:sp>
        <p:nvSpPr>
          <p:cNvPr id="50" name="文本框 49"/>
          <p:cNvSpPr txBox="1"/>
          <p:nvPr/>
        </p:nvSpPr>
        <p:spPr>
          <a:xfrm>
            <a:off x="7186295" y="737235"/>
            <a:ext cx="1541780" cy="645160"/>
          </a:xfrm>
          <a:prstGeom prst="rect">
            <a:avLst/>
          </a:prstGeom>
          <a:noFill/>
        </p:spPr>
        <p:txBody>
          <a:bodyPr wrap="square" rtlCol="0">
            <a:spAutoFit/>
          </a:bodyPr>
          <a:lstStyle/>
          <a:p>
            <a:pPr algn="ctr"/>
            <a:r>
              <a:rPr lang="en-US" altLang="zh-CN" sz="3600">
                <a:solidFill>
                  <a:srgbClr val="EB7200"/>
                </a:solidFill>
                <a:latin typeface="阿里巴巴普惠体" panose="00020600040101010101" charset="-122"/>
                <a:cs typeface="阿里巴巴普惠体" panose="00020600040101010101" charset="-122"/>
              </a:rPr>
              <a:t>yī</a:t>
            </a:r>
          </a:p>
        </p:txBody>
      </p:sp>
      <p:sp>
        <p:nvSpPr>
          <p:cNvPr id="51" name="文本框 50"/>
          <p:cNvSpPr txBox="1"/>
          <p:nvPr/>
        </p:nvSpPr>
        <p:spPr>
          <a:xfrm>
            <a:off x="9115425" y="737870"/>
            <a:ext cx="1415415" cy="645160"/>
          </a:xfrm>
          <a:prstGeom prst="rect">
            <a:avLst/>
          </a:prstGeom>
          <a:noFill/>
        </p:spPr>
        <p:txBody>
          <a:bodyPr wrap="square" rtlCol="0">
            <a:spAutoFit/>
          </a:bodyPr>
          <a:lstStyle/>
          <a:p>
            <a:pPr algn="ctr"/>
            <a:r>
              <a:rPr lang="en-US" altLang="zh-CN" sz="3600">
                <a:solidFill>
                  <a:srgbClr val="EB7200"/>
                </a:solidFill>
                <a:latin typeface="阿里巴巴普惠体" panose="00020600040101010101" charset="-122"/>
                <a:cs typeface="阿里巴巴普惠体" panose="00020600040101010101" charset="-122"/>
              </a:rPr>
              <a:t>kè</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0-#ppt_w/2"/>
                                          </p:val>
                                        </p:tav>
                                        <p:tav tm="100000">
                                          <p:val>
                                            <p:strVal val="#ppt_x"/>
                                          </p:val>
                                        </p:tav>
                                      </p:tavLst>
                                    </p:anim>
                                    <p:anim calcmode="lin" valueType="num">
                                      <p:cBhvr additive="base">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Scale>
                                      <p:cBhvr>
                                        <p:cTn id="1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
                                        </p:tgtEl>
                                        <p:attrNameLst>
                                          <p:attrName>ppt_x</p:attrName>
                                          <p:attrName>ppt_y</p:attrName>
                                        </p:attrNameLst>
                                      </p:cBhvr>
                                    </p:animMotion>
                                    <p:animEffect transition="in" filter="fade">
                                      <p:cBhvr>
                                        <p:cTn id="19" dur="1000"/>
                                        <p:tgtEl>
                                          <p:spTgt spid="3"/>
                                        </p:tgtEl>
                                      </p:cBhvr>
                                    </p:animEffect>
                                  </p:childTnLst>
                                </p:cTn>
                              </p:par>
                            </p:childTnLst>
                          </p:cTn>
                        </p:par>
                        <p:par>
                          <p:cTn id="20" fill="hold">
                            <p:stCondLst>
                              <p:cond delay="2500"/>
                            </p:stCondLst>
                            <p:childTnLst>
                              <p:par>
                                <p:cTn id="21" presetID="10" presetClass="entr" presetSubtype="0" fill="hold" grpId="1"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par>
                                <p:cTn id="24" presetID="10" presetClass="entr" presetSubtype="0" fill="hold" grpId="1"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10" presetClass="entr" presetSubtype="0" fill="hold" grpId="1" nodeType="with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10" presetClass="entr" presetSubtype="0" fill="hold" grpId="1" nodeType="with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par>
                                <p:cTn id="33" presetID="10" presetClass="entr" presetSubtype="0" fill="hold" grpId="1"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childTnLst>
                          </p:cTn>
                        </p:par>
                        <p:par>
                          <p:cTn id="36" fill="hold">
                            <p:stCondLst>
                              <p:cond delay="3000"/>
                            </p:stCondLst>
                            <p:childTnLst>
                              <p:par>
                                <p:cTn id="37" presetID="53" presetClass="entr" presetSubtype="16" fill="hold"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500" fill="hold"/>
                                        <p:tgtEl>
                                          <p:spTgt spid="15"/>
                                        </p:tgtEl>
                                        <p:attrNameLst>
                                          <p:attrName>ppt_w</p:attrName>
                                        </p:attrNameLst>
                                      </p:cBhvr>
                                      <p:tavLst>
                                        <p:tav tm="0">
                                          <p:val>
                                            <p:fltVal val="0"/>
                                          </p:val>
                                        </p:tav>
                                        <p:tav tm="100000">
                                          <p:val>
                                            <p:strVal val="#ppt_w"/>
                                          </p:val>
                                        </p:tav>
                                      </p:tavLst>
                                    </p:anim>
                                    <p:anim calcmode="lin" valueType="num">
                                      <p:cBhvr>
                                        <p:cTn id="40" dur="500" fill="hold"/>
                                        <p:tgtEl>
                                          <p:spTgt spid="15"/>
                                        </p:tgtEl>
                                        <p:attrNameLst>
                                          <p:attrName>ppt_h</p:attrName>
                                        </p:attrNameLst>
                                      </p:cBhvr>
                                      <p:tavLst>
                                        <p:tav tm="0">
                                          <p:val>
                                            <p:fltVal val="0"/>
                                          </p:val>
                                        </p:tav>
                                        <p:tav tm="100000">
                                          <p:val>
                                            <p:strVal val="#ppt_h"/>
                                          </p:val>
                                        </p:tav>
                                      </p:tavLst>
                                    </p:anim>
                                    <p:animEffect transition="in" filter="fade">
                                      <p:cBhvr>
                                        <p:cTn id="41" dur="500"/>
                                        <p:tgtEl>
                                          <p:spTgt spid="15"/>
                                        </p:tgtEl>
                                      </p:cBhvr>
                                    </p:animEffect>
                                  </p:childTnLst>
                                </p:cTn>
                              </p:par>
                              <p:par>
                                <p:cTn id="42" presetID="53" presetClass="entr" presetSubtype="16"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animEffect transition="in" filter="fade">
                                      <p:cBhvr>
                                        <p:cTn id="46" dur="500"/>
                                        <p:tgtEl>
                                          <p:spTgt spid="16"/>
                                        </p:tgtEl>
                                      </p:cBhvr>
                                    </p:animEffect>
                                  </p:childTnLst>
                                </p:cTn>
                              </p:par>
                              <p:par>
                                <p:cTn id="47" presetID="53" presetClass="entr" presetSubtype="1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53" presetClass="entr" presetSubtype="16"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p:cTn id="59" dur="500" fill="hold"/>
                                        <p:tgtEl>
                                          <p:spTgt spid="28"/>
                                        </p:tgtEl>
                                        <p:attrNameLst>
                                          <p:attrName>ppt_w</p:attrName>
                                        </p:attrNameLst>
                                      </p:cBhvr>
                                      <p:tavLst>
                                        <p:tav tm="0">
                                          <p:val>
                                            <p:fltVal val="0"/>
                                          </p:val>
                                        </p:tav>
                                        <p:tav tm="100000">
                                          <p:val>
                                            <p:strVal val="#ppt_w"/>
                                          </p:val>
                                        </p:tav>
                                      </p:tavLst>
                                    </p:anim>
                                    <p:anim calcmode="lin" valueType="num">
                                      <p:cBhvr>
                                        <p:cTn id="60" dur="500" fill="hold"/>
                                        <p:tgtEl>
                                          <p:spTgt spid="28"/>
                                        </p:tgtEl>
                                        <p:attrNameLst>
                                          <p:attrName>ppt_h</p:attrName>
                                        </p:attrNameLst>
                                      </p:cBhvr>
                                      <p:tavLst>
                                        <p:tav tm="0">
                                          <p:val>
                                            <p:fltVal val="0"/>
                                          </p:val>
                                        </p:tav>
                                        <p:tav tm="100000">
                                          <p:val>
                                            <p:strVal val="#ppt_h"/>
                                          </p:val>
                                        </p:tav>
                                      </p:tavLst>
                                    </p:anim>
                                    <p:animEffect transition="in" filter="fade">
                                      <p:cBhvr>
                                        <p:cTn id="61" dur="500"/>
                                        <p:tgtEl>
                                          <p:spTgt spid="28"/>
                                        </p:tgtEl>
                                      </p:cBhvr>
                                    </p:animEffect>
                                  </p:childTnLst>
                                </p:cTn>
                              </p:par>
                            </p:childTnLst>
                          </p:cTn>
                        </p:par>
                        <p:par>
                          <p:cTn id="62" fill="hold">
                            <p:stCondLst>
                              <p:cond delay="3500"/>
                            </p:stCondLst>
                            <p:childTnLst>
                              <p:par>
                                <p:cTn id="63" presetID="53" presetClass="entr" presetSubtype="16" fill="hold" grpId="0" nodeType="afterEffect">
                                  <p:stCondLst>
                                    <p:cond delay="0"/>
                                  </p:stCondLst>
                                  <p:childTnLst>
                                    <p:set>
                                      <p:cBhvr>
                                        <p:cTn id="64" dur="1" fill="hold">
                                          <p:stCondLst>
                                            <p:cond delay="0"/>
                                          </p:stCondLst>
                                        </p:cTn>
                                        <p:tgtEl>
                                          <p:spTgt spid="32"/>
                                        </p:tgtEl>
                                        <p:attrNameLst>
                                          <p:attrName>style.visibility</p:attrName>
                                        </p:attrNameLst>
                                      </p:cBhvr>
                                      <p:to>
                                        <p:strVal val="visible"/>
                                      </p:to>
                                    </p:set>
                                    <p:anim calcmode="lin" valueType="num">
                                      <p:cBhvr>
                                        <p:cTn id="65" dur="500" fill="hold"/>
                                        <p:tgtEl>
                                          <p:spTgt spid="32"/>
                                        </p:tgtEl>
                                        <p:attrNameLst>
                                          <p:attrName>ppt_w</p:attrName>
                                        </p:attrNameLst>
                                      </p:cBhvr>
                                      <p:tavLst>
                                        <p:tav tm="0">
                                          <p:val>
                                            <p:fltVal val="0"/>
                                          </p:val>
                                        </p:tav>
                                        <p:tav tm="100000">
                                          <p:val>
                                            <p:strVal val="#ppt_w"/>
                                          </p:val>
                                        </p:tav>
                                      </p:tavLst>
                                    </p:anim>
                                    <p:anim calcmode="lin" valueType="num">
                                      <p:cBhvr>
                                        <p:cTn id="66" dur="500" fill="hold"/>
                                        <p:tgtEl>
                                          <p:spTgt spid="32"/>
                                        </p:tgtEl>
                                        <p:attrNameLst>
                                          <p:attrName>ppt_h</p:attrName>
                                        </p:attrNameLst>
                                      </p:cBhvr>
                                      <p:tavLst>
                                        <p:tav tm="0">
                                          <p:val>
                                            <p:fltVal val="0"/>
                                          </p:val>
                                        </p:tav>
                                        <p:tav tm="100000">
                                          <p:val>
                                            <p:strVal val="#ppt_h"/>
                                          </p:val>
                                        </p:tav>
                                      </p:tavLst>
                                    </p:anim>
                                    <p:animEffect transition="in" filter="fade">
                                      <p:cBhvr>
                                        <p:cTn id="67" dur="500"/>
                                        <p:tgtEl>
                                          <p:spTgt spid="32"/>
                                        </p:tgtEl>
                                      </p:cBhvr>
                                    </p:animEffect>
                                  </p:childTnLst>
                                </p:cTn>
                              </p:par>
                            </p:childTnLst>
                          </p:cTn>
                        </p:par>
                        <p:par>
                          <p:cTn id="68" fill="hold">
                            <p:stCondLst>
                              <p:cond delay="4000"/>
                            </p:stCondLst>
                            <p:childTnLst>
                              <p:par>
                                <p:cTn id="69" presetID="53" presetClass="entr" presetSubtype="16" fill="hold" grpId="0" nodeType="afterEffect">
                                  <p:stCondLst>
                                    <p:cond delay="0"/>
                                  </p:stCondLst>
                                  <p:childTnLst>
                                    <p:set>
                                      <p:cBhvr>
                                        <p:cTn id="70" dur="1" fill="hold">
                                          <p:stCondLst>
                                            <p:cond delay="0"/>
                                          </p:stCondLst>
                                        </p:cTn>
                                        <p:tgtEl>
                                          <p:spTgt spid="34"/>
                                        </p:tgtEl>
                                        <p:attrNameLst>
                                          <p:attrName>style.visibility</p:attrName>
                                        </p:attrNameLst>
                                      </p:cBhvr>
                                      <p:to>
                                        <p:strVal val="visible"/>
                                      </p:to>
                                    </p:set>
                                    <p:anim calcmode="lin" valueType="num">
                                      <p:cBhvr>
                                        <p:cTn id="71" dur="500" fill="hold"/>
                                        <p:tgtEl>
                                          <p:spTgt spid="34"/>
                                        </p:tgtEl>
                                        <p:attrNameLst>
                                          <p:attrName>ppt_w</p:attrName>
                                        </p:attrNameLst>
                                      </p:cBhvr>
                                      <p:tavLst>
                                        <p:tav tm="0">
                                          <p:val>
                                            <p:fltVal val="0"/>
                                          </p:val>
                                        </p:tav>
                                        <p:tav tm="100000">
                                          <p:val>
                                            <p:strVal val="#ppt_w"/>
                                          </p:val>
                                        </p:tav>
                                      </p:tavLst>
                                    </p:anim>
                                    <p:anim calcmode="lin" valueType="num">
                                      <p:cBhvr>
                                        <p:cTn id="72" dur="500" fill="hold"/>
                                        <p:tgtEl>
                                          <p:spTgt spid="34"/>
                                        </p:tgtEl>
                                        <p:attrNameLst>
                                          <p:attrName>ppt_h</p:attrName>
                                        </p:attrNameLst>
                                      </p:cBhvr>
                                      <p:tavLst>
                                        <p:tav tm="0">
                                          <p:val>
                                            <p:fltVal val="0"/>
                                          </p:val>
                                        </p:tav>
                                        <p:tav tm="100000">
                                          <p:val>
                                            <p:strVal val="#ppt_h"/>
                                          </p:val>
                                        </p:tav>
                                      </p:tavLst>
                                    </p:anim>
                                    <p:animEffect transition="in" filter="fade">
                                      <p:cBhvr>
                                        <p:cTn id="73"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4" grpId="0" animBg="1"/>
      <p:bldP spid="47" grpId="0"/>
      <p:bldP spid="47" grpId="1"/>
      <p:bldP spid="48" grpId="0"/>
      <p:bldP spid="48" grpId="1"/>
      <p:bldP spid="49" grpId="0"/>
      <p:bldP spid="49" grpId="1"/>
      <p:bldP spid="50" grpId="0"/>
      <p:bldP spid="50" grpId="1"/>
      <p:bldP spid="51" grpId="0"/>
      <p:bldP spid="51" grpId="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10"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sp>
        <p:nvSpPr>
          <p:cNvPr id="98" name="矩形 97"/>
          <p:cNvSpPr/>
          <p:nvPr>
            <p:custDataLst>
              <p:tags r:id="rId1"/>
            </p:custDataLst>
          </p:nvPr>
        </p:nvSpPr>
        <p:spPr>
          <a:xfrm>
            <a:off x="8970010" y="1337945"/>
            <a:ext cx="1830705" cy="1811020"/>
          </a:xfrm>
          <a:prstGeom prst="rect">
            <a:avLst/>
          </a:prstGeom>
          <a:solidFill>
            <a:srgbClr val="0068AF"/>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7200" b="1" kern="0" dirty="0">
                <a:solidFill>
                  <a:prstClr val="white"/>
                </a:solidFill>
                <a:latin typeface="站酷快乐体2016修订版" panose="02010600030101010101" charset="-122"/>
                <a:ea typeface="站酷快乐体2016修订版" panose="02010600030101010101" charset="-122"/>
                <a:cs typeface="阿里巴巴普惠体" panose="00020600040101010101" charset="-122"/>
              </a:rPr>
              <a:t>目</a:t>
            </a:r>
          </a:p>
        </p:txBody>
      </p:sp>
      <p:sp>
        <p:nvSpPr>
          <p:cNvPr id="99" name="矩形 98"/>
          <p:cNvSpPr/>
          <p:nvPr>
            <p:custDataLst>
              <p:tags r:id="rId2"/>
            </p:custDataLst>
          </p:nvPr>
        </p:nvSpPr>
        <p:spPr>
          <a:xfrm>
            <a:off x="9621520" y="2816860"/>
            <a:ext cx="1499870" cy="1485265"/>
          </a:xfrm>
          <a:prstGeom prst="rect">
            <a:avLst/>
          </a:prstGeom>
          <a:solidFill>
            <a:srgbClr val="EB7200"/>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录</a:t>
            </a:r>
          </a:p>
        </p:txBody>
      </p:sp>
      <p:sp>
        <p:nvSpPr>
          <p:cNvPr id="103" name="文本框 37"/>
          <p:cNvSpPr txBox="1"/>
          <p:nvPr>
            <p:custDataLst>
              <p:tags r:id="rId3"/>
            </p:custDataLst>
          </p:nvPr>
        </p:nvSpPr>
        <p:spPr>
          <a:xfrm>
            <a:off x="3131820" y="956310"/>
            <a:ext cx="3815715" cy="507365"/>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1</a:t>
            </a:r>
            <a:r>
              <a:rPr lang="zh-CN" altLang="en-US"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9" name="组合 18"/>
          <p:cNvGrpSpPr/>
          <p:nvPr/>
        </p:nvGrpSpPr>
        <p:grpSpPr>
          <a:xfrm>
            <a:off x="2188210" y="858520"/>
            <a:ext cx="670560" cy="604520"/>
            <a:chOff x="2946" y="1802"/>
            <a:chExt cx="1056" cy="952"/>
          </a:xfrm>
        </p:grpSpPr>
        <p:sp>
          <p:nvSpPr>
            <p:cNvPr id="84" name="Freeform 5"/>
            <p:cNvSpPr/>
            <p:nvPr/>
          </p:nvSpPr>
          <p:spPr bwMode="auto">
            <a:xfrm>
              <a:off x="2946" y="180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站酷快乐体2016修订版" panose="02010600030101010101" charset="-122"/>
                <a:ea typeface="站酷快乐体2016修订版" panose="02010600030101010101" charset="-122"/>
                <a:cs typeface="阿里巴巴普惠体" panose="00020600040101010101" charset="-122"/>
              </a:endParaRPr>
            </a:p>
          </p:txBody>
        </p:sp>
        <p:pic>
          <p:nvPicPr>
            <p:cNvPr id="6" name="图片 5" descr="20255019"/>
            <p:cNvPicPr>
              <a:picLocks noChangeAspect="1"/>
            </p:cNvPicPr>
            <p:nvPr/>
          </p:nvPicPr>
          <p:blipFill>
            <a:blip r:embed="rId11"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1981"/>
              <a:ext cx="593" cy="593"/>
            </a:xfrm>
            <a:prstGeom prst="rect">
              <a:avLst/>
            </a:prstGeom>
          </p:spPr>
        </p:pic>
      </p:grpSp>
      <p:sp>
        <p:nvSpPr>
          <p:cNvPr id="8" name="文本框 37"/>
          <p:cNvSpPr txBox="1"/>
          <p:nvPr>
            <p:custDataLst>
              <p:tags r:id="rId4"/>
            </p:custDataLst>
          </p:nvPr>
        </p:nvSpPr>
        <p:spPr>
          <a:xfrm>
            <a:off x="3131820" y="2006600"/>
            <a:ext cx="3815715" cy="507365"/>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2</a:t>
            </a:r>
            <a:r>
              <a:rPr lang="zh-CN" altLang="en-US"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0" name="组合 19"/>
          <p:cNvGrpSpPr/>
          <p:nvPr/>
        </p:nvGrpSpPr>
        <p:grpSpPr>
          <a:xfrm>
            <a:off x="2188210" y="1908810"/>
            <a:ext cx="670560" cy="604520"/>
            <a:chOff x="2946" y="3456"/>
            <a:chExt cx="1056" cy="952"/>
          </a:xfrm>
        </p:grpSpPr>
        <p:sp>
          <p:nvSpPr>
            <p:cNvPr id="7"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B7200"/>
            </a:solidFill>
            <a:ln w="9525" cap="flat">
              <a:noFill/>
              <a:prstDash val="solid"/>
              <a:miter lim="800000"/>
            </a:ln>
          </p:spPr>
          <p:txBody>
            <a:bodyPr vert="horz" wrap="square" lIns="121920" tIns="60960" rIns="121920" bIns="60960" numCol="1" anchor="t" anchorCtr="0" compatLnSpc="1"/>
            <a:lstStyle/>
            <a:p>
              <a:endParaRPr lang="zh-CN" altLang="en-US" sz="2135" dirty="0">
                <a:latin typeface="站酷快乐体2016修订版" panose="02010600030101010101" charset="-122"/>
                <a:ea typeface="站酷快乐体2016修订版" panose="02010600030101010101" charset="-122"/>
                <a:cs typeface="阿里巴巴普惠体" panose="00020600040101010101" charset="-122"/>
              </a:endParaRPr>
            </a:p>
          </p:txBody>
        </p:sp>
        <p:pic>
          <p:nvPicPr>
            <p:cNvPr id="9" name="图片 8" descr="20255019"/>
            <p:cNvPicPr>
              <a:picLocks noChangeAspect="1"/>
            </p:cNvPicPr>
            <p:nvPr/>
          </p:nvPicPr>
          <p:blipFill>
            <a:blip r:embed="rId11"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3635"/>
              <a:ext cx="593" cy="593"/>
            </a:xfrm>
            <a:prstGeom prst="rect">
              <a:avLst/>
            </a:prstGeom>
          </p:spPr>
        </p:pic>
      </p:grpSp>
      <p:sp>
        <p:nvSpPr>
          <p:cNvPr id="11" name="文本框 37"/>
          <p:cNvSpPr txBox="1"/>
          <p:nvPr>
            <p:custDataLst>
              <p:tags r:id="rId5"/>
            </p:custDataLst>
          </p:nvPr>
        </p:nvSpPr>
        <p:spPr>
          <a:xfrm>
            <a:off x="3131820" y="3020060"/>
            <a:ext cx="3815715" cy="507365"/>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3</a:t>
            </a:r>
            <a:r>
              <a:rPr lang="zh-CN" altLang="en-US"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1" name="组合 20"/>
          <p:cNvGrpSpPr/>
          <p:nvPr/>
        </p:nvGrpSpPr>
        <p:grpSpPr>
          <a:xfrm>
            <a:off x="2188210" y="2922270"/>
            <a:ext cx="670560" cy="604520"/>
            <a:chOff x="2946" y="5052"/>
            <a:chExt cx="1056" cy="952"/>
          </a:xfrm>
        </p:grpSpPr>
        <p:sp>
          <p:nvSpPr>
            <p:cNvPr id="10" name="Freeform 5"/>
            <p:cNvSpPr/>
            <p:nvPr/>
          </p:nvSpPr>
          <p:spPr bwMode="auto">
            <a:xfrm>
              <a:off x="2946" y="505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站酷快乐体2016修订版" panose="02010600030101010101" charset="-122"/>
                <a:ea typeface="站酷快乐体2016修订版" panose="02010600030101010101" charset="-122"/>
                <a:cs typeface="阿里巴巴普惠体" panose="00020600040101010101" charset="-122"/>
              </a:endParaRPr>
            </a:p>
          </p:txBody>
        </p:sp>
        <p:pic>
          <p:nvPicPr>
            <p:cNvPr id="12" name="图片 11" descr="20255019"/>
            <p:cNvPicPr>
              <a:picLocks noChangeAspect="1"/>
            </p:cNvPicPr>
            <p:nvPr/>
          </p:nvPicPr>
          <p:blipFill>
            <a:blip r:embed="rId11"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5231"/>
              <a:ext cx="593" cy="593"/>
            </a:xfrm>
            <a:prstGeom prst="rect">
              <a:avLst/>
            </a:prstGeom>
          </p:spPr>
        </p:pic>
      </p:grpSp>
      <p:sp>
        <p:nvSpPr>
          <p:cNvPr id="14" name="文本框 37"/>
          <p:cNvSpPr txBox="1"/>
          <p:nvPr>
            <p:custDataLst>
              <p:tags r:id="rId6"/>
            </p:custDataLst>
          </p:nvPr>
        </p:nvSpPr>
        <p:spPr>
          <a:xfrm>
            <a:off x="3131820" y="4070350"/>
            <a:ext cx="3815715" cy="507365"/>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4</a:t>
            </a:r>
            <a:r>
              <a:rPr lang="zh-CN" altLang="en-US"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2" name="组合 21"/>
          <p:cNvGrpSpPr/>
          <p:nvPr/>
        </p:nvGrpSpPr>
        <p:grpSpPr>
          <a:xfrm>
            <a:off x="2188210" y="3972560"/>
            <a:ext cx="670560" cy="604520"/>
            <a:chOff x="2946" y="6706"/>
            <a:chExt cx="1056" cy="952"/>
          </a:xfrm>
        </p:grpSpPr>
        <p:sp>
          <p:nvSpPr>
            <p:cNvPr id="13" name="Freeform 5"/>
            <p:cNvSpPr/>
            <p:nvPr/>
          </p:nvSpPr>
          <p:spPr bwMode="auto">
            <a:xfrm>
              <a:off x="2946" y="670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B7200"/>
            </a:solidFill>
            <a:ln w="9525" cap="flat">
              <a:noFill/>
              <a:prstDash val="solid"/>
              <a:miter lim="800000"/>
            </a:ln>
          </p:spPr>
          <p:txBody>
            <a:bodyPr vert="horz" wrap="square" lIns="121920" tIns="60960" rIns="121920" bIns="60960" numCol="1" anchor="t" anchorCtr="0" compatLnSpc="1"/>
            <a:lstStyle/>
            <a:p>
              <a:endParaRPr lang="zh-CN" altLang="en-US" sz="2135" dirty="0">
                <a:latin typeface="站酷快乐体2016修订版" panose="02010600030101010101" charset="-122"/>
                <a:ea typeface="站酷快乐体2016修订版" panose="02010600030101010101" charset="-122"/>
                <a:cs typeface="阿里巴巴普惠体" panose="00020600040101010101" charset="-122"/>
              </a:endParaRPr>
            </a:p>
          </p:txBody>
        </p:sp>
        <p:pic>
          <p:nvPicPr>
            <p:cNvPr id="15" name="图片 14" descr="20255019"/>
            <p:cNvPicPr>
              <a:picLocks noChangeAspect="1"/>
            </p:cNvPicPr>
            <p:nvPr/>
          </p:nvPicPr>
          <p:blipFill>
            <a:blip r:embed="rId11"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6885"/>
              <a:ext cx="593" cy="593"/>
            </a:xfrm>
            <a:prstGeom prst="rect">
              <a:avLst/>
            </a:prstGeom>
          </p:spPr>
        </p:pic>
      </p:grpSp>
      <p:sp>
        <p:nvSpPr>
          <p:cNvPr id="17" name="文本框 37"/>
          <p:cNvSpPr txBox="1"/>
          <p:nvPr>
            <p:custDataLst>
              <p:tags r:id="rId7"/>
            </p:custDataLst>
          </p:nvPr>
        </p:nvSpPr>
        <p:spPr>
          <a:xfrm>
            <a:off x="3131820" y="5115560"/>
            <a:ext cx="3815715" cy="507365"/>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5</a:t>
            </a:r>
            <a:r>
              <a:rPr lang="zh-CN" altLang="en-US" sz="2400" b="1"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3" name="组合 22"/>
          <p:cNvGrpSpPr/>
          <p:nvPr/>
        </p:nvGrpSpPr>
        <p:grpSpPr>
          <a:xfrm>
            <a:off x="2188210" y="5017770"/>
            <a:ext cx="670560" cy="604520"/>
            <a:chOff x="2946" y="8352"/>
            <a:chExt cx="1056" cy="952"/>
          </a:xfrm>
        </p:grpSpPr>
        <p:sp>
          <p:nvSpPr>
            <p:cNvPr id="16" name="Freeform 5"/>
            <p:cNvSpPr/>
            <p:nvPr/>
          </p:nvSpPr>
          <p:spPr bwMode="auto">
            <a:xfrm>
              <a:off x="2946" y="835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站酷快乐体2016修订版" panose="02010600030101010101" charset="-122"/>
                <a:ea typeface="站酷快乐体2016修订版" panose="02010600030101010101" charset="-122"/>
                <a:cs typeface="阿里巴巴普惠体" panose="00020600040101010101" charset="-122"/>
              </a:endParaRPr>
            </a:p>
          </p:txBody>
        </p:sp>
        <p:pic>
          <p:nvPicPr>
            <p:cNvPr id="18" name="图片 17" descr="20255019"/>
            <p:cNvPicPr>
              <a:picLocks noChangeAspect="1"/>
            </p:cNvPicPr>
            <p:nvPr/>
          </p:nvPicPr>
          <p:blipFill>
            <a:blip r:embed="rId11"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8531"/>
              <a:ext cx="593" cy="593"/>
            </a:xfrm>
            <a:prstGeom prst="rect">
              <a:avLst/>
            </a:prstGeom>
          </p:spPr>
        </p:pic>
      </p:grpSp>
      <p:pic>
        <p:nvPicPr>
          <p:cNvPr id="24" name="图片 23" descr="1"/>
          <p:cNvPicPr>
            <a:picLocks noChangeAspect="1"/>
          </p:cNvPicPr>
          <p:nvPr/>
        </p:nvPicPr>
        <p:blipFill>
          <a:blip r:embed="rId13" cstate="screen">
            <a:extLst>
              <a:ext uri="{28A0092B-C50C-407E-A947-70E740481C1C}">
                <a14:useLocalDpi xmlns:a14="http://schemas.microsoft.com/office/drawing/2010/main" xmlns=""/>
              </a:ext>
            </a:extLst>
          </a:blip>
          <a:stretch>
            <a:fillRect/>
          </a:stretch>
        </p:blipFill>
        <p:spPr>
          <a:xfrm>
            <a:off x="190500" y="4876165"/>
            <a:ext cx="2368550" cy="1984375"/>
          </a:xfrm>
          <a:prstGeom prst="rect">
            <a:avLst/>
          </a:prstGeom>
        </p:spPr>
      </p:pic>
      <p:pic>
        <p:nvPicPr>
          <p:cNvPr id="25" name="图片 24"/>
          <p:cNvPicPr>
            <a:picLocks noChangeAspect="1"/>
          </p:cNvPicPr>
          <p:nvPr/>
        </p:nvPicPr>
        <p:blipFill>
          <a:blip r:embed="rId14" cstate="screen">
            <a:extLst>
              <a:ext uri="{28A0092B-C50C-407E-A947-70E740481C1C}">
                <a14:useLocalDpi xmlns:a14="http://schemas.microsoft.com/office/drawing/2010/main" xmlns=""/>
              </a:ext>
            </a:extLst>
          </a:blip>
          <a:stretch>
            <a:fillRect/>
          </a:stretch>
        </p:blipFill>
        <p:spPr>
          <a:xfrm>
            <a:off x="8331835" y="4643120"/>
            <a:ext cx="3299460" cy="22174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1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0-#ppt_w/2"/>
                                          </p:val>
                                        </p:tav>
                                        <p:tav tm="100000">
                                          <p:val>
                                            <p:strVal val="#ppt_x"/>
                                          </p:val>
                                        </p:tav>
                                      </p:tavLst>
                                    </p:anim>
                                    <p:anim calcmode="lin" valueType="num">
                                      <p:cBhvr additive="base">
                                        <p:cTn id="13" dur="10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3" fill="hold" grpId="0" nodeType="afterEffect">
                                  <p:stCondLst>
                                    <p:cond delay="0"/>
                                  </p:stCondLst>
                                  <p:childTnLst>
                                    <p:set>
                                      <p:cBhvr>
                                        <p:cTn id="16" dur="1" fill="hold">
                                          <p:stCondLst>
                                            <p:cond delay="0"/>
                                          </p:stCondLst>
                                        </p:cTn>
                                        <p:tgtEl>
                                          <p:spTgt spid="98"/>
                                        </p:tgtEl>
                                        <p:attrNameLst>
                                          <p:attrName>style.visibility</p:attrName>
                                        </p:attrNameLst>
                                      </p:cBhvr>
                                      <p:to>
                                        <p:strVal val="visible"/>
                                      </p:to>
                                    </p:set>
                                    <p:anim calcmode="lin" valueType="num">
                                      <p:cBhvr additive="base">
                                        <p:cTn id="17" dur="500" fill="hold"/>
                                        <p:tgtEl>
                                          <p:spTgt spid="98"/>
                                        </p:tgtEl>
                                        <p:attrNameLst>
                                          <p:attrName>ppt_x</p:attrName>
                                        </p:attrNameLst>
                                      </p:cBhvr>
                                      <p:tavLst>
                                        <p:tav tm="0">
                                          <p:val>
                                            <p:strVal val="1+#ppt_w/2"/>
                                          </p:val>
                                        </p:tav>
                                        <p:tav tm="100000">
                                          <p:val>
                                            <p:strVal val="#ppt_x"/>
                                          </p:val>
                                        </p:tav>
                                      </p:tavLst>
                                    </p:anim>
                                    <p:anim calcmode="lin" valueType="num">
                                      <p:cBhvr additive="base">
                                        <p:cTn id="18" dur="500" fill="hold"/>
                                        <p:tgtEl>
                                          <p:spTgt spid="9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200"/>
                                  </p:stCondLst>
                                  <p:childTnLst>
                                    <p:set>
                                      <p:cBhvr>
                                        <p:cTn id="20" dur="1" fill="hold">
                                          <p:stCondLst>
                                            <p:cond delay="0"/>
                                          </p:stCondLst>
                                        </p:cTn>
                                        <p:tgtEl>
                                          <p:spTgt spid="99"/>
                                        </p:tgtEl>
                                        <p:attrNameLst>
                                          <p:attrName>style.visibility</p:attrName>
                                        </p:attrNameLst>
                                      </p:cBhvr>
                                      <p:to>
                                        <p:strVal val="visible"/>
                                      </p:to>
                                    </p:set>
                                    <p:anim calcmode="lin" valueType="num">
                                      <p:cBhvr additive="base">
                                        <p:cTn id="21" dur="500" fill="hold"/>
                                        <p:tgtEl>
                                          <p:spTgt spid="99"/>
                                        </p:tgtEl>
                                        <p:attrNameLst>
                                          <p:attrName>ppt_x</p:attrName>
                                        </p:attrNameLst>
                                      </p:cBhvr>
                                      <p:tavLst>
                                        <p:tav tm="0">
                                          <p:val>
                                            <p:strVal val="1+#ppt_w/2"/>
                                          </p:val>
                                        </p:tav>
                                        <p:tav tm="100000">
                                          <p:val>
                                            <p:strVal val="#ppt_x"/>
                                          </p:val>
                                        </p:tav>
                                      </p:tavLst>
                                    </p:anim>
                                    <p:anim calcmode="lin" valueType="num">
                                      <p:cBhvr additive="base">
                                        <p:cTn id="22" dur="500" fill="hold"/>
                                        <p:tgtEl>
                                          <p:spTgt spid="99"/>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par>
                                <p:cTn id="29" presetID="53" presetClass="entr" presetSubtype="16"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par>
                                <p:cTn id="34" presetID="53" presetClass="entr" presetSubtype="16"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p:cTn id="36" dur="500" fill="hold"/>
                                        <p:tgtEl>
                                          <p:spTgt spid="21"/>
                                        </p:tgtEl>
                                        <p:attrNameLst>
                                          <p:attrName>ppt_w</p:attrName>
                                        </p:attrNameLst>
                                      </p:cBhvr>
                                      <p:tavLst>
                                        <p:tav tm="0">
                                          <p:val>
                                            <p:fltVal val="0"/>
                                          </p:val>
                                        </p:tav>
                                        <p:tav tm="100000">
                                          <p:val>
                                            <p:strVal val="#ppt_w"/>
                                          </p:val>
                                        </p:tav>
                                      </p:tavLst>
                                    </p:anim>
                                    <p:anim calcmode="lin" valueType="num">
                                      <p:cBhvr>
                                        <p:cTn id="37" dur="500" fill="hold"/>
                                        <p:tgtEl>
                                          <p:spTgt spid="21"/>
                                        </p:tgtEl>
                                        <p:attrNameLst>
                                          <p:attrName>ppt_h</p:attrName>
                                        </p:attrNameLst>
                                      </p:cBhvr>
                                      <p:tavLst>
                                        <p:tav tm="0">
                                          <p:val>
                                            <p:fltVal val="0"/>
                                          </p:val>
                                        </p:tav>
                                        <p:tav tm="100000">
                                          <p:val>
                                            <p:strVal val="#ppt_h"/>
                                          </p:val>
                                        </p:tav>
                                      </p:tavLst>
                                    </p:anim>
                                    <p:animEffect transition="in" filter="fade">
                                      <p:cBhvr>
                                        <p:cTn id="38" dur="500"/>
                                        <p:tgtEl>
                                          <p:spTgt spid="21"/>
                                        </p:tgtEl>
                                      </p:cBhvr>
                                    </p:animEffect>
                                  </p:childTnLst>
                                </p:cTn>
                              </p:par>
                              <p:par>
                                <p:cTn id="39" presetID="53" presetClass="entr" presetSubtype="16"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Effect transition="in" filter="fade">
                                      <p:cBhvr>
                                        <p:cTn id="43" dur="500"/>
                                        <p:tgtEl>
                                          <p:spTgt spid="22"/>
                                        </p:tgtEl>
                                      </p:cBhvr>
                                    </p:animEffect>
                                  </p:childTnLst>
                                </p:cTn>
                              </p:par>
                              <p:par>
                                <p:cTn id="44" presetID="53" presetClass="entr" presetSubtype="16"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childTnLst>
                          </p:cTn>
                        </p:par>
                        <p:par>
                          <p:cTn id="49" fill="hold">
                            <p:stCondLst>
                              <p:cond delay="2500"/>
                            </p:stCondLst>
                            <p:childTnLst>
                              <p:par>
                                <p:cTn id="50" presetID="22" presetClass="entr" presetSubtype="8" fill="hold" grpId="0" nodeType="afterEffect">
                                  <p:stCondLst>
                                    <p:cond delay="0"/>
                                  </p:stCondLst>
                                  <p:childTnLst>
                                    <p:set>
                                      <p:cBhvr>
                                        <p:cTn id="51" dur="1" fill="hold">
                                          <p:stCondLst>
                                            <p:cond delay="0"/>
                                          </p:stCondLst>
                                        </p:cTn>
                                        <p:tgtEl>
                                          <p:spTgt spid="103"/>
                                        </p:tgtEl>
                                        <p:attrNameLst>
                                          <p:attrName>style.visibility</p:attrName>
                                        </p:attrNameLst>
                                      </p:cBhvr>
                                      <p:to>
                                        <p:strVal val="visible"/>
                                      </p:to>
                                    </p:set>
                                    <p:animEffect transition="in" filter="wipe(left)">
                                      <p:cBhvr>
                                        <p:cTn id="52" dur="500"/>
                                        <p:tgtEl>
                                          <p:spTgt spid="10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left)">
                                      <p:cBhvr>
                                        <p:cTn id="55" dur="500"/>
                                        <p:tgtEl>
                                          <p:spTgt spid="8"/>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left)">
                                      <p:cBhvr>
                                        <p:cTn id="58" dur="500"/>
                                        <p:tgtEl>
                                          <p:spTgt spid="11"/>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wipe(lef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99" grpId="0" bldLvl="0" animBg="1"/>
      <p:bldP spid="103" grpId="0" bldLvl="0" animBg="1"/>
      <p:bldP spid="8" grpId="0" bldLvl="0" animBg="1"/>
      <p:bldP spid="11" grpId="0" bldLvl="0" animBg="1"/>
      <p:bldP spid="14" grpId="0" bldLvl="0" animBg="1"/>
      <p:bldP spid="17"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sp>
        <p:nvSpPr>
          <p:cNvPr id="103" name="文本框 37"/>
          <p:cNvSpPr txBox="1"/>
          <p:nvPr>
            <p:custDataLst>
              <p:tags r:id="rId1"/>
            </p:custDataLst>
          </p:nvPr>
        </p:nvSpPr>
        <p:spPr>
          <a:xfrm>
            <a:off x="3160395" y="2736850"/>
            <a:ext cx="5013960" cy="666750"/>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1</a:t>
            </a:r>
            <a:r>
              <a:rPr lang="zh-CN" altLang="en-US"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9" name="组合 18"/>
          <p:cNvGrpSpPr/>
          <p:nvPr/>
        </p:nvGrpSpPr>
        <p:grpSpPr>
          <a:xfrm>
            <a:off x="2051050" y="2609215"/>
            <a:ext cx="880110" cy="793750"/>
            <a:chOff x="2946" y="1802"/>
            <a:chExt cx="1056" cy="952"/>
          </a:xfrm>
        </p:grpSpPr>
        <p:sp>
          <p:nvSpPr>
            <p:cNvPr id="84" name="Freeform 5"/>
            <p:cNvSpPr/>
            <p:nvPr/>
          </p:nvSpPr>
          <p:spPr bwMode="auto">
            <a:xfrm>
              <a:off x="2946" y="180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 name="图片 5" descr="20255019"/>
            <p:cNvPicPr>
              <a:picLocks noChangeAspect="1"/>
            </p:cNvPicPr>
            <p:nvPr/>
          </p:nvPicPr>
          <p:blipFill>
            <a:blip r:embed="rId5" cstate="screen">
              <a:extLst>
                <a:ext uri="{28A0092B-C50C-407E-A947-70E740481C1C}">
                  <a14:useLocalDpi xmlns:a14="http://schemas.microsoft.com/office/drawing/2010/main" xmlns=""/>
                </a:ext>
                <a:ext uri="{96DAC541-7B7A-43D3-8B79-37D633B846F1}">
                  <asvg:svgBlip xmlns:asvg="http://schemas.microsoft.com/office/drawing/2016/SVG/main" xmlns="" r:embed="rId6"/>
                </a:ext>
              </a:extLst>
            </a:blip>
            <a:stretch>
              <a:fillRect/>
            </a:stretch>
          </p:blipFill>
          <p:spPr>
            <a:xfrm>
              <a:off x="3181" y="1981"/>
              <a:ext cx="593" cy="593"/>
            </a:xfrm>
            <a:prstGeom prst="rect">
              <a:avLst/>
            </a:prstGeom>
          </p:spPr>
        </p:pic>
      </p:grpSp>
      <p:pic>
        <p:nvPicPr>
          <p:cNvPr id="24" name="图片 23" descr="1"/>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365125" y="4372610"/>
            <a:ext cx="2969895" cy="2487930"/>
          </a:xfrm>
          <a:prstGeom prst="rect">
            <a:avLst/>
          </a:prstGeom>
        </p:spPr>
      </p:pic>
      <p:pic>
        <p:nvPicPr>
          <p:cNvPr id="25" name="图片 24"/>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8331835" y="4643120"/>
            <a:ext cx="3299460" cy="22174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1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0-#ppt_w/2"/>
                                          </p:val>
                                        </p:tav>
                                        <p:tav tm="100000">
                                          <p:val>
                                            <p:strVal val="#ppt_x"/>
                                          </p:val>
                                        </p:tav>
                                      </p:tavLst>
                                    </p:anim>
                                    <p:anim calcmode="lin" valueType="num">
                                      <p:cBhvr additive="base">
                                        <p:cTn id="13" dur="10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wipe(left)">
                                      <p:cBhvr>
                                        <p:cTn id="2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a:stCxn id="24" idx="6"/>
            <a:endCxn id="25" idx="2"/>
          </p:cNvCxnSpPr>
          <p:nvPr/>
        </p:nvCxnSpPr>
        <p:spPr>
          <a:xfrm>
            <a:off x="4322409" y="3805110"/>
            <a:ext cx="3239135" cy="0"/>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26" idx="7"/>
            <a:endCxn id="27" idx="3"/>
          </p:cNvCxnSpPr>
          <p:nvPr/>
        </p:nvCxnSpPr>
        <p:spPr>
          <a:xfrm flipV="1">
            <a:off x="4647750" y="2982427"/>
            <a:ext cx="2698165" cy="1822495"/>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23" idx="5"/>
            <a:endCxn id="28" idx="1"/>
          </p:cNvCxnSpPr>
          <p:nvPr/>
        </p:nvCxnSpPr>
        <p:spPr>
          <a:xfrm>
            <a:off x="4647750" y="2982427"/>
            <a:ext cx="2698165" cy="1822495"/>
          </a:xfrm>
          <a:prstGeom prst="line">
            <a:avLst/>
          </a:prstGeom>
          <a:ln>
            <a:solidFill>
              <a:srgbClr val="1F487C"/>
            </a:solidFill>
          </a:ln>
        </p:spPr>
        <p:style>
          <a:lnRef idx="1">
            <a:schemeClr val="accent1"/>
          </a:lnRef>
          <a:fillRef idx="0">
            <a:schemeClr val="accent1"/>
          </a:fillRef>
          <a:effectRef idx="0">
            <a:schemeClr val="accent1"/>
          </a:effectRef>
          <a:fontRef idx="minor">
            <a:schemeClr val="tx1"/>
          </a:fontRef>
        </p:style>
      </p:cxnSp>
      <p:sp>
        <p:nvSpPr>
          <p:cNvPr id="22" name="椭圆 21"/>
          <p:cNvSpPr>
            <a:spLocks noChangeAspect="1"/>
          </p:cNvSpPr>
          <p:nvPr/>
        </p:nvSpPr>
        <p:spPr>
          <a:xfrm>
            <a:off x="5337382" y="3262400"/>
            <a:ext cx="1085523" cy="1085422"/>
          </a:xfrm>
          <a:prstGeom prst="ellipse">
            <a:avLst/>
          </a:prstGeom>
          <a:solidFill>
            <a:srgbClr val="0068AF"/>
          </a:solidFill>
          <a:ln>
            <a:noFill/>
          </a:ln>
        </p:spPr>
        <p:txBody>
          <a:bodyPr lIns="0" tIns="0" bIns="0" anchor="ctr"/>
          <a:lstStyle/>
          <a:p>
            <a:pPr algn="ctr"/>
            <a:endParaRPr lang="zh-CN" altLang="en-US" sz="3200" kern="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23" name="椭圆 22"/>
          <p:cNvSpPr>
            <a:spLocks noChangeAspect="1"/>
          </p:cNvSpPr>
          <p:nvPr/>
        </p:nvSpPr>
        <p:spPr>
          <a:xfrm>
            <a:off x="3862307" y="2197059"/>
            <a:ext cx="920201" cy="920117"/>
          </a:xfrm>
          <a:prstGeom prst="ellipse">
            <a:avLst/>
          </a:prstGeom>
          <a:solidFill>
            <a:srgbClr val="EB7200"/>
          </a:solidFill>
          <a:ln w="12700" cap="flat" cmpd="sng" algn="ctr">
            <a:noFill/>
            <a:prstDash val="solid"/>
            <a:miter lim="800000"/>
          </a:ln>
          <a:effectLst/>
        </p:spPr>
        <p:txBody>
          <a:bodyPr anchor="ctr"/>
          <a:lstStyle/>
          <a:p>
            <a:pPr algn="ctr"/>
            <a:r>
              <a:rPr lang="en-US" altLang="zh-CN"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1</a:t>
            </a:r>
            <a:endPar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24" name="椭圆 23"/>
          <p:cNvSpPr>
            <a:spLocks noChangeAspect="1"/>
          </p:cNvSpPr>
          <p:nvPr/>
        </p:nvSpPr>
        <p:spPr>
          <a:xfrm>
            <a:off x="3402208" y="3345052"/>
            <a:ext cx="920201" cy="920117"/>
          </a:xfrm>
          <a:prstGeom prst="ellipse">
            <a:avLst/>
          </a:prstGeom>
          <a:solidFill>
            <a:srgbClr val="EB7200"/>
          </a:solidFill>
          <a:ln w="12700" cap="flat" cmpd="sng" algn="ctr">
            <a:noFill/>
            <a:prstDash val="solid"/>
            <a:miter lim="800000"/>
          </a:ln>
          <a:effectLst/>
        </p:spPr>
        <p:txBody>
          <a:bodyPr anchor="ctr"/>
          <a:lstStyle/>
          <a:p>
            <a:pPr algn="ctr"/>
            <a:r>
              <a:rPr lang="en-US" altLang="zh-CN"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2</a:t>
            </a:r>
            <a:endPar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25" name="椭圆 24"/>
          <p:cNvSpPr>
            <a:spLocks noChangeAspect="1"/>
          </p:cNvSpPr>
          <p:nvPr/>
        </p:nvSpPr>
        <p:spPr>
          <a:xfrm>
            <a:off x="7561541" y="3345052"/>
            <a:ext cx="920201" cy="920117"/>
          </a:xfrm>
          <a:prstGeom prst="ellipse">
            <a:avLst/>
          </a:prstGeom>
          <a:solidFill>
            <a:srgbClr val="EB7200"/>
          </a:solidFill>
          <a:ln w="12700" cap="flat" cmpd="sng" algn="ctr">
            <a:noFill/>
            <a:prstDash val="solid"/>
            <a:miter lim="800000"/>
          </a:ln>
          <a:effectLst/>
        </p:spPr>
        <p:txBody>
          <a:bodyPr anchor="ctr"/>
          <a:lstStyle/>
          <a:p>
            <a:pPr algn="ctr"/>
            <a:r>
              <a:rPr lang="en-US" altLang="zh-CN"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B</a:t>
            </a:r>
            <a:endPar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26" name="椭圆 25"/>
          <p:cNvSpPr>
            <a:spLocks noChangeAspect="1"/>
          </p:cNvSpPr>
          <p:nvPr/>
        </p:nvSpPr>
        <p:spPr>
          <a:xfrm>
            <a:off x="3862307" y="4670173"/>
            <a:ext cx="920201" cy="920117"/>
          </a:xfrm>
          <a:prstGeom prst="ellipse">
            <a:avLst/>
          </a:prstGeom>
          <a:solidFill>
            <a:srgbClr val="EB7200"/>
          </a:solidFill>
          <a:ln w="12700" cap="flat" cmpd="sng" algn="ctr">
            <a:noFill/>
            <a:prstDash val="solid"/>
            <a:miter lim="800000"/>
          </a:ln>
          <a:effectLst/>
        </p:spPr>
        <p:txBody>
          <a:bodyPr anchor="ctr"/>
          <a:lstStyle/>
          <a:p>
            <a:pPr algn="ctr"/>
            <a:r>
              <a:rPr lang="en-US" altLang="zh-CN"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3</a:t>
            </a:r>
            <a:endPar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27" name="椭圆 26"/>
          <p:cNvSpPr>
            <a:spLocks noChangeAspect="1"/>
          </p:cNvSpPr>
          <p:nvPr/>
        </p:nvSpPr>
        <p:spPr>
          <a:xfrm>
            <a:off x="7211154" y="2197059"/>
            <a:ext cx="920201" cy="920117"/>
          </a:xfrm>
          <a:prstGeom prst="ellipse">
            <a:avLst/>
          </a:prstGeom>
          <a:solidFill>
            <a:srgbClr val="EB7200"/>
          </a:solidFill>
          <a:ln w="12700" cap="flat" cmpd="sng" algn="ctr">
            <a:noFill/>
            <a:prstDash val="solid"/>
            <a:miter lim="800000"/>
          </a:ln>
          <a:effectLst/>
        </p:spPr>
        <p:txBody>
          <a:bodyPr anchor="ctr"/>
          <a:lstStyle/>
          <a:p>
            <a:pPr algn="ctr"/>
            <a:r>
              <a:rPr lang="en-US" altLang="zh-CN"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A</a:t>
            </a:r>
            <a:endPar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28" name="椭圆 27"/>
          <p:cNvSpPr>
            <a:spLocks noChangeAspect="1"/>
          </p:cNvSpPr>
          <p:nvPr/>
        </p:nvSpPr>
        <p:spPr>
          <a:xfrm>
            <a:off x="7211154" y="4670173"/>
            <a:ext cx="920201" cy="920117"/>
          </a:xfrm>
          <a:prstGeom prst="ellipse">
            <a:avLst/>
          </a:prstGeom>
          <a:solidFill>
            <a:srgbClr val="EB7200"/>
          </a:solidFill>
          <a:ln w="12700" cap="flat" cmpd="sng" algn="ctr">
            <a:noFill/>
            <a:prstDash val="solid"/>
            <a:miter lim="800000"/>
          </a:ln>
          <a:effectLst/>
        </p:spPr>
        <p:txBody>
          <a:bodyPr anchor="ctr"/>
          <a:lstStyle/>
          <a:p>
            <a:pPr algn="ctr"/>
            <a:r>
              <a:rPr lang="en-US" altLang="zh-CN"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C</a:t>
            </a:r>
            <a:endPar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29" name="矩形 28"/>
          <p:cNvSpPr/>
          <p:nvPr/>
        </p:nvSpPr>
        <p:spPr>
          <a:xfrm>
            <a:off x="914906" y="2148443"/>
            <a:ext cx="2855440"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p>
          <a:p>
            <a:pPr algn="r"/>
            <a:r>
              <a:rPr lang="en-US" altLang="zh-CN" sz="1300" dirty="0">
                <a:solidFill>
                  <a:schemeClr val="bg2">
                    <a:lumMod val="25000"/>
                  </a:schemeClr>
                </a:solidFill>
              </a:rPr>
              <a:t>Lorem ipsum dolor sit amet, consectetuer adipiscing elit. Maecenas porttitor congue massa. </a:t>
            </a:r>
          </a:p>
        </p:txBody>
      </p:sp>
      <p:sp>
        <p:nvSpPr>
          <p:cNvPr id="30" name="矩形 29"/>
          <p:cNvSpPr/>
          <p:nvPr/>
        </p:nvSpPr>
        <p:spPr>
          <a:xfrm>
            <a:off x="454805" y="3382657"/>
            <a:ext cx="2855440"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p>
          <a:p>
            <a:pPr algn="r"/>
            <a:r>
              <a:rPr lang="en-US" altLang="zh-CN" sz="1300" dirty="0">
                <a:solidFill>
                  <a:schemeClr val="bg2">
                    <a:lumMod val="25000"/>
                  </a:schemeClr>
                </a:solidFill>
              </a:rPr>
              <a:t>Lorem ipsum dolor sit amet, consectetuer adipiscing elit. Maecenas porttitor congue massa. </a:t>
            </a:r>
          </a:p>
        </p:txBody>
      </p:sp>
      <p:sp>
        <p:nvSpPr>
          <p:cNvPr id="31" name="矩形 30"/>
          <p:cNvSpPr/>
          <p:nvPr/>
        </p:nvSpPr>
        <p:spPr>
          <a:xfrm>
            <a:off x="911524" y="4707779"/>
            <a:ext cx="2855440"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400" b="1" dirty="0">
                <a:solidFill>
                  <a:schemeClr val="bg2">
                    <a:lumMod val="25000"/>
                  </a:schemeClr>
                </a:solidFill>
              </a:rPr>
              <a:t>在此添加关键字</a:t>
            </a:r>
          </a:p>
          <a:p>
            <a:pPr algn="r"/>
            <a:r>
              <a:rPr lang="en-US" altLang="zh-CN" sz="1300" dirty="0">
                <a:solidFill>
                  <a:schemeClr val="bg2">
                    <a:lumMod val="25000"/>
                  </a:schemeClr>
                </a:solidFill>
              </a:rPr>
              <a:t>Lorem ipsum dolor sit amet, consectetuer adipiscing elit. Maecenas porttitor congue massa. </a:t>
            </a:r>
          </a:p>
        </p:txBody>
      </p:sp>
      <p:sp>
        <p:nvSpPr>
          <p:cNvPr id="32" name="矩形 31"/>
          <p:cNvSpPr/>
          <p:nvPr/>
        </p:nvSpPr>
        <p:spPr>
          <a:xfrm>
            <a:off x="8346839" y="4707779"/>
            <a:ext cx="2855440"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p>
          <a:p>
            <a:r>
              <a:rPr lang="en-US" altLang="zh-CN" sz="1300" dirty="0">
                <a:solidFill>
                  <a:schemeClr val="bg2">
                    <a:lumMod val="25000"/>
                  </a:schemeClr>
                </a:solidFill>
              </a:rPr>
              <a:t>Lorem ipsum dolor sit amet, consectetuer adipiscing elit. Maecenas porttitor congue massa. </a:t>
            </a:r>
          </a:p>
        </p:txBody>
      </p:sp>
      <p:sp>
        <p:nvSpPr>
          <p:cNvPr id="33" name="矩形 32"/>
          <p:cNvSpPr/>
          <p:nvPr/>
        </p:nvSpPr>
        <p:spPr>
          <a:xfrm>
            <a:off x="8697372" y="3382657"/>
            <a:ext cx="2855440"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p>
          <a:p>
            <a:r>
              <a:rPr lang="en-US" altLang="zh-CN" sz="1300" dirty="0">
                <a:solidFill>
                  <a:schemeClr val="bg2">
                    <a:lumMod val="25000"/>
                  </a:schemeClr>
                </a:solidFill>
              </a:rPr>
              <a:t>Lorem ipsum dolor sit amet, consectetuer adipiscing elit. Maecenas porttitor congue massa. </a:t>
            </a:r>
          </a:p>
        </p:txBody>
      </p:sp>
      <p:sp>
        <p:nvSpPr>
          <p:cNvPr id="34" name="矩形 33"/>
          <p:cNvSpPr/>
          <p:nvPr/>
        </p:nvSpPr>
        <p:spPr>
          <a:xfrm>
            <a:off x="8358079" y="2148443"/>
            <a:ext cx="2855440"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400" b="1" dirty="0">
                <a:solidFill>
                  <a:schemeClr val="bg2">
                    <a:lumMod val="25000"/>
                  </a:schemeClr>
                </a:solidFill>
              </a:rPr>
              <a:t>在此添加关键字</a:t>
            </a:r>
          </a:p>
          <a:p>
            <a:r>
              <a:rPr lang="en-US" altLang="zh-CN" sz="1300" dirty="0">
                <a:solidFill>
                  <a:schemeClr val="bg2">
                    <a:lumMod val="25000"/>
                  </a:schemeClr>
                </a:solidFill>
              </a:rPr>
              <a:t>Lorem ipsum dolor sit amet, consectetuer adipiscing elit. Maecenas porttitor congue massa. </a:t>
            </a:r>
          </a:p>
        </p:txBody>
      </p:sp>
      <p:sp>
        <p:nvSpPr>
          <p:cNvPr id="35" name="Freeform 871"/>
          <p:cNvSpPr>
            <a:spLocks noEditPoints="1"/>
          </p:cNvSpPr>
          <p:nvPr/>
        </p:nvSpPr>
        <p:spPr bwMode="auto">
          <a:xfrm>
            <a:off x="5557017" y="3491033"/>
            <a:ext cx="646247" cy="628155"/>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solidFill>
            <a:schemeClr val="bg1"/>
          </a:solidFill>
          <a:ln>
            <a:noFill/>
          </a:ln>
          <a:extLst/>
        </p:spPr>
        <p:txBody>
          <a:bodyPr vert="horz" wrap="square" lIns="115193" tIns="57597" rIns="115193" bIns="57597" numCol="1" anchor="t" anchorCtr="0" compatLnSpc="1">
            <a:prstTxWarp prst="textNoShape">
              <a:avLst/>
            </a:prstTxWarp>
          </a:bodyPr>
          <a:lstStyle/>
          <a:p>
            <a:endParaRPr lang="en-US"/>
          </a:p>
        </p:txBody>
      </p:sp>
      <p:grpSp>
        <p:nvGrpSpPr>
          <p:cNvPr id="36" name="组合 35"/>
          <p:cNvGrpSpPr/>
          <p:nvPr/>
        </p:nvGrpSpPr>
        <p:grpSpPr>
          <a:xfrm>
            <a:off x="323215" y="226060"/>
            <a:ext cx="4758690" cy="604520"/>
            <a:chOff x="3446" y="3006"/>
            <a:chExt cx="7494" cy="952"/>
          </a:xfrm>
        </p:grpSpPr>
        <p:sp>
          <p:nvSpPr>
            <p:cNvPr id="37"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1</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8" name="组合 37"/>
            <p:cNvGrpSpPr/>
            <p:nvPr/>
          </p:nvGrpSpPr>
          <p:grpSpPr>
            <a:xfrm>
              <a:off x="3446" y="3006"/>
              <a:ext cx="1056" cy="952"/>
              <a:chOff x="2946" y="3456"/>
              <a:chExt cx="1056" cy="952"/>
            </a:xfrm>
          </p:grpSpPr>
          <p:sp>
            <p:nvSpPr>
              <p:cNvPr id="39"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40" name="图片 39"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3724661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六边形 22"/>
          <p:cNvSpPr/>
          <p:nvPr/>
        </p:nvSpPr>
        <p:spPr>
          <a:xfrm rot="5400000">
            <a:off x="5994978" y="2281799"/>
            <a:ext cx="1158733" cy="1008187"/>
          </a:xfrm>
          <a:prstGeom prst="hexagon">
            <a:avLst>
              <a:gd name="adj" fmla="val 25000"/>
              <a:gd name="vf" fmla="val 115470"/>
            </a:avLst>
          </a:prstGeom>
          <a:solidFill>
            <a:srgbClr val="0068AF"/>
          </a:solidFill>
          <a:ln>
            <a:noFill/>
          </a:ln>
        </p:spPr>
      </p:sp>
      <p:sp>
        <p:nvSpPr>
          <p:cNvPr id="24" name="六边形 23"/>
          <p:cNvSpPr/>
          <p:nvPr/>
        </p:nvSpPr>
        <p:spPr>
          <a:xfrm rot="5400000">
            <a:off x="4603845" y="2281799"/>
            <a:ext cx="1158733" cy="1008187"/>
          </a:xfrm>
          <a:prstGeom prst="hexagon">
            <a:avLst>
              <a:gd name="adj" fmla="val 25000"/>
              <a:gd name="vf" fmla="val 115470"/>
            </a:avLst>
          </a:prstGeom>
          <a:solidFill>
            <a:srgbClr val="0068AF"/>
          </a:solidFill>
          <a:ln>
            <a:noFill/>
          </a:ln>
        </p:spPr>
      </p:sp>
      <p:sp>
        <p:nvSpPr>
          <p:cNvPr id="25" name="六边形 24"/>
          <p:cNvSpPr/>
          <p:nvPr/>
        </p:nvSpPr>
        <p:spPr>
          <a:xfrm rot="5400000">
            <a:off x="6597771" y="3446691"/>
            <a:ext cx="1158733" cy="1008187"/>
          </a:xfrm>
          <a:prstGeom prst="hexagon">
            <a:avLst>
              <a:gd name="adj" fmla="val 25000"/>
              <a:gd name="vf" fmla="val 115470"/>
            </a:avLst>
          </a:prstGeom>
          <a:solidFill>
            <a:srgbClr val="0068AF"/>
          </a:solidFill>
          <a:ln>
            <a:noFill/>
          </a:ln>
        </p:spPr>
      </p:sp>
      <p:sp>
        <p:nvSpPr>
          <p:cNvPr id="26" name="六边形 25"/>
          <p:cNvSpPr/>
          <p:nvPr/>
        </p:nvSpPr>
        <p:spPr>
          <a:xfrm rot="5400000">
            <a:off x="5994978" y="4596469"/>
            <a:ext cx="1158733" cy="1008187"/>
          </a:xfrm>
          <a:prstGeom prst="hexagon">
            <a:avLst>
              <a:gd name="adj" fmla="val 25000"/>
              <a:gd name="vf" fmla="val 115470"/>
            </a:avLst>
          </a:prstGeom>
          <a:solidFill>
            <a:srgbClr val="0068AF"/>
          </a:solidFill>
          <a:ln>
            <a:noFill/>
          </a:ln>
        </p:spPr>
      </p:sp>
      <p:sp>
        <p:nvSpPr>
          <p:cNvPr id="27" name="六边形 26"/>
          <p:cNvSpPr/>
          <p:nvPr/>
        </p:nvSpPr>
        <p:spPr>
          <a:xfrm rot="5400000">
            <a:off x="4573617" y="4566243"/>
            <a:ext cx="1158733" cy="1008187"/>
          </a:xfrm>
          <a:prstGeom prst="hexagon">
            <a:avLst>
              <a:gd name="adj" fmla="val 25000"/>
              <a:gd name="vf" fmla="val 115470"/>
            </a:avLst>
          </a:prstGeom>
          <a:solidFill>
            <a:srgbClr val="0068AF"/>
          </a:solidFill>
          <a:ln>
            <a:noFill/>
          </a:ln>
        </p:spPr>
      </p:sp>
      <p:sp>
        <p:nvSpPr>
          <p:cNvPr id="28" name="六边形 14"/>
          <p:cNvSpPr/>
          <p:nvPr/>
        </p:nvSpPr>
        <p:spPr>
          <a:xfrm>
            <a:off x="4987375" y="4535520"/>
            <a:ext cx="693969" cy="797594"/>
          </a:xfrm>
          <a:prstGeom prst="rect">
            <a:avLst/>
          </a:prstGeom>
          <a:noFill/>
          <a:ln>
            <a:noFill/>
          </a:ln>
          <a:effectLst/>
        </p:spPr>
        <p:txBody>
          <a:bodyPr spcFirstLastPara="0" vert="horz" wrap="square" lIns="0" tIns="0" rIns="0" bIns="0" numCol="1" spcCol="1600" anchor="ctr" anchorCtr="0">
            <a:noAutofit/>
          </a:bodyPr>
          <a:lstStyle/>
          <a:p>
            <a:pPr algn="ctr" defTabSz="2016123">
              <a:lnSpc>
                <a:spcPct val="90000"/>
              </a:lnSpc>
              <a:spcBef>
                <a:spcPct val="0"/>
              </a:spcBef>
              <a:spcAft>
                <a:spcPct val="35000"/>
              </a:spcAft>
              <a:defRPr/>
            </a:pPr>
            <a:endParaRPr lang="zh-CN" altLang="en-US" sz="3500">
              <a:solidFill>
                <a:sysClr val="window" lastClr="FFFFFF"/>
              </a:solidFill>
              <a:ea typeface="微软雅黑"/>
            </a:endParaRPr>
          </a:p>
        </p:txBody>
      </p:sp>
      <p:sp>
        <p:nvSpPr>
          <p:cNvPr id="29" name="六边形 28"/>
          <p:cNvSpPr/>
          <p:nvPr/>
        </p:nvSpPr>
        <p:spPr>
          <a:xfrm rot="5400000">
            <a:off x="3943524" y="3441321"/>
            <a:ext cx="1158733" cy="1008187"/>
          </a:xfrm>
          <a:prstGeom prst="hexagon">
            <a:avLst>
              <a:gd name="adj" fmla="val 25000"/>
              <a:gd name="vf" fmla="val 115470"/>
            </a:avLst>
          </a:prstGeom>
          <a:solidFill>
            <a:srgbClr val="0068AF"/>
          </a:solidFill>
          <a:ln>
            <a:noFill/>
          </a:ln>
        </p:spPr>
      </p:sp>
      <p:sp>
        <p:nvSpPr>
          <p:cNvPr id="30" name="六边形 29"/>
          <p:cNvSpPr/>
          <p:nvPr/>
        </p:nvSpPr>
        <p:spPr>
          <a:xfrm rot="5400000">
            <a:off x="5084402" y="3251663"/>
            <a:ext cx="1588753" cy="1382342"/>
          </a:xfrm>
          <a:prstGeom prst="hexagon">
            <a:avLst>
              <a:gd name="adj" fmla="val 25000"/>
              <a:gd name="vf" fmla="val 115470"/>
            </a:avLst>
          </a:prstGeom>
          <a:solidFill>
            <a:srgbClr val="EB7200"/>
          </a:solidFill>
          <a:ln w="12700" cap="flat" cmpd="sng" algn="ctr">
            <a:noFill/>
            <a:prstDash val="solid"/>
            <a:miter lim="800000"/>
          </a:ln>
          <a:effectLst/>
        </p:spPr>
      </p:sp>
      <p:sp>
        <p:nvSpPr>
          <p:cNvPr id="31" name="Freeform 902"/>
          <p:cNvSpPr>
            <a:spLocks noEditPoints="1"/>
          </p:cNvSpPr>
          <p:nvPr/>
        </p:nvSpPr>
        <p:spPr bwMode="auto">
          <a:xfrm>
            <a:off x="5530782" y="3673784"/>
            <a:ext cx="695993" cy="538891"/>
          </a:xfrm>
          <a:custGeom>
            <a:avLst/>
            <a:gdLst>
              <a:gd name="T0" fmla="*/ 51 w 178"/>
              <a:gd name="T1" fmla="*/ 100 h 138"/>
              <a:gd name="T2" fmla="*/ 63 w 178"/>
              <a:gd name="T3" fmla="*/ 112 h 138"/>
              <a:gd name="T4" fmla="*/ 89 w 178"/>
              <a:gd name="T5" fmla="*/ 101 h 138"/>
              <a:gd name="T6" fmla="*/ 115 w 178"/>
              <a:gd name="T7" fmla="*/ 112 h 138"/>
              <a:gd name="T8" fmla="*/ 127 w 178"/>
              <a:gd name="T9" fmla="*/ 100 h 138"/>
              <a:gd name="T10" fmla="*/ 89 w 178"/>
              <a:gd name="T11" fmla="*/ 84 h 138"/>
              <a:gd name="T12" fmla="*/ 51 w 178"/>
              <a:gd name="T13" fmla="*/ 100 h 138"/>
              <a:gd name="T14" fmla="*/ 89 w 178"/>
              <a:gd name="T15" fmla="*/ 120 h 138"/>
              <a:gd name="T16" fmla="*/ 76 w 178"/>
              <a:gd name="T17" fmla="*/ 125 h 138"/>
              <a:gd name="T18" fmla="*/ 89 w 178"/>
              <a:gd name="T19" fmla="*/ 138 h 138"/>
              <a:gd name="T20" fmla="*/ 102 w 178"/>
              <a:gd name="T21" fmla="*/ 125 h 138"/>
              <a:gd name="T22" fmla="*/ 89 w 178"/>
              <a:gd name="T23" fmla="*/ 120 h 138"/>
              <a:gd name="T24" fmla="*/ 177 w 178"/>
              <a:gd name="T25" fmla="*/ 49 h 138"/>
              <a:gd name="T26" fmla="*/ 1 w 178"/>
              <a:gd name="T27" fmla="*/ 49 h 138"/>
              <a:gd name="T28" fmla="*/ 0 w 178"/>
              <a:gd name="T29" fmla="*/ 49 h 138"/>
              <a:gd name="T30" fmla="*/ 13 w 178"/>
              <a:gd name="T31" fmla="*/ 62 h 138"/>
              <a:gd name="T32" fmla="*/ 89 w 178"/>
              <a:gd name="T33" fmla="*/ 29 h 138"/>
              <a:gd name="T34" fmla="*/ 165 w 178"/>
              <a:gd name="T35" fmla="*/ 62 h 138"/>
              <a:gd name="T36" fmla="*/ 178 w 178"/>
              <a:gd name="T37" fmla="*/ 49 h 138"/>
              <a:gd name="T38" fmla="*/ 177 w 178"/>
              <a:gd name="T39" fmla="*/ 49 h 138"/>
              <a:gd name="T40" fmla="*/ 89 w 178"/>
              <a:gd name="T41" fmla="*/ 48 h 138"/>
              <a:gd name="T42" fmla="*/ 26 w 178"/>
              <a:gd name="T43" fmla="*/ 74 h 138"/>
              <a:gd name="T44" fmla="*/ 26 w 178"/>
              <a:gd name="T45" fmla="*/ 75 h 138"/>
              <a:gd name="T46" fmla="*/ 38 w 178"/>
              <a:gd name="T47" fmla="*/ 87 h 138"/>
              <a:gd name="T48" fmla="*/ 89 w 178"/>
              <a:gd name="T49" fmla="*/ 66 h 138"/>
              <a:gd name="T50" fmla="*/ 140 w 178"/>
              <a:gd name="T51" fmla="*/ 87 h 138"/>
              <a:gd name="T52" fmla="*/ 152 w 178"/>
              <a:gd name="T53" fmla="*/ 75 h 138"/>
              <a:gd name="T54" fmla="*/ 152 w 178"/>
              <a:gd name="T55" fmla="*/ 74 h 138"/>
              <a:gd name="T56" fmla="*/ 89 w 178"/>
              <a:gd name="T57" fmla="*/ 4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8" h="138">
                <a:moveTo>
                  <a:pt x="51" y="100"/>
                </a:moveTo>
                <a:cubicBezTo>
                  <a:pt x="63" y="112"/>
                  <a:pt x="63" y="112"/>
                  <a:pt x="63" y="112"/>
                </a:cubicBezTo>
                <a:cubicBezTo>
                  <a:pt x="70" y="106"/>
                  <a:pt x="79" y="101"/>
                  <a:pt x="89" y="101"/>
                </a:cubicBezTo>
                <a:cubicBezTo>
                  <a:pt x="99" y="101"/>
                  <a:pt x="108" y="106"/>
                  <a:pt x="115" y="112"/>
                </a:cubicBezTo>
                <a:cubicBezTo>
                  <a:pt x="127" y="100"/>
                  <a:pt x="127" y="100"/>
                  <a:pt x="127" y="100"/>
                </a:cubicBezTo>
                <a:cubicBezTo>
                  <a:pt x="117" y="90"/>
                  <a:pt x="104" y="84"/>
                  <a:pt x="89" y="84"/>
                </a:cubicBezTo>
                <a:cubicBezTo>
                  <a:pt x="74" y="84"/>
                  <a:pt x="61" y="90"/>
                  <a:pt x="51" y="100"/>
                </a:cubicBezTo>
                <a:close/>
                <a:moveTo>
                  <a:pt x="89" y="120"/>
                </a:moveTo>
                <a:cubicBezTo>
                  <a:pt x="84" y="120"/>
                  <a:pt x="79" y="122"/>
                  <a:pt x="76" y="125"/>
                </a:cubicBezTo>
                <a:cubicBezTo>
                  <a:pt x="89" y="138"/>
                  <a:pt x="89" y="138"/>
                  <a:pt x="89" y="138"/>
                </a:cubicBezTo>
                <a:cubicBezTo>
                  <a:pt x="102" y="125"/>
                  <a:pt x="102" y="125"/>
                  <a:pt x="102" y="125"/>
                </a:cubicBezTo>
                <a:cubicBezTo>
                  <a:pt x="99" y="122"/>
                  <a:pt x="94" y="120"/>
                  <a:pt x="89" y="120"/>
                </a:cubicBezTo>
                <a:close/>
                <a:moveTo>
                  <a:pt x="177" y="49"/>
                </a:moveTo>
                <a:cubicBezTo>
                  <a:pt x="128" y="0"/>
                  <a:pt x="50" y="0"/>
                  <a:pt x="1" y="49"/>
                </a:cubicBezTo>
                <a:cubicBezTo>
                  <a:pt x="1" y="49"/>
                  <a:pt x="1" y="49"/>
                  <a:pt x="0" y="49"/>
                </a:cubicBezTo>
                <a:cubicBezTo>
                  <a:pt x="13" y="62"/>
                  <a:pt x="13" y="62"/>
                  <a:pt x="13" y="62"/>
                </a:cubicBezTo>
                <a:cubicBezTo>
                  <a:pt x="32" y="42"/>
                  <a:pt x="59" y="29"/>
                  <a:pt x="89" y="29"/>
                </a:cubicBezTo>
                <a:cubicBezTo>
                  <a:pt x="119" y="29"/>
                  <a:pt x="146" y="42"/>
                  <a:pt x="165" y="62"/>
                </a:cubicBezTo>
                <a:cubicBezTo>
                  <a:pt x="178" y="49"/>
                  <a:pt x="178" y="49"/>
                  <a:pt x="178" y="49"/>
                </a:cubicBezTo>
                <a:cubicBezTo>
                  <a:pt x="177" y="49"/>
                  <a:pt x="177" y="49"/>
                  <a:pt x="177" y="49"/>
                </a:cubicBezTo>
                <a:close/>
                <a:moveTo>
                  <a:pt x="89" y="48"/>
                </a:moveTo>
                <a:cubicBezTo>
                  <a:pt x="65" y="48"/>
                  <a:pt x="43" y="57"/>
                  <a:pt x="26" y="74"/>
                </a:cubicBezTo>
                <a:cubicBezTo>
                  <a:pt x="26" y="74"/>
                  <a:pt x="26" y="74"/>
                  <a:pt x="26" y="75"/>
                </a:cubicBezTo>
                <a:cubicBezTo>
                  <a:pt x="38" y="87"/>
                  <a:pt x="38" y="87"/>
                  <a:pt x="38" y="87"/>
                </a:cubicBezTo>
                <a:cubicBezTo>
                  <a:pt x="51" y="74"/>
                  <a:pt x="69" y="66"/>
                  <a:pt x="89" y="66"/>
                </a:cubicBezTo>
                <a:cubicBezTo>
                  <a:pt x="109" y="66"/>
                  <a:pt x="127" y="74"/>
                  <a:pt x="140" y="87"/>
                </a:cubicBezTo>
                <a:cubicBezTo>
                  <a:pt x="152" y="75"/>
                  <a:pt x="152" y="75"/>
                  <a:pt x="152" y="75"/>
                </a:cubicBezTo>
                <a:cubicBezTo>
                  <a:pt x="152" y="74"/>
                  <a:pt x="152" y="74"/>
                  <a:pt x="152" y="74"/>
                </a:cubicBezTo>
                <a:cubicBezTo>
                  <a:pt x="135" y="57"/>
                  <a:pt x="113" y="48"/>
                  <a:pt x="89" y="48"/>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2" name="Freeform 97"/>
          <p:cNvSpPr>
            <a:spLocks noEditPoints="1"/>
          </p:cNvSpPr>
          <p:nvPr/>
        </p:nvSpPr>
        <p:spPr bwMode="auto">
          <a:xfrm>
            <a:off x="4374110" y="3770919"/>
            <a:ext cx="343864" cy="343833"/>
          </a:xfrm>
          <a:custGeom>
            <a:avLst/>
            <a:gdLst>
              <a:gd name="T0" fmla="*/ 44 w 88"/>
              <a:gd name="T1" fmla="*/ 0 h 88"/>
              <a:gd name="T2" fmla="*/ 0 w 88"/>
              <a:gd name="T3" fmla="*/ 44 h 88"/>
              <a:gd name="T4" fmla="*/ 44 w 88"/>
              <a:gd name="T5" fmla="*/ 88 h 88"/>
              <a:gd name="T6" fmla="*/ 88 w 88"/>
              <a:gd name="T7" fmla="*/ 44 h 88"/>
              <a:gd name="T8" fmla="*/ 44 w 88"/>
              <a:gd name="T9" fmla="*/ 0 h 88"/>
              <a:gd name="T10" fmla="*/ 61 w 88"/>
              <a:gd name="T11" fmla="*/ 52 h 88"/>
              <a:gd name="T12" fmla="*/ 52 w 88"/>
              <a:gd name="T13" fmla="*/ 52 h 88"/>
              <a:gd name="T14" fmla="*/ 52 w 88"/>
              <a:gd name="T15" fmla="*/ 61 h 88"/>
              <a:gd name="T16" fmla="*/ 44 w 88"/>
              <a:gd name="T17" fmla="*/ 69 h 88"/>
              <a:gd name="T18" fmla="*/ 36 w 88"/>
              <a:gd name="T19" fmla="*/ 61 h 88"/>
              <a:gd name="T20" fmla="*/ 36 w 88"/>
              <a:gd name="T21" fmla="*/ 52 h 88"/>
              <a:gd name="T22" fmla="*/ 28 w 88"/>
              <a:gd name="T23" fmla="*/ 52 h 88"/>
              <a:gd name="T24" fmla="*/ 20 w 88"/>
              <a:gd name="T25" fmla="*/ 44 h 88"/>
              <a:gd name="T26" fmla="*/ 28 w 88"/>
              <a:gd name="T27" fmla="*/ 36 h 88"/>
              <a:gd name="T28" fmla="*/ 36 w 88"/>
              <a:gd name="T29" fmla="*/ 36 h 88"/>
              <a:gd name="T30" fmla="*/ 36 w 88"/>
              <a:gd name="T31" fmla="*/ 28 h 88"/>
              <a:gd name="T32" fmla="*/ 44 w 88"/>
              <a:gd name="T33" fmla="*/ 20 h 88"/>
              <a:gd name="T34" fmla="*/ 52 w 88"/>
              <a:gd name="T35" fmla="*/ 28 h 88"/>
              <a:gd name="T36" fmla="*/ 52 w 88"/>
              <a:gd name="T37" fmla="*/ 36 h 88"/>
              <a:gd name="T38" fmla="*/ 61 w 88"/>
              <a:gd name="T39" fmla="*/ 36 h 88"/>
              <a:gd name="T40" fmla="*/ 69 w 88"/>
              <a:gd name="T41" fmla="*/ 44 h 88"/>
              <a:gd name="T42" fmla="*/ 61 w 88"/>
              <a:gd name="T43"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8" h="88">
                <a:moveTo>
                  <a:pt x="44" y="0"/>
                </a:moveTo>
                <a:cubicBezTo>
                  <a:pt x="20" y="0"/>
                  <a:pt x="0" y="20"/>
                  <a:pt x="0" y="44"/>
                </a:cubicBezTo>
                <a:cubicBezTo>
                  <a:pt x="0" y="69"/>
                  <a:pt x="20" y="88"/>
                  <a:pt x="44" y="88"/>
                </a:cubicBezTo>
                <a:cubicBezTo>
                  <a:pt x="69" y="88"/>
                  <a:pt x="88" y="69"/>
                  <a:pt x="88" y="44"/>
                </a:cubicBezTo>
                <a:cubicBezTo>
                  <a:pt x="88" y="20"/>
                  <a:pt x="69" y="0"/>
                  <a:pt x="44" y="0"/>
                </a:cubicBezTo>
                <a:close/>
                <a:moveTo>
                  <a:pt x="61" y="52"/>
                </a:moveTo>
                <a:cubicBezTo>
                  <a:pt x="52" y="52"/>
                  <a:pt x="52" y="52"/>
                  <a:pt x="52" y="52"/>
                </a:cubicBezTo>
                <a:cubicBezTo>
                  <a:pt x="52" y="61"/>
                  <a:pt x="52" y="61"/>
                  <a:pt x="52" y="61"/>
                </a:cubicBezTo>
                <a:cubicBezTo>
                  <a:pt x="52" y="65"/>
                  <a:pt x="49" y="69"/>
                  <a:pt x="44" y="69"/>
                </a:cubicBezTo>
                <a:cubicBezTo>
                  <a:pt x="40" y="69"/>
                  <a:pt x="36" y="65"/>
                  <a:pt x="36" y="61"/>
                </a:cubicBezTo>
                <a:cubicBezTo>
                  <a:pt x="36" y="52"/>
                  <a:pt x="36" y="52"/>
                  <a:pt x="36" y="52"/>
                </a:cubicBezTo>
                <a:cubicBezTo>
                  <a:pt x="28" y="52"/>
                  <a:pt x="28" y="52"/>
                  <a:pt x="28" y="52"/>
                </a:cubicBezTo>
                <a:cubicBezTo>
                  <a:pt x="23" y="52"/>
                  <a:pt x="20" y="49"/>
                  <a:pt x="20" y="44"/>
                </a:cubicBezTo>
                <a:cubicBezTo>
                  <a:pt x="20" y="40"/>
                  <a:pt x="23" y="36"/>
                  <a:pt x="28" y="36"/>
                </a:cubicBezTo>
                <a:cubicBezTo>
                  <a:pt x="36" y="36"/>
                  <a:pt x="36" y="36"/>
                  <a:pt x="36" y="36"/>
                </a:cubicBezTo>
                <a:cubicBezTo>
                  <a:pt x="36" y="28"/>
                  <a:pt x="36" y="28"/>
                  <a:pt x="36" y="28"/>
                </a:cubicBezTo>
                <a:cubicBezTo>
                  <a:pt x="36" y="23"/>
                  <a:pt x="40" y="20"/>
                  <a:pt x="44" y="20"/>
                </a:cubicBezTo>
                <a:cubicBezTo>
                  <a:pt x="49" y="20"/>
                  <a:pt x="52" y="23"/>
                  <a:pt x="52" y="28"/>
                </a:cubicBezTo>
                <a:cubicBezTo>
                  <a:pt x="52" y="36"/>
                  <a:pt x="52" y="36"/>
                  <a:pt x="52" y="36"/>
                </a:cubicBezTo>
                <a:cubicBezTo>
                  <a:pt x="61" y="36"/>
                  <a:pt x="61" y="36"/>
                  <a:pt x="61" y="36"/>
                </a:cubicBezTo>
                <a:cubicBezTo>
                  <a:pt x="65" y="36"/>
                  <a:pt x="69" y="40"/>
                  <a:pt x="69" y="44"/>
                </a:cubicBezTo>
                <a:cubicBezTo>
                  <a:pt x="69" y="49"/>
                  <a:pt x="65" y="52"/>
                  <a:pt x="61" y="52"/>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3" name="Freeform 98"/>
          <p:cNvSpPr>
            <a:spLocks noEditPoints="1"/>
          </p:cNvSpPr>
          <p:nvPr/>
        </p:nvSpPr>
        <p:spPr bwMode="auto">
          <a:xfrm>
            <a:off x="6379831" y="4933555"/>
            <a:ext cx="380234" cy="378547"/>
          </a:xfrm>
          <a:custGeom>
            <a:avLst/>
            <a:gdLst>
              <a:gd name="T0" fmla="*/ 17 w 97"/>
              <a:gd name="T1" fmla="*/ 17 h 97"/>
              <a:gd name="T2" fmla="*/ 17 w 97"/>
              <a:gd name="T3" fmla="*/ 79 h 97"/>
              <a:gd name="T4" fmla="*/ 80 w 97"/>
              <a:gd name="T5" fmla="*/ 79 h 97"/>
              <a:gd name="T6" fmla="*/ 80 w 97"/>
              <a:gd name="T7" fmla="*/ 17 h 97"/>
              <a:gd name="T8" fmla="*/ 17 w 97"/>
              <a:gd name="T9" fmla="*/ 17 h 97"/>
              <a:gd name="T10" fmla="*/ 66 w 97"/>
              <a:gd name="T11" fmla="*/ 42 h 97"/>
              <a:gd name="T12" fmla="*/ 60 w 97"/>
              <a:gd name="T13" fmla="*/ 48 h 97"/>
              <a:gd name="T14" fmla="*/ 66 w 97"/>
              <a:gd name="T15" fmla="*/ 54 h 97"/>
              <a:gd name="T16" fmla="*/ 66 w 97"/>
              <a:gd name="T17" fmla="*/ 66 h 97"/>
              <a:gd name="T18" fmla="*/ 55 w 97"/>
              <a:gd name="T19" fmla="*/ 66 h 97"/>
              <a:gd name="T20" fmla="*/ 49 w 97"/>
              <a:gd name="T21" fmla="*/ 59 h 97"/>
              <a:gd name="T22" fmla="*/ 42 w 97"/>
              <a:gd name="T23" fmla="*/ 66 h 97"/>
              <a:gd name="T24" fmla="*/ 31 w 97"/>
              <a:gd name="T25" fmla="*/ 66 h 97"/>
              <a:gd name="T26" fmla="*/ 31 w 97"/>
              <a:gd name="T27" fmla="*/ 54 h 97"/>
              <a:gd name="T28" fmla="*/ 37 w 97"/>
              <a:gd name="T29" fmla="*/ 48 h 97"/>
              <a:gd name="T30" fmla="*/ 31 w 97"/>
              <a:gd name="T31" fmla="*/ 42 h 97"/>
              <a:gd name="T32" fmla="*/ 31 w 97"/>
              <a:gd name="T33" fmla="*/ 31 h 97"/>
              <a:gd name="T34" fmla="*/ 42 w 97"/>
              <a:gd name="T35" fmla="*/ 31 h 97"/>
              <a:gd name="T36" fmla="*/ 49 w 97"/>
              <a:gd name="T37" fmla="*/ 37 h 97"/>
              <a:gd name="T38" fmla="*/ 55 w 97"/>
              <a:gd name="T39" fmla="*/ 31 h 97"/>
              <a:gd name="T40" fmla="*/ 66 w 97"/>
              <a:gd name="T41" fmla="*/ 31 h 97"/>
              <a:gd name="T42" fmla="*/ 66 w 97"/>
              <a:gd name="T43" fmla="*/ 4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97">
                <a:moveTo>
                  <a:pt x="17" y="17"/>
                </a:moveTo>
                <a:cubicBezTo>
                  <a:pt x="0" y="34"/>
                  <a:pt x="0" y="62"/>
                  <a:pt x="17" y="79"/>
                </a:cubicBezTo>
                <a:cubicBezTo>
                  <a:pt x="35" y="97"/>
                  <a:pt x="62" y="97"/>
                  <a:pt x="80" y="79"/>
                </a:cubicBezTo>
                <a:cubicBezTo>
                  <a:pt x="97" y="62"/>
                  <a:pt x="97" y="34"/>
                  <a:pt x="80" y="17"/>
                </a:cubicBezTo>
                <a:cubicBezTo>
                  <a:pt x="62" y="0"/>
                  <a:pt x="35" y="0"/>
                  <a:pt x="17" y="17"/>
                </a:cubicBezTo>
                <a:close/>
                <a:moveTo>
                  <a:pt x="66" y="42"/>
                </a:moveTo>
                <a:cubicBezTo>
                  <a:pt x="60" y="48"/>
                  <a:pt x="60" y="48"/>
                  <a:pt x="60" y="48"/>
                </a:cubicBezTo>
                <a:cubicBezTo>
                  <a:pt x="66" y="54"/>
                  <a:pt x="66" y="54"/>
                  <a:pt x="66" y="54"/>
                </a:cubicBezTo>
                <a:cubicBezTo>
                  <a:pt x="69" y="58"/>
                  <a:pt x="69" y="63"/>
                  <a:pt x="66" y="66"/>
                </a:cubicBezTo>
                <a:cubicBezTo>
                  <a:pt x="63" y="69"/>
                  <a:pt x="58" y="69"/>
                  <a:pt x="55" y="66"/>
                </a:cubicBezTo>
                <a:cubicBezTo>
                  <a:pt x="49" y="59"/>
                  <a:pt x="49" y="59"/>
                  <a:pt x="49" y="59"/>
                </a:cubicBezTo>
                <a:cubicBezTo>
                  <a:pt x="42" y="66"/>
                  <a:pt x="42" y="66"/>
                  <a:pt x="42" y="66"/>
                </a:cubicBezTo>
                <a:cubicBezTo>
                  <a:pt x="39" y="69"/>
                  <a:pt x="34" y="69"/>
                  <a:pt x="31" y="66"/>
                </a:cubicBezTo>
                <a:cubicBezTo>
                  <a:pt x="28" y="63"/>
                  <a:pt x="28" y="58"/>
                  <a:pt x="31" y="54"/>
                </a:cubicBezTo>
                <a:cubicBezTo>
                  <a:pt x="37" y="48"/>
                  <a:pt x="37" y="48"/>
                  <a:pt x="37" y="48"/>
                </a:cubicBezTo>
                <a:cubicBezTo>
                  <a:pt x="31" y="42"/>
                  <a:pt x="31" y="42"/>
                  <a:pt x="31" y="42"/>
                </a:cubicBezTo>
                <a:cubicBezTo>
                  <a:pt x="28" y="39"/>
                  <a:pt x="28" y="34"/>
                  <a:pt x="31" y="31"/>
                </a:cubicBezTo>
                <a:cubicBezTo>
                  <a:pt x="34" y="28"/>
                  <a:pt x="39" y="28"/>
                  <a:pt x="42" y="31"/>
                </a:cubicBezTo>
                <a:cubicBezTo>
                  <a:pt x="49" y="37"/>
                  <a:pt x="49" y="37"/>
                  <a:pt x="49" y="37"/>
                </a:cubicBezTo>
                <a:cubicBezTo>
                  <a:pt x="55" y="31"/>
                  <a:pt x="55" y="31"/>
                  <a:pt x="55" y="31"/>
                </a:cubicBezTo>
                <a:cubicBezTo>
                  <a:pt x="58" y="28"/>
                  <a:pt x="63" y="28"/>
                  <a:pt x="66" y="31"/>
                </a:cubicBezTo>
                <a:cubicBezTo>
                  <a:pt x="69" y="34"/>
                  <a:pt x="69" y="39"/>
                  <a:pt x="66" y="42"/>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4" name="Freeform 100"/>
          <p:cNvSpPr>
            <a:spLocks noEditPoints="1"/>
          </p:cNvSpPr>
          <p:nvPr/>
        </p:nvSpPr>
        <p:spPr bwMode="auto">
          <a:xfrm>
            <a:off x="4944271" y="4894327"/>
            <a:ext cx="378582" cy="378547"/>
          </a:xfrm>
          <a:custGeom>
            <a:avLst/>
            <a:gdLst>
              <a:gd name="T0" fmla="*/ 80 w 97"/>
              <a:gd name="T1" fmla="*/ 17 h 97"/>
              <a:gd name="T2" fmla="*/ 17 w 97"/>
              <a:gd name="T3" fmla="*/ 17 h 97"/>
              <a:gd name="T4" fmla="*/ 17 w 97"/>
              <a:gd name="T5" fmla="*/ 79 h 97"/>
              <a:gd name="T6" fmla="*/ 80 w 97"/>
              <a:gd name="T7" fmla="*/ 79 h 97"/>
              <a:gd name="T8" fmla="*/ 80 w 97"/>
              <a:gd name="T9" fmla="*/ 17 h 97"/>
              <a:gd name="T10" fmla="*/ 79 w 97"/>
              <a:gd name="T11" fmla="*/ 43 h 97"/>
              <a:gd name="T12" fmla="*/ 50 w 97"/>
              <a:gd name="T13" fmla="*/ 72 h 97"/>
              <a:gd name="T14" fmla="*/ 50 w 97"/>
              <a:gd name="T15" fmla="*/ 72 h 97"/>
              <a:gd name="T16" fmla="*/ 44 w 97"/>
              <a:gd name="T17" fmla="*/ 75 h 97"/>
              <a:gd name="T18" fmla="*/ 38 w 97"/>
              <a:gd name="T19" fmla="*/ 72 h 97"/>
              <a:gd name="T20" fmla="*/ 38 w 97"/>
              <a:gd name="T21" fmla="*/ 72 h 97"/>
              <a:gd name="T22" fmla="*/ 21 w 97"/>
              <a:gd name="T23" fmla="*/ 55 h 97"/>
              <a:gd name="T24" fmla="*/ 21 w 97"/>
              <a:gd name="T25" fmla="*/ 44 h 97"/>
              <a:gd name="T26" fmla="*/ 32 w 97"/>
              <a:gd name="T27" fmla="*/ 44 h 97"/>
              <a:gd name="T28" fmla="*/ 44 w 97"/>
              <a:gd name="T29" fmla="*/ 55 h 97"/>
              <a:gd name="T30" fmla="*/ 68 w 97"/>
              <a:gd name="T31" fmla="*/ 32 h 97"/>
              <a:gd name="T32" fmla="*/ 79 w 97"/>
              <a:gd name="T33" fmla="*/ 32 h 97"/>
              <a:gd name="T34" fmla="*/ 79 w 97"/>
              <a:gd name="T35" fmla="*/ 4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7" h="97">
                <a:moveTo>
                  <a:pt x="80" y="17"/>
                </a:moveTo>
                <a:cubicBezTo>
                  <a:pt x="62" y="0"/>
                  <a:pt x="34" y="0"/>
                  <a:pt x="17" y="17"/>
                </a:cubicBezTo>
                <a:cubicBezTo>
                  <a:pt x="0" y="34"/>
                  <a:pt x="0" y="62"/>
                  <a:pt x="17" y="79"/>
                </a:cubicBezTo>
                <a:cubicBezTo>
                  <a:pt x="34" y="97"/>
                  <a:pt x="62" y="97"/>
                  <a:pt x="80" y="79"/>
                </a:cubicBezTo>
                <a:cubicBezTo>
                  <a:pt x="97" y="62"/>
                  <a:pt x="97" y="34"/>
                  <a:pt x="80" y="17"/>
                </a:cubicBezTo>
                <a:close/>
                <a:moveTo>
                  <a:pt x="79" y="43"/>
                </a:moveTo>
                <a:cubicBezTo>
                  <a:pt x="50" y="72"/>
                  <a:pt x="50" y="72"/>
                  <a:pt x="50" y="72"/>
                </a:cubicBezTo>
                <a:cubicBezTo>
                  <a:pt x="50" y="72"/>
                  <a:pt x="50" y="72"/>
                  <a:pt x="50" y="72"/>
                </a:cubicBezTo>
                <a:cubicBezTo>
                  <a:pt x="48" y="74"/>
                  <a:pt x="46" y="75"/>
                  <a:pt x="44" y="75"/>
                </a:cubicBezTo>
                <a:cubicBezTo>
                  <a:pt x="42" y="75"/>
                  <a:pt x="40" y="74"/>
                  <a:pt x="38" y="72"/>
                </a:cubicBezTo>
                <a:cubicBezTo>
                  <a:pt x="38" y="72"/>
                  <a:pt x="38" y="72"/>
                  <a:pt x="38" y="72"/>
                </a:cubicBezTo>
                <a:cubicBezTo>
                  <a:pt x="21" y="55"/>
                  <a:pt x="21" y="55"/>
                  <a:pt x="21" y="55"/>
                </a:cubicBezTo>
                <a:cubicBezTo>
                  <a:pt x="18" y="52"/>
                  <a:pt x="18" y="47"/>
                  <a:pt x="21" y="44"/>
                </a:cubicBezTo>
                <a:cubicBezTo>
                  <a:pt x="24" y="41"/>
                  <a:pt x="29" y="41"/>
                  <a:pt x="32" y="44"/>
                </a:cubicBezTo>
                <a:cubicBezTo>
                  <a:pt x="44" y="55"/>
                  <a:pt x="44" y="55"/>
                  <a:pt x="44" y="55"/>
                </a:cubicBezTo>
                <a:cubicBezTo>
                  <a:pt x="68" y="32"/>
                  <a:pt x="68" y="32"/>
                  <a:pt x="68" y="32"/>
                </a:cubicBezTo>
                <a:cubicBezTo>
                  <a:pt x="71" y="29"/>
                  <a:pt x="76" y="29"/>
                  <a:pt x="79" y="32"/>
                </a:cubicBezTo>
                <a:cubicBezTo>
                  <a:pt x="82" y="35"/>
                  <a:pt x="82" y="40"/>
                  <a:pt x="79" y="43"/>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5" name="Freeform 148"/>
          <p:cNvSpPr>
            <a:spLocks noEditPoints="1"/>
          </p:cNvSpPr>
          <p:nvPr/>
        </p:nvSpPr>
        <p:spPr bwMode="auto">
          <a:xfrm>
            <a:off x="6460391" y="2577560"/>
            <a:ext cx="380234" cy="378547"/>
          </a:xfrm>
          <a:custGeom>
            <a:avLst/>
            <a:gdLst>
              <a:gd name="T0" fmla="*/ 79 w 97"/>
              <a:gd name="T1" fmla="*/ 17 h 97"/>
              <a:gd name="T2" fmla="*/ 17 w 97"/>
              <a:gd name="T3" fmla="*/ 17 h 97"/>
              <a:gd name="T4" fmla="*/ 17 w 97"/>
              <a:gd name="T5" fmla="*/ 80 h 97"/>
              <a:gd name="T6" fmla="*/ 79 w 97"/>
              <a:gd name="T7" fmla="*/ 80 h 97"/>
              <a:gd name="T8" fmla="*/ 79 w 97"/>
              <a:gd name="T9" fmla="*/ 17 h 97"/>
              <a:gd name="T10" fmla="*/ 75 w 97"/>
              <a:gd name="T11" fmla="*/ 53 h 97"/>
              <a:gd name="T12" fmla="*/ 59 w 97"/>
              <a:gd name="T13" fmla="*/ 66 h 97"/>
              <a:gd name="T14" fmla="*/ 54 w 97"/>
              <a:gd name="T15" fmla="*/ 63 h 97"/>
              <a:gd name="T16" fmla="*/ 53 w 97"/>
              <a:gd name="T17" fmla="*/ 58 h 97"/>
              <a:gd name="T18" fmla="*/ 48 w 97"/>
              <a:gd name="T19" fmla="*/ 57 h 97"/>
              <a:gd name="T20" fmla="*/ 27 w 97"/>
              <a:gd name="T21" fmla="*/ 57 h 97"/>
              <a:gd name="T22" fmla="*/ 18 w 97"/>
              <a:gd name="T23" fmla="*/ 48 h 97"/>
              <a:gd name="T24" fmla="*/ 27 w 97"/>
              <a:gd name="T25" fmla="*/ 39 h 97"/>
              <a:gd name="T26" fmla="*/ 49 w 97"/>
              <a:gd name="T27" fmla="*/ 39 h 97"/>
              <a:gd name="T28" fmla="*/ 53 w 97"/>
              <a:gd name="T29" fmla="*/ 39 h 97"/>
              <a:gd name="T30" fmla="*/ 54 w 97"/>
              <a:gd name="T31" fmla="*/ 34 h 97"/>
              <a:gd name="T32" fmla="*/ 59 w 97"/>
              <a:gd name="T33" fmla="*/ 31 h 97"/>
              <a:gd name="T34" fmla="*/ 75 w 97"/>
              <a:gd name="T35" fmla="*/ 44 h 97"/>
              <a:gd name="T36" fmla="*/ 75 w 97"/>
              <a:gd name="T37" fmla="*/ 5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7" h="97">
                <a:moveTo>
                  <a:pt x="79" y="17"/>
                </a:moveTo>
                <a:cubicBezTo>
                  <a:pt x="62" y="0"/>
                  <a:pt x="34" y="0"/>
                  <a:pt x="17" y="17"/>
                </a:cubicBezTo>
                <a:cubicBezTo>
                  <a:pt x="0" y="34"/>
                  <a:pt x="0" y="62"/>
                  <a:pt x="17" y="80"/>
                </a:cubicBezTo>
                <a:cubicBezTo>
                  <a:pt x="34" y="97"/>
                  <a:pt x="62" y="97"/>
                  <a:pt x="79" y="80"/>
                </a:cubicBezTo>
                <a:cubicBezTo>
                  <a:pt x="97" y="62"/>
                  <a:pt x="97" y="34"/>
                  <a:pt x="79" y="17"/>
                </a:cubicBezTo>
                <a:close/>
                <a:moveTo>
                  <a:pt x="75" y="53"/>
                </a:moveTo>
                <a:cubicBezTo>
                  <a:pt x="59" y="66"/>
                  <a:pt x="59" y="66"/>
                  <a:pt x="59" y="66"/>
                </a:cubicBezTo>
                <a:cubicBezTo>
                  <a:pt x="56" y="68"/>
                  <a:pt x="54" y="67"/>
                  <a:pt x="54" y="63"/>
                </a:cubicBezTo>
                <a:cubicBezTo>
                  <a:pt x="54" y="63"/>
                  <a:pt x="54" y="59"/>
                  <a:pt x="53" y="58"/>
                </a:cubicBezTo>
                <a:cubicBezTo>
                  <a:pt x="52" y="57"/>
                  <a:pt x="48" y="57"/>
                  <a:pt x="48" y="57"/>
                </a:cubicBezTo>
                <a:cubicBezTo>
                  <a:pt x="27" y="57"/>
                  <a:pt x="27" y="57"/>
                  <a:pt x="27" y="57"/>
                </a:cubicBezTo>
                <a:cubicBezTo>
                  <a:pt x="22" y="57"/>
                  <a:pt x="18" y="53"/>
                  <a:pt x="18" y="48"/>
                </a:cubicBezTo>
                <a:cubicBezTo>
                  <a:pt x="18" y="43"/>
                  <a:pt x="22" y="39"/>
                  <a:pt x="27" y="39"/>
                </a:cubicBezTo>
                <a:cubicBezTo>
                  <a:pt x="49" y="39"/>
                  <a:pt x="49" y="39"/>
                  <a:pt x="49" y="39"/>
                </a:cubicBezTo>
                <a:cubicBezTo>
                  <a:pt x="49" y="39"/>
                  <a:pt x="52" y="40"/>
                  <a:pt x="53" y="39"/>
                </a:cubicBezTo>
                <a:cubicBezTo>
                  <a:pt x="54" y="38"/>
                  <a:pt x="54" y="34"/>
                  <a:pt x="54" y="34"/>
                </a:cubicBezTo>
                <a:cubicBezTo>
                  <a:pt x="54" y="30"/>
                  <a:pt x="56" y="29"/>
                  <a:pt x="59" y="31"/>
                </a:cubicBezTo>
                <a:cubicBezTo>
                  <a:pt x="75" y="44"/>
                  <a:pt x="75" y="44"/>
                  <a:pt x="75" y="44"/>
                </a:cubicBezTo>
                <a:cubicBezTo>
                  <a:pt x="79" y="46"/>
                  <a:pt x="79" y="50"/>
                  <a:pt x="75" y="53"/>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6" name="Freeform 149"/>
          <p:cNvSpPr>
            <a:spLocks noEditPoints="1"/>
          </p:cNvSpPr>
          <p:nvPr/>
        </p:nvSpPr>
        <p:spPr bwMode="auto">
          <a:xfrm>
            <a:off x="6955398" y="3753562"/>
            <a:ext cx="375275" cy="378547"/>
          </a:xfrm>
          <a:custGeom>
            <a:avLst/>
            <a:gdLst>
              <a:gd name="T0" fmla="*/ 79 w 96"/>
              <a:gd name="T1" fmla="*/ 17 h 97"/>
              <a:gd name="T2" fmla="*/ 17 w 96"/>
              <a:gd name="T3" fmla="*/ 17 h 97"/>
              <a:gd name="T4" fmla="*/ 17 w 96"/>
              <a:gd name="T5" fmla="*/ 80 h 97"/>
              <a:gd name="T6" fmla="*/ 79 w 96"/>
              <a:gd name="T7" fmla="*/ 80 h 97"/>
              <a:gd name="T8" fmla="*/ 79 w 96"/>
              <a:gd name="T9" fmla="*/ 17 h 97"/>
              <a:gd name="T10" fmla="*/ 69 w 96"/>
              <a:gd name="T11" fmla="*/ 57 h 97"/>
              <a:gd name="T12" fmla="*/ 47 w 96"/>
              <a:gd name="T13" fmla="*/ 57 h 97"/>
              <a:gd name="T14" fmla="*/ 43 w 96"/>
              <a:gd name="T15" fmla="*/ 58 h 97"/>
              <a:gd name="T16" fmla="*/ 42 w 96"/>
              <a:gd name="T17" fmla="*/ 63 h 97"/>
              <a:gd name="T18" fmla="*/ 37 w 96"/>
              <a:gd name="T19" fmla="*/ 66 h 97"/>
              <a:gd name="T20" fmla="*/ 21 w 96"/>
              <a:gd name="T21" fmla="*/ 53 h 97"/>
              <a:gd name="T22" fmla="*/ 21 w 96"/>
              <a:gd name="T23" fmla="*/ 44 h 97"/>
              <a:gd name="T24" fmla="*/ 37 w 96"/>
              <a:gd name="T25" fmla="*/ 31 h 97"/>
              <a:gd name="T26" fmla="*/ 42 w 96"/>
              <a:gd name="T27" fmla="*/ 34 h 97"/>
              <a:gd name="T28" fmla="*/ 43 w 96"/>
              <a:gd name="T29" fmla="*/ 39 h 97"/>
              <a:gd name="T30" fmla="*/ 48 w 96"/>
              <a:gd name="T31" fmla="*/ 39 h 97"/>
              <a:gd name="T32" fmla="*/ 69 w 96"/>
              <a:gd name="T33" fmla="*/ 39 h 97"/>
              <a:gd name="T34" fmla="*/ 78 w 96"/>
              <a:gd name="T35" fmla="*/ 48 h 97"/>
              <a:gd name="T36" fmla="*/ 69 w 96"/>
              <a:gd name="T37"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 h="97">
                <a:moveTo>
                  <a:pt x="79" y="17"/>
                </a:moveTo>
                <a:cubicBezTo>
                  <a:pt x="62" y="0"/>
                  <a:pt x="34" y="0"/>
                  <a:pt x="17" y="17"/>
                </a:cubicBezTo>
                <a:cubicBezTo>
                  <a:pt x="0" y="34"/>
                  <a:pt x="0" y="62"/>
                  <a:pt x="17" y="80"/>
                </a:cubicBezTo>
                <a:cubicBezTo>
                  <a:pt x="34" y="97"/>
                  <a:pt x="62" y="97"/>
                  <a:pt x="79" y="80"/>
                </a:cubicBezTo>
                <a:cubicBezTo>
                  <a:pt x="96" y="62"/>
                  <a:pt x="96" y="34"/>
                  <a:pt x="79" y="17"/>
                </a:cubicBezTo>
                <a:close/>
                <a:moveTo>
                  <a:pt x="69" y="57"/>
                </a:moveTo>
                <a:cubicBezTo>
                  <a:pt x="47" y="57"/>
                  <a:pt x="47" y="57"/>
                  <a:pt x="47" y="57"/>
                </a:cubicBezTo>
                <a:cubicBezTo>
                  <a:pt x="47" y="57"/>
                  <a:pt x="44" y="57"/>
                  <a:pt x="43" y="58"/>
                </a:cubicBezTo>
                <a:cubicBezTo>
                  <a:pt x="42" y="59"/>
                  <a:pt x="42" y="63"/>
                  <a:pt x="42" y="63"/>
                </a:cubicBezTo>
                <a:cubicBezTo>
                  <a:pt x="42" y="67"/>
                  <a:pt x="40" y="68"/>
                  <a:pt x="37" y="66"/>
                </a:cubicBezTo>
                <a:cubicBezTo>
                  <a:pt x="21" y="53"/>
                  <a:pt x="21" y="53"/>
                  <a:pt x="21" y="53"/>
                </a:cubicBezTo>
                <a:cubicBezTo>
                  <a:pt x="18" y="50"/>
                  <a:pt x="18" y="46"/>
                  <a:pt x="21" y="44"/>
                </a:cubicBezTo>
                <a:cubicBezTo>
                  <a:pt x="37" y="31"/>
                  <a:pt x="37" y="31"/>
                  <a:pt x="37" y="31"/>
                </a:cubicBezTo>
                <a:cubicBezTo>
                  <a:pt x="40" y="29"/>
                  <a:pt x="42" y="30"/>
                  <a:pt x="42" y="34"/>
                </a:cubicBezTo>
                <a:cubicBezTo>
                  <a:pt x="42" y="34"/>
                  <a:pt x="42" y="37"/>
                  <a:pt x="43" y="39"/>
                </a:cubicBezTo>
                <a:cubicBezTo>
                  <a:pt x="44" y="40"/>
                  <a:pt x="48" y="39"/>
                  <a:pt x="48" y="39"/>
                </a:cubicBezTo>
                <a:cubicBezTo>
                  <a:pt x="69" y="39"/>
                  <a:pt x="69" y="39"/>
                  <a:pt x="69" y="39"/>
                </a:cubicBezTo>
                <a:cubicBezTo>
                  <a:pt x="74" y="39"/>
                  <a:pt x="78" y="43"/>
                  <a:pt x="78" y="48"/>
                </a:cubicBezTo>
                <a:cubicBezTo>
                  <a:pt x="78" y="53"/>
                  <a:pt x="74" y="57"/>
                  <a:pt x="69" y="57"/>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7" name="Freeform 99"/>
          <p:cNvSpPr>
            <a:spLocks noEditPoints="1"/>
          </p:cNvSpPr>
          <p:nvPr/>
        </p:nvSpPr>
        <p:spPr bwMode="auto">
          <a:xfrm>
            <a:off x="5009218" y="2571197"/>
            <a:ext cx="343864" cy="343833"/>
          </a:xfrm>
          <a:custGeom>
            <a:avLst/>
            <a:gdLst>
              <a:gd name="T0" fmla="*/ 44 w 88"/>
              <a:gd name="T1" fmla="*/ 0 h 88"/>
              <a:gd name="T2" fmla="*/ 0 w 88"/>
              <a:gd name="T3" fmla="*/ 44 h 88"/>
              <a:gd name="T4" fmla="*/ 44 w 88"/>
              <a:gd name="T5" fmla="*/ 88 h 88"/>
              <a:gd name="T6" fmla="*/ 88 w 88"/>
              <a:gd name="T7" fmla="*/ 44 h 88"/>
              <a:gd name="T8" fmla="*/ 44 w 88"/>
              <a:gd name="T9" fmla="*/ 0 h 88"/>
              <a:gd name="T10" fmla="*/ 61 w 88"/>
              <a:gd name="T11" fmla="*/ 52 h 88"/>
              <a:gd name="T12" fmla="*/ 27 w 88"/>
              <a:gd name="T13" fmla="*/ 52 h 88"/>
              <a:gd name="T14" fmla="*/ 19 w 88"/>
              <a:gd name="T15" fmla="*/ 44 h 88"/>
              <a:gd name="T16" fmla="*/ 27 w 88"/>
              <a:gd name="T17" fmla="*/ 36 h 88"/>
              <a:gd name="T18" fmla="*/ 61 w 88"/>
              <a:gd name="T19" fmla="*/ 36 h 88"/>
              <a:gd name="T20" fmla="*/ 68 w 88"/>
              <a:gd name="T21" fmla="*/ 44 h 88"/>
              <a:gd name="T22" fmla="*/ 61 w 88"/>
              <a:gd name="T23"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8" h="88">
                <a:moveTo>
                  <a:pt x="44" y="0"/>
                </a:moveTo>
                <a:cubicBezTo>
                  <a:pt x="20" y="0"/>
                  <a:pt x="0" y="20"/>
                  <a:pt x="0" y="44"/>
                </a:cubicBezTo>
                <a:cubicBezTo>
                  <a:pt x="0" y="68"/>
                  <a:pt x="20" y="88"/>
                  <a:pt x="44" y="88"/>
                </a:cubicBezTo>
                <a:cubicBezTo>
                  <a:pt x="68" y="88"/>
                  <a:pt x="88" y="68"/>
                  <a:pt x="88" y="44"/>
                </a:cubicBezTo>
                <a:cubicBezTo>
                  <a:pt x="88" y="20"/>
                  <a:pt x="68" y="0"/>
                  <a:pt x="44" y="0"/>
                </a:cubicBezTo>
                <a:close/>
                <a:moveTo>
                  <a:pt x="61" y="52"/>
                </a:moveTo>
                <a:cubicBezTo>
                  <a:pt x="27" y="52"/>
                  <a:pt x="27" y="52"/>
                  <a:pt x="27" y="52"/>
                </a:cubicBezTo>
                <a:cubicBezTo>
                  <a:pt x="23" y="52"/>
                  <a:pt x="19" y="48"/>
                  <a:pt x="19" y="44"/>
                </a:cubicBezTo>
                <a:cubicBezTo>
                  <a:pt x="19" y="39"/>
                  <a:pt x="23" y="36"/>
                  <a:pt x="27" y="36"/>
                </a:cubicBezTo>
                <a:cubicBezTo>
                  <a:pt x="61" y="36"/>
                  <a:pt x="61" y="36"/>
                  <a:pt x="61" y="36"/>
                </a:cubicBezTo>
                <a:cubicBezTo>
                  <a:pt x="65" y="36"/>
                  <a:pt x="68" y="39"/>
                  <a:pt x="68" y="44"/>
                </a:cubicBezTo>
                <a:cubicBezTo>
                  <a:pt x="68" y="48"/>
                  <a:pt x="65" y="52"/>
                  <a:pt x="61" y="52"/>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8" name="矩形 37"/>
          <p:cNvSpPr/>
          <p:nvPr/>
        </p:nvSpPr>
        <p:spPr>
          <a:xfrm>
            <a:off x="906730" y="2318402"/>
            <a:ext cx="3742158"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defRPr/>
            </a:pPr>
            <a:r>
              <a:rPr lang="zh-CN" altLang="en-US" sz="1400" b="1" dirty="0">
                <a:solidFill>
                  <a:srgbClr val="E7E6E6">
                    <a:lumMod val="25000"/>
                  </a:srgbClr>
                </a:solidFill>
                <a:ea typeface="微软雅黑"/>
              </a:rPr>
              <a:t>在此添加关键字</a:t>
            </a:r>
          </a:p>
          <a:p>
            <a:pPr algn="r" defTabSz="1152071">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39" name="矩形 38"/>
          <p:cNvSpPr/>
          <p:nvPr/>
        </p:nvSpPr>
        <p:spPr>
          <a:xfrm>
            <a:off x="135464" y="3574281"/>
            <a:ext cx="3742158"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defRPr/>
            </a:pPr>
            <a:r>
              <a:rPr lang="zh-CN" altLang="en-US" sz="1400" b="1" dirty="0">
                <a:solidFill>
                  <a:srgbClr val="E7E6E6">
                    <a:lumMod val="25000"/>
                  </a:srgbClr>
                </a:solidFill>
                <a:ea typeface="微软雅黑"/>
              </a:rPr>
              <a:t>在此添加关键字</a:t>
            </a:r>
          </a:p>
          <a:p>
            <a:pPr algn="r" defTabSz="1152071">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40" name="矩形 39"/>
          <p:cNvSpPr/>
          <p:nvPr/>
        </p:nvSpPr>
        <p:spPr>
          <a:xfrm>
            <a:off x="736725" y="4716255"/>
            <a:ext cx="3742158"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defRPr/>
            </a:pPr>
            <a:r>
              <a:rPr lang="zh-CN" altLang="en-US" sz="1400" b="1" dirty="0">
                <a:solidFill>
                  <a:srgbClr val="E7E6E6">
                    <a:lumMod val="25000"/>
                  </a:srgbClr>
                </a:solidFill>
                <a:ea typeface="微软雅黑"/>
              </a:rPr>
              <a:t>在此添加关键字</a:t>
            </a:r>
          </a:p>
          <a:p>
            <a:pPr algn="r" defTabSz="1152071">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41" name="矩形 40"/>
          <p:cNvSpPr/>
          <p:nvPr/>
        </p:nvSpPr>
        <p:spPr>
          <a:xfrm>
            <a:off x="7784327" y="3582231"/>
            <a:ext cx="3742158"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defRPr/>
            </a:pPr>
            <a:r>
              <a:rPr lang="zh-CN" altLang="en-US" sz="1400" b="1" dirty="0">
                <a:solidFill>
                  <a:srgbClr val="E7E6E6">
                    <a:lumMod val="25000"/>
                  </a:srgbClr>
                </a:solidFill>
                <a:ea typeface="微软雅黑"/>
              </a:rPr>
              <a:t>在此添加关键字</a:t>
            </a:r>
          </a:p>
          <a:p>
            <a:pPr defTabSz="1152071">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42" name="矩形 41"/>
          <p:cNvSpPr/>
          <p:nvPr/>
        </p:nvSpPr>
        <p:spPr>
          <a:xfrm>
            <a:off x="7177138" y="2417340"/>
            <a:ext cx="3742158"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defRPr/>
            </a:pPr>
            <a:r>
              <a:rPr lang="zh-CN" altLang="en-US" sz="1400" b="1" dirty="0">
                <a:solidFill>
                  <a:srgbClr val="E7E6E6">
                    <a:lumMod val="25000"/>
                  </a:srgbClr>
                </a:solidFill>
                <a:ea typeface="微软雅黑"/>
              </a:rPr>
              <a:t>在此添加关键字</a:t>
            </a:r>
          </a:p>
          <a:p>
            <a:pPr defTabSz="1152071">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43" name="矩形 42"/>
          <p:cNvSpPr/>
          <p:nvPr/>
        </p:nvSpPr>
        <p:spPr>
          <a:xfrm>
            <a:off x="7192331" y="4746149"/>
            <a:ext cx="3742158" cy="970694"/>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defRPr/>
            </a:pPr>
            <a:r>
              <a:rPr lang="zh-CN" altLang="en-US" sz="1400" b="1" dirty="0">
                <a:solidFill>
                  <a:srgbClr val="E7E6E6">
                    <a:lumMod val="25000"/>
                  </a:srgbClr>
                </a:solidFill>
                <a:ea typeface="微软雅黑"/>
              </a:rPr>
              <a:t>在此添加关键字</a:t>
            </a:r>
          </a:p>
          <a:p>
            <a:pPr defTabSz="1152071">
              <a:defRPr/>
            </a:pPr>
            <a:r>
              <a:rPr lang="en-US" altLang="zh-CN" sz="1300" dirty="0">
                <a:solidFill>
                  <a:srgbClr val="E7E6E6">
                    <a:lumMod val="25000"/>
                  </a:srgbClr>
                </a:solidFill>
                <a:ea typeface="微软雅黑"/>
              </a:rPr>
              <a:t>Lorem ipsum dolor sit amet, consectetuer adipiscing elit. Maecenas porttitor congue massa. </a:t>
            </a:r>
          </a:p>
        </p:txBody>
      </p:sp>
      <p:grpSp>
        <p:nvGrpSpPr>
          <p:cNvPr id="44" name="组合 43"/>
          <p:cNvGrpSpPr/>
          <p:nvPr/>
        </p:nvGrpSpPr>
        <p:grpSpPr>
          <a:xfrm>
            <a:off x="323215" y="226060"/>
            <a:ext cx="4758690" cy="604520"/>
            <a:chOff x="3446" y="3006"/>
            <a:chExt cx="7494" cy="952"/>
          </a:xfrm>
        </p:grpSpPr>
        <p:sp>
          <p:nvSpPr>
            <p:cNvPr id="45"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1</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46" name="组合 45"/>
            <p:cNvGrpSpPr/>
            <p:nvPr/>
          </p:nvGrpSpPr>
          <p:grpSpPr>
            <a:xfrm>
              <a:off x="3446" y="3006"/>
              <a:ext cx="1056" cy="952"/>
              <a:chOff x="2946" y="3456"/>
              <a:chExt cx="1056" cy="952"/>
            </a:xfrm>
          </p:grpSpPr>
          <p:sp>
            <p:nvSpPr>
              <p:cNvPr id="47"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48" name="图片 47"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2897819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grpSp>
        <p:nvGrpSpPr>
          <p:cNvPr id="2" name="组合 1"/>
          <p:cNvGrpSpPr/>
          <p:nvPr/>
        </p:nvGrpSpPr>
        <p:grpSpPr>
          <a:xfrm>
            <a:off x="7278527" y="1692275"/>
            <a:ext cx="4006968" cy="4169857"/>
            <a:chOff x="7278527" y="1873250"/>
            <a:chExt cx="4006968" cy="4169857"/>
          </a:xfrm>
        </p:grpSpPr>
        <p:sp>
          <p:nvSpPr>
            <p:cNvPr id="14" name="五边形 13"/>
            <p:cNvSpPr/>
            <p:nvPr/>
          </p:nvSpPr>
          <p:spPr>
            <a:xfrm>
              <a:off x="7278527" y="1873250"/>
              <a:ext cx="4006968" cy="4169857"/>
            </a:xfrm>
            <a:prstGeom prst="homePlate">
              <a:avLst>
                <a:gd name="adj" fmla="val 28224"/>
              </a:avLst>
            </a:prstGeom>
            <a:solidFill>
              <a:srgbClr val="EB7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000">
                <a:solidFill>
                  <a:prstClr val="white"/>
                </a:solidFill>
                <a:latin typeface="阿里巴巴普惠体" panose="00020600040101010101" charset="-122"/>
                <a:cs typeface="阿里巴巴普惠体" panose="00020600040101010101" charset="-122"/>
              </a:endParaRPr>
            </a:p>
          </p:txBody>
        </p:sp>
        <p:sp>
          <p:nvSpPr>
            <p:cNvPr id="26" name="文本框 24"/>
            <p:cNvSpPr txBox="1"/>
            <p:nvPr/>
          </p:nvSpPr>
          <p:spPr>
            <a:xfrm>
              <a:off x="8885510" y="2013606"/>
              <a:ext cx="959161" cy="830997"/>
            </a:xfrm>
            <a:prstGeom prst="rect">
              <a:avLst/>
            </a:prstGeom>
            <a:noFill/>
          </p:spPr>
          <p:txBody>
            <a:bodyPr wrap="square" rtlCol="0">
              <a:spAutoFit/>
            </a:bodyPr>
            <a:lstStyle/>
            <a:p>
              <a:r>
                <a:rPr lang="en-US" altLang="zh-CN" sz="4800" b="1" dirty="0">
                  <a:solidFill>
                    <a:schemeClr val="bg1"/>
                  </a:solidFill>
                  <a:latin typeface="阿里巴巴普惠体" panose="00020600040101010101" charset="-122"/>
                  <a:cs typeface="阿里巴巴普惠体" panose="00020600040101010101" charset="-122"/>
                </a:rPr>
                <a:t>04</a:t>
              </a:r>
              <a:endParaRPr lang="zh-CN" altLang="en-US" sz="4800" b="1" dirty="0">
                <a:solidFill>
                  <a:schemeClr val="bg1"/>
                </a:solidFill>
                <a:latin typeface="阿里巴巴普惠体" panose="00020600040101010101" charset="-122"/>
                <a:cs typeface="阿里巴巴普惠体" panose="00020600040101010101" charset="-122"/>
              </a:endParaRPr>
            </a:p>
          </p:txBody>
        </p:sp>
        <p:sp>
          <p:nvSpPr>
            <p:cNvPr id="34" name="文本框 32"/>
            <p:cNvSpPr txBox="1"/>
            <p:nvPr/>
          </p:nvSpPr>
          <p:spPr>
            <a:xfrm>
              <a:off x="8885701" y="4234801"/>
              <a:ext cx="1914731" cy="1077202"/>
            </a:xfrm>
            <a:prstGeom prst="rect">
              <a:avLst/>
            </a:prstGeom>
            <a:noFill/>
          </p:spPr>
          <p:txBody>
            <a:bodyPr wrap="square" lIns="91424" tIns="45712" rIns="91424" bIns="45712" rtlCol="0">
              <a:spAutoFit/>
            </a:bodyPr>
            <a:lstStyle/>
            <a:p>
              <a:pPr>
                <a:lnSpc>
                  <a:spcPct val="100000"/>
                </a:lnSpc>
              </a:pPr>
              <a:r>
                <a:rPr lang="zh-CN" altLang="en-US" sz="1600" dirty="0">
                  <a:solidFill>
                    <a:schemeClr val="bg1"/>
                  </a:solidFill>
                  <a:latin typeface="阿里巴巴普惠体" panose="00020600040101010101" charset="-122"/>
                  <a:cs typeface="阿里巴巴普惠体" panose="00020600040101010101" charset="-122"/>
                </a:rPr>
                <a:t>在此输入详细文字介绍和详细信息，在此输入详细文字介绍和详细信息。</a:t>
              </a:r>
              <a:endParaRPr kumimoji="1" lang="zh-CN" altLang="en-US" sz="1600" dirty="0">
                <a:solidFill>
                  <a:schemeClr val="bg1"/>
                </a:solidFill>
                <a:latin typeface="阿里巴巴普惠体" panose="00020600040101010101" charset="-122"/>
                <a:cs typeface="阿里巴巴普惠体" panose="00020600040101010101" charset="-122"/>
              </a:endParaRPr>
            </a:p>
          </p:txBody>
        </p:sp>
        <p:sp>
          <p:nvSpPr>
            <p:cNvPr id="37" name="TextBox 36"/>
            <p:cNvSpPr txBox="1"/>
            <p:nvPr/>
          </p:nvSpPr>
          <p:spPr>
            <a:xfrm>
              <a:off x="8764917" y="3124940"/>
              <a:ext cx="2222488" cy="369332"/>
            </a:xfrm>
            <a:prstGeom prst="rect">
              <a:avLst/>
            </a:prstGeom>
            <a:noFill/>
          </p:spPr>
          <p:txBody>
            <a:bodyPr wrap="square" rtlCol="0">
              <a:spAutoFit/>
            </a:bodyPr>
            <a:lstStyle/>
            <a:p>
              <a:pPr algn="ctr"/>
              <a:r>
                <a:rPr lang="zh-CN" altLang="en-US" b="1" dirty="0">
                  <a:solidFill>
                    <a:schemeClr val="bg1"/>
                  </a:solidFill>
                  <a:latin typeface="阿里巴巴普惠体" panose="00020600040101010101" charset="-122"/>
                  <a:cs typeface="阿里巴巴普惠体" panose="00020600040101010101" charset="-122"/>
                </a:rPr>
                <a:t>点此编辑文本</a:t>
              </a:r>
            </a:p>
          </p:txBody>
        </p:sp>
      </p:grpSp>
      <p:grpSp>
        <p:nvGrpSpPr>
          <p:cNvPr id="3" name="组合 2"/>
          <p:cNvGrpSpPr/>
          <p:nvPr/>
        </p:nvGrpSpPr>
        <p:grpSpPr>
          <a:xfrm>
            <a:off x="5577320" y="1695568"/>
            <a:ext cx="3331461" cy="4160265"/>
            <a:chOff x="5577320" y="1876543"/>
            <a:chExt cx="3331461" cy="4160265"/>
          </a:xfrm>
        </p:grpSpPr>
        <p:sp>
          <p:nvSpPr>
            <p:cNvPr id="15" name="五边形 14"/>
            <p:cNvSpPr/>
            <p:nvPr/>
          </p:nvSpPr>
          <p:spPr>
            <a:xfrm>
              <a:off x="5577320" y="1876543"/>
              <a:ext cx="3331461" cy="4160265"/>
            </a:xfrm>
            <a:prstGeom prst="homePlate">
              <a:avLst>
                <a:gd name="adj" fmla="val 28224"/>
              </a:avLst>
            </a:prstGeom>
            <a:solidFill>
              <a:srgbClr val="0068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000">
                <a:solidFill>
                  <a:prstClr val="white"/>
                </a:solidFill>
                <a:latin typeface="阿里巴巴普惠体" panose="00020600040101010101" charset="-122"/>
                <a:cs typeface="阿里巴巴普惠体" panose="00020600040101010101" charset="-122"/>
              </a:endParaRPr>
            </a:p>
          </p:txBody>
        </p:sp>
        <p:sp>
          <p:nvSpPr>
            <p:cNvPr id="25" name="文本框 23"/>
            <p:cNvSpPr txBox="1"/>
            <p:nvPr/>
          </p:nvSpPr>
          <p:spPr>
            <a:xfrm>
              <a:off x="6756446" y="2013606"/>
              <a:ext cx="959161" cy="830997"/>
            </a:xfrm>
            <a:prstGeom prst="rect">
              <a:avLst/>
            </a:prstGeom>
            <a:noFill/>
          </p:spPr>
          <p:txBody>
            <a:bodyPr wrap="square" rtlCol="0">
              <a:spAutoFit/>
            </a:bodyPr>
            <a:lstStyle/>
            <a:p>
              <a:r>
                <a:rPr lang="en-US" altLang="zh-CN" sz="4800" b="1" dirty="0">
                  <a:solidFill>
                    <a:schemeClr val="bg1"/>
                  </a:solidFill>
                  <a:latin typeface="阿里巴巴普惠体" panose="00020600040101010101" charset="-122"/>
                  <a:cs typeface="阿里巴巴普惠体" panose="00020600040101010101" charset="-122"/>
                </a:rPr>
                <a:t>03</a:t>
              </a:r>
              <a:endParaRPr lang="zh-CN" altLang="en-US" sz="4800" b="1" dirty="0">
                <a:solidFill>
                  <a:schemeClr val="bg1"/>
                </a:solidFill>
                <a:latin typeface="阿里巴巴普惠体" panose="00020600040101010101" charset="-122"/>
                <a:cs typeface="阿里巴巴普惠体" panose="00020600040101010101" charset="-122"/>
              </a:endParaRPr>
            </a:p>
          </p:txBody>
        </p:sp>
        <p:sp>
          <p:nvSpPr>
            <p:cNvPr id="33" name="文本框 31"/>
            <p:cNvSpPr txBox="1"/>
            <p:nvPr/>
          </p:nvSpPr>
          <p:spPr>
            <a:xfrm>
              <a:off x="6467144" y="4234801"/>
              <a:ext cx="1914731" cy="1077202"/>
            </a:xfrm>
            <a:prstGeom prst="rect">
              <a:avLst/>
            </a:prstGeom>
            <a:noFill/>
          </p:spPr>
          <p:txBody>
            <a:bodyPr wrap="square" lIns="91424" tIns="45712" rIns="91424" bIns="45712" rtlCol="0">
              <a:spAutoFit/>
            </a:bodyPr>
            <a:lstStyle/>
            <a:p>
              <a:pPr>
                <a:lnSpc>
                  <a:spcPct val="100000"/>
                </a:lnSpc>
              </a:pPr>
              <a:r>
                <a:rPr lang="zh-CN" altLang="en-US" sz="1600" dirty="0">
                  <a:solidFill>
                    <a:schemeClr val="bg1"/>
                  </a:solidFill>
                  <a:latin typeface="阿里巴巴普惠体" panose="00020600040101010101" charset="-122"/>
                  <a:cs typeface="阿里巴巴普惠体" panose="00020600040101010101" charset="-122"/>
                </a:rPr>
                <a:t>在此输入详细文字介绍和详细信息，在此输入详细文字介绍和详细信息。</a:t>
              </a:r>
              <a:endParaRPr kumimoji="1" lang="zh-CN" altLang="en-US" sz="1600" dirty="0">
                <a:solidFill>
                  <a:schemeClr val="bg1"/>
                </a:solidFill>
                <a:latin typeface="阿里巴巴普惠体" panose="00020600040101010101" charset="-122"/>
                <a:cs typeface="阿里巴巴普惠体" panose="00020600040101010101" charset="-122"/>
              </a:endParaRPr>
            </a:p>
          </p:txBody>
        </p:sp>
        <p:sp>
          <p:nvSpPr>
            <p:cNvPr id="36" name="TextBox 35"/>
            <p:cNvSpPr txBox="1"/>
            <p:nvPr/>
          </p:nvSpPr>
          <p:spPr>
            <a:xfrm>
              <a:off x="6533184" y="3124940"/>
              <a:ext cx="2231867" cy="369332"/>
            </a:xfrm>
            <a:prstGeom prst="rect">
              <a:avLst/>
            </a:prstGeom>
            <a:noFill/>
          </p:spPr>
          <p:txBody>
            <a:bodyPr wrap="square" rtlCol="0">
              <a:spAutoFit/>
            </a:bodyPr>
            <a:lstStyle/>
            <a:p>
              <a:pPr algn="ctr"/>
              <a:r>
                <a:rPr lang="zh-CN" altLang="en-US" b="1" dirty="0">
                  <a:solidFill>
                    <a:schemeClr val="bg1"/>
                  </a:solidFill>
                  <a:latin typeface="阿里巴巴普惠体" panose="00020600040101010101" charset="-122"/>
                  <a:cs typeface="阿里巴巴普惠体" panose="00020600040101010101" charset="-122"/>
                </a:rPr>
                <a:t>点此编辑文本</a:t>
              </a:r>
            </a:p>
          </p:txBody>
        </p:sp>
      </p:grpSp>
      <p:grpSp>
        <p:nvGrpSpPr>
          <p:cNvPr id="5" name="组合 4"/>
          <p:cNvGrpSpPr/>
          <p:nvPr/>
        </p:nvGrpSpPr>
        <p:grpSpPr>
          <a:xfrm>
            <a:off x="3166666" y="1692275"/>
            <a:ext cx="3397028" cy="4169853"/>
            <a:chOff x="3166666" y="1873250"/>
            <a:chExt cx="3397028" cy="4169853"/>
          </a:xfrm>
        </p:grpSpPr>
        <p:sp>
          <p:nvSpPr>
            <p:cNvPr id="16" name="五边形 15"/>
            <p:cNvSpPr/>
            <p:nvPr/>
          </p:nvSpPr>
          <p:spPr>
            <a:xfrm>
              <a:off x="3166666" y="1873250"/>
              <a:ext cx="3397028" cy="4169853"/>
            </a:xfrm>
            <a:prstGeom prst="homePlate">
              <a:avLst>
                <a:gd name="adj" fmla="val 28224"/>
              </a:avLst>
            </a:prstGeom>
            <a:solidFill>
              <a:srgbClr val="EB72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000">
                <a:solidFill>
                  <a:prstClr val="white"/>
                </a:solidFill>
                <a:latin typeface="阿里巴巴普惠体" panose="00020600040101010101" charset="-122"/>
                <a:cs typeface="阿里巴巴普惠体" panose="00020600040101010101" charset="-122"/>
              </a:endParaRPr>
            </a:p>
          </p:txBody>
        </p:sp>
        <p:sp>
          <p:nvSpPr>
            <p:cNvPr id="22" name="文本框 22"/>
            <p:cNvSpPr txBox="1"/>
            <p:nvPr/>
          </p:nvSpPr>
          <p:spPr>
            <a:xfrm>
              <a:off x="4368753" y="2013606"/>
              <a:ext cx="959161" cy="830997"/>
            </a:xfrm>
            <a:prstGeom prst="rect">
              <a:avLst/>
            </a:prstGeom>
            <a:noFill/>
          </p:spPr>
          <p:txBody>
            <a:bodyPr wrap="square" rtlCol="0">
              <a:spAutoFit/>
            </a:bodyPr>
            <a:lstStyle/>
            <a:p>
              <a:r>
                <a:rPr lang="en-US" altLang="zh-CN" sz="4800" b="1" dirty="0">
                  <a:solidFill>
                    <a:schemeClr val="bg1"/>
                  </a:solidFill>
                  <a:latin typeface="阿里巴巴普惠体" panose="00020600040101010101" charset="-122"/>
                  <a:cs typeface="阿里巴巴普惠体" panose="00020600040101010101" charset="-122"/>
                </a:rPr>
                <a:t>02</a:t>
              </a:r>
              <a:endParaRPr lang="zh-CN" altLang="en-US" sz="4800" b="1" dirty="0">
                <a:solidFill>
                  <a:schemeClr val="bg1"/>
                </a:solidFill>
                <a:latin typeface="阿里巴巴普惠体" panose="00020600040101010101" charset="-122"/>
                <a:cs typeface="阿里巴巴普惠体" panose="00020600040101010101" charset="-122"/>
              </a:endParaRPr>
            </a:p>
          </p:txBody>
        </p:sp>
        <p:sp>
          <p:nvSpPr>
            <p:cNvPr id="32" name="文本框 30"/>
            <p:cNvSpPr txBox="1"/>
            <p:nvPr/>
          </p:nvSpPr>
          <p:spPr>
            <a:xfrm>
              <a:off x="4055820" y="4234801"/>
              <a:ext cx="1914731" cy="1077202"/>
            </a:xfrm>
            <a:prstGeom prst="rect">
              <a:avLst/>
            </a:prstGeom>
            <a:noFill/>
          </p:spPr>
          <p:txBody>
            <a:bodyPr wrap="square" lIns="91424" tIns="45712" rIns="91424" bIns="45712" rtlCol="0">
              <a:spAutoFit/>
            </a:bodyPr>
            <a:lstStyle/>
            <a:p>
              <a:pPr>
                <a:lnSpc>
                  <a:spcPct val="100000"/>
                </a:lnSpc>
              </a:pPr>
              <a:r>
                <a:rPr lang="zh-CN" altLang="en-US" sz="1600" dirty="0">
                  <a:solidFill>
                    <a:schemeClr val="bg1"/>
                  </a:solidFill>
                  <a:latin typeface="阿里巴巴普惠体" panose="00020600040101010101" charset="-122"/>
                  <a:cs typeface="阿里巴巴普惠体" panose="00020600040101010101" charset="-122"/>
                </a:rPr>
                <a:t>在此输入详细文字介绍和详细信息，在此输入详细文字介绍和详细信息。</a:t>
              </a:r>
              <a:endParaRPr kumimoji="1" lang="zh-CN" altLang="en-US" sz="1600" dirty="0">
                <a:solidFill>
                  <a:schemeClr val="bg1"/>
                </a:solidFill>
                <a:latin typeface="阿里巴巴普惠体" panose="00020600040101010101" charset="-122"/>
                <a:cs typeface="阿里巴巴普惠体" panose="00020600040101010101" charset="-122"/>
              </a:endParaRPr>
            </a:p>
          </p:txBody>
        </p:sp>
        <p:sp>
          <p:nvSpPr>
            <p:cNvPr id="35" name="TextBox 34"/>
            <p:cNvSpPr txBox="1"/>
            <p:nvPr/>
          </p:nvSpPr>
          <p:spPr>
            <a:xfrm>
              <a:off x="4175755" y="3124940"/>
              <a:ext cx="2025655" cy="369332"/>
            </a:xfrm>
            <a:prstGeom prst="rect">
              <a:avLst/>
            </a:prstGeom>
            <a:noFill/>
          </p:spPr>
          <p:txBody>
            <a:bodyPr wrap="square" rtlCol="0">
              <a:spAutoFit/>
            </a:bodyPr>
            <a:lstStyle/>
            <a:p>
              <a:pPr algn="ctr"/>
              <a:r>
                <a:rPr lang="zh-CN" altLang="en-US" b="1" dirty="0">
                  <a:solidFill>
                    <a:schemeClr val="bg1"/>
                  </a:solidFill>
                  <a:latin typeface="阿里巴巴普惠体" panose="00020600040101010101" charset="-122"/>
                  <a:cs typeface="阿里巴巴普惠体" panose="00020600040101010101" charset="-122"/>
                </a:rPr>
                <a:t>点此编辑文本</a:t>
              </a:r>
            </a:p>
          </p:txBody>
        </p:sp>
      </p:grpSp>
      <p:grpSp>
        <p:nvGrpSpPr>
          <p:cNvPr id="7" name="组合 6"/>
          <p:cNvGrpSpPr/>
          <p:nvPr/>
        </p:nvGrpSpPr>
        <p:grpSpPr>
          <a:xfrm>
            <a:off x="1229819" y="1692275"/>
            <a:ext cx="2946182" cy="4169853"/>
            <a:chOff x="1229819" y="1873250"/>
            <a:chExt cx="2946182" cy="4169853"/>
          </a:xfrm>
        </p:grpSpPr>
        <p:grpSp>
          <p:nvGrpSpPr>
            <p:cNvPr id="6" name="组合 5"/>
            <p:cNvGrpSpPr/>
            <p:nvPr/>
          </p:nvGrpSpPr>
          <p:grpSpPr>
            <a:xfrm>
              <a:off x="1229819" y="1873250"/>
              <a:ext cx="2946182" cy="4169853"/>
              <a:chOff x="1229819" y="1873250"/>
              <a:chExt cx="2946182" cy="4169853"/>
            </a:xfrm>
          </p:grpSpPr>
          <p:sp>
            <p:nvSpPr>
              <p:cNvPr id="17" name="五边形 20"/>
              <p:cNvSpPr/>
              <p:nvPr/>
            </p:nvSpPr>
            <p:spPr>
              <a:xfrm>
                <a:off x="1229819" y="1873250"/>
                <a:ext cx="2946182" cy="4169853"/>
              </a:xfrm>
              <a:custGeom>
                <a:avLst/>
                <a:gdLst/>
                <a:ahLst/>
                <a:cxnLst/>
                <a:rect l="l" t="t" r="r" b="b"/>
                <a:pathLst>
                  <a:path w="1747984" h="2099604">
                    <a:moveTo>
                      <a:pt x="1747984" y="1049802"/>
                    </a:moveTo>
                    <a:lnTo>
                      <a:pt x="1155392" y="2099604"/>
                    </a:lnTo>
                    <a:lnTo>
                      <a:pt x="0" y="2099604"/>
                    </a:lnTo>
                    <a:lnTo>
                      <a:pt x="0" y="0"/>
                    </a:lnTo>
                    <a:lnTo>
                      <a:pt x="1155392" y="0"/>
                    </a:lnTo>
                    <a:close/>
                  </a:path>
                </a:pathLst>
              </a:custGeom>
              <a:solidFill>
                <a:srgbClr val="0068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sz="2000">
                  <a:solidFill>
                    <a:prstClr val="white"/>
                  </a:solidFill>
                  <a:latin typeface="阿里巴巴普惠体" panose="00020600040101010101" charset="-122"/>
                  <a:cs typeface="阿里巴巴普惠体" panose="00020600040101010101" charset="-122"/>
                </a:endParaRPr>
              </a:p>
            </p:txBody>
          </p:sp>
          <p:sp>
            <p:nvSpPr>
              <p:cNvPr id="21" name="文本框 21"/>
              <p:cNvSpPr txBox="1"/>
              <p:nvPr/>
            </p:nvSpPr>
            <p:spPr>
              <a:xfrm>
                <a:off x="2008273" y="2013606"/>
                <a:ext cx="959161" cy="830997"/>
              </a:xfrm>
              <a:prstGeom prst="rect">
                <a:avLst/>
              </a:prstGeom>
              <a:noFill/>
            </p:spPr>
            <p:txBody>
              <a:bodyPr wrap="square" rtlCol="0">
                <a:spAutoFit/>
              </a:bodyPr>
              <a:lstStyle/>
              <a:p>
                <a:r>
                  <a:rPr lang="en-US" altLang="zh-CN" sz="4800" b="1" dirty="0">
                    <a:solidFill>
                      <a:schemeClr val="bg1"/>
                    </a:solidFill>
                    <a:latin typeface="阿里巴巴普惠体" panose="00020600040101010101" charset="-122"/>
                    <a:cs typeface="阿里巴巴普惠体" panose="00020600040101010101" charset="-122"/>
                  </a:rPr>
                  <a:t>01</a:t>
                </a:r>
                <a:endParaRPr lang="zh-CN" altLang="en-US" sz="4800" b="1" dirty="0">
                  <a:solidFill>
                    <a:schemeClr val="bg1"/>
                  </a:solidFill>
                  <a:latin typeface="阿里巴巴普惠体" panose="00020600040101010101" charset="-122"/>
                  <a:cs typeface="阿里巴巴普惠体" panose="00020600040101010101" charset="-122"/>
                </a:endParaRPr>
              </a:p>
            </p:txBody>
          </p:sp>
          <p:sp>
            <p:nvSpPr>
              <p:cNvPr id="31" name="文本框 29"/>
              <p:cNvSpPr txBox="1"/>
              <p:nvPr/>
            </p:nvSpPr>
            <p:spPr>
              <a:xfrm>
                <a:off x="1614805" y="4234801"/>
                <a:ext cx="1914731" cy="1077202"/>
              </a:xfrm>
              <a:prstGeom prst="rect">
                <a:avLst/>
              </a:prstGeom>
              <a:noFill/>
            </p:spPr>
            <p:txBody>
              <a:bodyPr wrap="square" lIns="91424" tIns="45712" rIns="91424" bIns="45712" rtlCol="0">
                <a:spAutoFit/>
              </a:bodyPr>
              <a:lstStyle/>
              <a:p>
                <a:pPr>
                  <a:lnSpc>
                    <a:spcPct val="100000"/>
                  </a:lnSpc>
                </a:pPr>
                <a:r>
                  <a:rPr lang="zh-CN" altLang="en-US" sz="1600" dirty="0">
                    <a:solidFill>
                      <a:schemeClr val="bg1"/>
                    </a:solidFill>
                    <a:latin typeface="阿里巴巴普惠体" panose="00020600040101010101" charset="-122"/>
                    <a:cs typeface="阿里巴巴普惠体" panose="00020600040101010101" charset="-122"/>
                  </a:rPr>
                  <a:t>在此输入详细文字介绍和详细信息，在此输入详细文字介绍和详细信息。</a:t>
                </a:r>
              </a:p>
            </p:txBody>
          </p:sp>
        </p:grpSp>
        <p:sp>
          <p:nvSpPr>
            <p:cNvPr id="4" name="TextBox 3"/>
            <p:cNvSpPr txBox="1"/>
            <p:nvPr/>
          </p:nvSpPr>
          <p:spPr>
            <a:xfrm>
              <a:off x="1429844" y="3124940"/>
              <a:ext cx="2284906" cy="369332"/>
            </a:xfrm>
            <a:prstGeom prst="rect">
              <a:avLst/>
            </a:prstGeom>
            <a:noFill/>
          </p:spPr>
          <p:txBody>
            <a:bodyPr wrap="square" rtlCol="0">
              <a:spAutoFit/>
            </a:bodyPr>
            <a:lstStyle/>
            <a:p>
              <a:pPr algn="ctr"/>
              <a:r>
                <a:rPr lang="zh-CN" altLang="en-US" b="1" dirty="0">
                  <a:solidFill>
                    <a:schemeClr val="bg1"/>
                  </a:solidFill>
                  <a:latin typeface="阿里巴巴普惠体" panose="00020600040101010101" charset="-122"/>
                  <a:cs typeface="阿里巴巴普惠体" panose="00020600040101010101" charset="-122"/>
                </a:rPr>
                <a:t>点此编辑文本</a:t>
              </a:r>
            </a:p>
          </p:txBody>
        </p:sp>
      </p:grpSp>
      <p:grpSp>
        <p:nvGrpSpPr>
          <p:cNvPr id="11" name="组合 10"/>
          <p:cNvGrpSpPr/>
          <p:nvPr/>
        </p:nvGrpSpPr>
        <p:grpSpPr>
          <a:xfrm>
            <a:off x="323215" y="226060"/>
            <a:ext cx="4758690" cy="604520"/>
            <a:chOff x="3446" y="3006"/>
            <a:chExt cx="7494" cy="952"/>
          </a:xfrm>
        </p:grpSpPr>
        <p:sp>
          <p:nvSpPr>
            <p:cNvPr id="8"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1</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0" name="组合 19"/>
            <p:cNvGrpSpPr/>
            <p:nvPr/>
          </p:nvGrpSpPr>
          <p:grpSpPr>
            <a:xfrm>
              <a:off x="3446" y="3006"/>
              <a:ext cx="1056" cy="952"/>
              <a:chOff x="2946" y="3456"/>
              <a:chExt cx="1056" cy="952"/>
            </a:xfrm>
          </p:grpSpPr>
          <p:sp>
            <p:nvSpPr>
              <p:cNvPr id="9"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10" name="图片 9"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3181" y="3635"/>
                <a:ext cx="593" cy="593"/>
              </a:xfrm>
              <a:prstGeom prst="rect">
                <a:avLst/>
              </a:prstGeom>
            </p:spPr>
          </p:pic>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p:tgtEl>
                                          <p:spTgt spid="5"/>
                                        </p:tgtEl>
                                        <p:attrNameLst>
                                          <p:attrName>ppt_x</p:attrName>
                                        </p:attrNameLst>
                                      </p:cBhvr>
                                      <p:tavLst>
                                        <p:tav tm="0">
                                          <p:val>
                                            <p:strVal val="#ppt_x-#ppt_w*1.125000"/>
                                          </p:val>
                                        </p:tav>
                                        <p:tav tm="100000">
                                          <p:val>
                                            <p:strVal val="#ppt_x"/>
                                          </p:val>
                                        </p:tav>
                                      </p:tavLst>
                                    </p:anim>
                                    <p:animEffect transition="in" filter="wipe(right)">
                                      <p:cBhvr>
                                        <p:cTn id="13" dur="500"/>
                                        <p:tgtEl>
                                          <p:spTgt spid="5"/>
                                        </p:tgtEl>
                                      </p:cBhvr>
                                    </p:animEffect>
                                  </p:childTnLst>
                                </p:cTn>
                              </p:par>
                            </p:childTnLst>
                          </p:cTn>
                        </p:par>
                        <p:par>
                          <p:cTn id="14" fill="hold">
                            <p:stCondLst>
                              <p:cond delay="1500"/>
                            </p:stCondLst>
                            <p:childTnLst>
                              <p:par>
                                <p:cTn id="15" presetID="1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childTnLst>
                          </p:cTn>
                        </p:par>
                        <p:par>
                          <p:cTn id="19" fill="hold">
                            <p:stCondLst>
                              <p:cond delay="2000"/>
                            </p:stCondLst>
                            <p:childTnLst>
                              <p:par>
                                <p:cTn id="20" presetID="12" presetClass="entr" presetSubtype="8"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p:tgtEl>
                                          <p:spTgt spid="2"/>
                                        </p:tgtEl>
                                        <p:attrNameLst>
                                          <p:attrName>ppt_x</p:attrName>
                                        </p:attrNameLst>
                                      </p:cBhvr>
                                      <p:tavLst>
                                        <p:tav tm="0">
                                          <p:val>
                                            <p:strVal val="#ppt_x-#ppt_w*1.125000"/>
                                          </p:val>
                                        </p:tav>
                                        <p:tav tm="100000">
                                          <p:val>
                                            <p:strVal val="#ppt_x"/>
                                          </p:val>
                                        </p:tav>
                                      </p:tavLst>
                                    </p:anim>
                                    <p:animEffect transition="in" filter="wipe(right)">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cxnSp>
        <p:nvCxnSpPr>
          <p:cNvPr id="3" name="肘形连接符 151"/>
          <p:cNvCxnSpPr>
            <a:cxnSpLocks noChangeShapeType="1"/>
            <a:stCxn id="4" idx="6"/>
            <a:endCxn id="29" idx="2"/>
          </p:cNvCxnSpPr>
          <p:nvPr/>
        </p:nvCxnSpPr>
        <p:spPr bwMode="auto">
          <a:xfrm>
            <a:off x="4500880" y="2891155"/>
            <a:ext cx="5778500" cy="631190"/>
          </a:xfrm>
          <a:prstGeom prst="bentConnector3">
            <a:avLst>
              <a:gd name="adj1" fmla="val 50000"/>
            </a:avLst>
          </a:prstGeom>
          <a:noFill/>
          <a:ln w="12700">
            <a:solidFill>
              <a:srgbClr val="0068AF"/>
            </a:solidFill>
            <a:bevel/>
          </a:ln>
        </p:spPr>
      </p:cxnSp>
      <p:sp>
        <p:nvSpPr>
          <p:cNvPr id="4" name="椭圆 135"/>
          <p:cNvSpPr>
            <a:spLocks noChangeArrowheads="1"/>
          </p:cNvSpPr>
          <p:nvPr/>
        </p:nvSpPr>
        <p:spPr bwMode="auto">
          <a:xfrm>
            <a:off x="3745230" y="2512695"/>
            <a:ext cx="755650" cy="756285"/>
          </a:xfrm>
          <a:prstGeom prst="ellipse">
            <a:avLst/>
          </a:prstGeom>
          <a:solidFill>
            <a:srgbClr val="0068AF"/>
          </a:solidFill>
          <a:ln w="12700">
            <a:noFill/>
            <a:bevel/>
          </a:ln>
        </p:spPr>
        <p:txBody>
          <a:bodyPr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cxnSp>
        <p:nvCxnSpPr>
          <p:cNvPr id="9" name="肘形连接符 160"/>
          <p:cNvCxnSpPr>
            <a:cxnSpLocks noChangeShapeType="1"/>
            <a:stCxn id="10" idx="6"/>
            <a:endCxn id="31" idx="2"/>
          </p:cNvCxnSpPr>
          <p:nvPr/>
        </p:nvCxnSpPr>
        <p:spPr bwMode="auto">
          <a:xfrm>
            <a:off x="4500880" y="4767580"/>
            <a:ext cx="3311525" cy="376555"/>
          </a:xfrm>
          <a:prstGeom prst="bentConnector3">
            <a:avLst>
              <a:gd name="adj1" fmla="val 50010"/>
            </a:avLst>
          </a:prstGeom>
          <a:noFill/>
          <a:ln w="12700">
            <a:solidFill>
              <a:srgbClr val="0068AF"/>
            </a:solidFill>
            <a:bevel/>
          </a:ln>
        </p:spPr>
      </p:cxnSp>
      <p:sp>
        <p:nvSpPr>
          <p:cNvPr id="10" name="椭圆 140"/>
          <p:cNvSpPr>
            <a:spLocks noChangeArrowheads="1"/>
          </p:cNvSpPr>
          <p:nvPr/>
        </p:nvSpPr>
        <p:spPr bwMode="auto">
          <a:xfrm>
            <a:off x="3745230" y="4389755"/>
            <a:ext cx="755650" cy="755650"/>
          </a:xfrm>
          <a:prstGeom prst="ellipse">
            <a:avLst/>
          </a:prstGeom>
          <a:solidFill>
            <a:srgbClr val="0068AF"/>
          </a:solidFill>
          <a:ln w="12700">
            <a:noFill/>
            <a:bevel/>
          </a:ln>
        </p:spPr>
        <p:txBody>
          <a:bodyPr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cxnSp>
        <p:nvCxnSpPr>
          <p:cNvPr id="13" name="肘形连接符 154"/>
          <p:cNvCxnSpPr>
            <a:cxnSpLocks noChangeShapeType="1"/>
            <a:stCxn id="14" idx="6"/>
            <a:endCxn id="30" idx="2"/>
          </p:cNvCxnSpPr>
          <p:nvPr/>
        </p:nvCxnSpPr>
        <p:spPr bwMode="auto">
          <a:xfrm>
            <a:off x="4500880" y="3829685"/>
            <a:ext cx="4544695" cy="674370"/>
          </a:xfrm>
          <a:prstGeom prst="bentConnector3">
            <a:avLst>
              <a:gd name="adj1" fmla="val 50007"/>
            </a:avLst>
          </a:prstGeom>
          <a:noFill/>
          <a:ln w="12700">
            <a:solidFill>
              <a:srgbClr val="EB7200"/>
            </a:solidFill>
            <a:bevel/>
          </a:ln>
        </p:spPr>
      </p:cxnSp>
      <p:sp>
        <p:nvSpPr>
          <p:cNvPr id="14" name="椭圆 139"/>
          <p:cNvSpPr>
            <a:spLocks noChangeArrowheads="1"/>
          </p:cNvSpPr>
          <p:nvPr/>
        </p:nvSpPr>
        <p:spPr bwMode="auto">
          <a:xfrm>
            <a:off x="3745230" y="3451225"/>
            <a:ext cx="755650" cy="756285"/>
          </a:xfrm>
          <a:prstGeom prst="ellipse">
            <a:avLst/>
          </a:prstGeom>
          <a:solidFill>
            <a:srgbClr val="EB7200"/>
          </a:solidFill>
          <a:ln w="12700">
            <a:noFill/>
            <a:bevel/>
          </a:ln>
        </p:spPr>
        <p:txBody>
          <a:bodyPr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20" name="直接连接符 68"/>
          <p:cNvSpPr>
            <a:spLocks noChangeShapeType="1"/>
          </p:cNvSpPr>
          <p:nvPr/>
        </p:nvSpPr>
        <p:spPr bwMode="auto">
          <a:xfrm flipH="1">
            <a:off x="4157980" y="5705475"/>
            <a:ext cx="2041525" cy="0"/>
          </a:xfrm>
          <a:prstGeom prst="line">
            <a:avLst/>
          </a:prstGeom>
          <a:noFill/>
          <a:ln w="12700">
            <a:solidFill>
              <a:srgbClr val="EB7200"/>
            </a:solidFill>
            <a:bevel/>
          </a:ln>
        </p:spPr>
        <p:txBody>
          <a:bodyPr/>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21" name="椭圆 85"/>
          <p:cNvSpPr>
            <a:spLocks noChangeArrowheads="1"/>
          </p:cNvSpPr>
          <p:nvPr/>
        </p:nvSpPr>
        <p:spPr bwMode="auto">
          <a:xfrm>
            <a:off x="3745230" y="5327650"/>
            <a:ext cx="755650" cy="755650"/>
          </a:xfrm>
          <a:prstGeom prst="ellipse">
            <a:avLst/>
          </a:prstGeom>
          <a:solidFill>
            <a:srgbClr val="EB7200"/>
          </a:solidFill>
          <a:ln w="12700">
            <a:noFill/>
            <a:bevel/>
          </a:ln>
        </p:spPr>
        <p:txBody>
          <a:bodyPr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25" name="任意多边形 56"/>
          <p:cNvSpPr>
            <a:spLocks noChangeArrowheads="1"/>
          </p:cNvSpPr>
          <p:nvPr/>
        </p:nvSpPr>
        <p:spPr bwMode="auto">
          <a:xfrm>
            <a:off x="9832976" y="2339975"/>
            <a:ext cx="1181100" cy="3698875"/>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6 h 3698875"/>
              <a:gd name="T10" fmla="*/ 48924 w 1181100"/>
              <a:gd name="T11" fmla="*/ 1697679 h 3698875"/>
              <a:gd name="T12" fmla="*/ 278759 w 1181100"/>
              <a:gd name="T13" fmla="*/ 1500789 h 3698875"/>
              <a:gd name="T14" fmla="*/ 453153 w 1181100"/>
              <a:gd name="T15" fmla="*/ 1330350 h 3698875"/>
              <a:gd name="T16" fmla="*/ 510936 w 1181100"/>
              <a:gd name="T17" fmla="*/ 1369308 h 3698875"/>
              <a:gd name="T18" fmla="*/ 590551 w 1181100"/>
              <a:gd name="T19" fmla="*/ 1385381 h 3698875"/>
              <a:gd name="T20" fmla="*/ 795088 w 1181100"/>
              <a:gd name="T21" fmla="*/ 1180844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068AF"/>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26" name="任意多边形 59"/>
          <p:cNvSpPr>
            <a:spLocks noChangeArrowheads="1"/>
          </p:cNvSpPr>
          <p:nvPr/>
        </p:nvSpPr>
        <p:spPr bwMode="auto">
          <a:xfrm>
            <a:off x="8599488" y="4117976"/>
            <a:ext cx="1181100" cy="1922463"/>
          </a:xfrm>
          <a:custGeom>
            <a:avLst/>
            <a:gdLst>
              <a:gd name="T0" fmla="*/ 1181100 w 1181100"/>
              <a:gd name="T1" fmla="*/ 0 h 1921854"/>
              <a:gd name="T2" fmla="*/ 1181100 w 1181100"/>
              <a:gd name="T3" fmla="*/ 1922463 h 1921854"/>
              <a:gd name="T4" fmla="*/ 0 w 1181100"/>
              <a:gd name="T5" fmla="*/ 1922463 h 1921854"/>
              <a:gd name="T6" fmla="*/ 0 w 1181100"/>
              <a:gd name="T7" fmla="*/ 732198 h 1921854"/>
              <a:gd name="T8" fmla="*/ 319230 w 1181100"/>
              <a:gd name="T9" fmla="*/ 562431 h 1921854"/>
              <a:gd name="T10" fmla="*/ 425975 w 1181100"/>
              <a:gd name="T11" fmla="*/ 500448 h 1921854"/>
              <a:gd name="T12" fmla="*/ 445921 w 1181100"/>
              <a:gd name="T13" fmla="*/ 530040 h 1921854"/>
              <a:gd name="T14" fmla="*/ 590551 w 1181100"/>
              <a:gd name="T15" fmla="*/ 589966 h 1921854"/>
              <a:gd name="T16" fmla="*/ 795088 w 1181100"/>
              <a:gd name="T17" fmla="*/ 385364 h 1921854"/>
              <a:gd name="T18" fmla="*/ 779015 w 1181100"/>
              <a:gd name="T19" fmla="*/ 305724 h 1921854"/>
              <a:gd name="T20" fmla="*/ 768996 w 1181100"/>
              <a:gd name="T21" fmla="*/ 290859 h 1921854"/>
              <a:gd name="T22" fmla="*/ 952789 w 1181100"/>
              <a:gd name="T23" fmla="*/ 167598 h 1921854"/>
              <a:gd name="T24" fmla="*/ 1140954 w 1181100"/>
              <a:gd name="T25" fmla="*/ 3128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EB7200"/>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27" name="任意多边形 63"/>
          <p:cNvSpPr>
            <a:spLocks noChangeArrowheads="1"/>
          </p:cNvSpPr>
          <p:nvPr/>
        </p:nvSpPr>
        <p:spPr bwMode="auto">
          <a:xfrm>
            <a:off x="7364413" y="4878388"/>
            <a:ext cx="1181100" cy="1162051"/>
          </a:xfrm>
          <a:custGeom>
            <a:avLst/>
            <a:gdLst>
              <a:gd name="T0" fmla="*/ 1181100 w 1181100"/>
              <a:gd name="T1" fmla="*/ 0 h 1161755"/>
              <a:gd name="T2" fmla="*/ 1181100 w 1181100"/>
              <a:gd name="T3" fmla="*/ 1162050 h 1161755"/>
              <a:gd name="T4" fmla="*/ 0 w 1181100"/>
              <a:gd name="T5" fmla="*/ 1162050 h 1161755"/>
              <a:gd name="T6" fmla="*/ 0 w 1181100"/>
              <a:gd name="T7" fmla="*/ 517985 h 1161755"/>
              <a:gd name="T8" fmla="*/ 336342 w 1181100"/>
              <a:gd name="T9" fmla="*/ 385616 h 1161755"/>
              <a:gd name="T10" fmla="*/ 408490 w 1181100"/>
              <a:gd name="T11" fmla="*/ 354318 h 1161755"/>
              <a:gd name="T12" fmla="*/ 445921 w 1181100"/>
              <a:gd name="T13" fmla="*/ 409850 h 1161755"/>
              <a:gd name="T14" fmla="*/ 590551 w 1181100"/>
              <a:gd name="T15" fmla="*/ 469772 h 1161755"/>
              <a:gd name="T16" fmla="*/ 795088 w 1181100"/>
              <a:gd name="T17" fmla="*/ 265183 h 1161755"/>
              <a:gd name="T18" fmla="*/ 790933 w 1181100"/>
              <a:gd name="T19" fmla="*/ 223952 h 1161755"/>
              <a:gd name="T20" fmla="*/ 781056 w 1181100"/>
              <a:gd name="T21" fmla="*/ 192125 h 1161755"/>
              <a:gd name="T22" fmla="*/ 1174526 w 1181100"/>
              <a:gd name="T23" fmla="*/ 3496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068AF"/>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28" name="任意多边形 66"/>
          <p:cNvSpPr>
            <a:spLocks noChangeArrowheads="1"/>
          </p:cNvSpPr>
          <p:nvPr/>
        </p:nvSpPr>
        <p:spPr bwMode="auto">
          <a:xfrm>
            <a:off x="5375274" y="5416550"/>
            <a:ext cx="1936751" cy="622300"/>
          </a:xfrm>
          <a:custGeom>
            <a:avLst/>
            <a:gdLst>
              <a:gd name="T0" fmla="*/ 1936750 w 1936748"/>
              <a:gd name="T1" fmla="*/ 0 h 623080"/>
              <a:gd name="T2" fmla="*/ 1936750 w 1936748"/>
              <a:gd name="T3" fmla="*/ 622300 h 623080"/>
              <a:gd name="T4" fmla="*/ 0 w 1936748"/>
              <a:gd name="T5" fmla="*/ 622300 h 623080"/>
              <a:gd name="T6" fmla="*/ 0 w 1936748"/>
              <a:gd name="T7" fmla="*/ 613116 h 623080"/>
              <a:gd name="T8" fmla="*/ 352298 w 1936748"/>
              <a:gd name="T9" fmla="*/ 518876 h 623080"/>
              <a:gd name="T10" fmla="*/ 750618 w 1936748"/>
              <a:gd name="T11" fmla="*/ 402837 h 623080"/>
              <a:gd name="T12" fmla="*/ 791647 w 1936748"/>
              <a:gd name="T13" fmla="*/ 389991 h 623080"/>
              <a:gd name="T14" fmla="*/ 823746 w 1936748"/>
              <a:gd name="T15" fmla="*/ 437542 h 623080"/>
              <a:gd name="T16" fmla="*/ 968376 w 1936748"/>
              <a:gd name="T17" fmla="*/ 497374 h 623080"/>
              <a:gd name="T18" fmla="*/ 1172913 w 1936748"/>
              <a:gd name="T19" fmla="*/ 293093 h 623080"/>
              <a:gd name="T20" fmla="*/ 1170636 w 1936748"/>
              <a:gd name="T21" fmla="*/ 270530 h 623080"/>
              <a:gd name="T22" fmla="*/ 1509043 w 1936748"/>
              <a:gd name="T23" fmla="*/ 156703 h 623080"/>
              <a:gd name="T24" fmla="*/ 1868378 w 1936748"/>
              <a:gd name="T25" fmla="*/ 26868 h 623080"/>
              <a:gd name="T26" fmla="*/ 1936750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EB7200"/>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29" name="椭圆 51"/>
          <p:cNvSpPr>
            <a:spLocks noChangeArrowheads="1"/>
          </p:cNvSpPr>
          <p:nvPr/>
        </p:nvSpPr>
        <p:spPr bwMode="auto">
          <a:xfrm>
            <a:off x="10279064" y="3378199"/>
            <a:ext cx="288925" cy="287339"/>
          </a:xfrm>
          <a:prstGeom prst="ellipse">
            <a:avLst/>
          </a:prstGeom>
          <a:solidFill>
            <a:srgbClr val="0068AF"/>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30" name="椭圆 52"/>
          <p:cNvSpPr>
            <a:spLocks noChangeArrowheads="1"/>
          </p:cNvSpPr>
          <p:nvPr/>
        </p:nvSpPr>
        <p:spPr bwMode="auto">
          <a:xfrm>
            <a:off x="9045576" y="4359275"/>
            <a:ext cx="288925" cy="288925"/>
          </a:xfrm>
          <a:prstGeom prst="ellipse">
            <a:avLst/>
          </a:prstGeom>
          <a:solidFill>
            <a:srgbClr val="EB7200"/>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31" name="椭圆 53"/>
          <p:cNvSpPr>
            <a:spLocks noChangeArrowheads="1"/>
          </p:cNvSpPr>
          <p:nvPr/>
        </p:nvSpPr>
        <p:spPr bwMode="auto">
          <a:xfrm>
            <a:off x="7812089" y="4999039"/>
            <a:ext cx="287337" cy="288925"/>
          </a:xfrm>
          <a:prstGeom prst="ellipse">
            <a:avLst/>
          </a:prstGeom>
          <a:solidFill>
            <a:srgbClr val="0068AF"/>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32" name="椭圆 54"/>
          <p:cNvSpPr>
            <a:spLocks noChangeArrowheads="1"/>
          </p:cNvSpPr>
          <p:nvPr/>
        </p:nvSpPr>
        <p:spPr bwMode="auto">
          <a:xfrm>
            <a:off x="6199189" y="5565775"/>
            <a:ext cx="288925" cy="288925"/>
          </a:xfrm>
          <a:prstGeom prst="ellipse">
            <a:avLst/>
          </a:prstGeom>
          <a:solidFill>
            <a:srgbClr val="EB7200"/>
          </a:solidFill>
          <a:ln w="12700">
            <a:noFill/>
            <a:bevel/>
          </a:ln>
        </p:spPr>
        <p:txBody>
          <a:bodyPr lIns="91440" tIns="45720" rIns="91440" bIns="45720"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38" name="矩形 47"/>
          <p:cNvSpPr>
            <a:spLocks noChangeArrowheads="1"/>
          </p:cNvSpPr>
          <p:nvPr/>
        </p:nvSpPr>
        <p:spPr bwMode="auto">
          <a:xfrm>
            <a:off x="1541462" y="1554164"/>
            <a:ext cx="9605963" cy="836295"/>
          </a:xfrm>
          <a:prstGeom prst="rect">
            <a:avLst/>
          </a:prstGeom>
          <a:noFill/>
          <a:ln w="9525">
            <a:noFill/>
            <a:bevel/>
          </a:ln>
        </p:spPr>
        <p:txBody>
          <a:bodyPr lIns="91430" tIns="45716" rIns="91430" bIns="45716">
            <a:spAutoFit/>
          </a:bodyPr>
          <a:lstStyle/>
          <a:p>
            <a:pPr algn="ctr">
              <a:lnSpc>
                <a:spcPct val="110000"/>
              </a:lnSpc>
            </a:pPr>
            <a:r>
              <a:rPr lang="zh-CN" altLang="en-US" sz="1465">
                <a:solidFill>
                  <a:schemeClr val="bg2">
                    <a:lumMod val="10000"/>
                  </a:schemeClr>
                </a:solidFill>
                <a:latin typeface="阿里巴巴普惠体" panose="00020600040101010101" charset="-122"/>
                <a:cs typeface="阿里巴巴普惠体" panose="00020600040101010101" charset="-122"/>
              </a:rPr>
              <a:t>在此输入详细文字介绍和详细信息，在此输入详细文字介绍和详细信息。在此输入详细文字介绍和详细信息，在此输入详细文字介绍和详细信息。在此输入详细文字介绍和详细信息，在此输入详细文字介绍和详细信息。在此输入详细文字介绍和详细信息，在此输入详细文字介绍和详细信息。</a:t>
            </a:r>
            <a:endParaRPr lang="zh-CN" altLang="en-US" sz="1465" dirty="0">
              <a:solidFill>
                <a:schemeClr val="bg2">
                  <a:lumMod val="10000"/>
                </a:schemeClr>
              </a:solidFill>
              <a:latin typeface="阿里巴巴普惠体" panose="00020600040101010101" charset="-122"/>
              <a:cs typeface="阿里巴巴普惠体" panose="00020600040101010101" charset="-122"/>
            </a:endParaRPr>
          </a:p>
        </p:txBody>
      </p:sp>
      <p:sp>
        <p:nvSpPr>
          <p:cNvPr id="39" name="矩形 93"/>
          <p:cNvSpPr>
            <a:spLocks noChangeArrowheads="1"/>
          </p:cNvSpPr>
          <p:nvPr/>
        </p:nvSpPr>
        <p:spPr bwMode="auto">
          <a:xfrm>
            <a:off x="2421891" y="2568575"/>
            <a:ext cx="1197610" cy="397510"/>
          </a:xfrm>
          <a:prstGeom prst="rect">
            <a:avLst/>
          </a:prstGeom>
          <a:noFill/>
          <a:ln w="9525">
            <a:noFill/>
            <a:miter lim="800000"/>
          </a:ln>
        </p:spPr>
        <p:txBody>
          <a:bodyPr wrap="none" lIns="91430" tIns="45716" rIns="91430" bIns="45716">
            <a:spAutoFit/>
          </a:bodyPr>
          <a:lstStyle/>
          <a:p>
            <a:pPr algn="r"/>
            <a:r>
              <a:rPr lang="zh-CN" altLang="en-US" sz="2000" dirty="0">
                <a:solidFill>
                  <a:schemeClr val="bg2">
                    <a:lumMod val="10000"/>
                  </a:schemeClr>
                </a:solidFill>
                <a:latin typeface="阿里巴巴普惠体" panose="00020600040101010101" charset="-122"/>
                <a:cs typeface="阿里巴巴普惠体" panose="00020600040101010101" charset="-122"/>
              </a:rPr>
              <a:t>添加标题</a:t>
            </a:r>
          </a:p>
        </p:txBody>
      </p:sp>
      <p:sp>
        <p:nvSpPr>
          <p:cNvPr id="40" name="矩形 165"/>
          <p:cNvSpPr>
            <a:spLocks noChangeArrowheads="1"/>
          </p:cNvSpPr>
          <p:nvPr/>
        </p:nvSpPr>
        <p:spPr bwMode="auto">
          <a:xfrm>
            <a:off x="769620" y="2959100"/>
            <a:ext cx="2849880" cy="306705"/>
          </a:xfrm>
          <a:prstGeom prst="rect">
            <a:avLst/>
          </a:prstGeom>
          <a:noFill/>
          <a:ln w="9525">
            <a:noFill/>
            <a:miter lim="800000"/>
          </a:ln>
        </p:spPr>
        <p:txBody>
          <a:bodyPr wrap="none" lIns="91440" tIns="45720" rIns="91440" bIns="45720">
            <a:spAutoFit/>
          </a:bodyPr>
          <a:lstStyle/>
          <a:p>
            <a:pPr algn="r"/>
            <a:r>
              <a:rPr lang="zh-CN" altLang="en-US" sz="1400">
                <a:solidFill>
                  <a:schemeClr val="bg2">
                    <a:lumMod val="10000"/>
                  </a:schemeClr>
                </a:solidFill>
                <a:latin typeface="阿里巴巴普惠体" panose="00020600040101010101" charset="-122"/>
                <a:cs typeface="阿里巴巴普惠体" panose="00020600040101010101" charset="-122"/>
              </a:rPr>
              <a:t>在此输入详细文字介绍和详细信息</a:t>
            </a:r>
            <a:endParaRPr lang="zh-CN" altLang="en-US" sz="1400" dirty="0">
              <a:solidFill>
                <a:schemeClr val="bg2">
                  <a:lumMod val="10000"/>
                </a:schemeClr>
              </a:solidFill>
              <a:latin typeface="阿里巴巴普惠体" panose="00020600040101010101" charset="-122"/>
              <a:cs typeface="阿里巴巴普惠体" panose="00020600040101010101" charset="-122"/>
            </a:endParaRPr>
          </a:p>
        </p:txBody>
      </p:sp>
      <p:sp>
        <p:nvSpPr>
          <p:cNvPr id="41" name="矩形 41"/>
          <p:cNvSpPr>
            <a:spLocks noChangeArrowheads="1"/>
          </p:cNvSpPr>
          <p:nvPr/>
        </p:nvSpPr>
        <p:spPr bwMode="auto">
          <a:xfrm>
            <a:off x="2421891" y="3497263"/>
            <a:ext cx="1197610" cy="397510"/>
          </a:xfrm>
          <a:prstGeom prst="rect">
            <a:avLst/>
          </a:prstGeom>
          <a:noFill/>
          <a:ln w="9525">
            <a:noFill/>
            <a:miter lim="800000"/>
          </a:ln>
        </p:spPr>
        <p:txBody>
          <a:bodyPr wrap="none" lIns="91430" tIns="45716" rIns="91430" bIns="45716">
            <a:spAutoFit/>
          </a:bodyPr>
          <a:lstStyle/>
          <a:p>
            <a:pPr algn="r"/>
            <a:r>
              <a:rPr lang="zh-CN" altLang="en-US" sz="2000">
                <a:solidFill>
                  <a:schemeClr val="bg2">
                    <a:lumMod val="10000"/>
                  </a:schemeClr>
                </a:solidFill>
                <a:latin typeface="阿里巴巴普惠体" panose="00020600040101010101" charset="-122"/>
                <a:cs typeface="阿里巴巴普惠体" panose="00020600040101010101" charset="-122"/>
              </a:rPr>
              <a:t>添加标题</a:t>
            </a:r>
          </a:p>
        </p:txBody>
      </p:sp>
      <p:sp>
        <p:nvSpPr>
          <p:cNvPr id="42" name="矩形 42"/>
          <p:cNvSpPr>
            <a:spLocks noChangeArrowheads="1"/>
          </p:cNvSpPr>
          <p:nvPr/>
        </p:nvSpPr>
        <p:spPr bwMode="auto">
          <a:xfrm>
            <a:off x="769620" y="3887788"/>
            <a:ext cx="2849880" cy="306705"/>
          </a:xfrm>
          <a:prstGeom prst="rect">
            <a:avLst/>
          </a:prstGeom>
          <a:noFill/>
          <a:ln w="9525">
            <a:noFill/>
            <a:miter lim="800000"/>
          </a:ln>
        </p:spPr>
        <p:txBody>
          <a:bodyPr wrap="none" lIns="91440" tIns="45720" rIns="91440" bIns="45720">
            <a:spAutoFit/>
          </a:bodyPr>
          <a:lstStyle/>
          <a:p>
            <a:pPr algn="r"/>
            <a:r>
              <a:rPr lang="zh-CN" altLang="en-US" sz="1400">
                <a:solidFill>
                  <a:schemeClr val="bg2">
                    <a:lumMod val="10000"/>
                  </a:schemeClr>
                </a:solidFill>
                <a:latin typeface="阿里巴巴普惠体" panose="00020600040101010101" charset="-122"/>
                <a:cs typeface="阿里巴巴普惠体" panose="00020600040101010101" charset="-122"/>
              </a:rPr>
              <a:t>在此输入详细文字介绍和详细信息</a:t>
            </a:r>
          </a:p>
        </p:txBody>
      </p:sp>
      <p:sp>
        <p:nvSpPr>
          <p:cNvPr id="43" name="矩形 44"/>
          <p:cNvSpPr>
            <a:spLocks noChangeArrowheads="1"/>
          </p:cNvSpPr>
          <p:nvPr/>
        </p:nvSpPr>
        <p:spPr bwMode="auto">
          <a:xfrm>
            <a:off x="2421891" y="4441824"/>
            <a:ext cx="1197610" cy="397510"/>
          </a:xfrm>
          <a:prstGeom prst="rect">
            <a:avLst/>
          </a:prstGeom>
          <a:noFill/>
          <a:ln w="9525">
            <a:noFill/>
            <a:miter lim="800000"/>
          </a:ln>
        </p:spPr>
        <p:txBody>
          <a:bodyPr wrap="none" lIns="91430" tIns="45716" rIns="91430" bIns="45716">
            <a:spAutoFit/>
          </a:bodyPr>
          <a:lstStyle/>
          <a:p>
            <a:pPr algn="r"/>
            <a:r>
              <a:rPr lang="zh-CN" altLang="en-US" sz="2000">
                <a:solidFill>
                  <a:schemeClr val="bg2">
                    <a:lumMod val="10000"/>
                  </a:schemeClr>
                </a:solidFill>
                <a:latin typeface="阿里巴巴普惠体" panose="00020600040101010101" charset="-122"/>
                <a:cs typeface="阿里巴巴普惠体" panose="00020600040101010101" charset="-122"/>
              </a:rPr>
              <a:t>添加标题</a:t>
            </a:r>
          </a:p>
        </p:txBody>
      </p:sp>
      <p:sp>
        <p:nvSpPr>
          <p:cNvPr id="44" name="矩形 45"/>
          <p:cNvSpPr>
            <a:spLocks noChangeArrowheads="1"/>
          </p:cNvSpPr>
          <p:nvPr/>
        </p:nvSpPr>
        <p:spPr bwMode="auto">
          <a:xfrm>
            <a:off x="769620" y="4833938"/>
            <a:ext cx="2849880" cy="306705"/>
          </a:xfrm>
          <a:prstGeom prst="rect">
            <a:avLst/>
          </a:prstGeom>
          <a:noFill/>
          <a:ln w="9525">
            <a:noFill/>
            <a:miter lim="800000"/>
          </a:ln>
        </p:spPr>
        <p:txBody>
          <a:bodyPr wrap="none" lIns="91440" tIns="45720" rIns="91440" bIns="45720">
            <a:spAutoFit/>
          </a:bodyPr>
          <a:lstStyle/>
          <a:p>
            <a:pPr algn="r"/>
            <a:r>
              <a:rPr lang="zh-CN" altLang="en-US" sz="1400">
                <a:solidFill>
                  <a:schemeClr val="bg2">
                    <a:lumMod val="10000"/>
                  </a:schemeClr>
                </a:solidFill>
                <a:latin typeface="阿里巴巴普惠体" panose="00020600040101010101" charset="-122"/>
                <a:cs typeface="阿里巴巴普惠体" panose="00020600040101010101" charset="-122"/>
              </a:rPr>
              <a:t>在此输入详细文字介绍和详细信息</a:t>
            </a:r>
          </a:p>
        </p:txBody>
      </p:sp>
      <p:sp>
        <p:nvSpPr>
          <p:cNvPr id="45" name="矩形 47"/>
          <p:cNvSpPr>
            <a:spLocks noChangeArrowheads="1"/>
          </p:cNvSpPr>
          <p:nvPr/>
        </p:nvSpPr>
        <p:spPr bwMode="auto">
          <a:xfrm>
            <a:off x="2421891" y="5367338"/>
            <a:ext cx="1197610" cy="397510"/>
          </a:xfrm>
          <a:prstGeom prst="rect">
            <a:avLst/>
          </a:prstGeom>
          <a:noFill/>
          <a:ln w="9525">
            <a:noFill/>
            <a:miter lim="800000"/>
          </a:ln>
        </p:spPr>
        <p:txBody>
          <a:bodyPr wrap="none" lIns="91430" tIns="45716" rIns="91430" bIns="45716">
            <a:spAutoFit/>
          </a:bodyPr>
          <a:lstStyle/>
          <a:p>
            <a:pPr algn="r"/>
            <a:r>
              <a:rPr lang="zh-CN" altLang="en-US" sz="2000">
                <a:solidFill>
                  <a:schemeClr val="bg2">
                    <a:lumMod val="10000"/>
                  </a:schemeClr>
                </a:solidFill>
                <a:latin typeface="阿里巴巴普惠体" panose="00020600040101010101" charset="-122"/>
                <a:cs typeface="阿里巴巴普惠体" panose="00020600040101010101" charset="-122"/>
              </a:rPr>
              <a:t>添加标题</a:t>
            </a:r>
          </a:p>
        </p:txBody>
      </p:sp>
      <p:sp>
        <p:nvSpPr>
          <p:cNvPr id="46" name="矩形 48"/>
          <p:cNvSpPr>
            <a:spLocks noChangeArrowheads="1"/>
          </p:cNvSpPr>
          <p:nvPr/>
        </p:nvSpPr>
        <p:spPr bwMode="auto">
          <a:xfrm>
            <a:off x="769620" y="5759450"/>
            <a:ext cx="2849880" cy="306705"/>
          </a:xfrm>
          <a:prstGeom prst="rect">
            <a:avLst/>
          </a:prstGeom>
          <a:noFill/>
          <a:ln w="9525">
            <a:noFill/>
            <a:miter lim="800000"/>
          </a:ln>
        </p:spPr>
        <p:txBody>
          <a:bodyPr wrap="none" lIns="91440" tIns="45720" rIns="91440" bIns="45720">
            <a:spAutoFit/>
          </a:bodyPr>
          <a:lstStyle/>
          <a:p>
            <a:pPr algn="r"/>
            <a:r>
              <a:rPr lang="zh-CN" altLang="en-US" sz="1400">
                <a:solidFill>
                  <a:schemeClr val="bg2">
                    <a:lumMod val="10000"/>
                  </a:schemeClr>
                </a:solidFill>
                <a:latin typeface="阿里巴巴普惠体" panose="00020600040101010101" charset="-122"/>
                <a:cs typeface="阿里巴巴普惠体" panose="00020600040101010101" charset="-122"/>
              </a:rPr>
              <a:t>在此输入详细文字介绍和详细信息</a:t>
            </a:r>
          </a:p>
        </p:txBody>
      </p:sp>
      <p:pic>
        <p:nvPicPr>
          <p:cNvPr id="59" name="图片 58" descr="2028208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3883660" y="5470525"/>
            <a:ext cx="479425" cy="479425"/>
          </a:xfrm>
          <a:prstGeom prst="rect">
            <a:avLst/>
          </a:prstGeom>
        </p:spPr>
      </p:pic>
      <p:pic>
        <p:nvPicPr>
          <p:cNvPr id="60" name="图片 59" descr="20282094"/>
          <p:cNvPicPr>
            <a:picLocks noChangeAspect="1"/>
          </p:cNvPicPr>
          <p:nvPr/>
        </p:nvPicPr>
        <p:blipFill>
          <a:blip r:embed="rId6" cstate="screen">
            <a:extLst>
              <a:ext uri="{28A0092B-C50C-407E-A947-70E740481C1C}">
                <a14:useLocalDpi xmlns:a14="http://schemas.microsoft.com/office/drawing/2010/main" xmlns=""/>
              </a:ext>
              <a:ext uri="{96DAC541-7B7A-43D3-8B79-37D633B846F1}">
                <asvg:svgBlip xmlns:asvg="http://schemas.microsoft.com/office/drawing/2016/SVG/main" xmlns="" r:embed="rId7"/>
              </a:ext>
            </a:extLst>
          </a:blip>
          <a:stretch>
            <a:fillRect/>
          </a:stretch>
        </p:blipFill>
        <p:spPr>
          <a:xfrm>
            <a:off x="3883025" y="4528185"/>
            <a:ext cx="479425" cy="479425"/>
          </a:xfrm>
          <a:prstGeom prst="rect">
            <a:avLst/>
          </a:prstGeom>
        </p:spPr>
      </p:pic>
      <p:pic>
        <p:nvPicPr>
          <p:cNvPr id="61" name="图片 60" descr="20282096"/>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3883025" y="3589655"/>
            <a:ext cx="479425" cy="479425"/>
          </a:xfrm>
          <a:prstGeom prst="rect">
            <a:avLst/>
          </a:prstGeom>
        </p:spPr>
      </p:pic>
      <p:pic>
        <p:nvPicPr>
          <p:cNvPr id="62" name="图片 61" descr="20282088"/>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3883025" y="2651125"/>
            <a:ext cx="479425" cy="479425"/>
          </a:xfrm>
          <a:prstGeom prst="rect">
            <a:avLst/>
          </a:prstGeom>
        </p:spPr>
      </p:pic>
      <p:grpSp>
        <p:nvGrpSpPr>
          <p:cNvPr id="63" name="组合 62"/>
          <p:cNvGrpSpPr/>
          <p:nvPr/>
        </p:nvGrpSpPr>
        <p:grpSpPr>
          <a:xfrm>
            <a:off x="323215" y="226060"/>
            <a:ext cx="4758690" cy="604520"/>
            <a:chOff x="3446" y="3006"/>
            <a:chExt cx="7494" cy="952"/>
          </a:xfrm>
        </p:grpSpPr>
        <p:sp>
          <p:nvSpPr>
            <p:cNvPr id="64"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1</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65" name="组合 64"/>
            <p:cNvGrpSpPr/>
            <p:nvPr/>
          </p:nvGrpSpPr>
          <p:grpSpPr>
            <a:xfrm>
              <a:off x="3446" y="3006"/>
              <a:ext cx="1056" cy="952"/>
              <a:chOff x="2946" y="3456"/>
              <a:chExt cx="1056" cy="952"/>
            </a:xfrm>
          </p:grpSpPr>
          <p:sp>
            <p:nvSpPr>
              <p:cNvPr id="66"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7" name="图片 66" descr="20255019"/>
              <p:cNvPicPr>
                <a:picLocks noChangeAspect="1"/>
              </p:cNvPicPr>
              <p:nvPr/>
            </p:nvPicPr>
            <p:blipFill>
              <a:blip r:embed="rId12" cstate="screen">
                <a:extLst>
                  <a:ext uri="{28A0092B-C50C-407E-A947-70E740481C1C}">
                    <a14:useLocalDpi xmlns:a14="http://schemas.microsoft.com/office/drawing/2010/main" xmlns=""/>
                  </a:ext>
                  <a:ext uri="{96DAC541-7B7A-43D3-8B79-37D633B846F1}">
                    <asvg:svgBlip xmlns:asvg="http://schemas.microsoft.com/office/drawing/2016/SVG/main" xmlns="" r:embed="rId13"/>
                  </a:ext>
                </a:extLst>
              </a:blip>
              <a:stretch>
                <a:fillRect/>
              </a:stretch>
            </p:blipFill>
            <p:spPr>
              <a:xfrm>
                <a:off x="3181" y="3635"/>
                <a:ext cx="593" cy="593"/>
              </a:xfrm>
              <a:prstGeom prst="rect">
                <a:avLst/>
              </a:prstGeom>
            </p:spPr>
          </p:pic>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outVertical)">
                                      <p:cBhvr>
                                        <p:cTn id="7" dur="500"/>
                                        <p:tgtEl>
                                          <p:spTgt spid="3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200"/>
                                        <p:tgtEl>
                                          <p:spTgt spid="28"/>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wipe(down)">
                                      <p:cBhvr>
                                        <p:cTn id="14" dur="400"/>
                                        <p:tgtEl>
                                          <p:spTgt spid="2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wipe(down)">
                                      <p:cBhvr>
                                        <p:cTn id="17" dur="600"/>
                                        <p:tgtEl>
                                          <p:spTgt spid="26"/>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down)">
                                      <p:cBhvr>
                                        <p:cTn id="20" dur="900"/>
                                        <p:tgtEl>
                                          <p:spTgt spid="25"/>
                                        </p:tgtEl>
                                      </p:cBhvr>
                                    </p:animEffect>
                                  </p:childTnLst>
                                </p:cTn>
                              </p:par>
                            </p:childTnLst>
                          </p:cTn>
                        </p:par>
                        <p:par>
                          <p:cTn id="21" fill="hold">
                            <p:stCondLst>
                              <p:cond delay="1000"/>
                            </p:stCondLst>
                            <p:childTnLst>
                              <p:par>
                                <p:cTn id="22" presetID="10" presetClass="entr" presetSubtype="0" fill="hold" grpId="0" nodeType="afterEffect">
                                  <p:stCondLst>
                                    <p:cond delay="250"/>
                                  </p:stCondLst>
                                  <p:childTnLst>
                                    <p:set>
                                      <p:cBhvr>
                                        <p:cTn id="23" dur="1" fill="hold">
                                          <p:stCondLst>
                                            <p:cond delay="0"/>
                                          </p:stCondLst>
                                        </p:cTn>
                                        <p:tgtEl>
                                          <p:spTgt spid="32"/>
                                        </p:tgtEl>
                                        <p:attrNameLst>
                                          <p:attrName>style.visibility</p:attrName>
                                        </p:attrNameLst>
                                      </p:cBhvr>
                                      <p:to>
                                        <p:strVal val="visible"/>
                                      </p:to>
                                    </p:set>
                                    <p:animEffect>
                                      <p:cBhvr>
                                        <p:cTn id="24" dur="250"/>
                                        <p:tgtEl>
                                          <p:spTgt spid="32"/>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31"/>
                                        </p:tgtEl>
                                        <p:attrNameLst>
                                          <p:attrName>style.visibility</p:attrName>
                                        </p:attrNameLst>
                                      </p:cBhvr>
                                      <p:to>
                                        <p:strVal val="visible"/>
                                      </p:to>
                                    </p:set>
                                    <p:animEffect>
                                      <p:cBhvr>
                                        <p:cTn id="27" dur="250"/>
                                        <p:tgtEl>
                                          <p:spTgt spid="31"/>
                                        </p:tgtEl>
                                      </p:cBhvr>
                                    </p:animEffect>
                                  </p:childTnLst>
                                </p:cTn>
                              </p:par>
                              <p:par>
                                <p:cTn id="28" presetID="10" presetClass="entr" presetSubtype="0"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Effect>
                                      <p:cBhvr>
                                        <p:cTn id="30" dur="250"/>
                                        <p:tgtEl>
                                          <p:spTgt spid="30"/>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29"/>
                                        </p:tgtEl>
                                        <p:attrNameLst>
                                          <p:attrName>style.visibility</p:attrName>
                                        </p:attrNameLst>
                                      </p:cBhvr>
                                      <p:to>
                                        <p:strVal val="visible"/>
                                      </p:to>
                                    </p:set>
                                    <p:animEffect>
                                      <p:cBhvr>
                                        <p:cTn id="33" dur="250"/>
                                        <p:tgtEl>
                                          <p:spTgt spid="29"/>
                                        </p:tgtEl>
                                      </p:cBhvr>
                                    </p:animEffect>
                                  </p:childTnLst>
                                </p:cTn>
                              </p:par>
                            </p:childTnLst>
                          </p:cTn>
                        </p:par>
                        <p:par>
                          <p:cTn id="34" fill="hold">
                            <p:stCondLst>
                              <p:cond delay="1750"/>
                            </p:stCondLst>
                            <p:childTnLst>
                              <p:par>
                                <p:cTn id="35" presetID="22" presetClass="entr" presetSubtype="2"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right)">
                                      <p:cBhvr>
                                        <p:cTn id="37" dur="500"/>
                                        <p:tgtEl>
                                          <p:spTgt spid="3"/>
                                        </p:tgtEl>
                                      </p:cBhvr>
                                    </p:animEffect>
                                  </p:childTnLst>
                                </p:cTn>
                              </p:par>
                              <p:par>
                                <p:cTn id="38" presetID="22" presetClass="entr" presetSubtype="2" fill="hold"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right)">
                                      <p:cBhvr>
                                        <p:cTn id="40" dur="500"/>
                                        <p:tgtEl>
                                          <p:spTgt spid="13"/>
                                        </p:tgtEl>
                                      </p:cBhvr>
                                    </p:animEffect>
                                  </p:childTnLst>
                                </p:cTn>
                              </p:par>
                              <p:par>
                                <p:cTn id="41" presetID="22" presetClass="entr" presetSubtype="2"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right)">
                                      <p:cBhvr>
                                        <p:cTn id="43" dur="500"/>
                                        <p:tgtEl>
                                          <p:spTgt spid="9"/>
                                        </p:tgtEl>
                                      </p:cBhvr>
                                    </p:animEffect>
                                  </p:childTnLst>
                                </p:cTn>
                              </p:par>
                              <p:par>
                                <p:cTn id="44" presetID="22" presetClass="entr" presetSubtype="2"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right)">
                                      <p:cBhvr>
                                        <p:cTn id="46" dur="500"/>
                                        <p:tgtEl>
                                          <p:spTgt spid="20"/>
                                        </p:tgtEl>
                                      </p:cBhvr>
                                    </p:animEffect>
                                  </p:childTnLst>
                                </p:cTn>
                              </p:par>
                            </p:childTnLst>
                          </p:cTn>
                        </p:par>
                        <p:par>
                          <p:cTn id="47" fill="hold">
                            <p:stCondLst>
                              <p:cond delay="2250"/>
                            </p:stCondLst>
                            <p:childTnLst>
                              <p:par>
                                <p:cTn id="48" presetID="53" presetClass="entr" presetSubtype="16"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500" fill="hold"/>
                                        <p:tgtEl>
                                          <p:spTgt spid="4"/>
                                        </p:tgtEl>
                                        <p:attrNameLst>
                                          <p:attrName>ppt_w</p:attrName>
                                        </p:attrNameLst>
                                      </p:cBhvr>
                                      <p:tavLst>
                                        <p:tav tm="0">
                                          <p:val>
                                            <p:fltVal val="0"/>
                                          </p:val>
                                        </p:tav>
                                        <p:tav tm="100000">
                                          <p:val>
                                            <p:strVal val="#ppt_w"/>
                                          </p:val>
                                        </p:tav>
                                      </p:tavLst>
                                    </p:anim>
                                    <p:anim calcmode="lin" valueType="num">
                                      <p:cBhvr>
                                        <p:cTn id="51" dur="500" fill="hold"/>
                                        <p:tgtEl>
                                          <p:spTgt spid="4"/>
                                        </p:tgtEl>
                                        <p:attrNameLst>
                                          <p:attrName>ppt_h</p:attrName>
                                        </p:attrNameLst>
                                      </p:cBhvr>
                                      <p:tavLst>
                                        <p:tav tm="0">
                                          <p:val>
                                            <p:fltVal val="0"/>
                                          </p:val>
                                        </p:tav>
                                        <p:tav tm="100000">
                                          <p:val>
                                            <p:strVal val="#ppt_h"/>
                                          </p:val>
                                        </p:tav>
                                      </p:tavLst>
                                    </p:anim>
                                    <p:animEffect transition="in" filter="fade">
                                      <p:cBhvr>
                                        <p:cTn id="52" dur="500"/>
                                        <p:tgtEl>
                                          <p:spTgt spid="4"/>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 calcmode="lin" valueType="num">
                                      <p:cBhvr>
                                        <p:cTn id="60" dur="500" fill="hold"/>
                                        <p:tgtEl>
                                          <p:spTgt spid="14"/>
                                        </p:tgtEl>
                                        <p:attrNameLst>
                                          <p:attrName>ppt_w</p:attrName>
                                        </p:attrNameLst>
                                      </p:cBhvr>
                                      <p:tavLst>
                                        <p:tav tm="0">
                                          <p:val>
                                            <p:fltVal val="0"/>
                                          </p:val>
                                        </p:tav>
                                        <p:tav tm="100000">
                                          <p:val>
                                            <p:strVal val="#ppt_w"/>
                                          </p:val>
                                        </p:tav>
                                      </p:tavLst>
                                    </p:anim>
                                    <p:anim calcmode="lin" valueType="num">
                                      <p:cBhvr>
                                        <p:cTn id="61" dur="500" fill="hold"/>
                                        <p:tgtEl>
                                          <p:spTgt spid="14"/>
                                        </p:tgtEl>
                                        <p:attrNameLst>
                                          <p:attrName>ppt_h</p:attrName>
                                        </p:attrNameLst>
                                      </p:cBhvr>
                                      <p:tavLst>
                                        <p:tav tm="0">
                                          <p:val>
                                            <p:fltVal val="0"/>
                                          </p:val>
                                        </p:tav>
                                        <p:tav tm="100000">
                                          <p:val>
                                            <p:strVal val="#ppt_h"/>
                                          </p:val>
                                        </p:tav>
                                      </p:tavLst>
                                    </p:anim>
                                    <p:animEffect transition="in" filter="fade">
                                      <p:cBhvr>
                                        <p:cTn id="62" dur="500"/>
                                        <p:tgtEl>
                                          <p:spTgt spid="14"/>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p:cTn id="65" dur="500" fill="hold"/>
                                        <p:tgtEl>
                                          <p:spTgt spid="21"/>
                                        </p:tgtEl>
                                        <p:attrNameLst>
                                          <p:attrName>ppt_w</p:attrName>
                                        </p:attrNameLst>
                                      </p:cBhvr>
                                      <p:tavLst>
                                        <p:tav tm="0">
                                          <p:val>
                                            <p:fltVal val="0"/>
                                          </p:val>
                                        </p:tav>
                                        <p:tav tm="100000">
                                          <p:val>
                                            <p:strVal val="#ppt_w"/>
                                          </p:val>
                                        </p:tav>
                                      </p:tavLst>
                                    </p:anim>
                                    <p:anim calcmode="lin" valueType="num">
                                      <p:cBhvr>
                                        <p:cTn id="66" dur="500" fill="hold"/>
                                        <p:tgtEl>
                                          <p:spTgt spid="21"/>
                                        </p:tgtEl>
                                        <p:attrNameLst>
                                          <p:attrName>ppt_h</p:attrName>
                                        </p:attrNameLst>
                                      </p:cBhvr>
                                      <p:tavLst>
                                        <p:tav tm="0">
                                          <p:val>
                                            <p:fltVal val="0"/>
                                          </p:val>
                                        </p:tav>
                                        <p:tav tm="100000">
                                          <p:val>
                                            <p:strVal val="#ppt_h"/>
                                          </p:val>
                                        </p:tav>
                                      </p:tavLst>
                                    </p:anim>
                                    <p:animEffect transition="in" filter="fade">
                                      <p:cBhvr>
                                        <p:cTn id="67" dur="500"/>
                                        <p:tgtEl>
                                          <p:spTgt spid="21"/>
                                        </p:tgtEl>
                                      </p:cBhvr>
                                    </p:animEffect>
                                  </p:childTnLst>
                                </p:cTn>
                              </p:par>
                              <p:par>
                                <p:cTn id="68" presetID="53" presetClass="entr" presetSubtype="16" fill="hold" nodeType="withEffect">
                                  <p:stCondLst>
                                    <p:cond delay="0"/>
                                  </p:stCondLst>
                                  <p:childTnLst>
                                    <p:set>
                                      <p:cBhvr>
                                        <p:cTn id="69" dur="1" fill="hold">
                                          <p:stCondLst>
                                            <p:cond delay="0"/>
                                          </p:stCondLst>
                                        </p:cTn>
                                        <p:tgtEl>
                                          <p:spTgt spid="59"/>
                                        </p:tgtEl>
                                        <p:attrNameLst>
                                          <p:attrName>style.visibility</p:attrName>
                                        </p:attrNameLst>
                                      </p:cBhvr>
                                      <p:to>
                                        <p:strVal val="visible"/>
                                      </p:to>
                                    </p:set>
                                    <p:anim calcmode="lin" valueType="num">
                                      <p:cBhvr>
                                        <p:cTn id="70" dur="500" fill="hold"/>
                                        <p:tgtEl>
                                          <p:spTgt spid="59"/>
                                        </p:tgtEl>
                                        <p:attrNameLst>
                                          <p:attrName>ppt_w</p:attrName>
                                        </p:attrNameLst>
                                      </p:cBhvr>
                                      <p:tavLst>
                                        <p:tav tm="0">
                                          <p:val>
                                            <p:fltVal val="0"/>
                                          </p:val>
                                        </p:tav>
                                        <p:tav tm="100000">
                                          <p:val>
                                            <p:strVal val="#ppt_w"/>
                                          </p:val>
                                        </p:tav>
                                      </p:tavLst>
                                    </p:anim>
                                    <p:anim calcmode="lin" valueType="num">
                                      <p:cBhvr>
                                        <p:cTn id="71" dur="500" fill="hold"/>
                                        <p:tgtEl>
                                          <p:spTgt spid="59"/>
                                        </p:tgtEl>
                                        <p:attrNameLst>
                                          <p:attrName>ppt_h</p:attrName>
                                        </p:attrNameLst>
                                      </p:cBhvr>
                                      <p:tavLst>
                                        <p:tav tm="0">
                                          <p:val>
                                            <p:fltVal val="0"/>
                                          </p:val>
                                        </p:tav>
                                        <p:tav tm="100000">
                                          <p:val>
                                            <p:strVal val="#ppt_h"/>
                                          </p:val>
                                        </p:tav>
                                      </p:tavLst>
                                    </p:anim>
                                    <p:animEffect transition="in" filter="fade">
                                      <p:cBhvr>
                                        <p:cTn id="72" dur="500"/>
                                        <p:tgtEl>
                                          <p:spTgt spid="59"/>
                                        </p:tgtEl>
                                      </p:cBhvr>
                                    </p:animEffect>
                                  </p:childTnLst>
                                </p:cTn>
                              </p:par>
                              <p:par>
                                <p:cTn id="73" presetID="53" presetClass="entr" presetSubtype="16" fill="hold" nodeType="withEffect">
                                  <p:stCondLst>
                                    <p:cond delay="0"/>
                                  </p:stCondLst>
                                  <p:childTnLst>
                                    <p:set>
                                      <p:cBhvr>
                                        <p:cTn id="74" dur="1" fill="hold">
                                          <p:stCondLst>
                                            <p:cond delay="0"/>
                                          </p:stCondLst>
                                        </p:cTn>
                                        <p:tgtEl>
                                          <p:spTgt spid="60"/>
                                        </p:tgtEl>
                                        <p:attrNameLst>
                                          <p:attrName>style.visibility</p:attrName>
                                        </p:attrNameLst>
                                      </p:cBhvr>
                                      <p:to>
                                        <p:strVal val="visible"/>
                                      </p:to>
                                    </p:set>
                                    <p:anim calcmode="lin" valueType="num">
                                      <p:cBhvr>
                                        <p:cTn id="75" dur="500" fill="hold"/>
                                        <p:tgtEl>
                                          <p:spTgt spid="60"/>
                                        </p:tgtEl>
                                        <p:attrNameLst>
                                          <p:attrName>ppt_w</p:attrName>
                                        </p:attrNameLst>
                                      </p:cBhvr>
                                      <p:tavLst>
                                        <p:tav tm="0">
                                          <p:val>
                                            <p:fltVal val="0"/>
                                          </p:val>
                                        </p:tav>
                                        <p:tav tm="100000">
                                          <p:val>
                                            <p:strVal val="#ppt_w"/>
                                          </p:val>
                                        </p:tav>
                                      </p:tavLst>
                                    </p:anim>
                                    <p:anim calcmode="lin" valueType="num">
                                      <p:cBhvr>
                                        <p:cTn id="76" dur="500" fill="hold"/>
                                        <p:tgtEl>
                                          <p:spTgt spid="60"/>
                                        </p:tgtEl>
                                        <p:attrNameLst>
                                          <p:attrName>ppt_h</p:attrName>
                                        </p:attrNameLst>
                                      </p:cBhvr>
                                      <p:tavLst>
                                        <p:tav tm="0">
                                          <p:val>
                                            <p:fltVal val="0"/>
                                          </p:val>
                                        </p:tav>
                                        <p:tav tm="100000">
                                          <p:val>
                                            <p:strVal val="#ppt_h"/>
                                          </p:val>
                                        </p:tav>
                                      </p:tavLst>
                                    </p:anim>
                                    <p:animEffect transition="in" filter="fade">
                                      <p:cBhvr>
                                        <p:cTn id="77" dur="500"/>
                                        <p:tgtEl>
                                          <p:spTgt spid="60"/>
                                        </p:tgtEl>
                                      </p:cBhvr>
                                    </p:animEffect>
                                  </p:childTnLst>
                                </p:cTn>
                              </p:par>
                              <p:par>
                                <p:cTn id="78" presetID="53" presetClass="entr" presetSubtype="16" fill="hold" nodeType="withEffect">
                                  <p:stCondLst>
                                    <p:cond delay="0"/>
                                  </p:stCondLst>
                                  <p:childTnLst>
                                    <p:set>
                                      <p:cBhvr>
                                        <p:cTn id="79" dur="1" fill="hold">
                                          <p:stCondLst>
                                            <p:cond delay="0"/>
                                          </p:stCondLst>
                                        </p:cTn>
                                        <p:tgtEl>
                                          <p:spTgt spid="61"/>
                                        </p:tgtEl>
                                        <p:attrNameLst>
                                          <p:attrName>style.visibility</p:attrName>
                                        </p:attrNameLst>
                                      </p:cBhvr>
                                      <p:to>
                                        <p:strVal val="visible"/>
                                      </p:to>
                                    </p:set>
                                    <p:anim calcmode="lin" valueType="num">
                                      <p:cBhvr>
                                        <p:cTn id="80" dur="500" fill="hold"/>
                                        <p:tgtEl>
                                          <p:spTgt spid="61"/>
                                        </p:tgtEl>
                                        <p:attrNameLst>
                                          <p:attrName>ppt_w</p:attrName>
                                        </p:attrNameLst>
                                      </p:cBhvr>
                                      <p:tavLst>
                                        <p:tav tm="0">
                                          <p:val>
                                            <p:fltVal val="0"/>
                                          </p:val>
                                        </p:tav>
                                        <p:tav tm="100000">
                                          <p:val>
                                            <p:strVal val="#ppt_w"/>
                                          </p:val>
                                        </p:tav>
                                      </p:tavLst>
                                    </p:anim>
                                    <p:anim calcmode="lin" valueType="num">
                                      <p:cBhvr>
                                        <p:cTn id="81" dur="500" fill="hold"/>
                                        <p:tgtEl>
                                          <p:spTgt spid="61"/>
                                        </p:tgtEl>
                                        <p:attrNameLst>
                                          <p:attrName>ppt_h</p:attrName>
                                        </p:attrNameLst>
                                      </p:cBhvr>
                                      <p:tavLst>
                                        <p:tav tm="0">
                                          <p:val>
                                            <p:fltVal val="0"/>
                                          </p:val>
                                        </p:tav>
                                        <p:tav tm="100000">
                                          <p:val>
                                            <p:strVal val="#ppt_h"/>
                                          </p:val>
                                        </p:tav>
                                      </p:tavLst>
                                    </p:anim>
                                    <p:animEffect transition="in" filter="fade">
                                      <p:cBhvr>
                                        <p:cTn id="82" dur="500"/>
                                        <p:tgtEl>
                                          <p:spTgt spid="61"/>
                                        </p:tgtEl>
                                      </p:cBhvr>
                                    </p:animEffect>
                                  </p:childTnLst>
                                </p:cTn>
                              </p:par>
                              <p:par>
                                <p:cTn id="83" presetID="53" presetClass="entr" presetSubtype="16" fill="hold" nodeType="with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p:cTn id="85" dur="500" fill="hold"/>
                                        <p:tgtEl>
                                          <p:spTgt spid="62"/>
                                        </p:tgtEl>
                                        <p:attrNameLst>
                                          <p:attrName>ppt_w</p:attrName>
                                        </p:attrNameLst>
                                      </p:cBhvr>
                                      <p:tavLst>
                                        <p:tav tm="0">
                                          <p:val>
                                            <p:fltVal val="0"/>
                                          </p:val>
                                        </p:tav>
                                        <p:tav tm="100000">
                                          <p:val>
                                            <p:strVal val="#ppt_w"/>
                                          </p:val>
                                        </p:tav>
                                      </p:tavLst>
                                    </p:anim>
                                    <p:anim calcmode="lin" valueType="num">
                                      <p:cBhvr>
                                        <p:cTn id="86" dur="500" fill="hold"/>
                                        <p:tgtEl>
                                          <p:spTgt spid="62"/>
                                        </p:tgtEl>
                                        <p:attrNameLst>
                                          <p:attrName>ppt_h</p:attrName>
                                        </p:attrNameLst>
                                      </p:cBhvr>
                                      <p:tavLst>
                                        <p:tav tm="0">
                                          <p:val>
                                            <p:fltVal val="0"/>
                                          </p:val>
                                        </p:tav>
                                        <p:tav tm="100000">
                                          <p:val>
                                            <p:strVal val="#ppt_h"/>
                                          </p:val>
                                        </p:tav>
                                      </p:tavLst>
                                    </p:anim>
                                    <p:animEffect transition="in" filter="fade">
                                      <p:cBhvr>
                                        <p:cTn id="87" dur="500"/>
                                        <p:tgtEl>
                                          <p:spTgt spid="62"/>
                                        </p:tgtEl>
                                      </p:cBhvr>
                                    </p:animEffect>
                                  </p:childTnLst>
                                </p:cTn>
                              </p:par>
                            </p:childTnLst>
                          </p:cTn>
                        </p:par>
                        <p:par>
                          <p:cTn id="88" fill="hold">
                            <p:stCondLst>
                              <p:cond delay="2750"/>
                            </p:stCondLst>
                            <p:childTnLst>
                              <p:par>
                                <p:cTn id="89" presetID="14" presetClass="entr" presetSubtype="10" fill="hold" grpId="0" nodeType="afterEffect">
                                  <p:stCondLst>
                                    <p:cond delay="0"/>
                                  </p:stCondLst>
                                  <p:childTnLst>
                                    <p:set>
                                      <p:cBhvr>
                                        <p:cTn id="90" dur="1" fill="hold">
                                          <p:stCondLst>
                                            <p:cond delay="0"/>
                                          </p:stCondLst>
                                        </p:cTn>
                                        <p:tgtEl>
                                          <p:spTgt spid="45"/>
                                        </p:tgtEl>
                                        <p:attrNameLst>
                                          <p:attrName>style.visibility</p:attrName>
                                        </p:attrNameLst>
                                      </p:cBhvr>
                                      <p:to>
                                        <p:strVal val="visible"/>
                                      </p:to>
                                    </p:set>
                                    <p:animEffect transition="in" filter="randombar(horizontal)">
                                      <p:cBhvr>
                                        <p:cTn id="91" dur="500"/>
                                        <p:tgtEl>
                                          <p:spTgt spid="45"/>
                                        </p:tgtEl>
                                      </p:cBhvr>
                                    </p:animEffect>
                                  </p:childTnLst>
                                </p:cTn>
                              </p:par>
                            </p:childTnLst>
                          </p:cTn>
                        </p:par>
                        <p:par>
                          <p:cTn id="92" fill="hold">
                            <p:stCondLst>
                              <p:cond delay="3250"/>
                            </p:stCondLst>
                            <p:childTnLst>
                              <p:par>
                                <p:cTn id="93" presetID="14" presetClass="entr" presetSubtype="10" fill="hold" grpId="0" nodeType="after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randombar(horizontal)">
                                      <p:cBhvr>
                                        <p:cTn id="95" dur="500"/>
                                        <p:tgtEl>
                                          <p:spTgt spid="46"/>
                                        </p:tgtEl>
                                      </p:cBhvr>
                                    </p:animEffect>
                                  </p:childTnLst>
                                </p:cTn>
                              </p:par>
                            </p:childTnLst>
                          </p:cTn>
                        </p:par>
                        <p:par>
                          <p:cTn id="96" fill="hold">
                            <p:stCondLst>
                              <p:cond delay="3750"/>
                            </p:stCondLst>
                            <p:childTnLst>
                              <p:par>
                                <p:cTn id="97" presetID="14" presetClass="entr" presetSubtype="10" fill="hold" grpId="0" nodeType="afterEffect">
                                  <p:stCondLst>
                                    <p:cond delay="0"/>
                                  </p:stCondLst>
                                  <p:childTnLst>
                                    <p:set>
                                      <p:cBhvr>
                                        <p:cTn id="98" dur="1" fill="hold">
                                          <p:stCondLst>
                                            <p:cond delay="0"/>
                                          </p:stCondLst>
                                        </p:cTn>
                                        <p:tgtEl>
                                          <p:spTgt spid="44"/>
                                        </p:tgtEl>
                                        <p:attrNameLst>
                                          <p:attrName>style.visibility</p:attrName>
                                        </p:attrNameLst>
                                      </p:cBhvr>
                                      <p:to>
                                        <p:strVal val="visible"/>
                                      </p:to>
                                    </p:set>
                                    <p:animEffect transition="in" filter="randombar(horizontal)">
                                      <p:cBhvr>
                                        <p:cTn id="99" dur="500"/>
                                        <p:tgtEl>
                                          <p:spTgt spid="44"/>
                                        </p:tgtEl>
                                      </p:cBhvr>
                                    </p:animEffect>
                                  </p:childTnLst>
                                </p:cTn>
                              </p:par>
                            </p:childTnLst>
                          </p:cTn>
                        </p:par>
                        <p:par>
                          <p:cTn id="100" fill="hold">
                            <p:stCondLst>
                              <p:cond delay="4250"/>
                            </p:stCondLst>
                            <p:childTnLst>
                              <p:par>
                                <p:cTn id="101" presetID="14" presetClass="entr" presetSubtype="10" fill="hold" grpId="0" nodeType="after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randombar(horizontal)">
                                      <p:cBhvr>
                                        <p:cTn id="103" dur="500"/>
                                        <p:tgtEl>
                                          <p:spTgt spid="43"/>
                                        </p:tgtEl>
                                      </p:cBhvr>
                                    </p:animEffect>
                                  </p:childTnLst>
                                </p:cTn>
                              </p:par>
                            </p:childTnLst>
                          </p:cTn>
                        </p:par>
                        <p:par>
                          <p:cTn id="104" fill="hold">
                            <p:stCondLst>
                              <p:cond delay="4750"/>
                            </p:stCondLst>
                            <p:childTnLst>
                              <p:par>
                                <p:cTn id="105" presetID="14" presetClass="entr" presetSubtype="10"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horizontal)">
                                      <p:cBhvr>
                                        <p:cTn id="107" dur="500"/>
                                        <p:tgtEl>
                                          <p:spTgt spid="41"/>
                                        </p:tgtEl>
                                      </p:cBhvr>
                                    </p:animEffect>
                                  </p:childTnLst>
                                </p:cTn>
                              </p:par>
                            </p:childTnLst>
                          </p:cTn>
                        </p:par>
                        <p:par>
                          <p:cTn id="108" fill="hold">
                            <p:stCondLst>
                              <p:cond delay="5250"/>
                            </p:stCondLst>
                            <p:childTnLst>
                              <p:par>
                                <p:cTn id="109" presetID="14" presetClass="entr" presetSubtype="10" fill="hold" grpId="0" nodeType="afterEffect">
                                  <p:stCondLst>
                                    <p:cond delay="0"/>
                                  </p:stCondLst>
                                  <p:childTnLst>
                                    <p:set>
                                      <p:cBhvr>
                                        <p:cTn id="110" dur="1" fill="hold">
                                          <p:stCondLst>
                                            <p:cond delay="0"/>
                                          </p:stCondLst>
                                        </p:cTn>
                                        <p:tgtEl>
                                          <p:spTgt spid="42"/>
                                        </p:tgtEl>
                                        <p:attrNameLst>
                                          <p:attrName>style.visibility</p:attrName>
                                        </p:attrNameLst>
                                      </p:cBhvr>
                                      <p:to>
                                        <p:strVal val="visible"/>
                                      </p:to>
                                    </p:set>
                                    <p:animEffect transition="in" filter="randombar(horizontal)">
                                      <p:cBhvr>
                                        <p:cTn id="111" dur="500"/>
                                        <p:tgtEl>
                                          <p:spTgt spid="42"/>
                                        </p:tgtEl>
                                      </p:cBhvr>
                                    </p:animEffect>
                                  </p:childTnLst>
                                </p:cTn>
                              </p:par>
                            </p:childTnLst>
                          </p:cTn>
                        </p:par>
                        <p:par>
                          <p:cTn id="112" fill="hold">
                            <p:stCondLst>
                              <p:cond delay="5750"/>
                            </p:stCondLst>
                            <p:childTnLst>
                              <p:par>
                                <p:cTn id="113" presetID="14" presetClass="entr" presetSubtype="10" fill="hold" grpId="0" nodeType="afterEffect">
                                  <p:stCondLst>
                                    <p:cond delay="0"/>
                                  </p:stCondLst>
                                  <p:childTnLst>
                                    <p:set>
                                      <p:cBhvr>
                                        <p:cTn id="114" dur="1" fill="hold">
                                          <p:stCondLst>
                                            <p:cond delay="0"/>
                                          </p:stCondLst>
                                        </p:cTn>
                                        <p:tgtEl>
                                          <p:spTgt spid="39"/>
                                        </p:tgtEl>
                                        <p:attrNameLst>
                                          <p:attrName>style.visibility</p:attrName>
                                        </p:attrNameLst>
                                      </p:cBhvr>
                                      <p:to>
                                        <p:strVal val="visible"/>
                                      </p:to>
                                    </p:set>
                                    <p:animEffect transition="in" filter="randombar(horizontal)">
                                      <p:cBhvr>
                                        <p:cTn id="115" dur="500"/>
                                        <p:tgtEl>
                                          <p:spTgt spid="39"/>
                                        </p:tgtEl>
                                      </p:cBhvr>
                                    </p:animEffect>
                                  </p:childTnLst>
                                </p:cTn>
                              </p:par>
                            </p:childTnLst>
                          </p:cTn>
                        </p:par>
                        <p:par>
                          <p:cTn id="116" fill="hold">
                            <p:stCondLst>
                              <p:cond delay="6250"/>
                            </p:stCondLst>
                            <p:childTnLst>
                              <p:par>
                                <p:cTn id="117" presetID="14" presetClass="entr" presetSubtype="10" fill="hold" grpId="0" nodeType="afterEffect">
                                  <p:stCondLst>
                                    <p:cond delay="0"/>
                                  </p:stCondLst>
                                  <p:childTnLst>
                                    <p:set>
                                      <p:cBhvr>
                                        <p:cTn id="118" dur="1" fill="hold">
                                          <p:stCondLst>
                                            <p:cond delay="0"/>
                                          </p:stCondLst>
                                        </p:cTn>
                                        <p:tgtEl>
                                          <p:spTgt spid="40"/>
                                        </p:tgtEl>
                                        <p:attrNameLst>
                                          <p:attrName>style.visibility</p:attrName>
                                        </p:attrNameLst>
                                      </p:cBhvr>
                                      <p:to>
                                        <p:strVal val="visible"/>
                                      </p:to>
                                    </p:set>
                                    <p:animEffect transition="in" filter="randombar(horizontal)">
                                      <p:cBhvr>
                                        <p:cTn id="11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0" grpId="0" bldLvl="0" animBg="1"/>
      <p:bldP spid="14" grpId="0" bldLvl="0" animBg="1"/>
      <p:bldP spid="21" grpId="0" bldLvl="0" animBg="1"/>
      <p:bldP spid="25" grpId="0" bldLvl="0" animBg="1" autoUpdateAnimBg="0"/>
      <p:bldP spid="26" grpId="0" bldLvl="0" animBg="1" autoUpdateAnimBg="0"/>
      <p:bldP spid="27" grpId="0" bldLvl="0" animBg="1" autoUpdateAnimBg="0"/>
      <p:bldP spid="28" grpId="0" bldLvl="0" animBg="1" autoUpdateAnimBg="0"/>
      <p:bldP spid="29" grpId="0" bldLvl="0" animBg="1" autoUpdateAnimBg="0"/>
      <p:bldP spid="30" grpId="0" bldLvl="0" animBg="1" autoUpdateAnimBg="0"/>
      <p:bldP spid="31" grpId="0" bldLvl="0" animBg="1" autoUpdateAnimBg="0"/>
      <p:bldP spid="32" grpId="0" bldLvl="0" animBg="1" autoUpdateAnimBg="0"/>
      <p:bldP spid="38" grpId="0" bldLvl="0" autoUpdateAnimBg="0"/>
      <p:bldP spid="39" grpId="0"/>
      <p:bldP spid="40" grpId="0"/>
      <p:bldP spid="41" grpId="0"/>
      <p:bldP spid="42" grpId="0"/>
      <p:bldP spid="43" grpId="0"/>
      <p:bldP spid="44" grpId="0"/>
      <p:bldP spid="45" grpId="0"/>
      <p:bldP spid="4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sp>
        <p:nvSpPr>
          <p:cNvPr id="103" name="文本框 37"/>
          <p:cNvSpPr txBox="1"/>
          <p:nvPr>
            <p:custDataLst>
              <p:tags r:id="rId1"/>
            </p:custDataLst>
          </p:nvPr>
        </p:nvSpPr>
        <p:spPr>
          <a:xfrm>
            <a:off x="3160395" y="2736850"/>
            <a:ext cx="5013960" cy="666750"/>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2</a:t>
            </a:r>
            <a:r>
              <a:rPr lang="zh-CN" altLang="en-US"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9" name="组合 18"/>
          <p:cNvGrpSpPr/>
          <p:nvPr/>
        </p:nvGrpSpPr>
        <p:grpSpPr>
          <a:xfrm>
            <a:off x="2051050" y="2609215"/>
            <a:ext cx="880110" cy="793750"/>
            <a:chOff x="2946" y="1802"/>
            <a:chExt cx="1056" cy="952"/>
          </a:xfrm>
        </p:grpSpPr>
        <p:sp>
          <p:nvSpPr>
            <p:cNvPr id="84" name="Freeform 5"/>
            <p:cNvSpPr/>
            <p:nvPr/>
          </p:nvSpPr>
          <p:spPr bwMode="auto">
            <a:xfrm>
              <a:off x="2946" y="180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 name="图片 5" descr="20255019"/>
            <p:cNvPicPr>
              <a:picLocks noChangeAspect="1"/>
            </p:cNvPicPr>
            <p:nvPr/>
          </p:nvPicPr>
          <p:blipFill>
            <a:blip r:embed="rId5" cstate="screen">
              <a:extLst>
                <a:ext uri="{28A0092B-C50C-407E-A947-70E740481C1C}">
                  <a14:useLocalDpi xmlns:a14="http://schemas.microsoft.com/office/drawing/2010/main" xmlns=""/>
                </a:ext>
                <a:ext uri="{96DAC541-7B7A-43D3-8B79-37D633B846F1}">
                  <asvg:svgBlip xmlns:asvg="http://schemas.microsoft.com/office/drawing/2016/SVG/main" xmlns="" r:embed="rId6"/>
                </a:ext>
              </a:extLst>
            </a:blip>
            <a:stretch>
              <a:fillRect/>
            </a:stretch>
          </p:blipFill>
          <p:spPr>
            <a:xfrm>
              <a:off x="3181" y="1981"/>
              <a:ext cx="593" cy="593"/>
            </a:xfrm>
            <a:prstGeom prst="rect">
              <a:avLst/>
            </a:prstGeom>
          </p:spPr>
        </p:pic>
      </p:grpSp>
      <p:pic>
        <p:nvPicPr>
          <p:cNvPr id="24" name="图片 23" descr="1"/>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365125" y="4372610"/>
            <a:ext cx="2969895" cy="2487930"/>
          </a:xfrm>
          <a:prstGeom prst="rect">
            <a:avLst/>
          </a:prstGeom>
        </p:spPr>
      </p:pic>
      <p:pic>
        <p:nvPicPr>
          <p:cNvPr id="25" name="图片 24"/>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8331835" y="4643120"/>
            <a:ext cx="3299460" cy="22174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1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0-#ppt_w/2"/>
                                          </p:val>
                                        </p:tav>
                                        <p:tav tm="100000">
                                          <p:val>
                                            <p:strVal val="#ppt_x"/>
                                          </p:val>
                                        </p:tav>
                                      </p:tavLst>
                                    </p:anim>
                                    <p:anim calcmode="lin" valueType="num">
                                      <p:cBhvr additive="base">
                                        <p:cTn id="13" dur="10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wipe(left)">
                                      <p:cBhvr>
                                        <p:cTn id="2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sp>
        <p:nvSpPr>
          <p:cNvPr id="3" name="六边形 2"/>
          <p:cNvSpPr/>
          <p:nvPr/>
        </p:nvSpPr>
        <p:spPr>
          <a:xfrm rot="5400000">
            <a:off x="5051425" y="1227455"/>
            <a:ext cx="1514475" cy="1304925"/>
          </a:xfrm>
          <a:prstGeom prst="hexagon">
            <a:avLst/>
          </a:prstGeom>
          <a:solidFill>
            <a:srgbClr val="0068A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en-US" altLang="zh-CN" sz="2800">
              <a:solidFill>
                <a:schemeClr val="bg1"/>
              </a:solidFill>
              <a:latin typeface="阿里巴巴普惠体" panose="00020600040101010101" charset="-122"/>
              <a:cs typeface="阿里巴巴普惠体" panose="00020600040101010101" charset="-122"/>
            </a:endParaRPr>
          </a:p>
        </p:txBody>
      </p:sp>
      <p:sp>
        <p:nvSpPr>
          <p:cNvPr id="6" name="六边形 5"/>
          <p:cNvSpPr/>
          <p:nvPr/>
        </p:nvSpPr>
        <p:spPr>
          <a:xfrm rot="5400000">
            <a:off x="5749925" y="2464435"/>
            <a:ext cx="1514475" cy="1305560"/>
          </a:xfrm>
          <a:prstGeom prst="hexagon">
            <a:avLst/>
          </a:prstGeom>
          <a:solidFill>
            <a:srgbClr val="EB7200"/>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en-US" altLang="zh-CN" sz="2800" dirty="0">
              <a:solidFill>
                <a:schemeClr val="bg1"/>
              </a:solidFill>
              <a:latin typeface="阿里巴巴普惠体" panose="00020600040101010101" charset="-122"/>
              <a:cs typeface="阿里巴巴普惠体" panose="00020600040101010101" charset="-122"/>
            </a:endParaRPr>
          </a:p>
        </p:txBody>
      </p:sp>
      <p:sp>
        <p:nvSpPr>
          <p:cNvPr id="9" name="六边形 8"/>
          <p:cNvSpPr/>
          <p:nvPr/>
        </p:nvSpPr>
        <p:spPr>
          <a:xfrm rot="5400000">
            <a:off x="5080000" y="3698875"/>
            <a:ext cx="1514475" cy="1304925"/>
          </a:xfrm>
          <a:prstGeom prst="hexagon">
            <a:avLst/>
          </a:prstGeom>
          <a:solidFill>
            <a:srgbClr val="0068AF"/>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en-US" altLang="zh-CN" sz="2800" dirty="0">
              <a:solidFill>
                <a:schemeClr val="bg1"/>
              </a:solidFill>
              <a:latin typeface="阿里巴巴普惠体" panose="00020600040101010101" charset="-122"/>
              <a:cs typeface="阿里巴巴普惠体" panose="00020600040101010101" charset="-122"/>
            </a:endParaRPr>
          </a:p>
        </p:txBody>
      </p:sp>
      <p:cxnSp>
        <p:nvCxnSpPr>
          <p:cNvPr id="11" name="直接连接符 138"/>
          <p:cNvCxnSpPr/>
          <p:nvPr/>
        </p:nvCxnSpPr>
        <p:spPr>
          <a:xfrm>
            <a:off x="1023620" y="1879600"/>
            <a:ext cx="3849370" cy="0"/>
          </a:xfrm>
          <a:prstGeom prst="line">
            <a:avLst/>
          </a:prstGeom>
          <a:ln w="9525">
            <a:solidFill>
              <a:srgbClr val="0068AF"/>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4"/>
          <p:cNvCxnSpPr/>
          <p:nvPr/>
        </p:nvCxnSpPr>
        <p:spPr>
          <a:xfrm>
            <a:off x="7444105" y="3106420"/>
            <a:ext cx="3848735" cy="0"/>
          </a:xfrm>
          <a:prstGeom prst="line">
            <a:avLst/>
          </a:prstGeom>
          <a:ln w="9525">
            <a:solidFill>
              <a:srgbClr val="EB72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1" name="直接连接符 150"/>
          <p:cNvCxnSpPr/>
          <p:nvPr/>
        </p:nvCxnSpPr>
        <p:spPr>
          <a:xfrm>
            <a:off x="1023620" y="4369435"/>
            <a:ext cx="3849370" cy="0"/>
          </a:xfrm>
          <a:prstGeom prst="line">
            <a:avLst/>
          </a:prstGeom>
          <a:ln w="9525">
            <a:solidFill>
              <a:srgbClr val="0068AF"/>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156"/>
          <p:cNvCxnSpPr/>
          <p:nvPr/>
        </p:nvCxnSpPr>
        <p:spPr>
          <a:xfrm>
            <a:off x="7444105" y="5617210"/>
            <a:ext cx="3848735" cy="0"/>
          </a:xfrm>
          <a:prstGeom prst="line">
            <a:avLst/>
          </a:prstGeom>
          <a:ln w="9525">
            <a:solidFill>
              <a:srgbClr val="EB72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4" name="六边形 33"/>
          <p:cNvSpPr/>
          <p:nvPr/>
        </p:nvSpPr>
        <p:spPr>
          <a:xfrm rot="5400000">
            <a:off x="5731510" y="4970145"/>
            <a:ext cx="1514475" cy="1305560"/>
          </a:xfrm>
          <a:prstGeom prst="hexagon">
            <a:avLst/>
          </a:prstGeom>
          <a:solidFill>
            <a:srgbClr val="EB7200"/>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endParaRPr lang="en-US" altLang="zh-CN" sz="2800" dirty="0">
              <a:solidFill>
                <a:schemeClr val="bg1"/>
              </a:solidFill>
              <a:latin typeface="阿里巴巴普惠体" panose="00020600040101010101" charset="-122"/>
              <a:cs typeface="阿里巴巴普惠体" panose="00020600040101010101" charset="-122"/>
            </a:endParaRPr>
          </a:p>
        </p:txBody>
      </p:sp>
      <p:sp>
        <p:nvSpPr>
          <p:cNvPr id="42" name="išľíďè"/>
          <p:cNvSpPr/>
          <p:nvPr/>
        </p:nvSpPr>
        <p:spPr bwMode="auto">
          <a:xfrm>
            <a:off x="6884670" y="1461770"/>
            <a:ext cx="4603750" cy="1177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R="0" lvl="0" indent="0" algn="l" defTabSz="913765" rtl="0" eaLnBrk="1" fontAlgn="auto" latinLnBrk="0" hangingPunct="1">
              <a:lnSpc>
                <a:spcPct val="140000"/>
              </a:lnSpc>
              <a:spcBef>
                <a:spcPct val="0"/>
              </a:spcBef>
              <a:spcAft>
                <a:spcPts val="0"/>
              </a:spcAft>
              <a:buClrTx/>
              <a:buSzTx/>
              <a:buNone/>
              <a:defRPr/>
            </a:pPr>
            <a:r>
              <a:rPr lang="zh-CN" altLang="en-US" sz="20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R="0" lvl="0" indent="0" algn="l" defTabSz="913765" rtl="0" eaLnBrk="1" fontAlgn="auto" latinLnBrk="0" hangingPunct="1">
              <a:lnSpc>
                <a:spcPct val="140000"/>
              </a:lnSpc>
              <a:spcBef>
                <a:spcPct val="0"/>
              </a:spcBef>
              <a:spcAft>
                <a:spcPts val="0"/>
              </a:spcAft>
              <a:buClrTx/>
              <a:buSzTx/>
              <a:buNone/>
              <a:defRPr/>
            </a:pPr>
            <a:r>
              <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43" name="išľíďè"/>
          <p:cNvSpPr/>
          <p:nvPr/>
        </p:nvSpPr>
        <p:spPr bwMode="auto">
          <a:xfrm>
            <a:off x="6884670" y="3933190"/>
            <a:ext cx="4603750" cy="1177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R="0" lvl="0" indent="0" algn="l" defTabSz="913765" rtl="0" eaLnBrk="1" fontAlgn="auto" latinLnBrk="0" hangingPunct="1">
              <a:lnSpc>
                <a:spcPct val="140000"/>
              </a:lnSpc>
              <a:spcBef>
                <a:spcPct val="0"/>
              </a:spcBef>
              <a:spcAft>
                <a:spcPts val="0"/>
              </a:spcAft>
              <a:buClrTx/>
              <a:buSzTx/>
              <a:buNone/>
              <a:defRPr/>
            </a:pPr>
            <a:r>
              <a:rPr lang="zh-CN" altLang="en-US" sz="20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R="0" lvl="0" indent="0" algn="l" defTabSz="913765" rtl="0" eaLnBrk="1" fontAlgn="auto" latinLnBrk="0" hangingPunct="1">
              <a:lnSpc>
                <a:spcPct val="140000"/>
              </a:lnSpc>
              <a:spcBef>
                <a:spcPct val="0"/>
              </a:spcBef>
              <a:spcAft>
                <a:spcPts val="0"/>
              </a:spcAft>
              <a:buClrTx/>
              <a:buSzTx/>
              <a:buNone/>
              <a:defRPr/>
            </a:pPr>
            <a:r>
              <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44" name="išľíďè"/>
          <p:cNvSpPr/>
          <p:nvPr/>
        </p:nvSpPr>
        <p:spPr bwMode="auto">
          <a:xfrm>
            <a:off x="829310" y="2597150"/>
            <a:ext cx="4618990" cy="1209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R="0" lvl="0" indent="0" algn="r" defTabSz="913765" rtl="0" eaLnBrk="1" fontAlgn="auto" latinLnBrk="0" hangingPunct="1">
              <a:lnSpc>
                <a:spcPct val="140000"/>
              </a:lnSpc>
              <a:spcBef>
                <a:spcPct val="0"/>
              </a:spcBef>
              <a:spcAft>
                <a:spcPts val="0"/>
              </a:spcAft>
              <a:buClrTx/>
              <a:buSzTx/>
              <a:buNone/>
              <a:defRPr/>
            </a:pPr>
            <a:r>
              <a:rPr lang="zh-CN" altLang="en-US" sz="20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R="0" lvl="0" indent="0" algn="r" defTabSz="913765" rtl="0" eaLnBrk="1" fontAlgn="auto" latinLnBrk="0" hangingPunct="1">
              <a:lnSpc>
                <a:spcPct val="140000"/>
              </a:lnSpc>
              <a:spcBef>
                <a:spcPct val="0"/>
              </a:spcBef>
              <a:spcAft>
                <a:spcPts val="0"/>
              </a:spcAft>
              <a:buClrTx/>
              <a:buSzTx/>
              <a:buNone/>
              <a:defRPr/>
            </a:pPr>
            <a:r>
              <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45" name="išľíďè"/>
          <p:cNvSpPr/>
          <p:nvPr/>
        </p:nvSpPr>
        <p:spPr bwMode="auto">
          <a:xfrm>
            <a:off x="829310" y="5234305"/>
            <a:ext cx="4618990" cy="1209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R="0" lvl="0" indent="0" algn="r" defTabSz="913765" rtl="0" eaLnBrk="1" fontAlgn="auto" latinLnBrk="0" hangingPunct="1">
              <a:lnSpc>
                <a:spcPct val="140000"/>
              </a:lnSpc>
              <a:spcBef>
                <a:spcPct val="0"/>
              </a:spcBef>
              <a:spcAft>
                <a:spcPts val="0"/>
              </a:spcAft>
              <a:buClrTx/>
              <a:buSzTx/>
              <a:buNone/>
              <a:defRPr/>
            </a:pPr>
            <a:r>
              <a:rPr lang="zh-CN" altLang="en-US" sz="20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R="0" lvl="0" indent="0" algn="r" defTabSz="913765" rtl="0" eaLnBrk="1" fontAlgn="auto" latinLnBrk="0" hangingPunct="1">
              <a:lnSpc>
                <a:spcPct val="140000"/>
              </a:lnSpc>
              <a:spcBef>
                <a:spcPct val="0"/>
              </a:spcBef>
              <a:spcAft>
                <a:spcPts val="0"/>
              </a:spcAft>
              <a:buClrTx/>
              <a:buSzTx/>
              <a:buNone/>
              <a:defRPr/>
            </a:pPr>
            <a:r>
              <a:rPr kumimoji="0" sz="14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pic>
        <p:nvPicPr>
          <p:cNvPr id="59" name="图片 58" descr="2028208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5362575" y="1433830"/>
            <a:ext cx="892175" cy="892175"/>
          </a:xfrm>
          <a:prstGeom prst="rect">
            <a:avLst/>
          </a:prstGeom>
        </p:spPr>
      </p:pic>
      <p:pic>
        <p:nvPicPr>
          <p:cNvPr id="60" name="图片 59" descr="20282094"/>
          <p:cNvPicPr>
            <a:picLocks noChangeAspect="1"/>
          </p:cNvPicPr>
          <p:nvPr/>
        </p:nvPicPr>
        <p:blipFill>
          <a:blip r:embed="rId6" cstate="screen">
            <a:extLst>
              <a:ext uri="{28A0092B-C50C-407E-A947-70E740481C1C}">
                <a14:useLocalDpi xmlns:a14="http://schemas.microsoft.com/office/drawing/2010/main" xmlns=""/>
              </a:ext>
              <a:ext uri="{96DAC541-7B7A-43D3-8B79-37D633B846F1}">
                <asvg:svgBlip xmlns:asvg="http://schemas.microsoft.com/office/drawing/2016/SVG/main" xmlns="" r:embed="rId7"/>
              </a:ext>
            </a:extLst>
          </a:blip>
          <a:stretch>
            <a:fillRect/>
          </a:stretch>
        </p:blipFill>
        <p:spPr>
          <a:xfrm>
            <a:off x="6061710" y="2597150"/>
            <a:ext cx="892175" cy="892175"/>
          </a:xfrm>
          <a:prstGeom prst="rect">
            <a:avLst/>
          </a:prstGeom>
        </p:spPr>
      </p:pic>
      <p:pic>
        <p:nvPicPr>
          <p:cNvPr id="61" name="图片 60" descr="20282096"/>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5391150" y="3905250"/>
            <a:ext cx="892175" cy="892175"/>
          </a:xfrm>
          <a:prstGeom prst="rect">
            <a:avLst/>
          </a:prstGeom>
        </p:spPr>
      </p:pic>
      <p:pic>
        <p:nvPicPr>
          <p:cNvPr id="62" name="图片 61" descr="20282088"/>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6061710" y="5234305"/>
            <a:ext cx="892175" cy="892175"/>
          </a:xfrm>
          <a:prstGeom prst="rect">
            <a:avLst/>
          </a:prstGeom>
        </p:spPr>
      </p:pic>
      <p:grpSp>
        <p:nvGrpSpPr>
          <p:cNvPr id="2" name="组合 1"/>
          <p:cNvGrpSpPr/>
          <p:nvPr/>
        </p:nvGrpSpPr>
        <p:grpSpPr>
          <a:xfrm>
            <a:off x="323215" y="226060"/>
            <a:ext cx="4758690" cy="604520"/>
            <a:chOff x="3446" y="3006"/>
            <a:chExt cx="7494" cy="952"/>
          </a:xfrm>
        </p:grpSpPr>
        <p:sp>
          <p:nvSpPr>
            <p:cNvPr id="8"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2</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0" name="组合 19"/>
            <p:cNvGrpSpPr/>
            <p:nvPr/>
          </p:nvGrpSpPr>
          <p:grpSpPr>
            <a:xfrm>
              <a:off x="3446" y="3006"/>
              <a:ext cx="1056" cy="952"/>
              <a:chOff x="2946" y="3456"/>
              <a:chExt cx="1056" cy="952"/>
            </a:xfrm>
          </p:grpSpPr>
          <p:sp>
            <p:nvSpPr>
              <p:cNvPr id="4"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10" name="图片 9" descr="20255019"/>
              <p:cNvPicPr>
                <a:picLocks noChangeAspect="1"/>
              </p:cNvPicPr>
              <p:nvPr/>
            </p:nvPicPr>
            <p:blipFill>
              <a:blip r:embed="rId12" cstate="screen">
                <a:extLst>
                  <a:ext uri="{28A0092B-C50C-407E-A947-70E740481C1C}">
                    <a14:useLocalDpi xmlns:a14="http://schemas.microsoft.com/office/drawing/2010/main" xmlns=""/>
                  </a:ext>
                  <a:ext uri="{96DAC541-7B7A-43D3-8B79-37D633B846F1}">
                    <asvg:svgBlip xmlns:asvg="http://schemas.microsoft.com/office/drawing/2016/SVG/main" xmlns="" r:embed="rId13"/>
                  </a:ext>
                </a:extLst>
              </a:blip>
              <a:stretch>
                <a:fillRect/>
              </a:stretch>
            </p:blipFill>
            <p:spPr>
              <a:xfrm>
                <a:off x="3181" y="3635"/>
                <a:ext cx="593" cy="593"/>
              </a:xfrm>
              <a:prstGeom prst="rect">
                <a:avLst/>
              </a:prstGeom>
            </p:spPr>
          </p:pic>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fade">
                                      <p:cBhvr>
                                        <p:cTn id="28" dur="500"/>
                                        <p:tgtEl>
                                          <p:spTgt spid="59"/>
                                        </p:tgtEl>
                                      </p:cBhvr>
                                    </p:animEffect>
                                  </p:childTnLst>
                                </p:cTn>
                              </p:par>
                              <p:par>
                                <p:cTn id="29" presetID="10" presetClass="entr" presetSubtype="0" fill="hold" nodeType="with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10" presetClass="entr" presetSubtype="0" fill="hold" nodeType="with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500"/>
                                        <p:tgtEl>
                                          <p:spTgt spid="61"/>
                                        </p:tgtEl>
                                      </p:cBhvr>
                                    </p:animEffect>
                                  </p:childTnLst>
                                </p:cTn>
                              </p:par>
                              <p:par>
                                <p:cTn id="35" presetID="10"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500"/>
                                        <p:tgtEl>
                                          <p:spTgt spid="62"/>
                                        </p:tgtEl>
                                      </p:cBhvr>
                                    </p:animEffect>
                                  </p:childTnLst>
                                </p:cTn>
                              </p:par>
                            </p:childTnLst>
                          </p:cTn>
                        </p:par>
                        <p:par>
                          <p:cTn id="38" fill="hold">
                            <p:stCondLst>
                              <p:cond delay="10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par>
                                <p:cTn id="42" presetID="2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par>
                                <p:cTn id="45" presetID="22" presetClass="entr" presetSubtype="2"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right)">
                                      <p:cBhvr>
                                        <p:cTn id="47" dur="500"/>
                                        <p:tgtEl>
                                          <p:spTgt spid="21"/>
                                        </p:tgtEl>
                                      </p:cBhvr>
                                    </p:animEffect>
                                  </p:childTnLst>
                                </p:cTn>
                              </p:par>
                              <p:par>
                                <p:cTn id="48" presetID="22" presetClass="entr" presetSubtype="8" fill="hold"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left)">
                                      <p:cBhvr>
                                        <p:cTn id="50" dur="500"/>
                                        <p:tgtEl>
                                          <p:spTgt spid="27"/>
                                        </p:tgtEl>
                                      </p:cBhvr>
                                    </p:animEffect>
                                  </p:childTnLst>
                                </p:cTn>
                              </p:par>
                            </p:childTnLst>
                          </p:cTn>
                        </p:par>
                        <p:par>
                          <p:cTn id="51" fill="hold">
                            <p:stCondLst>
                              <p:cond delay="1500"/>
                            </p:stCondLst>
                            <p:childTnLst>
                              <p:par>
                                <p:cTn id="52" presetID="10" presetClass="entr" presetSubtype="0"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fade">
                                      <p:cBhvr>
                                        <p:cTn id="54" dur="500"/>
                                        <p:tgtEl>
                                          <p:spTgt spid="4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3"/>
                                        </p:tgtEl>
                                        <p:attrNameLst>
                                          <p:attrName>style.visibility</p:attrName>
                                        </p:attrNameLst>
                                      </p:cBhvr>
                                      <p:to>
                                        <p:strVal val="visible"/>
                                      </p:to>
                                    </p:set>
                                    <p:animEffect transition="in" filter="fade">
                                      <p:cBhvr>
                                        <p:cTn id="57" dur="500"/>
                                        <p:tgtEl>
                                          <p:spTgt spid="4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45"/>
                                        </p:tgtEl>
                                        <p:attrNameLst>
                                          <p:attrName>style.visibility</p:attrName>
                                        </p:attrNameLst>
                                      </p:cBhvr>
                                      <p:to>
                                        <p:strVal val="visible"/>
                                      </p:to>
                                    </p:set>
                                    <p:animEffect transition="in" filter="fade">
                                      <p:cBhvr>
                                        <p:cTn id="6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6" grpId="0" bldLvl="0" animBg="1"/>
      <p:bldP spid="9" grpId="0" bldLvl="0" animBg="1"/>
      <p:bldP spid="34" grpId="0" bldLvl="0" animBg="1"/>
      <p:bldP spid="42" grpId="0"/>
      <p:bldP spid="43" grpId="0"/>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a:grpSpLocks noChangeAspect="1"/>
          </p:cNvGrpSpPr>
          <p:nvPr/>
        </p:nvGrpSpPr>
        <p:grpSpPr>
          <a:xfrm>
            <a:off x="942713" y="2396366"/>
            <a:ext cx="1533667" cy="2044703"/>
            <a:chOff x="5816601" y="-11436350"/>
            <a:chExt cx="404813" cy="539751"/>
          </a:xfrm>
          <a:solidFill>
            <a:sysClr val="windowText" lastClr="000000">
              <a:lumMod val="75000"/>
              <a:lumOff val="25000"/>
            </a:sysClr>
          </a:solidFill>
        </p:grpSpPr>
        <p:sp>
          <p:nvSpPr>
            <p:cNvPr id="14" name="Freeform 178"/>
            <p:cNvSpPr>
              <a:spLocks/>
            </p:cNvSpPr>
            <p:nvPr/>
          </p:nvSpPr>
          <p:spPr bwMode="auto">
            <a:xfrm>
              <a:off x="5816601" y="-11345862"/>
              <a:ext cx="404813" cy="449263"/>
            </a:xfrm>
            <a:custGeom>
              <a:avLst/>
              <a:gdLst>
                <a:gd name="T0" fmla="*/ 43 w 255"/>
                <a:gd name="T1" fmla="*/ 92 h 283"/>
                <a:gd name="T2" fmla="*/ 99 w 255"/>
                <a:gd name="T3" fmla="*/ 35 h 283"/>
                <a:gd name="T4" fmla="*/ 128 w 255"/>
                <a:gd name="T5" fmla="*/ 35 h 283"/>
                <a:gd name="T6" fmla="*/ 85 w 255"/>
                <a:gd name="T7" fmla="*/ 113 h 283"/>
                <a:gd name="T8" fmla="*/ 85 w 255"/>
                <a:gd name="T9" fmla="*/ 198 h 283"/>
                <a:gd name="T10" fmla="*/ 0 w 255"/>
                <a:gd name="T11" fmla="*/ 198 h 283"/>
                <a:gd name="T12" fmla="*/ 0 w 255"/>
                <a:gd name="T13" fmla="*/ 227 h 283"/>
                <a:gd name="T14" fmla="*/ 113 w 255"/>
                <a:gd name="T15" fmla="*/ 227 h 283"/>
                <a:gd name="T16" fmla="*/ 113 w 255"/>
                <a:gd name="T17" fmla="*/ 141 h 283"/>
                <a:gd name="T18" fmla="*/ 170 w 255"/>
                <a:gd name="T19" fmla="*/ 191 h 283"/>
                <a:gd name="T20" fmla="*/ 170 w 255"/>
                <a:gd name="T21" fmla="*/ 283 h 283"/>
                <a:gd name="T22" fmla="*/ 199 w 255"/>
                <a:gd name="T23" fmla="*/ 283 h 283"/>
                <a:gd name="T24" fmla="*/ 199 w 255"/>
                <a:gd name="T25" fmla="*/ 170 h 283"/>
                <a:gd name="T26" fmla="*/ 142 w 255"/>
                <a:gd name="T27" fmla="*/ 120 h 283"/>
                <a:gd name="T28" fmla="*/ 156 w 255"/>
                <a:gd name="T29" fmla="*/ 85 h 283"/>
                <a:gd name="T30" fmla="*/ 170 w 255"/>
                <a:gd name="T31" fmla="*/ 99 h 283"/>
                <a:gd name="T32" fmla="*/ 255 w 255"/>
                <a:gd name="T33" fmla="*/ 99 h 283"/>
                <a:gd name="T34" fmla="*/ 255 w 255"/>
                <a:gd name="T35" fmla="*/ 71 h 283"/>
                <a:gd name="T36" fmla="*/ 184 w 255"/>
                <a:gd name="T37" fmla="*/ 71 h 283"/>
                <a:gd name="T38" fmla="*/ 184 w 255"/>
                <a:gd name="T39" fmla="*/ 0 h 283"/>
                <a:gd name="T40" fmla="*/ 85 w 255"/>
                <a:gd name="T41" fmla="*/ 0 h 283"/>
                <a:gd name="T42" fmla="*/ 28 w 255"/>
                <a:gd name="T43" fmla="*/ 78 h 283"/>
                <a:gd name="T44" fmla="*/ 43 w 255"/>
                <a:gd name="T45" fmla="*/ 92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5" h="283">
                  <a:moveTo>
                    <a:pt x="43" y="92"/>
                  </a:moveTo>
                  <a:lnTo>
                    <a:pt x="99" y="35"/>
                  </a:lnTo>
                  <a:lnTo>
                    <a:pt x="128" y="35"/>
                  </a:lnTo>
                  <a:lnTo>
                    <a:pt x="85" y="113"/>
                  </a:lnTo>
                  <a:lnTo>
                    <a:pt x="85" y="198"/>
                  </a:lnTo>
                  <a:lnTo>
                    <a:pt x="0" y="198"/>
                  </a:lnTo>
                  <a:lnTo>
                    <a:pt x="0" y="227"/>
                  </a:lnTo>
                  <a:lnTo>
                    <a:pt x="113" y="227"/>
                  </a:lnTo>
                  <a:lnTo>
                    <a:pt x="113" y="141"/>
                  </a:lnTo>
                  <a:lnTo>
                    <a:pt x="170" y="191"/>
                  </a:lnTo>
                  <a:lnTo>
                    <a:pt x="170" y="283"/>
                  </a:lnTo>
                  <a:lnTo>
                    <a:pt x="199" y="283"/>
                  </a:lnTo>
                  <a:lnTo>
                    <a:pt x="199" y="170"/>
                  </a:lnTo>
                  <a:lnTo>
                    <a:pt x="142" y="120"/>
                  </a:lnTo>
                  <a:lnTo>
                    <a:pt x="156" y="85"/>
                  </a:lnTo>
                  <a:lnTo>
                    <a:pt x="170" y="99"/>
                  </a:lnTo>
                  <a:lnTo>
                    <a:pt x="255" y="99"/>
                  </a:lnTo>
                  <a:lnTo>
                    <a:pt x="255" y="71"/>
                  </a:lnTo>
                  <a:lnTo>
                    <a:pt x="184" y="71"/>
                  </a:lnTo>
                  <a:lnTo>
                    <a:pt x="184" y="0"/>
                  </a:lnTo>
                  <a:lnTo>
                    <a:pt x="85" y="0"/>
                  </a:lnTo>
                  <a:lnTo>
                    <a:pt x="28" y="78"/>
                  </a:lnTo>
                  <a:lnTo>
                    <a:pt x="43" y="9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15" name="Oval 179"/>
            <p:cNvSpPr>
              <a:spLocks noChangeArrowheads="1"/>
            </p:cNvSpPr>
            <p:nvPr/>
          </p:nvSpPr>
          <p:spPr bwMode="auto">
            <a:xfrm>
              <a:off x="6086475" y="-11436350"/>
              <a:ext cx="90488" cy="90488"/>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grpSp>
      <p:sp>
        <p:nvSpPr>
          <p:cNvPr id="16" name="矩形 15"/>
          <p:cNvSpPr/>
          <p:nvPr/>
        </p:nvSpPr>
        <p:spPr>
          <a:xfrm>
            <a:off x="648691" y="4783858"/>
            <a:ext cx="2975742" cy="394594"/>
          </a:xfrm>
          <a:prstGeom prst="rect">
            <a:avLst/>
          </a:prstGeom>
          <a:solidFill>
            <a:srgbClr val="EB7200"/>
          </a:solidFill>
          <a:ln w="12700" cap="flat" cmpd="sng" algn="ctr">
            <a:noFill/>
            <a:prstDash val="solid"/>
            <a:miter lim="800000"/>
          </a:ln>
          <a:effectLst/>
        </p:spPr>
        <p:txBody>
          <a:bodyPr lIns="115193" tIns="57597" rIns="115193" bIns="57597" rtlCol="0" anchor="ctr"/>
          <a:lstStyle/>
          <a:p>
            <a:pPr algn="ctr" defTabSz="1152071">
              <a:defRPr/>
            </a:pPr>
            <a:r>
              <a:rPr lang="en-US" altLang="zh-CN" kern="0" dirty="0">
                <a:solidFill>
                  <a:sysClr val="window" lastClr="FFFFFF"/>
                </a:solidFill>
                <a:ea typeface="微软雅黑"/>
              </a:rPr>
              <a:t>Step 01</a:t>
            </a:r>
            <a:endParaRPr lang="zh-CN" altLang="en-US" kern="0" dirty="0">
              <a:solidFill>
                <a:sysClr val="window" lastClr="FFFFFF"/>
              </a:solidFill>
              <a:ea typeface="微软雅黑"/>
            </a:endParaRPr>
          </a:p>
        </p:txBody>
      </p:sp>
      <p:sp>
        <p:nvSpPr>
          <p:cNvPr id="17" name="矩形 16"/>
          <p:cNvSpPr/>
          <p:nvPr/>
        </p:nvSpPr>
        <p:spPr>
          <a:xfrm>
            <a:off x="3312220" y="3922262"/>
            <a:ext cx="2975742" cy="394594"/>
          </a:xfrm>
          <a:prstGeom prst="rect">
            <a:avLst/>
          </a:prstGeom>
          <a:solidFill>
            <a:srgbClr val="0068AF"/>
          </a:solidFill>
          <a:ln w="12700" cap="flat" cmpd="sng" algn="ctr">
            <a:noFill/>
            <a:prstDash val="solid"/>
            <a:miter lim="800000"/>
          </a:ln>
          <a:effectLst/>
        </p:spPr>
        <p:txBody>
          <a:bodyPr lIns="115193" tIns="57597" rIns="115193" bIns="57597" rtlCol="0" anchor="ctr"/>
          <a:lstStyle/>
          <a:p>
            <a:pPr algn="ctr" defTabSz="1152071">
              <a:defRPr/>
            </a:pPr>
            <a:r>
              <a:rPr lang="en-US" altLang="zh-CN" kern="0" dirty="0">
                <a:solidFill>
                  <a:sysClr val="window" lastClr="FFFFFF"/>
                </a:solidFill>
                <a:ea typeface="微软雅黑"/>
              </a:rPr>
              <a:t>Step 02</a:t>
            </a:r>
            <a:endParaRPr lang="zh-CN" altLang="en-US" kern="0" dirty="0">
              <a:solidFill>
                <a:sysClr val="window" lastClr="FFFFFF"/>
              </a:solidFill>
              <a:ea typeface="微软雅黑"/>
            </a:endParaRPr>
          </a:p>
        </p:txBody>
      </p:sp>
      <p:sp>
        <p:nvSpPr>
          <p:cNvPr id="18" name="矩形 17"/>
          <p:cNvSpPr/>
          <p:nvPr/>
        </p:nvSpPr>
        <p:spPr>
          <a:xfrm>
            <a:off x="5975750" y="3060666"/>
            <a:ext cx="2975742" cy="394594"/>
          </a:xfrm>
          <a:prstGeom prst="rect">
            <a:avLst/>
          </a:prstGeom>
          <a:solidFill>
            <a:srgbClr val="0068AF"/>
          </a:solidFill>
          <a:ln w="12700" cap="flat" cmpd="sng" algn="ctr">
            <a:noFill/>
            <a:prstDash val="solid"/>
            <a:miter lim="800000"/>
          </a:ln>
          <a:effectLst/>
        </p:spPr>
        <p:txBody>
          <a:bodyPr lIns="115193" tIns="57597" rIns="115193" bIns="57597" rtlCol="0" anchor="ctr"/>
          <a:lstStyle/>
          <a:p>
            <a:pPr algn="ctr" defTabSz="1152071">
              <a:defRPr/>
            </a:pPr>
            <a:r>
              <a:rPr lang="en-US" altLang="zh-CN" kern="0" dirty="0">
                <a:solidFill>
                  <a:sysClr val="window" lastClr="FFFFFF"/>
                </a:solidFill>
                <a:ea typeface="微软雅黑"/>
              </a:rPr>
              <a:t>Step 03</a:t>
            </a:r>
            <a:endParaRPr lang="zh-CN" altLang="en-US" kern="0" dirty="0">
              <a:solidFill>
                <a:sysClr val="window" lastClr="FFFFFF"/>
              </a:solidFill>
              <a:ea typeface="微软雅黑"/>
            </a:endParaRPr>
          </a:p>
        </p:txBody>
      </p:sp>
      <p:sp>
        <p:nvSpPr>
          <p:cNvPr id="19" name="矩形 18"/>
          <p:cNvSpPr/>
          <p:nvPr/>
        </p:nvSpPr>
        <p:spPr>
          <a:xfrm>
            <a:off x="8639280" y="2199068"/>
            <a:ext cx="2975742" cy="394594"/>
          </a:xfrm>
          <a:prstGeom prst="rect">
            <a:avLst/>
          </a:prstGeom>
          <a:solidFill>
            <a:srgbClr val="0068AF"/>
          </a:solidFill>
          <a:ln w="12700" cap="flat" cmpd="sng" algn="ctr">
            <a:noFill/>
            <a:prstDash val="solid"/>
            <a:miter lim="800000"/>
          </a:ln>
          <a:effectLst/>
        </p:spPr>
        <p:txBody>
          <a:bodyPr lIns="115193" tIns="57597" rIns="115193" bIns="57597" rtlCol="0" anchor="ctr"/>
          <a:lstStyle/>
          <a:p>
            <a:pPr algn="ctr" defTabSz="1152071">
              <a:defRPr/>
            </a:pPr>
            <a:r>
              <a:rPr lang="en-US" altLang="zh-CN" kern="0" dirty="0">
                <a:solidFill>
                  <a:sysClr val="window" lastClr="FFFFFF"/>
                </a:solidFill>
                <a:ea typeface="微软雅黑"/>
              </a:rPr>
              <a:t>Step 04</a:t>
            </a:r>
            <a:endParaRPr lang="zh-CN" altLang="en-US" kern="0" dirty="0">
              <a:solidFill>
                <a:sysClr val="window" lastClr="FFFFFF"/>
              </a:solidFill>
              <a:ea typeface="微软雅黑"/>
            </a:endParaRPr>
          </a:p>
        </p:txBody>
      </p:sp>
      <p:sp>
        <p:nvSpPr>
          <p:cNvPr id="20" name="矩形 19"/>
          <p:cNvSpPr/>
          <p:nvPr/>
        </p:nvSpPr>
        <p:spPr>
          <a:xfrm>
            <a:off x="648691" y="5248645"/>
            <a:ext cx="3017442" cy="1378498"/>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lnSpc>
                <a:spcPct val="150000"/>
              </a:lnSpc>
              <a:defRPr/>
            </a:pPr>
            <a:r>
              <a:rPr lang="zh-CN" altLang="en-US" sz="1400" b="1" dirty="0">
                <a:solidFill>
                  <a:srgbClr val="E7E6E6">
                    <a:lumMod val="25000"/>
                  </a:srgbClr>
                </a:solidFill>
                <a:ea typeface="微软雅黑"/>
              </a:rPr>
              <a:t>在此添加关键字</a:t>
            </a:r>
          </a:p>
          <a:p>
            <a:pPr algn="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21" name="矩形 20"/>
          <p:cNvSpPr/>
          <p:nvPr/>
        </p:nvSpPr>
        <p:spPr>
          <a:xfrm>
            <a:off x="3823988" y="4316855"/>
            <a:ext cx="2463975" cy="167858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lnSpc>
                <a:spcPct val="150000"/>
              </a:lnSpc>
              <a:defRPr/>
            </a:pPr>
            <a:r>
              <a:rPr lang="zh-CN" altLang="en-US" sz="1400" b="1" dirty="0">
                <a:solidFill>
                  <a:srgbClr val="E7E6E6">
                    <a:lumMod val="25000"/>
                  </a:srgbClr>
                </a:solidFill>
                <a:ea typeface="微软雅黑"/>
              </a:rPr>
              <a:t>在此添加关键字</a:t>
            </a:r>
          </a:p>
          <a:p>
            <a:pPr algn="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22" name="矩形 21"/>
          <p:cNvSpPr/>
          <p:nvPr/>
        </p:nvSpPr>
        <p:spPr>
          <a:xfrm>
            <a:off x="6487517" y="3455259"/>
            <a:ext cx="2463975" cy="167858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lnSpc>
                <a:spcPct val="150000"/>
              </a:lnSpc>
              <a:defRPr/>
            </a:pPr>
            <a:r>
              <a:rPr lang="zh-CN" altLang="en-US" sz="1400" b="1" dirty="0">
                <a:solidFill>
                  <a:srgbClr val="E7E6E6">
                    <a:lumMod val="25000"/>
                  </a:srgbClr>
                </a:solidFill>
                <a:ea typeface="微软雅黑"/>
              </a:rPr>
              <a:t>在此添加关键字</a:t>
            </a:r>
          </a:p>
          <a:p>
            <a:pPr algn="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23" name="矩形 22"/>
          <p:cNvSpPr/>
          <p:nvPr/>
        </p:nvSpPr>
        <p:spPr>
          <a:xfrm>
            <a:off x="9151048" y="2593663"/>
            <a:ext cx="2264420" cy="167858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defTabSz="1152071">
              <a:lnSpc>
                <a:spcPct val="150000"/>
              </a:lnSpc>
              <a:defRPr/>
            </a:pPr>
            <a:r>
              <a:rPr lang="zh-CN" altLang="en-US" sz="1400" b="1" dirty="0">
                <a:solidFill>
                  <a:srgbClr val="E7E6E6">
                    <a:lumMod val="25000"/>
                  </a:srgbClr>
                </a:solidFill>
                <a:ea typeface="微软雅黑"/>
              </a:rPr>
              <a:t>在此添加关键字</a:t>
            </a:r>
          </a:p>
          <a:p>
            <a:pPr algn="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grpSp>
        <p:nvGrpSpPr>
          <p:cNvPr id="24" name="组合 23"/>
          <p:cNvGrpSpPr/>
          <p:nvPr/>
        </p:nvGrpSpPr>
        <p:grpSpPr>
          <a:xfrm>
            <a:off x="323215" y="226060"/>
            <a:ext cx="4758690" cy="604520"/>
            <a:chOff x="3446" y="3006"/>
            <a:chExt cx="7494" cy="952"/>
          </a:xfrm>
        </p:grpSpPr>
        <p:sp>
          <p:nvSpPr>
            <p:cNvPr id="25"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2</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26" name="组合 25"/>
            <p:cNvGrpSpPr/>
            <p:nvPr/>
          </p:nvGrpSpPr>
          <p:grpSpPr>
            <a:xfrm>
              <a:off x="3446" y="3006"/>
              <a:ext cx="1056" cy="952"/>
              <a:chOff x="2946" y="3456"/>
              <a:chExt cx="1056" cy="952"/>
            </a:xfrm>
          </p:grpSpPr>
          <p:sp>
            <p:nvSpPr>
              <p:cNvPr id="27"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28" name="图片 27"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1661546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p:nvPr/>
        </p:nvSpPr>
        <p:spPr>
          <a:xfrm>
            <a:off x="4590308" y="6079220"/>
            <a:ext cx="2416690" cy="456238"/>
          </a:xfrm>
          <a:prstGeom prst="ellipse">
            <a:avLst/>
          </a:prstGeom>
          <a:solidFill>
            <a:sysClr val="window" lastClr="FFFFFF">
              <a:lumMod val="65000"/>
            </a:sysClr>
          </a:solidFill>
          <a:ln w="12700" cap="flat" cmpd="sng" algn="ctr">
            <a:noFill/>
            <a:prstDash val="solid"/>
            <a:miter lim="800000"/>
          </a:ln>
          <a:effectLst/>
        </p:spPr>
        <p:txBody>
          <a:bodyPr lIns="115193" tIns="57597" rIns="115193" bIns="57597" rtlCol="0" anchor="ctr"/>
          <a:lstStyle/>
          <a:p>
            <a:pPr algn="ctr" defTabSz="1152071">
              <a:defRPr/>
            </a:pPr>
            <a:endParaRPr lang="zh-CN" altLang="en-US" sz="1500" kern="0">
              <a:solidFill>
                <a:sysClr val="window" lastClr="FFFFFF"/>
              </a:solidFill>
              <a:ea typeface="微软雅黑"/>
            </a:endParaRPr>
          </a:p>
        </p:txBody>
      </p:sp>
      <p:grpSp>
        <p:nvGrpSpPr>
          <p:cNvPr id="16" name="组合 15"/>
          <p:cNvGrpSpPr/>
          <p:nvPr/>
        </p:nvGrpSpPr>
        <p:grpSpPr>
          <a:xfrm>
            <a:off x="4372083" y="2202843"/>
            <a:ext cx="3134452" cy="4104493"/>
            <a:chOff x="3684588" y="-10437812"/>
            <a:chExt cx="495300" cy="628650"/>
          </a:xfrm>
          <a:solidFill>
            <a:sysClr val="windowText" lastClr="000000">
              <a:lumMod val="75000"/>
              <a:lumOff val="25000"/>
            </a:sysClr>
          </a:solidFill>
        </p:grpSpPr>
        <p:sp>
          <p:nvSpPr>
            <p:cNvPr id="17" name="Rectangle 192"/>
            <p:cNvSpPr>
              <a:spLocks noChangeArrowheads="1"/>
            </p:cNvSpPr>
            <p:nvPr/>
          </p:nvSpPr>
          <p:spPr bwMode="auto">
            <a:xfrm>
              <a:off x="3887787" y="-10437812"/>
              <a:ext cx="44450" cy="2016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sp>
          <p:nvSpPr>
            <p:cNvPr id="18" name="Rectangle 193"/>
            <p:cNvSpPr>
              <a:spLocks noChangeArrowheads="1"/>
            </p:cNvSpPr>
            <p:nvPr/>
          </p:nvSpPr>
          <p:spPr bwMode="auto">
            <a:xfrm>
              <a:off x="3887787" y="-10213975"/>
              <a:ext cx="44450" cy="18097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sp>
          <p:nvSpPr>
            <p:cNvPr id="19" name="Rectangle 194"/>
            <p:cNvSpPr>
              <a:spLocks noChangeArrowheads="1"/>
            </p:cNvSpPr>
            <p:nvPr/>
          </p:nvSpPr>
          <p:spPr bwMode="auto">
            <a:xfrm>
              <a:off x="3887787" y="-10010775"/>
              <a:ext cx="44450" cy="2016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sp>
          <p:nvSpPr>
            <p:cNvPr id="20" name="Freeform 191"/>
            <p:cNvSpPr>
              <a:spLocks/>
            </p:cNvSpPr>
            <p:nvPr/>
          </p:nvSpPr>
          <p:spPr bwMode="auto">
            <a:xfrm>
              <a:off x="3684588" y="-10145712"/>
              <a:ext cx="473075" cy="112713"/>
            </a:xfrm>
            <a:custGeom>
              <a:avLst/>
              <a:gdLst>
                <a:gd name="T0" fmla="*/ 0 w 298"/>
                <a:gd name="T1" fmla="*/ 35 h 71"/>
                <a:gd name="T2" fmla="*/ 43 w 298"/>
                <a:gd name="T3" fmla="*/ 0 h 71"/>
                <a:gd name="T4" fmla="*/ 298 w 298"/>
                <a:gd name="T5" fmla="*/ 0 h 71"/>
                <a:gd name="T6" fmla="*/ 298 w 298"/>
                <a:gd name="T7" fmla="*/ 71 h 71"/>
                <a:gd name="T8" fmla="*/ 43 w 298"/>
                <a:gd name="T9" fmla="*/ 71 h 71"/>
                <a:gd name="T10" fmla="*/ 0 w 298"/>
                <a:gd name="T11" fmla="*/ 35 h 71"/>
              </a:gdLst>
              <a:ahLst/>
              <a:cxnLst>
                <a:cxn ang="0">
                  <a:pos x="T0" y="T1"/>
                </a:cxn>
                <a:cxn ang="0">
                  <a:pos x="T2" y="T3"/>
                </a:cxn>
                <a:cxn ang="0">
                  <a:pos x="T4" y="T5"/>
                </a:cxn>
                <a:cxn ang="0">
                  <a:pos x="T6" y="T7"/>
                </a:cxn>
                <a:cxn ang="0">
                  <a:pos x="T8" y="T9"/>
                </a:cxn>
                <a:cxn ang="0">
                  <a:pos x="T10" y="T11"/>
                </a:cxn>
              </a:cxnLst>
              <a:rect l="0" t="0" r="r" b="b"/>
              <a:pathLst>
                <a:path w="298" h="71">
                  <a:moveTo>
                    <a:pt x="0" y="35"/>
                  </a:moveTo>
                  <a:lnTo>
                    <a:pt x="43" y="0"/>
                  </a:lnTo>
                  <a:lnTo>
                    <a:pt x="298" y="0"/>
                  </a:lnTo>
                  <a:lnTo>
                    <a:pt x="298" y="71"/>
                  </a:lnTo>
                  <a:lnTo>
                    <a:pt x="43" y="71"/>
                  </a:lnTo>
                  <a:lnTo>
                    <a:pt x="0" y="35"/>
                  </a:lnTo>
                  <a:close/>
                </a:path>
              </a:pathLst>
            </a:custGeom>
            <a:solidFill>
              <a:srgbClr val="0068A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sp>
          <p:nvSpPr>
            <p:cNvPr id="21" name="Freeform 190"/>
            <p:cNvSpPr>
              <a:spLocks/>
            </p:cNvSpPr>
            <p:nvPr/>
          </p:nvSpPr>
          <p:spPr bwMode="auto">
            <a:xfrm>
              <a:off x="3706813" y="-10348912"/>
              <a:ext cx="473075" cy="112713"/>
            </a:xfrm>
            <a:custGeom>
              <a:avLst/>
              <a:gdLst>
                <a:gd name="T0" fmla="*/ 298 w 298"/>
                <a:gd name="T1" fmla="*/ 36 h 71"/>
                <a:gd name="T2" fmla="*/ 256 w 298"/>
                <a:gd name="T3" fmla="*/ 71 h 71"/>
                <a:gd name="T4" fmla="*/ 0 w 298"/>
                <a:gd name="T5" fmla="*/ 71 h 71"/>
                <a:gd name="T6" fmla="*/ 0 w 298"/>
                <a:gd name="T7" fmla="*/ 0 h 71"/>
                <a:gd name="T8" fmla="*/ 256 w 298"/>
                <a:gd name="T9" fmla="*/ 0 h 71"/>
                <a:gd name="T10" fmla="*/ 298 w 298"/>
                <a:gd name="T11" fmla="*/ 36 h 71"/>
              </a:gdLst>
              <a:ahLst/>
              <a:cxnLst>
                <a:cxn ang="0">
                  <a:pos x="T0" y="T1"/>
                </a:cxn>
                <a:cxn ang="0">
                  <a:pos x="T2" y="T3"/>
                </a:cxn>
                <a:cxn ang="0">
                  <a:pos x="T4" y="T5"/>
                </a:cxn>
                <a:cxn ang="0">
                  <a:pos x="T6" y="T7"/>
                </a:cxn>
                <a:cxn ang="0">
                  <a:pos x="T8" y="T9"/>
                </a:cxn>
                <a:cxn ang="0">
                  <a:pos x="T10" y="T11"/>
                </a:cxn>
              </a:cxnLst>
              <a:rect l="0" t="0" r="r" b="b"/>
              <a:pathLst>
                <a:path w="298" h="71">
                  <a:moveTo>
                    <a:pt x="298" y="36"/>
                  </a:moveTo>
                  <a:lnTo>
                    <a:pt x="256" y="71"/>
                  </a:lnTo>
                  <a:lnTo>
                    <a:pt x="0" y="71"/>
                  </a:lnTo>
                  <a:lnTo>
                    <a:pt x="0" y="0"/>
                  </a:lnTo>
                  <a:lnTo>
                    <a:pt x="256" y="0"/>
                  </a:lnTo>
                  <a:lnTo>
                    <a:pt x="298" y="36"/>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grpSp>
      <p:sp>
        <p:nvSpPr>
          <p:cNvPr id="22" name="TextBox 17"/>
          <p:cNvSpPr txBox="1"/>
          <p:nvPr/>
        </p:nvSpPr>
        <p:spPr>
          <a:xfrm>
            <a:off x="7673766" y="2494844"/>
            <a:ext cx="2134158" cy="465308"/>
          </a:xfrm>
          <a:prstGeom prst="rect">
            <a:avLst/>
          </a:prstGeom>
          <a:solidFill>
            <a:schemeClr val="accent2"/>
          </a:solidFill>
        </p:spPr>
        <p:txBody>
          <a:bodyPr wrap="none" lIns="153588" tIns="76793" rIns="153588" bIns="76793" rtlCol="0">
            <a:spAutoFit/>
          </a:bodyPr>
          <a:lstStyle/>
          <a:p>
            <a:pPr defTabSz="1152071">
              <a:defRPr/>
            </a:pPr>
            <a:r>
              <a:rPr lang="zh-CN" altLang="en-US" sz="2000" b="1" kern="0" dirty="0">
                <a:solidFill>
                  <a:sysClr val="window" lastClr="FFFFFF"/>
                </a:solidFill>
                <a:ea typeface="宋体" pitchFamily="2" charset="-122"/>
              </a:rPr>
              <a:t>单击此添加文本</a:t>
            </a:r>
            <a:endParaRPr lang="en-US" sz="2000" b="1" kern="0" dirty="0">
              <a:solidFill>
                <a:sysClr val="window" lastClr="FFFFFF"/>
              </a:solidFill>
              <a:ea typeface="宋体" pitchFamily="2" charset="-122"/>
            </a:endParaRPr>
          </a:p>
        </p:txBody>
      </p:sp>
      <p:sp>
        <p:nvSpPr>
          <p:cNvPr id="23" name="矩形 22"/>
          <p:cNvSpPr/>
          <p:nvPr/>
        </p:nvSpPr>
        <p:spPr>
          <a:xfrm>
            <a:off x="7673763" y="3053038"/>
            <a:ext cx="3466789" cy="2516976"/>
          </a:xfrm>
          <a:prstGeom prst="rect">
            <a:avLst/>
          </a:prstGeom>
        </p:spPr>
        <p:txBody>
          <a:bodyPr wrap="square" lIns="115193" tIns="57597" rIns="115193" bIns="57597">
            <a:spAutoFit/>
          </a:bodyPr>
          <a:lstStyle/>
          <a:p>
            <a:pPr defTabSz="1152071">
              <a:lnSpc>
                <a:spcPct val="150000"/>
              </a:lnSpc>
              <a:defRPr/>
            </a:pPr>
            <a:r>
              <a:rPr lang="en-US" altLang="zh-CN" sz="1300" kern="0" dirty="0">
                <a:solidFill>
                  <a:srgbClr val="1B2831"/>
                </a:solidFill>
                <a:latin typeface="Helvetica" panose="020B0604020202020204" pitchFamily="34" charset="0"/>
                <a:ea typeface="宋体" pitchFamily="2" charset="-122"/>
              </a:rPr>
              <a:t>When tomorrow turns in today, yesterday, and someday that no more important in your memory, we suddenly realize that we are pushed forward by time. This is not a train in still in which you may feel forward when another train goes by. It is the truth that we've all grown up. And we become different. </a:t>
            </a:r>
            <a:endParaRPr lang="zh-CN" altLang="en-US" sz="1300" kern="0" dirty="0">
              <a:solidFill>
                <a:srgbClr val="1B2831"/>
              </a:solidFill>
              <a:ea typeface="宋体" pitchFamily="2" charset="-122"/>
            </a:endParaRPr>
          </a:p>
        </p:txBody>
      </p:sp>
      <p:sp>
        <p:nvSpPr>
          <p:cNvPr id="24" name="TextBox 17"/>
          <p:cNvSpPr txBox="1"/>
          <p:nvPr/>
        </p:nvSpPr>
        <p:spPr>
          <a:xfrm>
            <a:off x="2101389" y="2494844"/>
            <a:ext cx="2134158" cy="465308"/>
          </a:xfrm>
          <a:prstGeom prst="rect">
            <a:avLst/>
          </a:prstGeom>
          <a:solidFill>
            <a:srgbClr val="0068AF"/>
          </a:solidFill>
        </p:spPr>
        <p:txBody>
          <a:bodyPr wrap="none" lIns="153588" tIns="76793" rIns="153588" bIns="76793" rtlCol="0">
            <a:spAutoFit/>
          </a:bodyPr>
          <a:lstStyle/>
          <a:p>
            <a:pPr algn="r" defTabSz="1152071">
              <a:defRPr/>
            </a:pPr>
            <a:r>
              <a:rPr lang="zh-CN" altLang="en-US" sz="2000" b="1" kern="0" dirty="0">
                <a:solidFill>
                  <a:sysClr val="window" lastClr="FFFFFF"/>
                </a:solidFill>
                <a:ea typeface="宋体" pitchFamily="2" charset="-122"/>
              </a:rPr>
              <a:t>单击此添加文本</a:t>
            </a:r>
            <a:endParaRPr lang="en-US" sz="2000" b="1" kern="0" dirty="0">
              <a:solidFill>
                <a:sysClr val="window" lastClr="FFFFFF"/>
              </a:solidFill>
              <a:ea typeface="宋体" pitchFamily="2" charset="-122"/>
            </a:endParaRPr>
          </a:p>
        </p:txBody>
      </p:sp>
      <p:sp>
        <p:nvSpPr>
          <p:cNvPr id="25" name="矩形 24"/>
          <p:cNvSpPr/>
          <p:nvPr/>
        </p:nvSpPr>
        <p:spPr>
          <a:xfrm>
            <a:off x="768757" y="3053038"/>
            <a:ext cx="3466789" cy="2516976"/>
          </a:xfrm>
          <a:prstGeom prst="rect">
            <a:avLst/>
          </a:prstGeom>
        </p:spPr>
        <p:txBody>
          <a:bodyPr wrap="square" lIns="115193" tIns="57597" rIns="115193" bIns="57597">
            <a:spAutoFit/>
          </a:bodyPr>
          <a:lstStyle/>
          <a:p>
            <a:pPr algn="r" defTabSz="1152071">
              <a:lnSpc>
                <a:spcPct val="150000"/>
              </a:lnSpc>
              <a:defRPr/>
            </a:pPr>
            <a:r>
              <a:rPr lang="en-US" altLang="zh-CN" sz="1300" kern="0" dirty="0">
                <a:solidFill>
                  <a:srgbClr val="1B2831"/>
                </a:solidFill>
                <a:latin typeface="Helvetica" panose="020B0604020202020204" pitchFamily="34" charset="0"/>
                <a:ea typeface="宋体" pitchFamily="2" charset="-122"/>
              </a:rPr>
              <a:t>When tomorrow turns in today, yesterday, and someday that no more important in your memory, we suddenly realize that we are pushed forward by time. This is not a train in still in which you may feel forward when another train goes by. It is the truth that we've all grown up. And we become different. </a:t>
            </a:r>
            <a:endParaRPr lang="zh-CN" altLang="en-US" sz="1300" kern="0" dirty="0">
              <a:solidFill>
                <a:srgbClr val="1B2831"/>
              </a:solidFill>
              <a:ea typeface="宋体" pitchFamily="2" charset="-122"/>
            </a:endParaRPr>
          </a:p>
        </p:txBody>
      </p:sp>
      <p:sp>
        <p:nvSpPr>
          <p:cNvPr id="26" name="矩形 25"/>
          <p:cNvSpPr/>
          <p:nvPr/>
        </p:nvSpPr>
        <p:spPr>
          <a:xfrm flipH="1">
            <a:off x="5041832" y="2927889"/>
            <a:ext cx="1590019" cy="348986"/>
          </a:xfrm>
          <a:prstGeom prst="rect">
            <a:avLst/>
          </a:prstGeom>
        </p:spPr>
        <p:txBody>
          <a:bodyPr wrap="none" lIns="115193" tIns="57597" rIns="115193" bIns="57597">
            <a:spAutoFit/>
          </a:bodyPr>
          <a:lstStyle/>
          <a:p>
            <a:pPr algn="r" defTabSz="1152071">
              <a:defRPr/>
            </a:pPr>
            <a:r>
              <a:rPr lang="zh-CN" altLang="en-US" sz="1500" b="1" kern="0" dirty="0">
                <a:solidFill>
                  <a:sysClr val="window" lastClr="FFFFFF"/>
                </a:solidFill>
                <a:ea typeface="宋体" pitchFamily="2" charset="-122"/>
              </a:rPr>
              <a:t>在此添加关键字</a:t>
            </a:r>
          </a:p>
        </p:txBody>
      </p:sp>
      <p:sp>
        <p:nvSpPr>
          <p:cNvPr id="27" name="矩形 26"/>
          <p:cNvSpPr/>
          <p:nvPr/>
        </p:nvSpPr>
        <p:spPr>
          <a:xfrm flipH="1">
            <a:off x="5077535" y="4285648"/>
            <a:ext cx="1590019" cy="348986"/>
          </a:xfrm>
          <a:prstGeom prst="rect">
            <a:avLst/>
          </a:prstGeom>
        </p:spPr>
        <p:txBody>
          <a:bodyPr wrap="none" lIns="115193" tIns="57597" rIns="115193" bIns="57597">
            <a:spAutoFit/>
          </a:bodyPr>
          <a:lstStyle/>
          <a:p>
            <a:pPr algn="r" defTabSz="1152071">
              <a:defRPr/>
            </a:pPr>
            <a:r>
              <a:rPr lang="zh-CN" altLang="en-US" sz="1500" b="1" kern="0" dirty="0">
                <a:solidFill>
                  <a:sysClr val="window" lastClr="FFFFFF"/>
                </a:solidFill>
                <a:ea typeface="宋体" pitchFamily="2" charset="-122"/>
              </a:rPr>
              <a:t>在此添加关键字</a:t>
            </a:r>
          </a:p>
        </p:txBody>
      </p:sp>
      <p:grpSp>
        <p:nvGrpSpPr>
          <p:cNvPr id="28" name="组合 27"/>
          <p:cNvGrpSpPr/>
          <p:nvPr/>
        </p:nvGrpSpPr>
        <p:grpSpPr>
          <a:xfrm>
            <a:off x="323215" y="226060"/>
            <a:ext cx="4758690" cy="604520"/>
            <a:chOff x="3446" y="3006"/>
            <a:chExt cx="7494" cy="952"/>
          </a:xfrm>
        </p:grpSpPr>
        <p:sp>
          <p:nvSpPr>
            <p:cNvPr id="29"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2</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0" name="组合 29"/>
            <p:cNvGrpSpPr/>
            <p:nvPr/>
          </p:nvGrpSpPr>
          <p:grpSpPr>
            <a:xfrm>
              <a:off x="3446" y="3006"/>
              <a:ext cx="1056" cy="952"/>
              <a:chOff x="2946" y="3456"/>
              <a:chExt cx="1056" cy="952"/>
            </a:xfrm>
          </p:grpSpPr>
          <p:sp>
            <p:nvSpPr>
              <p:cNvPr id="31"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32" name="图片 31"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12"/>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1346337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sp>
        <p:nvSpPr>
          <p:cNvPr id="2" name="五边形 3"/>
          <p:cNvSpPr>
            <a:spLocks noChangeArrowheads="1"/>
          </p:cNvSpPr>
          <p:nvPr/>
        </p:nvSpPr>
        <p:spPr bwMode="auto">
          <a:xfrm>
            <a:off x="31115" y="3270250"/>
            <a:ext cx="7007860" cy="1167130"/>
          </a:xfrm>
          <a:prstGeom prst="homePlate">
            <a:avLst>
              <a:gd name="adj" fmla="val 47936"/>
            </a:avLst>
          </a:prstGeom>
          <a:noFill/>
          <a:ln w="12700">
            <a:solidFill>
              <a:srgbClr val="EB7200"/>
            </a:solidFill>
            <a:bevel/>
          </a:ln>
        </p:spPr>
        <p:txBody>
          <a:bodyPr lIns="91430" tIns="45716" rIns="91430" bIns="45716"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3" name="燕尾形 2"/>
          <p:cNvSpPr>
            <a:spLocks noChangeArrowheads="1"/>
          </p:cNvSpPr>
          <p:nvPr/>
        </p:nvSpPr>
        <p:spPr bwMode="auto">
          <a:xfrm>
            <a:off x="961708" y="3270250"/>
            <a:ext cx="1065212" cy="1157288"/>
          </a:xfrm>
          <a:prstGeom prst="chevron">
            <a:avLst>
              <a:gd name="adj" fmla="val 54426"/>
            </a:avLst>
          </a:prstGeom>
          <a:solidFill>
            <a:srgbClr val="EB7200"/>
          </a:solidFill>
          <a:ln w="12700">
            <a:noFill/>
            <a:bevel/>
          </a:ln>
        </p:spPr>
        <p:txBody>
          <a:bodyPr lIns="91430" tIns="45716" rIns="91430" bIns="45716"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4" name="燕尾形 4"/>
          <p:cNvSpPr>
            <a:spLocks noChangeArrowheads="1"/>
          </p:cNvSpPr>
          <p:nvPr/>
        </p:nvSpPr>
        <p:spPr bwMode="auto">
          <a:xfrm>
            <a:off x="1700213" y="3279775"/>
            <a:ext cx="1065212" cy="1157288"/>
          </a:xfrm>
          <a:prstGeom prst="chevron">
            <a:avLst>
              <a:gd name="adj" fmla="val 54426"/>
            </a:avLst>
          </a:prstGeom>
          <a:solidFill>
            <a:srgbClr val="EB7200"/>
          </a:solidFill>
          <a:ln w="12700">
            <a:noFill/>
            <a:bevel/>
          </a:ln>
        </p:spPr>
        <p:txBody>
          <a:bodyPr lIns="91430" tIns="45716" rIns="91430" bIns="45716"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5" name="燕尾形 5"/>
          <p:cNvSpPr>
            <a:spLocks noChangeArrowheads="1"/>
          </p:cNvSpPr>
          <p:nvPr/>
        </p:nvSpPr>
        <p:spPr bwMode="auto">
          <a:xfrm>
            <a:off x="2443163" y="3279775"/>
            <a:ext cx="1065212" cy="1157288"/>
          </a:xfrm>
          <a:prstGeom prst="chevron">
            <a:avLst>
              <a:gd name="adj" fmla="val 54426"/>
            </a:avLst>
          </a:prstGeom>
          <a:solidFill>
            <a:srgbClr val="EB7200"/>
          </a:solidFill>
          <a:ln w="12700">
            <a:noFill/>
            <a:bevel/>
          </a:ln>
        </p:spPr>
        <p:txBody>
          <a:bodyPr lIns="91430" tIns="45716" rIns="91430" bIns="45716"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6" name="燕尾形 6"/>
          <p:cNvSpPr>
            <a:spLocks noChangeArrowheads="1"/>
          </p:cNvSpPr>
          <p:nvPr/>
        </p:nvSpPr>
        <p:spPr bwMode="auto">
          <a:xfrm>
            <a:off x="3186113" y="3279775"/>
            <a:ext cx="1065212" cy="1157288"/>
          </a:xfrm>
          <a:prstGeom prst="chevron">
            <a:avLst>
              <a:gd name="adj" fmla="val 54426"/>
            </a:avLst>
          </a:prstGeom>
          <a:solidFill>
            <a:srgbClr val="EB7200"/>
          </a:solidFill>
          <a:ln w="12700">
            <a:noFill/>
            <a:bevel/>
          </a:ln>
        </p:spPr>
        <p:txBody>
          <a:bodyPr lIns="91430" tIns="45716" rIns="91430" bIns="45716" anchor="ctr"/>
          <a:lstStyle/>
          <a:p>
            <a:pPr algn="ct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grpSp>
        <p:nvGrpSpPr>
          <p:cNvPr id="7" name="组合 30"/>
          <p:cNvGrpSpPr/>
          <p:nvPr/>
        </p:nvGrpSpPr>
        <p:grpSpPr bwMode="auto">
          <a:xfrm>
            <a:off x="4210049" y="2894013"/>
            <a:ext cx="2370139" cy="2260600"/>
            <a:chOff x="0" y="0"/>
            <a:chExt cx="533400" cy="487363"/>
          </a:xfrm>
          <a:solidFill>
            <a:srgbClr val="EB7200"/>
          </a:solidFill>
        </p:grpSpPr>
        <p:sp>
          <p:nvSpPr>
            <p:cNvPr id="8" name="Oval 312"/>
            <p:cNvSpPr>
              <a:spLocks noChangeArrowheads="1"/>
            </p:cNvSpPr>
            <p:nvPr/>
          </p:nvSpPr>
          <p:spPr bwMode="auto">
            <a:xfrm>
              <a:off x="371475" y="0"/>
              <a:ext cx="93663" cy="88900"/>
            </a:xfrm>
            <a:prstGeom prst="ellipse">
              <a:avLst/>
            </a:prstGeom>
            <a:grpFill/>
            <a:ln w="12700" cap="flat" cmpd="sng">
              <a:noFill/>
              <a:bevel/>
            </a:ln>
          </p:spPr>
          <p:txBody>
            <a:bodyPr anchor="ctr"/>
            <a:lstStyle/>
            <a:p>
              <a:pPr algn="ctr">
                <a:defRPr/>
              </a:pP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sp>
          <p:nvSpPr>
            <p:cNvPr id="9" name="Freeform 313"/>
            <p:cNvSpPr>
              <a:spLocks noChangeArrowheads="1"/>
            </p:cNvSpPr>
            <p:nvPr/>
          </p:nvSpPr>
          <p:spPr bwMode="auto">
            <a:xfrm>
              <a:off x="0" y="55563"/>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2"/>
                <a:gd name="T106" fmla="*/ 0 h 115"/>
                <a:gd name="T107" fmla="*/ 142 w 142"/>
                <a:gd name="T108" fmla="*/ 115 h 11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w="12700" cap="flat" cmpd="sng">
              <a:noFill/>
              <a:bevel/>
            </a:ln>
          </p:spPr>
          <p:txBody>
            <a:bodyPr anchor="ctr"/>
            <a:lstStyle/>
            <a:p>
              <a:pPr algn="ctr">
                <a:defRPr/>
              </a:pPr>
              <a:endParaRPr lang="zh-CN" altLang="zh-CN" sz="2400">
                <a:solidFill>
                  <a:schemeClr val="bg2">
                    <a:lumMod val="10000"/>
                  </a:schemeClr>
                </a:solidFill>
                <a:latin typeface="阿里巴巴普惠体" panose="00020600040101010101" charset="-122"/>
                <a:cs typeface="阿里巴巴普惠体" panose="00020600040101010101" charset="-122"/>
              </a:endParaRPr>
            </a:p>
          </p:txBody>
        </p:sp>
      </p:grpSp>
      <p:sp>
        <p:nvSpPr>
          <p:cNvPr id="10" name="直接连接符 31"/>
          <p:cNvSpPr>
            <a:spLocks noChangeShapeType="1"/>
          </p:cNvSpPr>
          <p:nvPr/>
        </p:nvSpPr>
        <p:spPr bwMode="auto">
          <a:xfrm rot="5400000">
            <a:off x="5377656" y="3829845"/>
            <a:ext cx="4248151" cy="1587"/>
          </a:xfrm>
          <a:prstGeom prst="line">
            <a:avLst/>
          </a:prstGeom>
          <a:noFill/>
          <a:ln w="12700">
            <a:solidFill>
              <a:srgbClr val="0068AF"/>
            </a:solidFill>
            <a:bevel/>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1" name="直接连接符 24"/>
          <p:cNvSpPr>
            <a:spLocks noChangeShapeType="1"/>
          </p:cNvSpPr>
          <p:nvPr/>
        </p:nvSpPr>
        <p:spPr bwMode="auto">
          <a:xfrm rot="5400000">
            <a:off x="2067719" y="2893219"/>
            <a:ext cx="757239" cy="0"/>
          </a:xfrm>
          <a:prstGeom prst="line">
            <a:avLst/>
          </a:prstGeom>
          <a:noFill/>
          <a:ln w="12700">
            <a:solidFill>
              <a:srgbClr val="0068AF"/>
            </a:solidFill>
            <a:bevel/>
            <a:headEnd type="stealth" w="med" len="med"/>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2" name="直接连接符 32"/>
          <p:cNvSpPr>
            <a:spLocks noChangeShapeType="1"/>
          </p:cNvSpPr>
          <p:nvPr/>
        </p:nvSpPr>
        <p:spPr bwMode="auto">
          <a:xfrm rot="5400000">
            <a:off x="584993" y="2894807"/>
            <a:ext cx="755651" cy="1588"/>
          </a:xfrm>
          <a:prstGeom prst="line">
            <a:avLst/>
          </a:prstGeom>
          <a:noFill/>
          <a:ln w="12700">
            <a:solidFill>
              <a:srgbClr val="0068AF"/>
            </a:solidFill>
            <a:bevel/>
            <a:headEnd type="stealth" w="med" len="med"/>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3" name="直接连接符 34"/>
          <p:cNvSpPr>
            <a:spLocks noChangeShapeType="1"/>
          </p:cNvSpPr>
          <p:nvPr/>
        </p:nvSpPr>
        <p:spPr bwMode="auto">
          <a:xfrm rot="16200000" flipV="1">
            <a:off x="2808288" y="4838700"/>
            <a:ext cx="755651" cy="0"/>
          </a:xfrm>
          <a:prstGeom prst="line">
            <a:avLst/>
          </a:prstGeom>
          <a:noFill/>
          <a:ln w="12700">
            <a:solidFill>
              <a:srgbClr val="0068AF"/>
            </a:solidFill>
            <a:bevel/>
            <a:headEnd type="stealth" w="med" len="med"/>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4" name="直接连接符 33"/>
          <p:cNvSpPr>
            <a:spLocks noChangeShapeType="1"/>
          </p:cNvSpPr>
          <p:nvPr/>
        </p:nvSpPr>
        <p:spPr bwMode="auto">
          <a:xfrm rot="16200000" flipV="1">
            <a:off x="1323181" y="4837907"/>
            <a:ext cx="755651" cy="1587"/>
          </a:xfrm>
          <a:prstGeom prst="line">
            <a:avLst/>
          </a:prstGeom>
          <a:noFill/>
          <a:ln w="12700">
            <a:solidFill>
              <a:srgbClr val="0068AF"/>
            </a:solidFill>
            <a:bevel/>
            <a:headEnd type="stealth" w="med" len="med"/>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5" name="直接连接符 9"/>
          <p:cNvSpPr>
            <a:spLocks noChangeShapeType="1"/>
          </p:cNvSpPr>
          <p:nvPr/>
        </p:nvSpPr>
        <p:spPr bwMode="auto">
          <a:xfrm>
            <a:off x="7842251" y="2635251"/>
            <a:ext cx="2557463" cy="0"/>
          </a:xfrm>
          <a:prstGeom prst="line">
            <a:avLst/>
          </a:prstGeom>
          <a:noFill/>
          <a:ln w="12700">
            <a:solidFill>
              <a:srgbClr val="0068AF"/>
            </a:solidFill>
            <a:bevel/>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6" name="直接连接符 20"/>
          <p:cNvSpPr>
            <a:spLocks noChangeShapeType="1"/>
          </p:cNvSpPr>
          <p:nvPr/>
        </p:nvSpPr>
        <p:spPr bwMode="auto">
          <a:xfrm>
            <a:off x="7842251" y="3952875"/>
            <a:ext cx="2557463" cy="0"/>
          </a:xfrm>
          <a:prstGeom prst="line">
            <a:avLst/>
          </a:prstGeom>
          <a:noFill/>
          <a:ln w="12700">
            <a:solidFill>
              <a:srgbClr val="0068AF"/>
            </a:solidFill>
            <a:bevel/>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7" name="直接连接符 42"/>
          <p:cNvSpPr>
            <a:spLocks noChangeShapeType="1"/>
          </p:cNvSpPr>
          <p:nvPr/>
        </p:nvSpPr>
        <p:spPr bwMode="auto">
          <a:xfrm>
            <a:off x="7842251" y="5032375"/>
            <a:ext cx="2557463" cy="0"/>
          </a:xfrm>
          <a:prstGeom prst="line">
            <a:avLst/>
          </a:prstGeom>
          <a:noFill/>
          <a:ln w="12700">
            <a:solidFill>
              <a:srgbClr val="0068AF"/>
            </a:solidFill>
            <a:bevel/>
          </a:ln>
        </p:spPr>
        <p:txBody>
          <a:bodyPr lIns="91440" tIns="45720" rIns="91440" bIns="45720"/>
          <a:lstStyle/>
          <a:p>
            <a:endParaRPr lang="zh-CN" altLang="en-US" sz="2400">
              <a:solidFill>
                <a:schemeClr val="bg1"/>
              </a:solidFill>
              <a:latin typeface="阿里巴巴普惠体" panose="00020600040101010101" charset="-122"/>
              <a:cs typeface="阿里巴巴普惠体" panose="00020600040101010101" charset="-122"/>
            </a:endParaRPr>
          </a:p>
        </p:txBody>
      </p:sp>
      <p:sp>
        <p:nvSpPr>
          <p:cNvPr id="18" name="矩形 43"/>
          <p:cNvSpPr>
            <a:spLocks noChangeArrowheads="1"/>
          </p:cNvSpPr>
          <p:nvPr/>
        </p:nvSpPr>
        <p:spPr bwMode="auto">
          <a:xfrm>
            <a:off x="7788275" y="1673225"/>
            <a:ext cx="1451610" cy="397510"/>
          </a:xfrm>
          <a:prstGeom prst="rect">
            <a:avLst/>
          </a:prstGeom>
          <a:noFill/>
          <a:ln w="9525">
            <a:noFill/>
            <a:miter lim="800000"/>
          </a:ln>
        </p:spPr>
        <p:txBody>
          <a:bodyPr wrap="none" lIns="91430" tIns="45716" rIns="91430" bIns="45716">
            <a:spAutoFit/>
          </a:bodyPr>
          <a:lstStyle/>
          <a:p>
            <a:r>
              <a:rPr lang="zh-CN" altLang="en-US" sz="2000" dirty="0">
                <a:solidFill>
                  <a:schemeClr val="bg2">
                    <a:lumMod val="10000"/>
                  </a:schemeClr>
                </a:solidFill>
                <a:latin typeface="阿里巴巴普惠体" panose="00020600040101010101" charset="-122"/>
                <a:cs typeface="阿里巴巴普惠体" panose="00020600040101010101" charset="-122"/>
              </a:rPr>
              <a:t>添加标题一</a:t>
            </a:r>
          </a:p>
        </p:txBody>
      </p:sp>
      <p:sp>
        <p:nvSpPr>
          <p:cNvPr id="19" name="矩形 47"/>
          <p:cNvSpPr>
            <a:spLocks noChangeArrowheads="1"/>
          </p:cNvSpPr>
          <p:nvPr/>
        </p:nvSpPr>
        <p:spPr bwMode="auto">
          <a:xfrm>
            <a:off x="7788276" y="1998664"/>
            <a:ext cx="3152775" cy="587375"/>
          </a:xfrm>
          <a:prstGeom prst="rect">
            <a:avLst/>
          </a:prstGeom>
          <a:noFill/>
          <a:ln w="9525">
            <a:noFill/>
            <a:bevel/>
          </a:ln>
        </p:spPr>
        <p:txBody>
          <a:bodyPr lIns="91430" tIns="45716" rIns="91430" bIns="45716">
            <a:spAutoFit/>
          </a:bodyPr>
          <a:lstStyle/>
          <a:p>
            <a:pPr algn="ctr">
              <a:lnSpc>
                <a:spcPct val="110000"/>
              </a:lnSpc>
            </a:pPr>
            <a:r>
              <a:rPr lang="zh-CN" altLang="en-US" sz="1465">
                <a:solidFill>
                  <a:schemeClr val="bg2">
                    <a:lumMod val="10000"/>
                  </a:schemeClr>
                </a:solidFill>
                <a:latin typeface="阿里巴巴普惠体" panose="00020600040101010101" charset="-122"/>
                <a:cs typeface="阿里巴巴普惠体" panose="00020600040101010101" charset="-122"/>
              </a:rPr>
              <a:t>在此输入详细文字介绍和详细信息，在此输入详细文字介绍和详细信息。</a:t>
            </a:r>
            <a:endParaRPr lang="zh-CN" altLang="en-US" sz="1465" dirty="0">
              <a:solidFill>
                <a:schemeClr val="bg2">
                  <a:lumMod val="10000"/>
                </a:schemeClr>
              </a:solidFill>
              <a:latin typeface="阿里巴巴普惠体" panose="00020600040101010101" charset="-122"/>
              <a:cs typeface="阿里巴巴普惠体" panose="00020600040101010101" charset="-122"/>
            </a:endParaRPr>
          </a:p>
        </p:txBody>
      </p:sp>
      <p:sp>
        <p:nvSpPr>
          <p:cNvPr id="20" name="矩形 45"/>
          <p:cNvSpPr>
            <a:spLocks noChangeArrowheads="1"/>
          </p:cNvSpPr>
          <p:nvPr/>
        </p:nvSpPr>
        <p:spPr bwMode="auto">
          <a:xfrm>
            <a:off x="7788275" y="5149849"/>
            <a:ext cx="1451610" cy="397510"/>
          </a:xfrm>
          <a:prstGeom prst="rect">
            <a:avLst/>
          </a:prstGeom>
          <a:noFill/>
          <a:ln w="9525">
            <a:noFill/>
            <a:miter lim="800000"/>
          </a:ln>
        </p:spPr>
        <p:txBody>
          <a:bodyPr wrap="none" lIns="91430" tIns="45716" rIns="91430" bIns="45716">
            <a:spAutoFit/>
          </a:bodyPr>
          <a:lstStyle/>
          <a:p>
            <a:r>
              <a:rPr lang="zh-CN" altLang="en-US" sz="2000" dirty="0">
                <a:solidFill>
                  <a:schemeClr val="bg2">
                    <a:lumMod val="10000"/>
                  </a:schemeClr>
                </a:solidFill>
                <a:latin typeface="阿里巴巴普惠体" panose="00020600040101010101" charset="-122"/>
                <a:cs typeface="阿里巴巴普惠体" panose="00020600040101010101" charset="-122"/>
              </a:rPr>
              <a:t>添加标题四</a:t>
            </a:r>
          </a:p>
        </p:txBody>
      </p:sp>
      <p:sp>
        <p:nvSpPr>
          <p:cNvPr id="21" name="矩形 47"/>
          <p:cNvSpPr>
            <a:spLocks noChangeArrowheads="1"/>
          </p:cNvSpPr>
          <p:nvPr/>
        </p:nvSpPr>
        <p:spPr bwMode="auto">
          <a:xfrm>
            <a:off x="7788276" y="5476875"/>
            <a:ext cx="3152775" cy="587375"/>
          </a:xfrm>
          <a:prstGeom prst="rect">
            <a:avLst/>
          </a:prstGeom>
          <a:noFill/>
          <a:ln w="9525">
            <a:noFill/>
            <a:bevel/>
          </a:ln>
        </p:spPr>
        <p:txBody>
          <a:bodyPr lIns="91430" tIns="45716" rIns="91430" bIns="45716">
            <a:spAutoFit/>
          </a:bodyPr>
          <a:lstStyle/>
          <a:p>
            <a:pPr algn="ctr">
              <a:lnSpc>
                <a:spcPct val="110000"/>
              </a:lnSpc>
            </a:pPr>
            <a:r>
              <a:rPr lang="zh-CN" altLang="en-US" sz="1465">
                <a:solidFill>
                  <a:schemeClr val="bg2">
                    <a:lumMod val="10000"/>
                  </a:schemeClr>
                </a:solidFill>
                <a:latin typeface="阿里巴巴普惠体" panose="00020600040101010101" charset="-122"/>
                <a:cs typeface="阿里巴巴普惠体" panose="00020600040101010101" charset="-122"/>
              </a:rPr>
              <a:t>在此输入详细文字介绍和详细信息，在此输入详细文字介绍和详细信息。</a:t>
            </a:r>
            <a:endParaRPr lang="zh-CN" altLang="en-US" sz="1465" dirty="0">
              <a:solidFill>
                <a:schemeClr val="bg2">
                  <a:lumMod val="10000"/>
                </a:schemeClr>
              </a:solidFill>
              <a:latin typeface="阿里巴巴普惠体" panose="00020600040101010101" charset="-122"/>
              <a:cs typeface="阿里巴巴普惠体" panose="00020600040101010101" charset="-122"/>
            </a:endParaRPr>
          </a:p>
        </p:txBody>
      </p:sp>
      <p:sp>
        <p:nvSpPr>
          <p:cNvPr id="22" name="矩形 47"/>
          <p:cNvSpPr>
            <a:spLocks noChangeArrowheads="1"/>
          </p:cNvSpPr>
          <p:nvPr/>
        </p:nvSpPr>
        <p:spPr bwMode="auto">
          <a:xfrm>
            <a:off x="7788275" y="2752725"/>
            <a:ext cx="1451610" cy="397510"/>
          </a:xfrm>
          <a:prstGeom prst="rect">
            <a:avLst/>
          </a:prstGeom>
          <a:noFill/>
          <a:ln w="9525">
            <a:noFill/>
            <a:miter lim="800000"/>
          </a:ln>
        </p:spPr>
        <p:txBody>
          <a:bodyPr wrap="none" lIns="91430" tIns="45716" rIns="91430" bIns="45716">
            <a:spAutoFit/>
          </a:bodyPr>
          <a:lstStyle/>
          <a:p>
            <a:r>
              <a:rPr lang="zh-CN" altLang="en-US" sz="2000" dirty="0">
                <a:solidFill>
                  <a:schemeClr val="bg2">
                    <a:lumMod val="10000"/>
                  </a:schemeClr>
                </a:solidFill>
                <a:latin typeface="阿里巴巴普惠体" panose="00020600040101010101" charset="-122"/>
                <a:cs typeface="阿里巴巴普惠体" panose="00020600040101010101" charset="-122"/>
              </a:rPr>
              <a:t>添加标题二</a:t>
            </a:r>
          </a:p>
        </p:txBody>
      </p:sp>
      <p:sp>
        <p:nvSpPr>
          <p:cNvPr id="23" name="矩形 47"/>
          <p:cNvSpPr>
            <a:spLocks noChangeArrowheads="1"/>
          </p:cNvSpPr>
          <p:nvPr/>
        </p:nvSpPr>
        <p:spPr bwMode="auto">
          <a:xfrm>
            <a:off x="7788276" y="3079751"/>
            <a:ext cx="3152775" cy="587375"/>
          </a:xfrm>
          <a:prstGeom prst="rect">
            <a:avLst/>
          </a:prstGeom>
          <a:noFill/>
          <a:ln w="9525">
            <a:noFill/>
            <a:bevel/>
          </a:ln>
        </p:spPr>
        <p:txBody>
          <a:bodyPr lIns="91430" tIns="45716" rIns="91430" bIns="45716">
            <a:spAutoFit/>
          </a:bodyPr>
          <a:lstStyle/>
          <a:p>
            <a:pPr algn="ctr">
              <a:lnSpc>
                <a:spcPct val="110000"/>
              </a:lnSpc>
            </a:pPr>
            <a:r>
              <a:rPr lang="zh-CN" altLang="en-US" sz="1465">
                <a:solidFill>
                  <a:schemeClr val="bg2">
                    <a:lumMod val="10000"/>
                  </a:schemeClr>
                </a:solidFill>
                <a:latin typeface="阿里巴巴普惠体" panose="00020600040101010101" charset="-122"/>
                <a:cs typeface="阿里巴巴普惠体" panose="00020600040101010101" charset="-122"/>
              </a:rPr>
              <a:t>在此输入详细文字介绍和详细信息，在此输入详细文字介绍和详细信息。</a:t>
            </a:r>
            <a:endParaRPr lang="zh-CN" altLang="en-US" sz="1465" dirty="0">
              <a:solidFill>
                <a:schemeClr val="bg2">
                  <a:lumMod val="10000"/>
                </a:schemeClr>
              </a:solidFill>
              <a:latin typeface="阿里巴巴普惠体" panose="00020600040101010101" charset="-122"/>
              <a:cs typeface="阿里巴巴普惠体" panose="00020600040101010101" charset="-122"/>
            </a:endParaRPr>
          </a:p>
        </p:txBody>
      </p:sp>
      <p:sp>
        <p:nvSpPr>
          <p:cNvPr id="24" name="矩形 51"/>
          <p:cNvSpPr>
            <a:spLocks noChangeArrowheads="1"/>
          </p:cNvSpPr>
          <p:nvPr/>
        </p:nvSpPr>
        <p:spPr bwMode="auto">
          <a:xfrm>
            <a:off x="7788275" y="4070349"/>
            <a:ext cx="1451610" cy="397510"/>
          </a:xfrm>
          <a:prstGeom prst="rect">
            <a:avLst/>
          </a:prstGeom>
          <a:noFill/>
          <a:ln w="9525">
            <a:noFill/>
            <a:miter lim="800000"/>
          </a:ln>
        </p:spPr>
        <p:txBody>
          <a:bodyPr wrap="none" lIns="91430" tIns="45716" rIns="91430" bIns="45716">
            <a:spAutoFit/>
          </a:bodyPr>
          <a:lstStyle/>
          <a:p>
            <a:r>
              <a:rPr lang="zh-CN" altLang="en-US" sz="2000">
                <a:solidFill>
                  <a:schemeClr val="bg2">
                    <a:lumMod val="10000"/>
                  </a:schemeClr>
                </a:solidFill>
                <a:latin typeface="阿里巴巴普惠体" panose="00020600040101010101" charset="-122"/>
                <a:cs typeface="阿里巴巴普惠体" panose="00020600040101010101" charset="-122"/>
              </a:rPr>
              <a:t>添加标题三</a:t>
            </a:r>
          </a:p>
        </p:txBody>
      </p:sp>
      <p:sp>
        <p:nvSpPr>
          <p:cNvPr id="25" name="矩形 47"/>
          <p:cNvSpPr>
            <a:spLocks noChangeArrowheads="1"/>
          </p:cNvSpPr>
          <p:nvPr/>
        </p:nvSpPr>
        <p:spPr bwMode="auto">
          <a:xfrm>
            <a:off x="7788276" y="4395788"/>
            <a:ext cx="3152775" cy="587375"/>
          </a:xfrm>
          <a:prstGeom prst="rect">
            <a:avLst/>
          </a:prstGeom>
          <a:noFill/>
          <a:ln w="9525">
            <a:noFill/>
            <a:bevel/>
          </a:ln>
        </p:spPr>
        <p:txBody>
          <a:bodyPr lIns="91430" tIns="45716" rIns="91430" bIns="45716">
            <a:spAutoFit/>
          </a:bodyPr>
          <a:lstStyle/>
          <a:p>
            <a:pPr algn="ctr">
              <a:lnSpc>
                <a:spcPct val="110000"/>
              </a:lnSpc>
            </a:pPr>
            <a:r>
              <a:rPr lang="zh-CN" altLang="en-US" sz="1465">
                <a:solidFill>
                  <a:schemeClr val="bg2">
                    <a:lumMod val="10000"/>
                  </a:schemeClr>
                </a:solidFill>
                <a:latin typeface="阿里巴巴普惠体" panose="00020600040101010101" charset="-122"/>
                <a:cs typeface="阿里巴巴普惠体" panose="00020600040101010101" charset="-122"/>
              </a:rPr>
              <a:t>在此输入详细文字介绍和详细信息，在此输入详细文字介绍和详细信息。</a:t>
            </a:r>
            <a:endParaRPr lang="zh-CN" altLang="en-US" sz="1465" dirty="0">
              <a:solidFill>
                <a:schemeClr val="bg2">
                  <a:lumMod val="10000"/>
                </a:schemeClr>
              </a:solidFill>
              <a:latin typeface="阿里巴巴普惠体" panose="00020600040101010101" charset="-122"/>
              <a:cs typeface="阿里巴巴普惠体" panose="00020600040101010101" charset="-122"/>
            </a:endParaRPr>
          </a:p>
        </p:txBody>
      </p:sp>
      <p:sp>
        <p:nvSpPr>
          <p:cNvPr id="26" name="矩形 53"/>
          <p:cNvSpPr>
            <a:spLocks noChangeArrowheads="1"/>
          </p:cNvSpPr>
          <p:nvPr/>
        </p:nvSpPr>
        <p:spPr bwMode="auto">
          <a:xfrm>
            <a:off x="850901" y="2130425"/>
            <a:ext cx="1197610" cy="335915"/>
          </a:xfrm>
          <a:prstGeom prst="rect">
            <a:avLst/>
          </a:prstGeom>
          <a:noFill/>
          <a:ln w="9525">
            <a:noFill/>
            <a:miter lim="800000"/>
          </a:ln>
        </p:spPr>
        <p:txBody>
          <a:bodyPr wrap="none" lIns="91430" tIns="45716" rIns="91430" bIns="45716">
            <a:spAutoFit/>
          </a:bodyPr>
          <a:lstStyle/>
          <a:p>
            <a:r>
              <a:rPr lang="zh-CN" altLang="en-US" sz="1600">
                <a:solidFill>
                  <a:schemeClr val="bg2">
                    <a:lumMod val="10000"/>
                  </a:schemeClr>
                </a:solidFill>
                <a:latin typeface="阿里巴巴普惠体" panose="00020600040101010101" charset="-122"/>
                <a:cs typeface="阿里巴巴普惠体" panose="00020600040101010101" charset="-122"/>
              </a:rPr>
              <a:t>添加标题一</a:t>
            </a:r>
          </a:p>
        </p:txBody>
      </p:sp>
      <p:sp>
        <p:nvSpPr>
          <p:cNvPr id="27" name="矩形 54"/>
          <p:cNvSpPr>
            <a:spLocks noChangeArrowheads="1"/>
          </p:cNvSpPr>
          <p:nvPr/>
        </p:nvSpPr>
        <p:spPr bwMode="auto">
          <a:xfrm>
            <a:off x="2319339" y="2130425"/>
            <a:ext cx="1197610" cy="335915"/>
          </a:xfrm>
          <a:prstGeom prst="rect">
            <a:avLst/>
          </a:prstGeom>
          <a:noFill/>
          <a:ln w="9525">
            <a:noFill/>
            <a:miter lim="800000"/>
          </a:ln>
        </p:spPr>
        <p:txBody>
          <a:bodyPr wrap="none" lIns="91430" tIns="45716" rIns="91430" bIns="45716">
            <a:spAutoFit/>
          </a:bodyPr>
          <a:lstStyle/>
          <a:p>
            <a:r>
              <a:rPr lang="zh-CN" altLang="en-US" sz="1600" dirty="0">
                <a:solidFill>
                  <a:schemeClr val="bg2">
                    <a:lumMod val="10000"/>
                  </a:schemeClr>
                </a:solidFill>
                <a:latin typeface="阿里巴巴普惠体" panose="00020600040101010101" charset="-122"/>
                <a:cs typeface="阿里巴巴普惠体" panose="00020600040101010101" charset="-122"/>
              </a:rPr>
              <a:t>添加标题三</a:t>
            </a:r>
          </a:p>
        </p:txBody>
      </p:sp>
      <p:sp>
        <p:nvSpPr>
          <p:cNvPr id="28" name="矩形 55"/>
          <p:cNvSpPr>
            <a:spLocks noChangeArrowheads="1"/>
          </p:cNvSpPr>
          <p:nvPr/>
        </p:nvSpPr>
        <p:spPr bwMode="auto">
          <a:xfrm>
            <a:off x="1568451" y="5270500"/>
            <a:ext cx="1197610" cy="335915"/>
          </a:xfrm>
          <a:prstGeom prst="rect">
            <a:avLst/>
          </a:prstGeom>
          <a:noFill/>
          <a:ln w="9525">
            <a:noFill/>
            <a:miter lim="800000"/>
          </a:ln>
        </p:spPr>
        <p:txBody>
          <a:bodyPr wrap="none" lIns="91430" tIns="45716" rIns="91430" bIns="45716">
            <a:spAutoFit/>
          </a:bodyPr>
          <a:lstStyle/>
          <a:p>
            <a:r>
              <a:rPr lang="zh-CN" altLang="en-US" sz="1600" dirty="0">
                <a:solidFill>
                  <a:schemeClr val="bg2">
                    <a:lumMod val="10000"/>
                  </a:schemeClr>
                </a:solidFill>
                <a:latin typeface="阿里巴巴普惠体" panose="00020600040101010101" charset="-122"/>
                <a:cs typeface="阿里巴巴普惠体" panose="00020600040101010101" charset="-122"/>
              </a:rPr>
              <a:t>添加标题二</a:t>
            </a:r>
          </a:p>
        </p:txBody>
      </p:sp>
      <p:sp>
        <p:nvSpPr>
          <p:cNvPr id="29" name="矩形 56"/>
          <p:cNvSpPr>
            <a:spLocks noChangeArrowheads="1"/>
          </p:cNvSpPr>
          <p:nvPr/>
        </p:nvSpPr>
        <p:spPr bwMode="auto">
          <a:xfrm>
            <a:off x="3036889" y="5270500"/>
            <a:ext cx="1197610" cy="335915"/>
          </a:xfrm>
          <a:prstGeom prst="rect">
            <a:avLst/>
          </a:prstGeom>
          <a:noFill/>
          <a:ln w="9525">
            <a:noFill/>
            <a:miter lim="800000"/>
          </a:ln>
        </p:spPr>
        <p:txBody>
          <a:bodyPr wrap="none" lIns="91430" tIns="45716" rIns="91430" bIns="45716">
            <a:spAutoFit/>
          </a:bodyPr>
          <a:lstStyle/>
          <a:p>
            <a:r>
              <a:rPr lang="zh-CN" altLang="en-US" sz="1600">
                <a:solidFill>
                  <a:schemeClr val="bg2">
                    <a:lumMod val="10000"/>
                  </a:schemeClr>
                </a:solidFill>
                <a:latin typeface="阿里巴巴普惠体" panose="00020600040101010101" charset="-122"/>
                <a:cs typeface="阿里巴巴普惠体" panose="00020600040101010101" charset="-122"/>
              </a:rPr>
              <a:t>添加标题四</a:t>
            </a:r>
          </a:p>
        </p:txBody>
      </p:sp>
      <p:grpSp>
        <p:nvGrpSpPr>
          <p:cNvPr id="32" name="组合 31"/>
          <p:cNvGrpSpPr/>
          <p:nvPr/>
        </p:nvGrpSpPr>
        <p:grpSpPr>
          <a:xfrm>
            <a:off x="323215" y="226060"/>
            <a:ext cx="4758690" cy="604520"/>
            <a:chOff x="3446" y="3006"/>
            <a:chExt cx="7494" cy="952"/>
          </a:xfrm>
        </p:grpSpPr>
        <p:sp>
          <p:nvSpPr>
            <p:cNvPr id="33"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2</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4" name="组合 33"/>
            <p:cNvGrpSpPr/>
            <p:nvPr/>
          </p:nvGrpSpPr>
          <p:grpSpPr>
            <a:xfrm>
              <a:off x="3446" y="3006"/>
              <a:ext cx="1056" cy="952"/>
              <a:chOff x="2946" y="3456"/>
              <a:chExt cx="1056" cy="952"/>
            </a:xfrm>
          </p:grpSpPr>
          <p:sp>
            <p:nvSpPr>
              <p:cNvPr id="35"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36" name="图片 35"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3181" y="3635"/>
                <a:ext cx="593" cy="593"/>
              </a:xfrm>
              <a:prstGeom prst="rect">
                <a:avLst/>
              </a:prstGeom>
            </p:spPr>
          </p:pic>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 fill="hold"/>
                                        <p:tgtEl>
                                          <p:spTgt spid="2"/>
                                        </p:tgtEl>
                                        <p:attrNameLst>
                                          <p:attrName>ppt_x</p:attrName>
                                        </p:attrNameLst>
                                      </p:cBhvr>
                                      <p:tavLst>
                                        <p:tav tm="0">
                                          <p:val>
                                            <p:strVal val="0-#ppt_w/2"/>
                                          </p:val>
                                        </p:tav>
                                        <p:tav tm="100000">
                                          <p:val>
                                            <p:strVal val="#ppt_x"/>
                                          </p:val>
                                        </p:tav>
                                      </p:tavLst>
                                    </p:anim>
                                    <p:anim calcmode="lin" valueType="num">
                                      <p:cBhvr additive="base">
                                        <p:cTn id="8" dur="4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400" fill="hold"/>
                                        <p:tgtEl>
                                          <p:spTgt spid="7"/>
                                        </p:tgtEl>
                                        <p:attrNameLst>
                                          <p:attrName>ppt_x</p:attrName>
                                        </p:attrNameLst>
                                      </p:cBhvr>
                                      <p:tavLst>
                                        <p:tav tm="0">
                                          <p:val>
                                            <p:strVal val="0-#ppt_w/2"/>
                                          </p:val>
                                        </p:tav>
                                        <p:tav tm="100000">
                                          <p:val>
                                            <p:strVal val="#ppt_x"/>
                                          </p:val>
                                        </p:tav>
                                      </p:tavLst>
                                    </p:anim>
                                    <p:anim calcmode="lin" valueType="num">
                                      <p:cBhvr additive="base">
                                        <p:cTn id="13" dur="4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400"/>
                                        <p:tgtEl>
                                          <p:spTgt spid="3"/>
                                        </p:tgtEl>
                                        <p:attrNameLst>
                                          <p:attrName>ppt_x</p:attrName>
                                        </p:attrNameLst>
                                      </p:cBhvr>
                                      <p:tavLst>
                                        <p:tav tm="0">
                                          <p:val>
                                            <p:strVal val="#ppt_x-#ppt_w*1.125000"/>
                                          </p:val>
                                        </p:tav>
                                        <p:tav tm="100000">
                                          <p:val>
                                            <p:strVal val="#ppt_x"/>
                                          </p:val>
                                        </p:tav>
                                      </p:tavLst>
                                    </p:anim>
                                    <p:animEffect transition="in" filter="wipe(right)">
                                      <p:cBhvr>
                                        <p:cTn id="18" dur="400"/>
                                        <p:tgtEl>
                                          <p:spTgt spid="3"/>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400"/>
                                        <p:tgtEl>
                                          <p:spTgt spid="12"/>
                                        </p:tgtEl>
                                        <p:attrNameLst>
                                          <p:attrName>ppt_y</p:attrName>
                                        </p:attrNameLst>
                                      </p:cBhvr>
                                      <p:tavLst>
                                        <p:tav tm="0">
                                          <p:val>
                                            <p:strVal val="#ppt_y+#ppt_h*1.125000"/>
                                          </p:val>
                                        </p:tav>
                                        <p:tav tm="100000">
                                          <p:val>
                                            <p:strVal val="#ppt_y"/>
                                          </p:val>
                                        </p:tav>
                                      </p:tavLst>
                                    </p:anim>
                                    <p:animEffect transition="in" filter="wipe(up)">
                                      <p:cBhvr>
                                        <p:cTn id="23" dur="400"/>
                                        <p:tgtEl>
                                          <p:spTgt spid="12"/>
                                        </p:tgtEl>
                                      </p:cBhvr>
                                    </p:animEffect>
                                  </p:childTnLst>
                                </p:cTn>
                              </p:par>
                            </p:childTnLst>
                          </p:cTn>
                        </p:par>
                        <p:par>
                          <p:cTn id="24" fill="hold">
                            <p:stCondLst>
                              <p:cond delay="2000"/>
                            </p:stCondLst>
                            <p:childTnLst>
                              <p:par>
                                <p:cTn id="25" presetID="12" presetClass="entr" presetSubtype="4" fill="hold" grpId="0"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400"/>
                                        <p:tgtEl>
                                          <p:spTgt spid="26"/>
                                        </p:tgtEl>
                                        <p:attrNameLst>
                                          <p:attrName>ppt_y</p:attrName>
                                        </p:attrNameLst>
                                      </p:cBhvr>
                                      <p:tavLst>
                                        <p:tav tm="0">
                                          <p:val>
                                            <p:strVal val="#ppt_y+#ppt_h*1.125000"/>
                                          </p:val>
                                        </p:tav>
                                        <p:tav tm="100000">
                                          <p:val>
                                            <p:strVal val="#ppt_y"/>
                                          </p:val>
                                        </p:tav>
                                      </p:tavLst>
                                    </p:anim>
                                    <p:animEffect transition="in" filter="wipe(up)">
                                      <p:cBhvr>
                                        <p:cTn id="28" dur="400"/>
                                        <p:tgtEl>
                                          <p:spTgt spid="26"/>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400"/>
                                        <p:tgtEl>
                                          <p:spTgt spid="4"/>
                                        </p:tgtEl>
                                        <p:attrNameLst>
                                          <p:attrName>ppt_x</p:attrName>
                                        </p:attrNameLst>
                                      </p:cBhvr>
                                      <p:tavLst>
                                        <p:tav tm="0">
                                          <p:val>
                                            <p:strVal val="#ppt_x-#ppt_w*1.125000"/>
                                          </p:val>
                                        </p:tav>
                                        <p:tav tm="100000">
                                          <p:val>
                                            <p:strVal val="#ppt_x"/>
                                          </p:val>
                                        </p:tav>
                                      </p:tavLst>
                                    </p:anim>
                                    <p:animEffect transition="in" filter="wipe(right)">
                                      <p:cBhvr>
                                        <p:cTn id="33" dur="400"/>
                                        <p:tgtEl>
                                          <p:spTgt spid="4"/>
                                        </p:tgtEl>
                                      </p:cBhvr>
                                    </p:animEffect>
                                  </p:childTnLst>
                                </p:cTn>
                              </p:par>
                            </p:childTnLst>
                          </p:cTn>
                        </p:par>
                        <p:par>
                          <p:cTn id="34" fill="hold">
                            <p:stCondLst>
                              <p:cond delay="3000"/>
                            </p:stCondLst>
                            <p:childTnLst>
                              <p:par>
                                <p:cTn id="35" presetID="12" presetClass="entr" presetSubtype="1"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400"/>
                                        <p:tgtEl>
                                          <p:spTgt spid="14"/>
                                        </p:tgtEl>
                                        <p:attrNameLst>
                                          <p:attrName>ppt_y</p:attrName>
                                        </p:attrNameLst>
                                      </p:cBhvr>
                                      <p:tavLst>
                                        <p:tav tm="0">
                                          <p:val>
                                            <p:strVal val="#ppt_y-#ppt_h*1.125000"/>
                                          </p:val>
                                        </p:tav>
                                        <p:tav tm="100000">
                                          <p:val>
                                            <p:strVal val="#ppt_y"/>
                                          </p:val>
                                        </p:tav>
                                      </p:tavLst>
                                    </p:anim>
                                    <p:animEffect transition="in" filter="wipe(down)">
                                      <p:cBhvr>
                                        <p:cTn id="38" dur="400"/>
                                        <p:tgtEl>
                                          <p:spTgt spid="14"/>
                                        </p:tgtEl>
                                      </p:cBhvr>
                                    </p:animEffect>
                                  </p:childTnLst>
                                </p:cTn>
                              </p:par>
                            </p:childTnLst>
                          </p:cTn>
                        </p:par>
                        <p:par>
                          <p:cTn id="39" fill="hold">
                            <p:stCondLst>
                              <p:cond delay="3500"/>
                            </p:stCondLst>
                            <p:childTnLst>
                              <p:par>
                                <p:cTn id="40" presetID="12" presetClass="entr" presetSubtype="1"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400"/>
                                        <p:tgtEl>
                                          <p:spTgt spid="28"/>
                                        </p:tgtEl>
                                        <p:attrNameLst>
                                          <p:attrName>ppt_y</p:attrName>
                                        </p:attrNameLst>
                                      </p:cBhvr>
                                      <p:tavLst>
                                        <p:tav tm="0">
                                          <p:val>
                                            <p:strVal val="#ppt_y-#ppt_h*1.125000"/>
                                          </p:val>
                                        </p:tav>
                                        <p:tav tm="100000">
                                          <p:val>
                                            <p:strVal val="#ppt_y"/>
                                          </p:val>
                                        </p:tav>
                                      </p:tavLst>
                                    </p:anim>
                                    <p:animEffect transition="in" filter="wipe(down)">
                                      <p:cBhvr>
                                        <p:cTn id="43" dur="400"/>
                                        <p:tgtEl>
                                          <p:spTgt spid="28"/>
                                        </p:tgtEl>
                                      </p:cBhvr>
                                    </p:animEffect>
                                  </p:childTnLst>
                                </p:cTn>
                              </p:par>
                            </p:childTnLst>
                          </p:cTn>
                        </p:par>
                        <p:par>
                          <p:cTn id="44" fill="hold">
                            <p:stCondLst>
                              <p:cond delay="4000"/>
                            </p:stCondLst>
                            <p:childTnLst>
                              <p:par>
                                <p:cTn id="45" presetID="12" presetClass="entr" presetSubtype="8"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400"/>
                                        <p:tgtEl>
                                          <p:spTgt spid="5"/>
                                        </p:tgtEl>
                                        <p:attrNameLst>
                                          <p:attrName>ppt_x</p:attrName>
                                        </p:attrNameLst>
                                      </p:cBhvr>
                                      <p:tavLst>
                                        <p:tav tm="0">
                                          <p:val>
                                            <p:strVal val="#ppt_x-#ppt_w*1.125000"/>
                                          </p:val>
                                        </p:tav>
                                        <p:tav tm="100000">
                                          <p:val>
                                            <p:strVal val="#ppt_x"/>
                                          </p:val>
                                        </p:tav>
                                      </p:tavLst>
                                    </p:anim>
                                    <p:animEffect transition="in" filter="wipe(right)">
                                      <p:cBhvr>
                                        <p:cTn id="48" dur="400"/>
                                        <p:tgtEl>
                                          <p:spTgt spid="5"/>
                                        </p:tgtEl>
                                      </p:cBhvr>
                                    </p:animEffect>
                                  </p:childTnLst>
                                </p:cTn>
                              </p:par>
                            </p:childTnLst>
                          </p:cTn>
                        </p:par>
                        <p:par>
                          <p:cTn id="49" fill="hold">
                            <p:stCondLst>
                              <p:cond delay="4500"/>
                            </p:stCondLst>
                            <p:childTnLst>
                              <p:par>
                                <p:cTn id="50" presetID="1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400"/>
                                        <p:tgtEl>
                                          <p:spTgt spid="11"/>
                                        </p:tgtEl>
                                        <p:attrNameLst>
                                          <p:attrName>ppt_y</p:attrName>
                                        </p:attrNameLst>
                                      </p:cBhvr>
                                      <p:tavLst>
                                        <p:tav tm="0">
                                          <p:val>
                                            <p:strVal val="#ppt_y+#ppt_h*1.125000"/>
                                          </p:val>
                                        </p:tav>
                                        <p:tav tm="100000">
                                          <p:val>
                                            <p:strVal val="#ppt_y"/>
                                          </p:val>
                                        </p:tav>
                                      </p:tavLst>
                                    </p:anim>
                                    <p:animEffect transition="in" filter="wipe(up)">
                                      <p:cBhvr>
                                        <p:cTn id="53" dur="400"/>
                                        <p:tgtEl>
                                          <p:spTgt spid="11"/>
                                        </p:tgtEl>
                                      </p:cBhvr>
                                    </p:animEffect>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400"/>
                                        <p:tgtEl>
                                          <p:spTgt spid="27"/>
                                        </p:tgtEl>
                                        <p:attrNameLst>
                                          <p:attrName>ppt_y</p:attrName>
                                        </p:attrNameLst>
                                      </p:cBhvr>
                                      <p:tavLst>
                                        <p:tav tm="0">
                                          <p:val>
                                            <p:strVal val="#ppt_y+#ppt_h*1.125000"/>
                                          </p:val>
                                        </p:tav>
                                        <p:tav tm="100000">
                                          <p:val>
                                            <p:strVal val="#ppt_y"/>
                                          </p:val>
                                        </p:tav>
                                      </p:tavLst>
                                    </p:anim>
                                    <p:animEffect transition="in" filter="wipe(up)">
                                      <p:cBhvr>
                                        <p:cTn id="58" dur="400"/>
                                        <p:tgtEl>
                                          <p:spTgt spid="27"/>
                                        </p:tgtEl>
                                      </p:cBhvr>
                                    </p:animEffect>
                                  </p:childTnLst>
                                </p:cTn>
                              </p:par>
                            </p:childTnLst>
                          </p:cTn>
                        </p:par>
                        <p:par>
                          <p:cTn id="59" fill="hold">
                            <p:stCondLst>
                              <p:cond delay="5500"/>
                            </p:stCondLst>
                            <p:childTnLst>
                              <p:par>
                                <p:cTn id="60" presetID="12" presetClass="entr" presetSubtype="8"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400"/>
                                        <p:tgtEl>
                                          <p:spTgt spid="6"/>
                                        </p:tgtEl>
                                        <p:attrNameLst>
                                          <p:attrName>ppt_x</p:attrName>
                                        </p:attrNameLst>
                                      </p:cBhvr>
                                      <p:tavLst>
                                        <p:tav tm="0">
                                          <p:val>
                                            <p:strVal val="#ppt_x-#ppt_w*1.125000"/>
                                          </p:val>
                                        </p:tav>
                                        <p:tav tm="100000">
                                          <p:val>
                                            <p:strVal val="#ppt_x"/>
                                          </p:val>
                                        </p:tav>
                                      </p:tavLst>
                                    </p:anim>
                                    <p:animEffect transition="in" filter="wipe(right)">
                                      <p:cBhvr>
                                        <p:cTn id="63" dur="400"/>
                                        <p:tgtEl>
                                          <p:spTgt spid="6"/>
                                        </p:tgtEl>
                                      </p:cBhvr>
                                    </p:animEffect>
                                  </p:childTnLst>
                                </p:cTn>
                              </p:par>
                            </p:childTnLst>
                          </p:cTn>
                        </p:par>
                        <p:par>
                          <p:cTn id="64" fill="hold">
                            <p:stCondLst>
                              <p:cond delay="6000"/>
                            </p:stCondLst>
                            <p:childTnLst>
                              <p:par>
                                <p:cTn id="65" presetID="12" presetClass="entr" presetSubtype="1"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400"/>
                                        <p:tgtEl>
                                          <p:spTgt spid="13"/>
                                        </p:tgtEl>
                                        <p:attrNameLst>
                                          <p:attrName>ppt_y</p:attrName>
                                        </p:attrNameLst>
                                      </p:cBhvr>
                                      <p:tavLst>
                                        <p:tav tm="0">
                                          <p:val>
                                            <p:strVal val="#ppt_y-#ppt_h*1.125000"/>
                                          </p:val>
                                        </p:tav>
                                        <p:tav tm="100000">
                                          <p:val>
                                            <p:strVal val="#ppt_y"/>
                                          </p:val>
                                        </p:tav>
                                      </p:tavLst>
                                    </p:anim>
                                    <p:animEffect transition="in" filter="wipe(down)">
                                      <p:cBhvr>
                                        <p:cTn id="68" dur="400"/>
                                        <p:tgtEl>
                                          <p:spTgt spid="13"/>
                                        </p:tgtEl>
                                      </p:cBhvr>
                                    </p:animEffect>
                                  </p:childTnLst>
                                </p:cTn>
                              </p:par>
                            </p:childTnLst>
                          </p:cTn>
                        </p:par>
                        <p:par>
                          <p:cTn id="69" fill="hold">
                            <p:stCondLst>
                              <p:cond delay="6500"/>
                            </p:stCondLst>
                            <p:childTnLst>
                              <p:par>
                                <p:cTn id="70" presetID="12" presetClass="entr" presetSubtype="1"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additive="base">
                                        <p:cTn id="72" dur="400"/>
                                        <p:tgtEl>
                                          <p:spTgt spid="29"/>
                                        </p:tgtEl>
                                        <p:attrNameLst>
                                          <p:attrName>ppt_y</p:attrName>
                                        </p:attrNameLst>
                                      </p:cBhvr>
                                      <p:tavLst>
                                        <p:tav tm="0">
                                          <p:val>
                                            <p:strVal val="#ppt_y-#ppt_h*1.125000"/>
                                          </p:val>
                                        </p:tav>
                                        <p:tav tm="100000">
                                          <p:val>
                                            <p:strVal val="#ppt_y"/>
                                          </p:val>
                                        </p:tav>
                                      </p:tavLst>
                                    </p:anim>
                                    <p:animEffect transition="in" filter="wipe(down)">
                                      <p:cBhvr>
                                        <p:cTn id="73" dur="400"/>
                                        <p:tgtEl>
                                          <p:spTgt spid="29"/>
                                        </p:tgtEl>
                                      </p:cBhvr>
                                    </p:animEffect>
                                  </p:childTnLst>
                                </p:cTn>
                              </p:par>
                            </p:childTnLst>
                          </p:cTn>
                        </p:par>
                        <p:par>
                          <p:cTn id="74" fill="hold">
                            <p:stCondLst>
                              <p:cond delay="7000"/>
                            </p:stCondLst>
                            <p:childTnLst>
                              <p:par>
                                <p:cTn id="75" presetID="16" presetClass="entr" presetSubtype="42"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barn(outHorizontal)">
                                      <p:cBhvr>
                                        <p:cTn id="77" dur="400"/>
                                        <p:tgtEl>
                                          <p:spTgt spid="10"/>
                                        </p:tgtEl>
                                      </p:cBhvr>
                                    </p:animEffect>
                                  </p:childTnLst>
                                </p:cTn>
                              </p:par>
                            </p:childTnLst>
                          </p:cTn>
                        </p:par>
                        <p:par>
                          <p:cTn id="78" fill="hold">
                            <p:stCondLst>
                              <p:cond delay="7500"/>
                            </p:stCondLst>
                            <p:childTnLst>
                              <p:par>
                                <p:cTn id="79" presetID="16" presetClass="entr" presetSubtype="37" fill="hold" grpId="0" nodeType="afterEffect">
                                  <p:stCondLst>
                                    <p:cond delay="0"/>
                                  </p:stCondLst>
                                  <p:childTnLst>
                                    <p:set>
                                      <p:cBhvr>
                                        <p:cTn id="80" dur="1" fill="hold">
                                          <p:stCondLst>
                                            <p:cond delay="0"/>
                                          </p:stCondLst>
                                        </p:cTn>
                                        <p:tgtEl>
                                          <p:spTgt spid="15"/>
                                        </p:tgtEl>
                                        <p:attrNameLst>
                                          <p:attrName>style.visibility</p:attrName>
                                        </p:attrNameLst>
                                      </p:cBhvr>
                                      <p:to>
                                        <p:strVal val="visible"/>
                                      </p:to>
                                    </p:set>
                                    <p:animEffect transition="in" filter="barn(outVertical)">
                                      <p:cBhvr>
                                        <p:cTn id="81" dur="500"/>
                                        <p:tgtEl>
                                          <p:spTgt spid="15"/>
                                        </p:tgtEl>
                                      </p:cBhvr>
                                    </p:animEffect>
                                  </p:childTnLst>
                                </p:cTn>
                              </p:par>
                            </p:childTnLst>
                          </p:cTn>
                        </p:par>
                        <p:par>
                          <p:cTn id="82" fill="hold">
                            <p:stCondLst>
                              <p:cond delay="8000"/>
                            </p:stCondLst>
                            <p:childTnLst>
                              <p:par>
                                <p:cTn id="83" presetID="14" presetClass="entr" presetSubtype="1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randombar(horizontal)">
                                      <p:cBhvr>
                                        <p:cTn id="85" dur="500"/>
                                        <p:tgtEl>
                                          <p:spTgt spid="18"/>
                                        </p:tgtEl>
                                      </p:cBhvr>
                                    </p:animEffect>
                                  </p:childTnLst>
                                </p:cTn>
                              </p:par>
                            </p:childTnLst>
                          </p:cTn>
                        </p:par>
                        <p:par>
                          <p:cTn id="86" fill="hold">
                            <p:stCondLst>
                              <p:cond delay="8500"/>
                            </p:stCondLst>
                            <p:childTnLst>
                              <p:par>
                                <p:cTn id="87" presetID="14" presetClass="entr" presetSubtype="10" fill="hold" grpId="0" nodeType="afterEffect">
                                  <p:stCondLst>
                                    <p:cond delay="0"/>
                                  </p:stCondLst>
                                  <p:childTnLst>
                                    <p:set>
                                      <p:cBhvr>
                                        <p:cTn id="88" dur="1" fill="hold">
                                          <p:stCondLst>
                                            <p:cond delay="0"/>
                                          </p:stCondLst>
                                        </p:cTn>
                                        <p:tgtEl>
                                          <p:spTgt spid="19"/>
                                        </p:tgtEl>
                                        <p:attrNameLst>
                                          <p:attrName>style.visibility</p:attrName>
                                        </p:attrNameLst>
                                      </p:cBhvr>
                                      <p:to>
                                        <p:strVal val="visible"/>
                                      </p:to>
                                    </p:set>
                                    <p:animEffect transition="in" filter="randombar(horizontal)">
                                      <p:cBhvr>
                                        <p:cTn id="89" dur="500"/>
                                        <p:tgtEl>
                                          <p:spTgt spid="19"/>
                                        </p:tgtEl>
                                      </p:cBhvr>
                                    </p:animEffect>
                                  </p:childTnLst>
                                </p:cTn>
                              </p:par>
                            </p:childTnLst>
                          </p:cTn>
                        </p:par>
                        <p:par>
                          <p:cTn id="90" fill="hold">
                            <p:stCondLst>
                              <p:cond delay="9000"/>
                            </p:stCondLst>
                            <p:childTnLst>
                              <p:par>
                                <p:cTn id="91" presetID="16" presetClass="entr" presetSubtype="37" fill="hold" grpId="0" nodeType="after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barn(outVertical)">
                                      <p:cBhvr>
                                        <p:cTn id="93" dur="500"/>
                                        <p:tgtEl>
                                          <p:spTgt spid="16"/>
                                        </p:tgtEl>
                                      </p:cBhvr>
                                    </p:animEffect>
                                  </p:childTnLst>
                                </p:cTn>
                              </p:par>
                            </p:childTnLst>
                          </p:cTn>
                        </p:par>
                        <p:par>
                          <p:cTn id="94" fill="hold">
                            <p:stCondLst>
                              <p:cond delay="9500"/>
                            </p:stCondLst>
                            <p:childTnLst>
                              <p:par>
                                <p:cTn id="95" presetID="14" presetClass="entr" presetSubtype="10" fill="hold" grpId="0" nodeType="after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randombar(horizontal)">
                                      <p:cBhvr>
                                        <p:cTn id="97" dur="500"/>
                                        <p:tgtEl>
                                          <p:spTgt spid="22"/>
                                        </p:tgtEl>
                                      </p:cBhvr>
                                    </p:animEffect>
                                  </p:childTnLst>
                                </p:cTn>
                              </p:par>
                            </p:childTnLst>
                          </p:cTn>
                        </p:par>
                        <p:par>
                          <p:cTn id="98" fill="hold">
                            <p:stCondLst>
                              <p:cond delay="10000"/>
                            </p:stCondLst>
                            <p:childTnLst>
                              <p:par>
                                <p:cTn id="99" presetID="14" presetClass="entr" presetSubtype="10" fill="hold" grpId="0" nodeType="afterEffect">
                                  <p:stCondLst>
                                    <p:cond delay="0"/>
                                  </p:stCondLst>
                                  <p:childTnLst>
                                    <p:set>
                                      <p:cBhvr>
                                        <p:cTn id="100" dur="1" fill="hold">
                                          <p:stCondLst>
                                            <p:cond delay="0"/>
                                          </p:stCondLst>
                                        </p:cTn>
                                        <p:tgtEl>
                                          <p:spTgt spid="23"/>
                                        </p:tgtEl>
                                        <p:attrNameLst>
                                          <p:attrName>style.visibility</p:attrName>
                                        </p:attrNameLst>
                                      </p:cBhvr>
                                      <p:to>
                                        <p:strVal val="visible"/>
                                      </p:to>
                                    </p:set>
                                    <p:animEffect transition="in" filter="randombar(horizontal)">
                                      <p:cBhvr>
                                        <p:cTn id="101" dur="500"/>
                                        <p:tgtEl>
                                          <p:spTgt spid="23"/>
                                        </p:tgtEl>
                                      </p:cBhvr>
                                    </p:animEffect>
                                  </p:childTnLst>
                                </p:cTn>
                              </p:par>
                            </p:childTnLst>
                          </p:cTn>
                        </p:par>
                        <p:par>
                          <p:cTn id="102" fill="hold">
                            <p:stCondLst>
                              <p:cond delay="10500"/>
                            </p:stCondLst>
                            <p:childTnLst>
                              <p:par>
                                <p:cTn id="103" presetID="16" presetClass="entr" presetSubtype="37" fill="hold" grpId="0"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outVertical)">
                                      <p:cBhvr>
                                        <p:cTn id="105" dur="500"/>
                                        <p:tgtEl>
                                          <p:spTgt spid="17"/>
                                        </p:tgtEl>
                                      </p:cBhvr>
                                    </p:animEffect>
                                  </p:childTnLst>
                                </p:cTn>
                              </p:par>
                            </p:childTnLst>
                          </p:cTn>
                        </p:par>
                        <p:par>
                          <p:cTn id="106" fill="hold">
                            <p:stCondLst>
                              <p:cond delay="11000"/>
                            </p:stCondLst>
                            <p:childTnLst>
                              <p:par>
                                <p:cTn id="107" presetID="14" presetClass="entr" presetSubtype="10" fill="hold" grpId="0" nodeType="afterEffect">
                                  <p:stCondLst>
                                    <p:cond delay="0"/>
                                  </p:stCondLst>
                                  <p:childTnLst>
                                    <p:set>
                                      <p:cBhvr>
                                        <p:cTn id="108" dur="1" fill="hold">
                                          <p:stCondLst>
                                            <p:cond delay="0"/>
                                          </p:stCondLst>
                                        </p:cTn>
                                        <p:tgtEl>
                                          <p:spTgt spid="24"/>
                                        </p:tgtEl>
                                        <p:attrNameLst>
                                          <p:attrName>style.visibility</p:attrName>
                                        </p:attrNameLst>
                                      </p:cBhvr>
                                      <p:to>
                                        <p:strVal val="visible"/>
                                      </p:to>
                                    </p:set>
                                    <p:animEffect transition="in" filter="randombar(horizontal)">
                                      <p:cBhvr>
                                        <p:cTn id="109" dur="500"/>
                                        <p:tgtEl>
                                          <p:spTgt spid="24"/>
                                        </p:tgtEl>
                                      </p:cBhvr>
                                    </p:animEffect>
                                  </p:childTnLst>
                                </p:cTn>
                              </p:par>
                            </p:childTnLst>
                          </p:cTn>
                        </p:par>
                        <p:par>
                          <p:cTn id="110" fill="hold">
                            <p:stCondLst>
                              <p:cond delay="11500"/>
                            </p:stCondLst>
                            <p:childTnLst>
                              <p:par>
                                <p:cTn id="111" presetID="14" presetClass="entr" presetSubtype="10" fill="hold" grpId="0" nodeType="afterEffect">
                                  <p:stCondLst>
                                    <p:cond delay="0"/>
                                  </p:stCondLst>
                                  <p:childTnLst>
                                    <p:set>
                                      <p:cBhvr>
                                        <p:cTn id="112" dur="1" fill="hold">
                                          <p:stCondLst>
                                            <p:cond delay="0"/>
                                          </p:stCondLst>
                                        </p:cTn>
                                        <p:tgtEl>
                                          <p:spTgt spid="25"/>
                                        </p:tgtEl>
                                        <p:attrNameLst>
                                          <p:attrName>style.visibility</p:attrName>
                                        </p:attrNameLst>
                                      </p:cBhvr>
                                      <p:to>
                                        <p:strVal val="visible"/>
                                      </p:to>
                                    </p:set>
                                    <p:animEffect transition="in" filter="randombar(horizontal)">
                                      <p:cBhvr>
                                        <p:cTn id="113" dur="500"/>
                                        <p:tgtEl>
                                          <p:spTgt spid="25"/>
                                        </p:tgtEl>
                                      </p:cBhvr>
                                    </p:animEffect>
                                  </p:childTnLst>
                                </p:cTn>
                              </p:par>
                            </p:childTnLst>
                          </p:cTn>
                        </p:par>
                        <p:par>
                          <p:cTn id="114" fill="hold">
                            <p:stCondLst>
                              <p:cond delay="12000"/>
                            </p:stCondLst>
                            <p:childTnLst>
                              <p:par>
                                <p:cTn id="115" presetID="14" presetClass="entr" presetSubtype="10"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randombar(horizontal)">
                                      <p:cBhvr>
                                        <p:cTn id="117" dur="500"/>
                                        <p:tgtEl>
                                          <p:spTgt spid="20"/>
                                        </p:tgtEl>
                                      </p:cBhvr>
                                    </p:animEffect>
                                  </p:childTnLst>
                                </p:cTn>
                              </p:par>
                            </p:childTnLst>
                          </p:cTn>
                        </p:par>
                        <p:par>
                          <p:cTn id="118" fill="hold">
                            <p:stCondLst>
                              <p:cond delay="12500"/>
                            </p:stCondLst>
                            <p:childTnLst>
                              <p:par>
                                <p:cTn id="119" presetID="14" presetClass="entr" presetSubtype="10" fill="hold" grpId="0" nodeType="afterEffect">
                                  <p:stCondLst>
                                    <p:cond delay="0"/>
                                  </p:stCondLst>
                                  <p:childTnLst>
                                    <p:set>
                                      <p:cBhvr>
                                        <p:cTn id="120" dur="1" fill="hold">
                                          <p:stCondLst>
                                            <p:cond delay="0"/>
                                          </p:stCondLst>
                                        </p:cTn>
                                        <p:tgtEl>
                                          <p:spTgt spid="21"/>
                                        </p:tgtEl>
                                        <p:attrNameLst>
                                          <p:attrName>style.visibility</p:attrName>
                                        </p:attrNameLst>
                                      </p:cBhvr>
                                      <p:to>
                                        <p:strVal val="visible"/>
                                      </p:to>
                                    </p:set>
                                    <p:animEffect transition="in" filter="randombar(horizontal)">
                                      <p:cBhvr>
                                        <p:cTn id="12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P spid="3" grpId="0" bldLvl="0" animBg="1" autoUpdateAnimBg="0"/>
      <p:bldP spid="4" grpId="0" bldLvl="0" animBg="1" autoUpdateAnimBg="0"/>
      <p:bldP spid="5" grpId="0" bldLvl="0" animBg="1" autoUpdateAnimBg="0"/>
      <p:bldP spid="6" grpId="0" bldLvl="0" animBg="1" autoUpdateAnimBg="0"/>
      <p:bldP spid="10" grpId="0" bldLvl="0" animBg="1"/>
      <p:bldP spid="11" grpId="0" bldLvl="0" animBg="1"/>
      <p:bldP spid="12" grpId="0" bldLvl="0" animBg="1"/>
      <p:bldP spid="13" grpId="0" bldLvl="0" animBg="1"/>
      <p:bldP spid="14" grpId="0" bldLvl="0" animBg="1"/>
      <p:bldP spid="15" grpId="0" bldLvl="0" animBg="1"/>
      <p:bldP spid="16" grpId="0" bldLvl="0" animBg="1"/>
      <p:bldP spid="17" grpId="0" bldLvl="0" animBg="1"/>
      <p:bldP spid="18" grpId="0"/>
      <p:bldP spid="19" grpId="0"/>
      <p:bldP spid="20" grpId="0"/>
      <p:bldP spid="21" grpId="0"/>
      <p:bldP spid="22" grpId="0"/>
      <p:bldP spid="23" grpId="0"/>
      <p:bldP spid="24" grpId="0"/>
      <p:bldP spid="25" grpId="0"/>
      <p:bldP spid="26" grpId="0" bldLvl="0" autoUpdateAnimBg="0"/>
      <p:bldP spid="27" grpId="0" bldLvl="0" autoUpdateAnimBg="0"/>
      <p:bldP spid="28" grpId="0" bldLvl="0" autoUpdateAnimBg="0"/>
      <p:bldP spid="29"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sp>
        <p:nvSpPr>
          <p:cNvPr id="103" name="文本框 37"/>
          <p:cNvSpPr txBox="1"/>
          <p:nvPr>
            <p:custDataLst>
              <p:tags r:id="rId1"/>
            </p:custDataLst>
          </p:nvPr>
        </p:nvSpPr>
        <p:spPr>
          <a:xfrm>
            <a:off x="3160395" y="2736850"/>
            <a:ext cx="5013960" cy="666750"/>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3</a:t>
            </a:r>
            <a:r>
              <a:rPr lang="zh-CN" altLang="en-US"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9" name="组合 18"/>
          <p:cNvGrpSpPr/>
          <p:nvPr/>
        </p:nvGrpSpPr>
        <p:grpSpPr>
          <a:xfrm>
            <a:off x="2051050" y="2609215"/>
            <a:ext cx="880110" cy="793750"/>
            <a:chOff x="2946" y="1802"/>
            <a:chExt cx="1056" cy="952"/>
          </a:xfrm>
        </p:grpSpPr>
        <p:sp>
          <p:nvSpPr>
            <p:cNvPr id="84" name="Freeform 5"/>
            <p:cNvSpPr/>
            <p:nvPr/>
          </p:nvSpPr>
          <p:spPr bwMode="auto">
            <a:xfrm>
              <a:off x="2946" y="180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 name="图片 5" descr="20255019"/>
            <p:cNvPicPr>
              <a:picLocks noChangeAspect="1"/>
            </p:cNvPicPr>
            <p:nvPr/>
          </p:nvPicPr>
          <p:blipFill>
            <a:blip r:embed="rId5" cstate="screen">
              <a:extLst>
                <a:ext uri="{28A0092B-C50C-407E-A947-70E740481C1C}">
                  <a14:useLocalDpi xmlns:a14="http://schemas.microsoft.com/office/drawing/2010/main" xmlns=""/>
                </a:ext>
                <a:ext uri="{96DAC541-7B7A-43D3-8B79-37D633B846F1}">
                  <asvg:svgBlip xmlns:asvg="http://schemas.microsoft.com/office/drawing/2016/SVG/main" xmlns="" r:embed="rId6"/>
                </a:ext>
              </a:extLst>
            </a:blip>
            <a:stretch>
              <a:fillRect/>
            </a:stretch>
          </p:blipFill>
          <p:spPr>
            <a:xfrm>
              <a:off x="3181" y="1981"/>
              <a:ext cx="593" cy="593"/>
            </a:xfrm>
            <a:prstGeom prst="rect">
              <a:avLst/>
            </a:prstGeom>
          </p:spPr>
        </p:pic>
      </p:grpSp>
      <p:pic>
        <p:nvPicPr>
          <p:cNvPr id="24" name="图片 23" descr="1"/>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365125" y="4372610"/>
            <a:ext cx="2969895" cy="2487930"/>
          </a:xfrm>
          <a:prstGeom prst="rect">
            <a:avLst/>
          </a:prstGeom>
        </p:spPr>
      </p:pic>
      <p:pic>
        <p:nvPicPr>
          <p:cNvPr id="25" name="图片 24"/>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8331835" y="4643120"/>
            <a:ext cx="3299460" cy="22174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1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0-#ppt_w/2"/>
                                          </p:val>
                                        </p:tav>
                                        <p:tav tm="100000">
                                          <p:val>
                                            <p:strVal val="#ppt_x"/>
                                          </p:val>
                                        </p:tav>
                                      </p:tavLst>
                                    </p:anim>
                                    <p:anim calcmode="lin" valueType="num">
                                      <p:cBhvr additive="base">
                                        <p:cTn id="13" dur="10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wipe(left)">
                                      <p:cBhvr>
                                        <p:cTn id="2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Freeform 939"/>
          <p:cNvSpPr>
            <a:spLocks noChangeAspect="1" noEditPoints="1"/>
          </p:cNvSpPr>
          <p:nvPr/>
        </p:nvSpPr>
        <p:spPr bwMode="auto">
          <a:xfrm>
            <a:off x="8604499" y="3480230"/>
            <a:ext cx="2604412" cy="3373761"/>
          </a:xfrm>
          <a:custGeom>
            <a:avLst/>
            <a:gdLst>
              <a:gd name="T0" fmla="*/ 62 w 142"/>
              <a:gd name="T1" fmla="*/ 126 h 184"/>
              <a:gd name="T2" fmla="*/ 142 w 142"/>
              <a:gd name="T3" fmla="*/ 78 h 184"/>
              <a:gd name="T4" fmla="*/ 62 w 142"/>
              <a:gd name="T5" fmla="*/ 126 h 184"/>
              <a:gd name="T6" fmla="*/ 68 w 142"/>
              <a:gd name="T7" fmla="*/ 167 h 184"/>
              <a:gd name="T8" fmla="*/ 65 w 142"/>
              <a:gd name="T9" fmla="*/ 81 h 184"/>
              <a:gd name="T10" fmla="*/ 56 w 142"/>
              <a:gd name="T11" fmla="*/ 0 h 184"/>
              <a:gd name="T12" fmla="*/ 58 w 142"/>
              <a:gd name="T13" fmla="*/ 75 h 184"/>
              <a:gd name="T14" fmla="*/ 0 w 142"/>
              <a:gd name="T15" fmla="*/ 12 h 184"/>
              <a:gd name="T16" fmla="*/ 50 w 142"/>
              <a:gd name="T17" fmla="*/ 87 h 184"/>
              <a:gd name="T18" fmla="*/ 44 w 142"/>
              <a:gd name="T19" fmla="*/ 167 h 184"/>
              <a:gd name="T20" fmla="*/ 15 w 142"/>
              <a:gd name="T21" fmla="*/ 184 h 184"/>
              <a:gd name="T22" fmla="*/ 99 w 142"/>
              <a:gd name="T23" fmla="*/ 184 h 184"/>
              <a:gd name="T24" fmla="*/ 68 w 142"/>
              <a:gd name="T25" fmla="*/ 16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rgbClr val="0068A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grpSp>
        <p:nvGrpSpPr>
          <p:cNvPr id="16" name="组合 15"/>
          <p:cNvGrpSpPr>
            <a:grpSpLocks noChangeAspect="1"/>
          </p:cNvGrpSpPr>
          <p:nvPr/>
        </p:nvGrpSpPr>
        <p:grpSpPr>
          <a:xfrm>
            <a:off x="8850211" y="1547849"/>
            <a:ext cx="2216138" cy="2249174"/>
            <a:chOff x="5510524" y="2795496"/>
            <a:chExt cx="635000" cy="644525"/>
          </a:xfrm>
          <a:solidFill>
            <a:srgbClr val="EB7200"/>
          </a:solidFill>
        </p:grpSpPr>
        <p:sp>
          <p:nvSpPr>
            <p:cNvPr id="17" name="Freeform 940"/>
            <p:cNvSpPr>
              <a:spLocks/>
            </p:cNvSpPr>
            <p:nvPr/>
          </p:nvSpPr>
          <p:spPr bwMode="auto">
            <a:xfrm>
              <a:off x="5645462" y="2847883"/>
              <a:ext cx="365125" cy="592138"/>
            </a:xfrm>
            <a:custGeom>
              <a:avLst/>
              <a:gdLst>
                <a:gd name="T0" fmla="*/ 35 w 97"/>
                <a:gd name="T1" fmla="*/ 0 h 158"/>
                <a:gd name="T2" fmla="*/ 35 w 97"/>
                <a:gd name="T3" fmla="*/ 2 h 158"/>
                <a:gd name="T4" fmla="*/ 31 w 97"/>
                <a:gd name="T5" fmla="*/ 49 h 158"/>
                <a:gd name="T6" fmla="*/ 9 w 97"/>
                <a:gd name="T7" fmla="*/ 86 h 158"/>
                <a:gd name="T8" fmla="*/ 9 w 97"/>
                <a:gd name="T9" fmla="*/ 86 h 158"/>
                <a:gd name="T10" fmla="*/ 1 w 97"/>
                <a:gd name="T11" fmla="*/ 115 h 158"/>
                <a:gd name="T12" fmla="*/ 51 w 97"/>
                <a:gd name="T13" fmla="*/ 155 h 158"/>
                <a:gd name="T14" fmla="*/ 95 w 97"/>
                <a:gd name="T15" fmla="*/ 100 h 158"/>
                <a:gd name="T16" fmla="*/ 35 w 97"/>
                <a:gd name="T1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sp>
          <p:nvSpPr>
            <p:cNvPr id="18" name="Freeform 941"/>
            <p:cNvSpPr>
              <a:spLocks/>
            </p:cNvSpPr>
            <p:nvPr/>
          </p:nvSpPr>
          <p:spPr bwMode="auto">
            <a:xfrm>
              <a:off x="5934386" y="2795496"/>
              <a:ext cx="211138" cy="393700"/>
            </a:xfrm>
            <a:custGeom>
              <a:avLst/>
              <a:gdLst>
                <a:gd name="T0" fmla="*/ 51 w 56"/>
                <a:gd name="T1" fmla="*/ 58 h 105"/>
                <a:gd name="T2" fmla="*/ 51 w 56"/>
                <a:gd name="T3" fmla="*/ 58 h 105"/>
                <a:gd name="T4" fmla="*/ 36 w 56"/>
                <a:gd name="T5" fmla="*/ 33 h 105"/>
                <a:gd name="T6" fmla="*/ 33 w 56"/>
                <a:gd name="T7" fmla="*/ 2 h 105"/>
                <a:gd name="T8" fmla="*/ 33 w 56"/>
                <a:gd name="T9" fmla="*/ 0 h 105"/>
                <a:gd name="T10" fmla="*/ 0 w 56"/>
                <a:gd name="T11" fmla="*/ 39 h 105"/>
                <a:gd name="T12" fmla="*/ 28 w 56"/>
                <a:gd name="T13" fmla="*/ 105 h 105"/>
                <a:gd name="T14" fmla="*/ 56 w 56"/>
                <a:gd name="T15" fmla="*/ 78 h 105"/>
                <a:gd name="T16" fmla="*/ 51 w 56"/>
                <a:gd name="T17" fmla="*/ 5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sp>
          <p:nvSpPr>
            <p:cNvPr id="19" name="Freeform 942"/>
            <p:cNvSpPr>
              <a:spLocks/>
            </p:cNvSpPr>
            <p:nvPr/>
          </p:nvSpPr>
          <p:spPr bwMode="auto">
            <a:xfrm>
              <a:off x="5510524" y="2884396"/>
              <a:ext cx="192088" cy="412750"/>
            </a:xfrm>
            <a:custGeom>
              <a:avLst/>
              <a:gdLst>
                <a:gd name="T0" fmla="*/ 25 w 51"/>
                <a:gd name="T1" fmla="*/ 105 h 110"/>
                <a:gd name="T2" fmla="*/ 32 w 51"/>
                <a:gd name="T3" fmla="*/ 76 h 110"/>
                <a:gd name="T4" fmla="*/ 32 w 51"/>
                <a:gd name="T5" fmla="*/ 76 h 110"/>
                <a:gd name="T6" fmla="*/ 51 w 51"/>
                <a:gd name="T7" fmla="*/ 44 h 110"/>
                <a:gd name="T8" fmla="*/ 45 w 51"/>
                <a:gd name="T9" fmla="*/ 34 h 110"/>
                <a:gd name="T10" fmla="*/ 38 w 51"/>
                <a:gd name="T11" fmla="*/ 1 h 110"/>
                <a:gd name="T12" fmla="*/ 38 w 51"/>
                <a:gd name="T13" fmla="*/ 0 h 110"/>
                <a:gd name="T14" fmla="*/ 3 w 51"/>
                <a:gd name="T15" fmla="*/ 77 h 110"/>
                <a:gd name="T16" fmla="*/ 26 w 51"/>
                <a:gd name="T17" fmla="*/ 110 h 110"/>
                <a:gd name="T18" fmla="*/ 25 w 51"/>
                <a:gd name="T19" fmla="*/ 10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1152071">
                <a:defRPr/>
              </a:pPr>
              <a:endParaRPr lang="en-US" sz="1500" kern="0">
                <a:solidFill>
                  <a:sysClr val="windowText" lastClr="000000"/>
                </a:solidFill>
                <a:ea typeface="宋体" pitchFamily="2" charset="-122"/>
              </a:endParaRPr>
            </a:p>
          </p:txBody>
        </p:sp>
      </p:grpSp>
      <p:sp>
        <p:nvSpPr>
          <p:cNvPr id="20" name="矩形 19"/>
          <p:cNvSpPr/>
          <p:nvPr/>
        </p:nvSpPr>
        <p:spPr>
          <a:xfrm>
            <a:off x="498403" y="2123254"/>
            <a:ext cx="788342" cy="602399"/>
          </a:xfrm>
          <a:prstGeom prst="rect">
            <a:avLst/>
          </a:prstGeom>
          <a:solidFill>
            <a:srgbClr val="0068AF"/>
          </a:solidFill>
          <a:ln w="12700" cap="flat" cmpd="sng" algn="ctr">
            <a:noFill/>
            <a:prstDash val="solid"/>
            <a:miter lim="800000"/>
          </a:ln>
          <a:effectLst/>
        </p:spPr>
        <p:txBody>
          <a:bodyPr lIns="115193" tIns="57597" rIns="115193" bIns="57597" rtlCol="0" anchor="ctr"/>
          <a:lstStyle/>
          <a:p>
            <a:pPr algn="ctr" defTabSz="1152071">
              <a:defRPr/>
            </a:pPr>
            <a:r>
              <a:rPr lang="en-US" altLang="zh-CN" sz="2000" kern="0" dirty="0">
                <a:solidFill>
                  <a:sysClr val="window" lastClr="FFFFFF"/>
                </a:solidFill>
                <a:ea typeface="微软雅黑"/>
              </a:rPr>
              <a:t>01</a:t>
            </a:r>
            <a:endParaRPr lang="zh-CN" altLang="en-US" sz="2000" kern="0" dirty="0">
              <a:solidFill>
                <a:sysClr val="window" lastClr="FFFFFF"/>
              </a:solidFill>
              <a:ea typeface="微软雅黑"/>
            </a:endParaRPr>
          </a:p>
        </p:txBody>
      </p:sp>
      <p:sp>
        <p:nvSpPr>
          <p:cNvPr id="21" name="矩形 20"/>
          <p:cNvSpPr/>
          <p:nvPr/>
        </p:nvSpPr>
        <p:spPr>
          <a:xfrm>
            <a:off x="498403" y="2988520"/>
            <a:ext cx="788342" cy="602399"/>
          </a:xfrm>
          <a:prstGeom prst="rect">
            <a:avLst/>
          </a:prstGeom>
          <a:solidFill>
            <a:srgbClr val="0068AF"/>
          </a:solidFill>
          <a:ln w="12700" cap="flat" cmpd="sng" algn="ctr">
            <a:noFill/>
            <a:prstDash val="solid"/>
            <a:miter lim="800000"/>
          </a:ln>
          <a:effectLst/>
        </p:spPr>
        <p:txBody>
          <a:bodyPr lIns="115193" tIns="57597" rIns="115193" bIns="57597" rtlCol="0" anchor="ctr"/>
          <a:lstStyle/>
          <a:p>
            <a:pPr algn="ctr" defTabSz="1152071">
              <a:defRPr/>
            </a:pPr>
            <a:r>
              <a:rPr lang="en-US" altLang="zh-CN" sz="2000" kern="0" dirty="0">
                <a:solidFill>
                  <a:sysClr val="window" lastClr="FFFFFF"/>
                </a:solidFill>
                <a:ea typeface="微软雅黑"/>
              </a:rPr>
              <a:t>02</a:t>
            </a:r>
            <a:endParaRPr lang="zh-CN" altLang="en-US" sz="2000" kern="0" dirty="0">
              <a:solidFill>
                <a:sysClr val="window" lastClr="FFFFFF"/>
              </a:solidFill>
              <a:ea typeface="微软雅黑"/>
            </a:endParaRPr>
          </a:p>
        </p:txBody>
      </p:sp>
      <p:sp>
        <p:nvSpPr>
          <p:cNvPr id="22" name="矩形 21"/>
          <p:cNvSpPr/>
          <p:nvPr/>
        </p:nvSpPr>
        <p:spPr>
          <a:xfrm>
            <a:off x="498404" y="3853787"/>
            <a:ext cx="788342" cy="602399"/>
          </a:xfrm>
          <a:prstGeom prst="rect">
            <a:avLst/>
          </a:prstGeom>
          <a:solidFill>
            <a:srgbClr val="1F487C"/>
          </a:solidFill>
          <a:ln w="12700" cap="flat" cmpd="sng" algn="ctr">
            <a:noFill/>
            <a:prstDash val="solid"/>
            <a:miter lim="800000"/>
          </a:ln>
          <a:effectLst/>
        </p:spPr>
        <p:txBody>
          <a:bodyPr lIns="115193" tIns="57597" rIns="115193" bIns="57597" rtlCol="0" anchor="ctr"/>
          <a:lstStyle/>
          <a:p>
            <a:pPr algn="ctr" defTabSz="1152071">
              <a:defRPr/>
            </a:pPr>
            <a:r>
              <a:rPr lang="en-US" altLang="zh-CN" sz="2000" kern="0" dirty="0">
                <a:solidFill>
                  <a:sysClr val="window" lastClr="FFFFFF"/>
                </a:solidFill>
                <a:ea typeface="微软雅黑"/>
              </a:rPr>
              <a:t>03</a:t>
            </a:r>
            <a:endParaRPr lang="zh-CN" altLang="en-US" sz="2000" kern="0" dirty="0">
              <a:solidFill>
                <a:sysClr val="window" lastClr="FFFFFF"/>
              </a:solidFill>
              <a:ea typeface="微软雅黑"/>
            </a:endParaRPr>
          </a:p>
        </p:txBody>
      </p:sp>
      <p:sp>
        <p:nvSpPr>
          <p:cNvPr id="23" name="矩形 22"/>
          <p:cNvSpPr/>
          <p:nvPr/>
        </p:nvSpPr>
        <p:spPr>
          <a:xfrm>
            <a:off x="498403" y="4719051"/>
            <a:ext cx="788342" cy="602399"/>
          </a:xfrm>
          <a:prstGeom prst="rect">
            <a:avLst/>
          </a:prstGeom>
          <a:solidFill>
            <a:srgbClr val="EB7200"/>
          </a:solidFill>
          <a:ln w="12700" cap="flat" cmpd="sng" algn="ctr">
            <a:noFill/>
            <a:prstDash val="solid"/>
            <a:miter lim="800000"/>
          </a:ln>
          <a:effectLst/>
        </p:spPr>
        <p:txBody>
          <a:bodyPr lIns="115193" tIns="57597" rIns="115193" bIns="57597" rtlCol="0" anchor="ctr"/>
          <a:lstStyle/>
          <a:p>
            <a:pPr algn="ctr" defTabSz="1152071">
              <a:defRPr/>
            </a:pPr>
            <a:r>
              <a:rPr lang="en-US" altLang="zh-CN" sz="2000" kern="0" dirty="0">
                <a:solidFill>
                  <a:sysClr val="window" lastClr="FFFFFF"/>
                </a:solidFill>
                <a:ea typeface="微软雅黑"/>
              </a:rPr>
              <a:t>04</a:t>
            </a:r>
            <a:endParaRPr lang="zh-CN" altLang="en-US" sz="2000" kern="0" dirty="0">
              <a:solidFill>
                <a:sysClr val="window" lastClr="FFFFFF"/>
              </a:solidFill>
              <a:ea typeface="微软雅黑"/>
            </a:endParaRPr>
          </a:p>
        </p:txBody>
      </p:sp>
      <p:sp>
        <p:nvSpPr>
          <p:cNvPr id="24" name="矩形 23"/>
          <p:cNvSpPr/>
          <p:nvPr/>
        </p:nvSpPr>
        <p:spPr>
          <a:xfrm>
            <a:off x="1332089" y="2017464"/>
            <a:ext cx="7167764" cy="75525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lnSpc>
                <a:spcPct val="150000"/>
              </a:lnSpc>
              <a:defRPr/>
            </a:pPr>
            <a:r>
              <a:rPr lang="zh-CN" altLang="en-US" sz="1300" b="1" dirty="0">
                <a:solidFill>
                  <a:srgbClr val="E7E6E6">
                    <a:lumMod val="25000"/>
                  </a:srgbClr>
                </a:solidFill>
                <a:ea typeface="微软雅黑"/>
              </a:rPr>
              <a:t>在此添加关键字</a:t>
            </a:r>
          </a:p>
          <a:p>
            <a:pP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25" name="矩形 24"/>
          <p:cNvSpPr/>
          <p:nvPr/>
        </p:nvSpPr>
        <p:spPr>
          <a:xfrm>
            <a:off x="1332089" y="2898582"/>
            <a:ext cx="7167764" cy="75525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lnSpc>
                <a:spcPct val="150000"/>
              </a:lnSpc>
              <a:defRPr/>
            </a:pPr>
            <a:r>
              <a:rPr lang="zh-CN" altLang="en-US" sz="1300" b="1" dirty="0">
                <a:solidFill>
                  <a:srgbClr val="E7E6E6">
                    <a:lumMod val="25000"/>
                  </a:srgbClr>
                </a:solidFill>
                <a:ea typeface="微软雅黑"/>
              </a:rPr>
              <a:t>在此添加关键字</a:t>
            </a:r>
          </a:p>
          <a:p>
            <a:pP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26" name="矩形 25"/>
          <p:cNvSpPr/>
          <p:nvPr/>
        </p:nvSpPr>
        <p:spPr>
          <a:xfrm>
            <a:off x="1332089" y="3747994"/>
            <a:ext cx="7167764" cy="75525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lnSpc>
                <a:spcPct val="150000"/>
              </a:lnSpc>
              <a:defRPr/>
            </a:pPr>
            <a:r>
              <a:rPr lang="zh-CN" altLang="en-US" sz="1300" b="1" dirty="0">
                <a:solidFill>
                  <a:srgbClr val="E7E6E6">
                    <a:lumMod val="25000"/>
                  </a:srgbClr>
                </a:solidFill>
                <a:ea typeface="微软雅黑"/>
              </a:rPr>
              <a:t>在此添加关键字</a:t>
            </a:r>
          </a:p>
          <a:p>
            <a:pP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sp>
        <p:nvSpPr>
          <p:cNvPr id="27" name="矩形 26"/>
          <p:cNvSpPr/>
          <p:nvPr/>
        </p:nvSpPr>
        <p:spPr>
          <a:xfrm>
            <a:off x="1332089" y="4613260"/>
            <a:ext cx="7167764" cy="755250"/>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152071">
              <a:lnSpc>
                <a:spcPct val="150000"/>
              </a:lnSpc>
              <a:defRPr/>
            </a:pPr>
            <a:r>
              <a:rPr lang="zh-CN" altLang="en-US" sz="1300" b="1" dirty="0">
                <a:solidFill>
                  <a:srgbClr val="E7E6E6">
                    <a:lumMod val="25000"/>
                  </a:srgbClr>
                </a:solidFill>
                <a:ea typeface="微软雅黑"/>
              </a:rPr>
              <a:t>在此添加关键字</a:t>
            </a:r>
          </a:p>
          <a:p>
            <a:pPr defTabSz="1152071">
              <a:lnSpc>
                <a:spcPct val="150000"/>
              </a:lnSpc>
              <a:defRPr/>
            </a:pPr>
            <a:r>
              <a:rPr lang="en-US" altLang="zh-CN" sz="1300" dirty="0">
                <a:solidFill>
                  <a:srgbClr val="E7E6E6">
                    <a:lumMod val="25000"/>
                  </a:srgbClr>
                </a:solidFill>
                <a:ea typeface="微软雅黑"/>
              </a:rPr>
              <a:t>Lorem ipsum dolor sit amet, consectetuer adipiscing elit. Maecenas porttitor congue massa. </a:t>
            </a:r>
          </a:p>
        </p:txBody>
      </p:sp>
      <p:grpSp>
        <p:nvGrpSpPr>
          <p:cNvPr id="28" name="组合 27"/>
          <p:cNvGrpSpPr/>
          <p:nvPr/>
        </p:nvGrpSpPr>
        <p:grpSpPr>
          <a:xfrm>
            <a:off x="323215" y="226060"/>
            <a:ext cx="4758690" cy="604520"/>
            <a:chOff x="3446" y="3006"/>
            <a:chExt cx="7494" cy="952"/>
          </a:xfrm>
        </p:grpSpPr>
        <p:sp>
          <p:nvSpPr>
            <p:cNvPr id="29"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3</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0" name="组合 29"/>
            <p:cNvGrpSpPr/>
            <p:nvPr/>
          </p:nvGrpSpPr>
          <p:grpSpPr>
            <a:xfrm>
              <a:off x="3446" y="3006"/>
              <a:ext cx="1056" cy="952"/>
              <a:chOff x="2946" y="3456"/>
              <a:chExt cx="1056" cy="952"/>
            </a:xfrm>
          </p:grpSpPr>
          <p:sp>
            <p:nvSpPr>
              <p:cNvPr id="31"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32" name="图片 31" descr="2025501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13"/>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3677401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sp>
        <p:nvSpPr>
          <p:cNvPr id="19" name="圆角矩形 18"/>
          <p:cNvSpPr/>
          <p:nvPr/>
        </p:nvSpPr>
        <p:spPr>
          <a:xfrm>
            <a:off x="1271115" y="2287919"/>
            <a:ext cx="9466053" cy="3634596"/>
          </a:xfrm>
          <a:prstGeom prst="roundRect">
            <a:avLst/>
          </a:prstGeom>
          <a:solidFill>
            <a:srgbClr val="0068AF"/>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 name="圆角矩形 1"/>
          <p:cNvSpPr/>
          <p:nvPr/>
        </p:nvSpPr>
        <p:spPr>
          <a:xfrm>
            <a:off x="2143760" y="1245235"/>
            <a:ext cx="1388110" cy="1388110"/>
          </a:xfrm>
          <a:prstGeom prst="roundRect">
            <a:avLst/>
          </a:prstGeom>
          <a:solidFill>
            <a:srgbClr val="EB7200"/>
          </a:solidFill>
          <a:ln w="476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9" name="圆角矩形 8"/>
          <p:cNvSpPr/>
          <p:nvPr/>
        </p:nvSpPr>
        <p:spPr>
          <a:xfrm>
            <a:off x="4409440" y="1245235"/>
            <a:ext cx="1388110" cy="1388110"/>
          </a:xfrm>
          <a:prstGeom prst="roundRect">
            <a:avLst/>
          </a:prstGeom>
          <a:solidFill>
            <a:srgbClr val="EB7200"/>
          </a:solidFill>
          <a:ln w="476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11" name="圆角矩形 10"/>
          <p:cNvSpPr/>
          <p:nvPr/>
        </p:nvSpPr>
        <p:spPr>
          <a:xfrm>
            <a:off x="6541135" y="1245235"/>
            <a:ext cx="1388110" cy="1388110"/>
          </a:xfrm>
          <a:prstGeom prst="roundRect">
            <a:avLst/>
          </a:prstGeom>
          <a:solidFill>
            <a:srgbClr val="EB7200"/>
          </a:solidFill>
          <a:ln w="476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13" name="圆角矩形 12"/>
          <p:cNvSpPr/>
          <p:nvPr/>
        </p:nvSpPr>
        <p:spPr>
          <a:xfrm>
            <a:off x="8672830" y="1245235"/>
            <a:ext cx="1388110" cy="1388110"/>
          </a:xfrm>
          <a:prstGeom prst="roundRect">
            <a:avLst/>
          </a:prstGeom>
          <a:solidFill>
            <a:srgbClr val="EB7200"/>
          </a:solidFill>
          <a:ln w="476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0" name="椭圆 19"/>
          <p:cNvSpPr/>
          <p:nvPr/>
        </p:nvSpPr>
        <p:spPr>
          <a:xfrm rot="9480000">
            <a:off x="2367724" y="5777672"/>
            <a:ext cx="598753"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1" name="椭圆 20"/>
          <p:cNvSpPr/>
          <p:nvPr/>
        </p:nvSpPr>
        <p:spPr>
          <a:xfrm rot="9480000">
            <a:off x="4183492" y="5777672"/>
            <a:ext cx="598753"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2" name="椭圆 21"/>
          <p:cNvSpPr/>
          <p:nvPr/>
        </p:nvSpPr>
        <p:spPr>
          <a:xfrm rot="9480000">
            <a:off x="5089795" y="5785803"/>
            <a:ext cx="642160"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3" name="椭圆 22"/>
          <p:cNvSpPr/>
          <p:nvPr/>
        </p:nvSpPr>
        <p:spPr>
          <a:xfrm rot="9480000">
            <a:off x="3275608" y="5777672"/>
            <a:ext cx="598753"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4" name="椭圆 23"/>
          <p:cNvSpPr/>
          <p:nvPr/>
        </p:nvSpPr>
        <p:spPr>
          <a:xfrm rot="9480000">
            <a:off x="6039503" y="5777671"/>
            <a:ext cx="598753"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5" name="椭圆 24"/>
          <p:cNvSpPr/>
          <p:nvPr/>
        </p:nvSpPr>
        <p:spPr>
          <a:xfrm rot="9480000">
            <a:off x="7855271" y="5777671"/>
            <a:ext cx="598753"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6" name="椭圆 25"/>
          <p:cNvSpPr/>
          <p:nvPr/>
        </p:nvSpPr>
        <p:spPr>
          <a:xfrm rot="9480000">
            <a:off x="8761573" y="5785801"/>
            <a:ext cx="642160"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7" name="椭圆 26"/>
          <p:cNvSpPr/>
          <p:nvPr/>
        </p:nvSpPr>
        <p:spPr>
          <a:xfrm rot="9480000">
            <a:off x="6947387" y="5777671"/>
            <a:ext cx="598753" cy="598753"/>
          </a:xfrm>
          <a:prstGeom prst="ellipse">
            <a:avLst/>
          </a:prstGeom>
          <a:solidFill>
            <a:srgbClr val="EB7200"/>
          </a:solid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panose="00020600040101010101" charset="-122"/>
              <a:cs typeface="阿里巴巴普惠体" panose="00020600040101010101" charset="-122"/>
            </a:endParaRPr>
          </a:p>
        </p:txBody>
      </p:sp>
      <p:sp>
        <p:nvSpPr>
          <p:cNvPr id="28" name="TextBox 69"/>
          <p:cNvSpPr txBox="1"/>
          <p:nvPr/>
        </p:nvSpPr>
        <p:spPr>
          <a:xfrm>
            <a:off x="2759591" y="3035463"/>
            <a:ext cx="6379124" cy="2104390"/>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defRPr>
            </a:lvl1pPr>
          </a:lstStyle>
          <a:p>
            <a:pPr algn="l">
              <a:lnSpc>
                <a:spcPct val="140000"/>
              </a:lnSpc>
            </a:pPr>
            <a:r>
              <a:rPr lang="zh-CN" altLang="en-US" sz="1865">
                <a:solidFill>
                  <a:schemeClr val="bg1"/>
                </a:solidFill>
                <a:latin typeface="阿里巴巴普惠体" panose="00020600040101010101" charset="-122"/>
                <a:cs typeface="阿里巴巴普惠体" panose="00020600040101010101" charset="-122"/>
              </a:rPr>
              <a:t>在此输入详细文字介绍和详细信息，在此输入详细文字介绍和详细信息。在此输入详细文字介绍和详细信息，在此输入详细文字介绍和详细信息。在此输入详细文字介绍和详细信息，在此输入详细文字介绍和详细信息。在此输入详细文字介绍和详细信息，在此输入详细文字介绍和详细信息。</a:t>
            </a:r>
            <a:endParaRPr lang="zh-CN" altLang="en-US" sz="1865" dirty="0">
              <a:solidFill>
                <a:schemeClr val="bg1"/>
              </a:solidFill>
              <a:latin typeface="阿里巴巴普惠体" panose="00020600040101010101" charset="-122"/>
              <a:cs typeface="阿里巴巴普惠体" panose="00020600040101010101" charset="-122"/>
            </a:endParaRPr>
          </a:p>
        </p:txBody>
      </p:sp>
      <p:pic>
        <p:nvPicPr>
          <p:cNvPr id="59" name="图片 58" descr="2028208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2392045" y="1493520"/>
            <a:ext cx="892175" cy="892175"/>
          </a:xfrm>
          <a:prstGeom prst="rect">
            <a:avLst/>
          </a:prstGeom>
        </p:spPr>
      </p:pic>
      <p:pic>
        <p:nvPicPr>
          <p:cNvPr id="60" name="图片 59" descr="20282094"/>
          <p:cNvPicPr>
            <a:picLocks noChangeAspect="1"/>
          </p:cNvPicPr>
          <p:nvPr/>
        </p:nvPicPr>
        <p:blipFill>
          <a:blip r:embed="rId6" cstate="screen">
            <a:extLst>
              <a:ext uri="{28A0092B-C50C-407E-A947-70E740481C1C}">
                <a14:useLocalDpi xmlns:a14="http://schemas.microsoft.com/office/drawing/2010/main" xmlns=""/>
              </a:ext>
              <a:ext uri="{96DAC541-7B7A-43D3-8B79-37D633B846F1}">
                <asvg:svgBlip xmlns:asvg="http://schemas.microsoft.com/office/drawing/2016/SVG/main" xmlns="" r:embed="rId7"/>
              </a:ext>
            </a:extLst>
          </a:blip>
          <a:stretch>
            <a:fillRect/>
          </a:stretch>
        </p:blipFill>
        <p:spPr>
          <a:xfrm>
            <a:off x="4657090" y="1493520"/>
            <a:ext cx="892175" cy="892175"/>
          </a:xfrm>
          <a:prstGeom prst="rect">
            <a:avLst/>
          </a:prstGeom>
        </p:spPr>
      </p:pic>
      <p:pic>
        <p:nvPicPr>
          <p:cNvPr id="61" name="图片 60" descr="20282096"/>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6788785" y="1492885"/>
            <a:ext cx="892175" cy="892175"/>
          </a:xfrm>
          <a:prstGeom prst="rect">
            <a:avLst/>
          </a:prstGeom>
        </p:spPr>
      </p:pic>
      <p:pic>
        <p:nvPicPr>
          <p:cNvPr id="62" name="图片 61" descr="20282088"/>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8921115" y="1493520"/>
            <a:ext cx="892175" cy="892175"/>
          </a:xfrm>
          <a:prstGeom prst="rect">
            <a:avLst/>
          </a:prstGeom>
        </p:spPr>
      </p:pic>
      <p:grpSp>
        <p:nvGrpSpPr>
          <p:cNvPr id="33" name="组合 32"/>
          <p:cNvGrpSpPr/>
          <p:nvPr/>
        </p:nvGrpSpPr>
        <p:grpSpPr>
          <a:xfrm>
            <a:off x="323215" y="226060"/>
            <a:ext cx="4758690" cy="604520"/>
            <a:chOff x="3446" y="3006"/>
            <a:chExt cx="7494" cy="952"/>
          </a:xfrm>
        </p:grpSpPr>
        <p:sp>
          <p:nvSpPr>
            <p:cNvPr id="34"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3</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5" name="组合 34"/>
            <p:cNvGrpSpPr/>
            <p:nvPr/>
          </p:nvGrpSpPr>
          <p:grpSpPr>
            <a:xfrm>
              <a:off x="3446" y="3006"/>
              <a:ext cx="1056" cy="952"/>
              <a:chOff x="2946" y="3456"/>
              <a:chExt cx="1056" cy="952"/>
            </a:xfrm>
          </p:grpSpPr>
          <p:sp>
            <p:nvSpPr>
              <p:cNvPr id="36"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37" name="图片 36" descr="20255019"/>
              <p:cNvPicPr>
                <a:picLocks noChangeAspect="1"/>
              </p:cNvPicPr>
              <p:nvPr/>
            </p:nvPicPr>
            <p:blipFill>
              <a:blip r:embed="rId12" cstate="screen">
                <a:extLst>
                  <a:ext uri="{28A0092B-C50C-407E-A947-70E740481C1C}">
                    <a14:useLocalDpi xmlns:a14="http://schemas.microsoft.com/office/drawing/2010/main" xmlns=""/>
                  </a:ext>
                  <a:ext uri="{96DAC541-7B7A-43D3-8B79-37D633B846F1}">
                    <asvg:svgBlip xmlns:asvg="http://schemas.microsoft.com/office/drawing/2016/SVG/main" xmlns="" r:embed="rId13"/>
                  </a:ext>
                </a:extLst>
              </a:blip>
              <a:stretch>
                <a:fillRect/>
              </a:stretch>
            </p:blipFill>
            <p:spPr>
              <a:xfrm>
                <a:off x="3181" y="3635"/>
                <a:ext cx="593" cy="593"/>
              </a:xfrm>
              <a:prstGeom prst="rect">
                <a:avLst/>
              </a:prstGeom>
            </p:spPr>
          </p:pic>
        </p:grpSp>
      </p:grpSp>
    </p:spTree>
  </p:cSld>
  <p:clrMapOvr>
    <a:masterClrMapping/>
  </p:clrMapOvr>
  <mc:AlternateContent xmlns:mc="http://schemas.openxmlformats.org/markup-compatibility/2006">
    <mc:Choice xmlns:p14="http://schemas.microsoft.com/office/powerpoint/2010/main" xmlns="" Requires="p14">
      <p:transition spd="slow" p14:dur="1250"/>
    </mc:Choice>
    <mc:Fallback>
      <p:transition spd="slow"/>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childTnLst>
                                    </p:cTn>
                                  </p:par>
                                  <p:par>
                                    <p:cTn id="35" presetID="10" presetClass="entr" presetSubtype="0"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500"/>
                                            <p:tgtEl>
                                              <p:spTgt spid="60"/>
                                            </p:tgtEl>
                                          </p:cBhvr>
                                        </p:animEffect>
                                      </p:childTnLst>
                                    </p:cTn>
                                  </p:par>
                                  <p:par>
                                    <p:cTn id="38" presetID="10" presetClass="entr" presetSubtype="0" fill="hold" nodeType="with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fade">
                                          <p:cBhvr>
                                            <p:cTn id="40" dur="500"/>
                                            <p:tgtEl>
                                              <p:spTgt spid="61"/>
                                            </p:tgtEl>
                                          </p:cBhvr>
                                        </p:animEffect>
                                      </p:childTnLst>
                                    </p:cTn>
                                  </p:par>
                                  <p:par>
                                    <p:cTn id="41" presetID="10" presetClass="entr" presetSubtype="0" fill="hold" nodeType="with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2000"/>
                                </p:stCondLst>
                                <p:childTnLst>
                                  <p:par>
                                    <p:cTn id="45" presetID="23" presetClass="entr" presetSubtype="16" fill="hold" grpId="0" nodeType="afterEffect">
                                      <p:stCondLst>
                                        <p:cond delay="0"/>
                                      </p:stCondLst>
                                      <p:iterate type="lt">
                                        <p:tmPct val="10000"/>
                                      </p:iterate>
                                      <p:childTnLst>
                                        <p:set>
                                          <p:cBhvr>
                                            <p:cTn id="46" dur="1" fill="hold">
                                              <p:stCondLst>
                                                <p:cond delay="0"/>
                                              </p:stCondLst>
                                            </p:cTn>
                                            <p:tgtEl>
                                              <p:spTgt spid="28"/>
                                            </p:tgtEl>
                                            <p:attrNameLst>
                                              <p:attrName>style.visibility</p:attrName>
                                            </p:attrNameLst>
                                          </p:cBhvr>
                                          <p:to>
                                            <p:strVal val="visible"/>
                                          </p:to>
                                        </p:set>
                                        <p:anim calcmode="lin" valueType="num">
                                          <p:cBhvr>
                                            <p:cTn id="47" dur="300" fill="hold"/>
                                            <p:tgtEl>
                                              <p:spTgt spid="28"/>
                                            </p:tgtEl>
                                            <p:attrNameLst>
                                              <p:attrName>ppt_w</p:attrName>
                                            </p:attrNameLst>
                                          </p:cBhvr>
                                          <p:tavLst>
                                            <p:tav tm="0">
                                              <p:val>
                                                <p:fltVal val="0"/>
                                              </p:val>
                                            </p:tav>
                                            <p:tav tm="100000">
                                              <p:val>
                                                <p:strVal val="#ppt_w"/>
                                              </p:val>
                                            </p:tav>
                                          </p:tavLst>
                                        </p:anim>
                                        <p:anim calcmode="lin" valueType="num">
                                          <p:cBhvr>
                                            <p:cTn id="48" dur="3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6110"/>
                                </p:stCondLst>
                                <p:childTnLst>
                                  <p:par>
                                    <p:cTn id="50" presetID="10" presetClass="entr" presetSubtype="0" fill="hold" grpId="0" nodeType="afterEffect" p14:presetBounceEnd="44000">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14:presetBounceEnd="44000">
                                      <p:stCondLst>
                                        <p:cond delay="25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14:presetBounceEnd="44000">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14:presetBounceEnd="44000">
                                      <p:stCondLst>
                                        <p:cond delay="75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grpId="0" nodeType="withEffect" p14:presetBounceEnd="44000">
                                      <p:stCondLst>
                                        <p:cond delay="100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par>
                                    <p:cTn id="65" presetID="10" presetClass="entr" presetSubtype="0" fill="hold" grpId="0" nodeType="withEffect" p14:presetBounceEnd="44000">
                                      <p:stCondLst>
                                        <p:cond delay="125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par>
                                    <p:cTn id="68" presetID="10" presetClass="entr" presetSubtype="0" fill="hold" grpId="0" nodeType="withEffect" p14:presetBounceEnd="44000">
                                      <p:stCondLst>
                                        <p:cond delay="15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14:presetBounceEnd="44000">
                                      <p:stCondLst>
                                        <p:cond delay="1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2" grpId="0" animBg="1"/>
          <p:bldP spid="9" grpId="0" animBg="1"/>
          <p:bldP spid="11" grpId="0" animBg="1"/>
          <p:bldP spid="13" grpId="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bldLvl="0" animBg="1"/>
          <p:bldP spid="2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childTnLst>
                                    </p:cTn>
                                  </p:par>
                                  <p:par>
                                    <p:cTn id="35" presetID="10" presetClass="entr" presetSubtype="0"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fade">
                                          <p:cBhvr>
                                            <p:cTn id="37" dur="500"/>
                                            <p:tgtEl>
                                              <p:spTgt spid="60"/>
                                            </p:tgtEl>
                                          </p:cBhvr>
                                        </p:animEffect>
                                      </p:childTnLst>
                                    </p:cTn>
                                  </p:par>
                                  <p:par>
                                    <p:cTn id="38" presetID="10" presetClass="entr" presetSubtype="0" fill="hold" nodeType="withEffect">
                                      <p:stCondLst>
                                        <p:cond delay="0"/>
                                      </p:stCondLst>
                                      <p:childTnLst>
                                        <p:set>
                                          <p:cBhvr>
                                            <p:cTn id="39" dur="1" fill="hold">
                                              <p:stCondLst>
                                                <p:cond delay="0"/>
                                              </p:stCondLst>
                                            </p:cTn>
                                            <p:tgtEl>
                                              <p:spTgt spid="61"/>
                                            </p:tgtEl>
                                            <p:attrNameLst>
                                              <p:attrName>style.visibility</p:attrName>
                                            </p:attrNameLst>
                                          </p:cBhvr>
                                          <p:to>
                                            <p:strVal val="visible"/>
                                          </p:to>
                                        </p:set>
                                        <p:animEffect transition="in" filter="fade">
                                          <p:cBhvr>
                                            <p:cTn id="40" dur="500"/>
                                            <p:tgtEl>
                                              <p:spTgt spid="61"/>
                                            </p:tgtEl>
                                          </p:cBhvr>
                                        </p:animEffect>
                                      </p:childTnLst>
                                    </p:cTn>
                                  </p:par>
                                  <p:par>
                                    <p:cTn id="41" presetID="10" presetClass="entr" presetSubtype="0" fill="hold" nodeType="with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2000"/>
                                </p:stCondLst>
                                <p:childTnLst>
                                  <p:par>
                                    <p:cTn id="45" presetID="23" presetClass="entr" presetSubtype="16" fill="hold" grpId="0" nodeType="afterEffect">
                                      <p:stCondLst>
                                        <p:cond delay="0"/>
                                      </p:stCondLst>
                                      <p:iterate type="lt">
                                        <p:tmPct val="10000"/>
                                      </p:iterate>
                                      <p:childTnLst>
                                        <p:set>
                                          <p:cBhvr>
                                            <p:cTn id="46" dur="1" fill="hold">
                                              <p:stCondLst>
                                                <p:cond delay="0"/>
                                              </p:stCondLst>
                                            </p:cTn>
                                            <p:tgtEl>
                                              <p:spTgt spid="28"/>
                                            </p:tgtEl>
                                            <p:attrNameLst>
                                              <p:attrName>style.visibility</p:attrName>
                                            </p:attrNameLst>
                                          </p:cBhvr>
                                          <p:to>
                                            <p:strVal val="visible"/>
                                          </p:to>
                                        </p:set>
                                        <p:anim calcmode="lin" valueType="num">
                                          <p:cBhvr>
                                            <p:cTn id="47" dur="300" fill="hold"/>
                                            <p:tgtEl>
                                              <p:spTgt spid="28"/>
                                            </p:tgtEl>
                                            <p:attrNameLst>
                                              <p:attrName>ppt_w</p:attrName>
                                            </p:attrNameLst>
                                          </p:cBhvr>
                                          <p:tavLst>
                                            <p:tav tm="0">
                                              <p:val>
                                                <p:fltVal val="0"/>
                                              </p:val>
                                            </p:tav>
                                            <p:tav tm="100000">
                                              <p:val>
                                                <p:strVal val="#ppt_w"/>
                                              </p:val>
                                            </p:tav>
                                          </p:tavLst>
                                        </p:anim>
                                        <p:anim calcmode="lin" valueType="num">
                                          <p:cBhvr>
                                            <p:cTn id="48" dur="3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6110"/>
                                </p:stCondLst>
                                <p:childTnLst>
                                  <p:par>
                                    <p:cTn id="50" presetID="10"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25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75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par>
                                    <p:cTn id="62" presetID="10" presetClass="entr" presetSubtype="0" fill="hold" grpId="0" nodeType="withEffect">
                                      <p:stCondLst>
                                        <p:cond delay="100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500"/>
                                            <p:tgtEl>
                                              <p:spTgt spid="24"/>
                                            </p:tgtEl>
                                          </p:cBhvr>
                                        </p:animEffect>
                                      </p:childTnLst>
                                    </p:cTn>
                                  </p:par>
                                  <p:par>
                                    <p:cTn id="65" presetID="10" presetClass="entr" presetSubtype="0" fill="hold" grpId="0" nodeType="withEffect">
                                      <p:stCondLst>
                                        <p:cond delay="125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par>
                                    <p:cTn id="68" presetID="10" presetClass="entr" presetSubtype="0" fill="hold" grpId="0" nodeType="withEffect">
                                      <p:stCondLst>
                                        <p:cond delay="150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500"/>
                                            <p:tgtEl>
                                              <p:spTgt spid="25"/>
                                            </p:tgtEl>
                                          </p:cBhvr>
                                        </p:animEffect>
                                      </p:childTnLst>
                                    </p:cTn>
                                  </p:par>
                                  <p:par>
                                    <p:cTn id="71" presetID="10" presetClass="entr" presetSubtype="0" fill="hold" grpId="0" nodeType="withEffect">
                                      <p:stCondLst>
                                        <p:cond delay="175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p:bldP spid="2" grpId="0" animBg="1"/>
          <p:bldP spid="9" grpId="0" animBg="1"/>
          <p:bldP spid="11" grpId="0" animBg="1"/>
          <p:bldP spid="13" grpId="0" animBg="1"/>
          <p:bldP spid="20" grpId="0" bldLvl="0" animBg="1"/>
          <p:bldP spid="21" grpId="0" bldLvl="0" animBg="1"/>
          <p:bldP spid="22" grpId="0" bldLvl="0" animBg="1"/>
          <p:bldP spid="23" grpId="0" bldLvl="0" animBg="1"/>
          <p:bldP spid="24" grpId="0" bldLvl="0" animBg="1"/>
          <p:bldP spid="25" grpId="0" bldLvl="0" animBg="1"/>
          <p:bldP spid="26" grpId="0" bldLvl="0" animBg="1"/>
          <p:bldP spid="27" grpId="0" bldLvl="0" animBg="1"/>
          <p:bldP spid="28"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grpSp>
        <p:nvGrpSpPr>
          <p:cNvPr id="10" name="Group 5"/>
          <p:cNvGrpSpPr/>
          <p:nvPr/>
        </p:nvGrpSpPr>
        <p:grpSpPr>
          <a:xfrm>
            <a:off x="9299575" y="1553210"/>
            <a:ext cx="2091690" cy="2080260"/>
            <a:chOff x="6844820" y="1581150"/>
            <a:chExt cx="1536700" cy="1535113"/>
          </a:xfrm>
          <a:solidFill>
            <a:srgbClr val="EB7200"/>
          </a:solidFill>
        </p:grpSpPr>
        <p:sp>
          <p:nvSpPr>
            <p:cNvPr id="11" name="Freeform 31"/>
            <p:cNvSpPr/>
            <p:nvPr/>
          </p:nvSpPr>
          <p:spPr bwMode="auto">
            <a:xfrm>
              <a:off x="7656032" y="1581150"/>
              <a:ext cx="188912" cy="117475"/>
            </a:xfrm>
            <a:custGeom>
              <a:avLst/>
              <a:gdLst>
                <a:gd name="T0" fmla="*/ 0 w 140"/>
                <a:gd name="T1" fmla="*/ 64 h 87"/>
                <a:gd name="T2" fmla="*/ 16 w 140"/>
                <a:gd name="T3" fmla="*/ 0 h 87"/>
                <a:gd name="T4" fmla="*/ 140 w 140"/>
                <a:gd name="T5" fmla="*/ 40 h 87"/>
                <a:gd name="T6" fmla="*/ 122 w 140"/>
                <a:gd name="T7" fmla="*/ 87 h 87"/>
                <a:gd name="T8" fmla="*/ 0 w 140"/>
                <a:gd name="T9" fmla="*/ 64 h 87"/>
              </a:gdLst>
              <a:ahLst/>
              <a:cxnLst>
                <a:cxn ang="0">
                  <a:pos x="T0" y="T1"/>
                </a:cxn>
                <a:cxn ang="0">
                  <a:pos x="T2" y="T3"/>
                </a:cxn>
                <a:cxn ang="0">
                  <a:pos x="T4" y="T5"/>
                </a:cxn>
                <a:cxn ang="0">
                  <a:pos x="T6" y="T7"/>
                </a:cxn>
                <a:cxn ang="0">
                  <a:pos x="T8" y="T9"/>
                </a:cxn>
              </a:cxnLst>
              <a:rect l="0" t="0" r="r" b="b"/>
              <a:pathLst>
                <a:path w="140" h="87">
                  <a:moveTo>
                    <a:pt x="0" y="64"/>
                  </a:moveTo>
                  <a:cubicBezTo>
                    <a:pt x="16" y="0"/>
                    <a:pt x="16" y="0"/>
                    <a:pt x="16" y="0"/>
                  </a:cubicBezTo>
                  <a:cubicBezTo>
                    <a:pt x="140" y="40"/>
                    <a:pt x="140" y="40"/>
                    <a:pt x="140" y="40"/>
                  </a:cubicBezTo>
                  <a:cubicBezTo>
                    <a:pt x="122" y="87"/>
                    <a:pt x="122" y="87"/>
                    <a:pt x="122" y="87"/>
                  </a:cubicBezTo>
                  <a:cubicBezTo>
                    <a:pt x="83" y="74"/>
                    <a:pt x="42" y="67"/>
                    <a:pt x="0" y="6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2" name="Freeform 13"/>
            <p:cNvSpPr/>
            <p:nvPr/>
          </p:nvSpPr>
          <p:spPr bwMode="auto">
            <a:xfrm>
              <a:off x="7214707" y="1635125"/>
              <a:ext cx="184150" cy="138113"/>
            </a:xfrm>
            <a:custGeom>
              <a:avLst/>
              <a:gdLst>
                <a:gd name="T0" fmla="*/ 24 w 136"/>
                <a:gd name="T1" fmla="*/ 102 h 102"/>
                <a:gd name="T2" fmla="*/ 0 w 136"/>
                <a:gd name="T3" fmla="*/ 40 h 102"/>
                <a:gd name="T4" fmla="*/ 123 w 136"/>
                <a:gd name="T5" fmla="*/ 0 h 102"/>
                <a:gd name="T6" fmla="*/ 136 w 136"/>
                <a:gd name="T7" fmla="*/ 49 h 102"/>
                <a:gd name="T8" fmla="*/ 24 w 136"/>
                <a:gd name="T9" fmla="*/ 102 h 102"/>
              </a:gdLst>
              <a:ahLst/>
              <a:cxnLst>
                <a:cxn ang="0">
                  <a:pos x="T0" y="T1"/>
                </a:cxn>
                <a:cxn ang="0">
                  <a:pos x="T2" y="T3"/>
                </a:cxn>
                <a:cxn ang="0">
                  <a:pos x="T4" y="T5"/>
                </a:cxn>
                <a:cxn ang="0">
                  <a:pos x="T6" y="T7"/>
                </a:cxn>
                <a:cxn ang="0">
                  <a:pos x="T8" y="T9"/>
                </a:cxn>
              </a:cxnLst>
              <a:rect l="0" t="0" r="r" b="b"/>
              <a:pathLst>
                <a:path w="136" h="102">
                  <a:moveTo>
                    <a:pt x="24" y="102"/>
                  </a:moveTo>
                  <a:cubicBezTo>
                    <a:pt x="0" y="40"/>
                    <a:pt x="0" y="40"/>
                    <a:pt x="0" y="40"/>
                  </a:cubicBezTo>
                  <a:cubicBezTo>
                    <a:pt x="123" y="0"/>
                    <a:pt x="123" y="0"/>
                    <a:pt x="123" y="0"/>
                  </a:cubicBezTo>
                  <a:cubicBezTo>
                    <a:pt x="136" y="49"/>
                    <a:pt x="136" y="49"/>
                    <a:pt x="136" y="49"/>
                  </a:cubicBezTo>
                  <a:cubicBezTo>
                    <a:pt x="96" y="62"/>
                    <a:pt x="58" y="80"/>
                    <a:pt x="24" y="10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3" name="Freeform 14"/>
            <p:cNvSpPr/>
            <p:nvPr/>
          </p:nvSpPr>
          <p:spPr bwMode="auto">
            <a:xfrm>
              <a:off x="7030557" y="1741487"/>
              <a:ext cx="177800" cy="173038"/>
            </a:xfrm>
            <a:custGeom>
              <a:avLst/>
              <a:gdLst>
                <a:gd name="T0" fmla="*/ 42 w 132"/>
                <a:gd name="T1" fmla="*/ 128 h 128"/>
                <a:gd name="T2" fmla="*/ 0 w 132"/>
                <a:gd name="T3" fmla="*/ 76 h 128"/>
                <a:gd name="T4" fmla="*/ 105 w 132"/>
                <a:gd name="T5" fmla="*/ 0 h 128"/>
                <a:gd name="T6" fmla="*/ 132 w 132"/>
                <a:gd name="T7" fmla="*/ 42 h 128"/>
                <a:gd name="T8" fmla="*/ 42 w 132"/>
                <a:gd name="T9" fmla="*/ 128 h 128"/>
              </a:gdLst>
              <a:ahLst/>
              <a:cxnLst>
                <a:cxn ang="0">
                  <a:pos x="T0" y="T1"/>
                </a:cxn>
                <a:cxn ang="0">
                  <a:pos x="T2" y="T3"/>
                </a:cxn>
                <a:cxn ang="0">
                  <a:pos x="T4" y="T5"/>
                </a:cxn>
                <a:cxn ang="0">
                  <a:pos x="T6" y="T7"/>
                </a:cxn>
                <a:cxn ang="0">
                  <a:pos x="T8" y="T9"/>
                </a:cxn>
              </a:cxnLst>
              <a:rect l="0" t="0" r="r" b="b"/>
              <a:pathLst>
                <a:path w="132" h="128">
                  <a:moveTo>
                    <a:pt x="42" y="128"/>
                  </a:moveTo>
                  <a:cubicBezTo>
                    <a:pt x="0" y="76"/>
                    <a:pt x="0" y="76"/>
                    <a:pt x="0" y="76"/>
                  </a:cubicBezTo>
                  <a:cubicBezTo>
                    <a:pt x="105" y="0"/>
                    <a:pt x="105" y="0"/>
                    <a:pt x="105" y="0"/>
                  </a:cubicBezTo>
                  <a:cubicBezTo>
                    <a:pt x="132" y="42"/>
                    <a:pt x="132" y="42"/>
                    <a:pt x="132" y="42"/>
                  </a:cubicBezTo>
                  <a:cubicBezTo>
                    <a:pt x="99" y="67"/>
                    <a:pt x="68" y="96"/>
                    <a:pt x="42" y="128"/>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4" name="Freeform 15"/>
            <p:cNvSpPr/>
            <p:nvPr/>
          </p:nvSpPr>
          <p:spPr bwMode="auto">
            <a:xfrm>
              <a:off x="6903557" y="1908175"/>
              <a:ext cx="153987" cy="188913"/>
            </a:xfrm>
            <a:custGeom>
              <a:avLst/>
              <a:gdLst>
                <a:gd name="T0" fmla="*/ 55 w 115"/>
                <a:gd name="T1" fmla="*/ 141 h 141"/>
                <a:gd name="T2" fmla="*/ 0 w 115"/>
                <a:gd name="T3" fmla="*/ 105 h 141"/>
                <a:gd name="T4" fmla="*/ 76 w 115"/>
                <a:gd name="T5" fmla="*/ 0 h 141"/>
                <a:gd name="T6" fmla="*/ 115 w 115"/>
                <a:gd name="T7" fmla="*/ 32 h 141"/>
                <a:gd name="T8" fmla="*/ 55 w 115"/>
                <a:gd name="T9" fmla="*/ 141 h 141"/>
              </a:gdLst>
              <a:ahLst/>
              <a:cxnLst>
                <a:cxn ang="0">
                  <a:pos x="T0" y="T1"/>
                </a:cxn>
                <a:cxn ang="0">
                  <a:pos x="T2" y="T3"/>
                </a:cxn>
                <a:cxn ang="0">
                  <a:pos x="T4" y="T5"/>
                </a:cxn>
                <a:cxn ang="0">
                  <a:pos x="T6" y="T7"/>
                </a:cxn>
                <a:cxn ang="0">
                  <a:pos x="T8" y="T9"/>
                </a:cxn>
              </a:cxnLst>
              <a:rect l="0" t="0" r="r" b="b"/>
              <a:pathLst>
                <a:path w="115" h="141">
                  <a:moveTo>
                    <a:pt x="55" y="141"/>
                  </a:moveTo>
                  <a:cubicBezTo>
                    <a:pt x="0" y="105"/>
                    <a:pt x="0" y="105"/>
                    <a:pt x="0" y="105"/>
                  </a:cubicBezTo>
                  <a:cubicBezTo>
                    <a:pt x="76" y="0"/>
                    <a:pt x="76" y="0"/>
                    <a:pt x="76" y="0"/>
                  </a:cubicBezTo>
                  <a:cubicBezTo>
                    <a:pt x="115" y="32"/>
                    <a:pt x="115" y="32"/>
                    <a:pt x="115" y="32"/>
                  </a:cubicBezTo>
                  <a:cubicBezTo>
                    <a:pt x="91" y="65"/>
                    <a:pt x="71" y="102"/>
                    <a:pt x="55" y="141"/>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5" name="Freeform 16"/>
            <p:cNvSpPr/>
            <p:nvPr/>
          </p:nvSpPr>
          <p:spPr bwMode="auto">
            <a:xfrm>
              <a:off x="6844820" y="2116137"/>
              <a:ext cx="117475" cy="188913"/>
            </a:xfrm>
            <a:custGeom>
              <a:avLst/>
              <a:gdLst>
                <a:gd name="T0" fmla="*/ 64 w 87"/>
                <a:gd name="T1" fmla="*/ 140 h 140"/>
                <a:gd name="T2" fmla="*/ 0 w 87"/>
                <a:gd name="T3" fmla="*/ 124 h 140"/>
                <a:gd name="T4" fmla="*/ 40 w 87"/>
                <a:gd name="T5" fmla="*/ 0 h 140"/>
                <a:gd name="T6" fmla="*/ 87 w 87"/>
                <a:gd name="T7" fmla="*/ 18 h 140"/>
                <a:gd name="T8" fmla="*/ 64 w 87"/>
                <a:gd name="T9" fmla="*/ 140 h 140"/>
              </a:gdLst>
              <a:ahLst/>
              <a:cxnLst>
                <a:cxn ang="0">
                  <a:pos x="T0" y="T1"/>
                </a:cxn>
                <a:cxn ang="0">
                  <a:pos x="T2" y="T3"/>
                </a:cxn>
                <a:cxn ang="0">
                  <a:pos x="T4" y="T5"/>
                </a:cxn>
                <a:cxn ang="0">
                  <a:pos x="T6" y="T7"/>
                </a:cxn>
                <a:cxn ang="0">
                  <a:pos x="T8" y="T9"/>
                </a:cxn>
              </a:cxnLst>
              <a:rect l="0" t="0" r="r" b="b"/>
              <a:pathLst>
                <a:path w="87" h="140">
                  <a:moveTo>
                    <a:pt x="64" y="140"/>
                  </a:moveTo>
                  <a:cubicBezTo>
                    <a:pt x="0" y="124"/>
                    <a:pt x="0" y="124"/>
                    <a:pt x="0" y="124"/>
                  </a:cubicBezTo>
                  <a:cubicBezTo>
                    <a:pt x="40" y="0"/>
                    <a:pt x="40" y="0"/>
                    <a:pt x="40" y="0"/>
                  </a:cubicBezTo>
                  <a:cubicBezTo>
                    <a:pt x="87" y="18"/>
                    <a:pt x="87" y="18"/>
                    <a:pt x="87" y="18"/>
                  </a:cubicBezTo>
                  <a:cubicBezTo>
                    <a:pt x="74" y="57"/>
                    <a:pt x="66" y="98"/>
                    <a:pt x="64" y="14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6" name="Freeform 17"/>
            <p:cNvSpPr/>
            <p:nvPr/>
          </p:nvSpPr>
          <p:spPr bwMode="auto">
            <a:xfrm>
              <a:off x="6862282" y="2347912"/>
              <a:ext cx="88900" cy="176213"/>
            </a:xfrm>
            <a:custGeom>
              <a:avLst/>
              <a:gdLst>
                <a:gd name="T0" fmla="*/ 66 w 66"/>
                <a:gd name="T1" fmla="*/ 126 h 130"/>
                <a:gd name="T2" fmla="*/ 0 w 66"/>
                <a:gd name="T3" fmla="*/ 130 h 130"/>
                <a:gd name="T4" fmla="*/ 0 w 66"/>
                <a:gd name="T5" fmla="*/ 0 h 130"/>
                <a:gd name="T6" fmla="*/ 50 w 66"/>
                <a:gd name="T7" fmla="*/ 3 h 130"/>
                <a:gd name="T8" fmla="*/ 66 w 66"/>
                <a:gd name="T9" fmla="*/ 126 h 130"/>
              </a:gdLst>
              <a:ahLst/>
              <a:cxnLst>
                <a:cxn ang="0">
                  <a:pos x="T0" y="T1"/>
                </a:cxn>
                <a:cxn ang="0">
                  <a:pos x="T2" y="T3"/>
                </a:cxn>
                <a:cxn ang="0">
                  <a:pos x="T4" y="T5"/>
                </a:cxn>
                <a:cxn ang="0">
                  <a:pos x="T6" y="T7"/>
                </a:cxn>
                <a:cxn ang="0">
                  <a:pos x="T8" y="T9"/>
                </a:cxn>
              </a:cxnLst>
              <a:rect l="0" t="0" r="r" b="b"/>
              <a:pathLst>
                <a:path w="66" h="130">
                  <a:moveTo>
                    <a:pt x="66" y="126"/>
                  </a:moveTo>
                  <a:cubicBezTo>
                    <a:pt x="0" y="130"/>
                    <a:pt x="0" y="130"/>
                    <a:pt x="0" y="130"/>
                  </a:cubicBezTo>
                  <a:cubicBezTo>
                    <a:pt x="0" y="0"/>
                    <a:pt x="0" y="0"/>
                    <a:pt x="0" y="0"/>
                  </a:cubicBezTo>
                  <a:cubicBezTo>
                    <a:pt x="50" y="3"/>
                    <a:pt x="50" y="3"/>
                    <a:pt x="50" y="3"/>
                  </a:cubicBezTo>
                  <a:cubicBezTo>
                    <a:pt x="50" y="45"/>
                    <a:pt x="56" y="87"/>
                    <a:pt x="66" y="126"/>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7" name="Freeform 18"/>
            <p:cNvSpPr/>
            <p:nvPr/>
          </p:nvSpPr>
          <p:spPr bwMode="auto">
            <a:xfrm>
              <a:off x="6898795" y="2563812"/>
              <a:ext cx="138112" cy="184150"/>
            </a:xfrm>
            <a:custGeom>
              <a:avLst/>
              <a:gdLst>
                <a:gd name="T0" fmla="*/ 102 w 102"/>
                <a:gd name="T1" fmla="*/ 112 h 137"/>
                <a:gd name="T2" fmla="*/ 40 w 102"/>
                <a:gd name="T3" fmla="*/ 137 h 137"/>
                <a:gd name="T4" fmla="*/ 0 w 102"/>
                <a:gd name="T5" fmla="*/ 13 h 137"/>
                <a:gd name="T6" fmla="*/ 48 w 102"/>
                <a:gd name="T7" fmla="*/ 0 h 137"/>
                <a:gd name="T8" fmla="*/ 102 w 102"/>
                <a:gd name="T9" fmla="*/ 112 h 137"/>
              </a:gdLst>
              <a:ahLst/>
              <a:cxnLst>
                <a:cxn ang="0">
                  <a:pos x="T0" y="T1"/>
                </a:cxn>
                <a:cxn ang="0">
                  <a:pos x="T2" y="T3"/>
                </a:cxn>
                <a:cxn ang="0">
                  <a:pos x="T4" y="T5"/>
                </a:cxn>
                <a:cxn ang="0">
                  <a:pos x="T6" y="T7"/>
                </a:cxn>
                <a:cxn ang="0">
                  <a:pos x="T8" y="T9"/>
                </a:cxn>
              </a:cxnLst>
              <a:rect l="0" t="0" r="r" b="b"/>
              <a:pathLst>
                <a:path w="102" h="137">
                  <a:moveTo>
                    <a:pt x="102" y="112"/>
                  </a:moveTo>
                  <a:cubicBezTo>
                    <a:pt x="40" y="137"/>
                    <a:pt x="40" y="137"/>
                    <a:pt x="40" y="137"/>
                  </a:cubicBezTo>
                  <a:cubicBezTo>
                    <a:pt x="0" y="13"/>
                    <a:pt x="0" y="13"/>
                    <a:pt x="0" y="13"/>
                  </a:cubicBezTo>
                  <a:cubicBezTo>
                    <a:pt x="48" y="0"/>
                    <a:pt x="48" y="0"/>
                    <a:pt x="48" y="0"/>
                  </a:cubicBezTo>
                  <a:cubicBezTo>
                    <a:pt x="62" y="40"/>
                    <a:pt x="80" y="78"/>
                    <a:pt x="102" y="11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8" name="Freeform 19"/>
            <p:cNvSpPr/>
            <p:nvPr/>
          </p:nvSpPr>
          <p:spPr bwMode="auto">
            <a:xfrm>
              <a:off x="7005157" y="2752725"/>
              <a:ext cx="171450" cy="179388"/>
            </a:xfrm>
            <a:custGeom>
              <a:avLst/>
              <a:gdLst>
                <a:gd name="T0" fmla="*/ 127 w 127"/>
                <a:gd name="T1" fmla="*/ 90 h 132"/>
                <a:gd name="T2" fmla="*/ 76 w 127"/>
                <a:gd name="T3" fmla="*/ 132 h 132"/>
                <a:gd name="T4" fmla="*/ 0 w 127"/>
                <a:gd name="T5" fmla="*/ 27 h 132"/>
                <a:gd name="T6" fmla="*/ 42 w 127"/>
                <a:gd name="T7" fmla="*/ 0 h 132"/>
                <a:gd name="T8" fmla="*/ 127 w 127"/>
                <a:gd name="T9" fmla="*/ 90 h 132"/>
              </a:gdLst>
              <a:ahLst/>
              <a:cxnLst>
                <a:cxn ang="0">
                  <a:pos x="T0" y="T1"/>
                </a:cxn>
                <a:cxn ang="0">
                  <a:pos x="T2" y="T3"/>
                </a:cxn>
                <a:cxn ang="0">
                  <a:pos x="T4" y="T5"/>
                </a:cxn>
                <a:cxn ang="0">
                  <a:pos x="T6" y="T7"/>
                </a:cxn>
                <a:cxn ang="0">
                  <a:pos x="T8" y="T9"/>
                </a:cxn>
              </a:cxnLst>
              <a:rect l="0" t="0" r="r" b="b"/>
              <a:pathLst>
                <a:path w="127" h="132">
                  <a:moveTo>
                    <a:pt x="127" y="90"/>
                  </a:moveTo>
                  <a:cubicBezTo>
                    <a:pt x="76" y="132"/>
                    <a:pt x="76" y="132"/>
                    <a:pt x="76" y="132"/>
                  </a:cubicBezTo>
                  <a:cubicBezTo>
                    <a:pt x="0" y="27"/>
                    <a:pt x="0" y="27"/>
                    <a:pt x="0" y="27"/>
                  </a:cubicBezTo>
                  <a:cubicBezTo>
                    <a:pt x="42" y="0"/>
                    <a:pt x="42" y="0"/>
                    <a:pt x="42" y="0"/>
                  </a:cubicBezTo>
                  <a:cubicBezTo>
                    <a:pt x="67" y="33"/>
                    <a:pt x="96" y="64"/>
                    <a:pt x="127" y="9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19" name="Freeform 20"/>
            <p:cNvSpPr/>
            <p:nvPr/>
          </p:nvSpPr>
          <p:spPr bwMode="auto">
            <a:xfrm>
              <a:off x="7171845" y="2903537"/>
              <a:ext cx="190500" cy="155575"/>
            </a:xfrm>
            <a:custGeom>
              <a:avLst/>
              <a:gdLst>
                <a:gd name="T0" fmla="*/ 141 w 141"/>
                <a:gd name="T1" fmla="*/ 60 h 116"/>
                <a:gd name="T2" fmla="*/ 105 w 141"/>
                <a:gd name="T3" fmla="*/ 116 h 116"/>
                <a:gd name="T4" fmla="*/ 0 w 141"/>
                <a:gd name="T5" fmla="*/ 39 h 116"/>
                <a:gd name="T6" fmla="*/ 32 w 141"/>
                <a:gd name="T7" fmla="*/ 0 h 116"/>
                <a:gd name="T8" fmla="*/ 141 w 141"/>
                <a:gd name="T9" fmla="*/ 60 h 116"/>
              </a:gdLst>
              <a:ahLst/>
              <a:cxnLst>
                <a:cxn ang="0">
                  <a:pos x="T0" y="T1"/>
                </a:cxn>
                <a:cxn ang="0">
                  <a:pos x="T2" y="T3"/>
                </a:cxn>
                <a:cxn ang="0">
                  <a:pos x="T4" y="T5"/>
                </a:cxn>
                <a:cxn ang="0">
                  <a:pos x="T6" y="T7"/>
                </a:cxn>
                <a:cxn ang="0">
                  <a:pos x="T8" y="T9"/>
                </a:cxn>
              </a:cxnLst>
              <a:rect l="0" t="0" r="r" b="b"/>
              <a:pathLst>
                <a:path w="141" h="116">
                  <a:moveTo>
                    <a:pt x="141" y="60"/>
                  </a:moveTo>
                  <a:cubicBezTo>
                    <a:pt x="105" y="116"/>
                    <a:pt x="105" y="116"/>
                    <a:pt x="105" y="116"/>
                  </a:cubicBezTo>
                  <a:cubicBezTo>
                    <a:pt x="0" y="39"/>
                    <a:pt x="0" y="39"/>
                    <a:pt x="0" y="39"/>
                  </a:cubicBezTo>
                  <a:cubicBezTo>
                    <a:pt x="32" y="0"/>
                    <a:pt x="32" y="0"/>
                    <a:pt x="32" y="0"/>
                  </a:cubicBezTo>
                  <a:cubicBezTo>
                    <a:pt x="65" y="24"/>
                    <a:pt x="102" y="45"/>
                    <a:pt x="141" y="6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0" name="Freeform 21"/>
            <p:cNvSpPr/>
            <p:nvPr/>
          </p:nvSpPr>
          <p:spPr bwMode="auto">
            <a:xfrm>
              <a:off x="7381395" y="3000375"/>
              <a:ext cx="188912" cy="115888"/>
            </a:xfrm>
            <a:custGeom>
              <a:avLst/>
              <a:gdLst>
                <a:gd name="T0" fmla="*/ 140 w 140"/>
                <a:gd name="T1" fmla="*/ 22 h 86"/>
                <a:gd name="T2" fmla="*/ 124 w 140"/>
                <a:gd name="T3" fmla="*/ 86 h 86"/>
                <a:gd name="T4" fmla="*/ 0 w 140"/>
                <a:gd name="T5" fmla="*/ 46 h 86"/>
                <a:gd name="T6" fmla="*/ 18 w 140"/>
                <a:gd name="T7" fmla="*/ 0 h 86"/>
                <a:gd name="T8" fmla="*/ 140 w 140"/>
                <a:gd name="T9" fmla="*/ 22 h 86"/>
              </a:gdLst>
              <a:ahLst/>
              <a:cxnLst>
                <a:cxn ang="0">
                  <a:pos x="T0" y="T1"/>
                </a:cxn>
                <a:cxn ang="0">
                  <a:pos x="T2" y="T3"/>
                </a:cxn>
                <a:cxn ang="0">
                  <a:pos x="T4" y="T5"/>
                </a:cxn>
                <a:cxn ang="0">
                  <a:pos x="T6" y="T7"/>
                </a:cxn>
                <a:cxn ang="0">
                  <a:pos x="T8" y="T9"/>
                </a:cxn>
              </a:cxnLst>
              <a:rect l="0" t="0" r="r" b="b"/>
              <a:pathLst>
                <a:path w="140" h="86">
                  <a:moveTo>
                    <a:pt x="140" y="22"/>
                  </a:moveTo>
                  <a:cubicBezTo>
                    <a:pt x="124" y="86"/>
                    <a:pt x="124" y="86"/>
                    <a:pt x="124" y="86"/>
                  </a:cubicBezTo>
                  <a:cubicBezTo>
                    <a:pt x="0" y="46"/>
                    <a:pt x="0" y="46"/>
                    <a:pt x="0" y="46"/>
                  </a:cubicBezTo>
                  <a:cubicBezTo>
                    <a:pt x="18" y="0"/>
                    <a:pt x="18" y="0"/>
                    <a:pt x="18" y="0"/>
                  </a:cubicBezTo>
                  <a:cubicBezTo>
                    <a:pt x="57" y="12"/>
                    <a:pt x="98" y="20"/>
                    <a:pt x="140" y="2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1" name="Freeform 22"/>
            <p:cNvSpPr/>
            <p:nvPr/>
          </p:nvSpPr>
          <p:spPr bwMode="auto">
            <a:xfrm>
              <a:off x="7613170" y="3011487"/>
              <a:ext cx="176212" cy="88900"/>
            </a:xfrm>
            <a:custGeom>
              <a:avLst/>
              <a:gdLst>
                <a:gd name="T0" fmla="*/ 126 w 130"/>
                <a:gd name="T1" fmla="*/ 0 h 66"/>
                <a:gd name="T2" fmla="*/ 130 w 130"/>
                <a:gd name="T3" fmla="*/ 66 h 66"/>
                <a:gd name="T4" fmla="*/ 0 w 130"/>
                <a:gd name="T5" fmla="*/ 66 h 66"/>
                <a:gd name="T6" fmla="*/ 3 w 130"/>
                <a:gd name="T7" fmla="*/ 15 h 66"/>
                <a:gd name="T8" fmla="*/ 126 w 130"/>
                <a:gd name="T9" fmla="*/ 0 h 66"/>
              </a:gdLst>
              <a:ahLst/>
              <a:cxnLst>
                <a:cxn ang="0">
                  <a:pos x="T0" y="T1"/>
                </a:cxn>
                <a:cxn ang="0">
                  <a:pos x="T2" y="T3"/>
                </a:cxn>
                <a:cxn ang="0">
                  <a:pos x="T4" y="T5"/>
                </a:cxn>
                <a:cxn ang="0">
                  <a:pos x="T6" y="T7"/>
                </a:cxn>
                <a:cxn ang="0">
                  <a:pos x="T8" y="T9"/>
                </a:cxn>
              </a:cxnLst>
              <a:rect l="0" t="0" r="r" b="b"/>
              <a:pathLst>
                <a:path w="130" h="66">
                  <a:moveTo>
                    <a:pt x="126" y="0"/>
                  </a:moveTo>
                  <a:cubicBezTo>
                    <a:pt x="130" y="66"/>
                    <a:pt x="130" y="66"/>
                    <a:pt x="130" y="66"/>
                  </a:cubicBezTo>
                  <a:cubicBezTo>
                    <a:pt x="0" y="66"/>
                    <a:pt x="0" y="66"/>
                    <a:pt x="0" y="66"/>
                  </a:cubicBezTo>
                  <a:cubicBezTo>
                    <a:pt x="3" y="15"/>
                    <a:pt x="3" y="15"/>
                    <a:pt x="3" y="15"/>
                  </a:cubicBezTo>
                  <a:cubicBezTo>
                    <a:pt x="45" y="15"/>
                    <a:pt x="87" y="10"/>
                    <a:pt x="126"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2" name="Freeform 23"/>
            <p:cNvSpPr/>
            <p:nvPr/>
          </p:nvSpPr>
          <p:spPr bwMode="auto">
            <a:xfrm>
              <a:off x="7827482" y="2925762"/>
              <a:ext cx="184150" cy="136525"/>
            </a:xfrm>
            <a:custGeom>
              <a:avLst/>
              <a:gdLst>
                <a:gd name="T0" fmla="*/ 112 w 136"/>
                <a:gd name="T1" fmla="*/ 0 h 101"/>
                <a:gd name="T2" fmla="*/ 136 w 136"/>
                <a:gd name="T3" fmla="*/ 61 h 101"/>
                <a:gd name="T4" fmla="*/ 13 w 136"/>
                <a:gd name="T5" fmla="*/ 101 h 101"/>
                <a:gd name="T6" fmla="*/ 0 w 136"/>
                <a:gd name="T7" fmla="*/ 53 h 101"/>
                <a:gd name="T8" fmla="*/ 112 w 136"/>
                <a:gd name="T9" fmla="*/ 0 h 101"/>
              </a:gdLst>
              <a:ahLst/>
              <a:cxnLst>
                <a:cxn ang="0">
                  <a:pos x="T0" y="T1"/>
                </a:cxn>
                <a:cxn ang="0">
                  <a:pos x="T2" y="T3"/>
                </a:cxn>
                <a:cxn ang="0">
                  <a:pos x="T4" y="T5"/>
                </a:cxn>
                <a:cxn ang="0">
                  <a:pos x="T6" y="T7"/>
                </a:cxn>
                <a:cxn ang="0">
                  <a:pos x="T8" y="T9"/>
                </a:cxn>
              </a:cxnLst>
              <a:rect l="0" t="0" r="r" b="b"/>
              <a:pathLst>
                <a:path w="136" h="101">
                  <a:moveTo>
                    <a:pt x="112" y="0"/>
                  </a:moveTo>
                  <a:cubicBezTo>
                    <a:pt x="136" y="61"/>
                    <a:pt x="136" y="61"/>
                    <a:pt x="136" y="61"/>
                  </a:cubicBezTo>
                  <a:cubicBezTo>
                    <a:pt x="13" y="101"/>
                    <a:pt x="13" y="101"/>
                    <a:pt x="13" y="101"/>
                  </a:cubicBezTo>
                  <a:cubicBezTo>
                    <a:pt x="0" y="53"/>
                    <a:pt x="0" y="53"/>
                    <a:pt x="0" y="53"/>
                  </a:cubicBezTo>
                  <a:cubicBezTo>
                    <a:pt x="40" y="40"/>
                    <a:pt x="78" y="22"/>
                    <a:pt x="112"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3" name="Freeform 24"/>
            <p:cNvSpPr/>
            <p:nvPr/>
          </p:nvSpPr>
          <p:spPr bwMode="auto">
            <a:xfrm>
              <a:off x="8017982" y="2784475"/>
              <a:ext cx="177800" cy="171450"/>
            </a:xfrm>
            <a:custGeom>
              <a:avLst/>
              <a:gdLst>
                <a:gd name="T0" fmla="*/ 90 w 132"/>
                <a:gd name="T1" fmla="*/ 0 h 127"/>
                <a:gd name="T2" fmla="*/ 132 w 132"/>
                <a:gd name="T3" fmla="*/ 51 h 127"/>
                <a:gd name="T4" fmla="*/ 27 w 132"/>
                <a:gd name="T5" fmla="*/ 127 h 127"/>
                <a:gd name="T6" fmla="*/ 0 w 132"/>
                <a:gd name="T7" fmla="*/ 85 h 127"/>
                <a:gd name="T8" fmla="*/ 90 w 132"/>
                <a:gd name="T9" fmla="*/ 0 h 127"/>
              </a:gdLst>
              <a:ahLst/>
              <a:cxnLst>
                <a:cxn ang="0">
                  <a:pos x="T0" y="T1"/>
                </a:cxn>
                <a:cxn ang="0">
                  <a:pos x="T2" y="T3"/>
                </a:cxn>
                <a:cxn ang="0">
                  <a:pos x="T4" y="T5"/>
                </a:cxn>
                <a:cxn ang="0">
                  <a:pos x="T6" y="T7"/>
                </a:cxn>
                <a:cxn ang="0">
                  <a:pos x="T8" y="T9"/>
                </a:cxn>
              </a:cxnLst>
              <a:rect l="0" t="0" r="r" b="b"/>
              <a:pathLst>
                <a:path w="132" h="127">
                  <a:moveTo>
                    <a:pt x="90" y="0"/>
                  </a:moveTo>
                  <a:cubicBezTo>
                    <a:pt x="132" y="51"/>
                    <a:pt x="132" y="51"/>
                    <a:pt x="132" y="51"/>
                  </a:cubicBezTo>
                  <a:cubicBezTo>
                    <a:pt x="27" y="127"/>
                    <a:pt x="27" y="127"/>
                    <a:pt x="27" y="127"/>
                  </a:cubicBezTo>
                  <a:cubicBezTo>
                    <a:pt x="0" y="85"/>
                    <a:pt x="0" y="85"/>
                    <a:pt x="0" y="85"/>
                  </a:cubicBezTo>
                  <a:cubicBezTo>
                    <a:pt x="33" y="60"/>
                    <a:pt x="64" y="32"/>
                    <a:pt x="9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4" name="Freeform 25"/>
            <p:cNvSpPr/>
            <p:nvPr/>
          </p:nvSpPr>
          <p:spPr bwMode="auto">
            <a:xfrm>
              <a:off x="8168795" y="2600325"/>
              <a:ext cx="153987" cy="188913"/>
            </a:xfrm>
            <a:custGeom>
              <a:avLst/>
              <a:gdLst>
                <a:gd name="T0" fmla="*/ 60 w 115"/>
                <a:gd name="T1" fmla="*/ 0 h 141"/>
                <a:gd name="T2" fmla="*/ 115 w 115"/>
                <a:gd name="T3" fmla="*/ 36 h 141"/>
                <a:gd name="T4" fmla="*/ 39 w 115"/>
                <a:gd name="T5" fmla="*/ 141 h 141"/>
                <a:gd name="T6" fmla="*/ 0 w 115"/>
                <a:gd name="T7" fmla="*/ 109 h 141"/>
                <a:gd name="T8" fmla="*/ 60 w 115"/>
                <a:gd name="T9" fmla="*/ 0 h 141"/>
              </a:gdLst>
              <a:ahLst/>
              <a:cxnLst>
                <a:cxn ang="0">
                  <a:pos x="T0" y="T1"/>
                </a:cxn>
                <a:cxn ang="0">
                  <a:pos x="T2" y="T3"/>
                </a:cxn>
                <a:cxn ang="0">
                  <a:pos x="T4" y="T5"/>
                </a:cxn>
                <a:cxn ang="0">
                  <a:pos x="T6" y="T7"/>
                </a:cxn>
                <a:cxn ang="0">
                  <a:pos x="T8" y="T9"/>
                </a:cxn>
              </a:cxnLst>
              <a:rect l="0" t="0" r="r" b="b"/>
              <a:pathLst>
                <a:path w="115" h="141">
                  <a:moveTo>
                    <a:pt x="60" y="0"/>
                  </a:moveTo>
                  <a:cubicBezTo>
                    <a:pt x="115" y="36"/>
                    <a:pt x="115" y="36"/>
                    <a:pt x="115" y="36"/>
                  </a:cubicBezTo>
                  <a:cubicBezTo>
                    <a:pt x="39" y="141"/>
                    <a:pt x="39" y="141"/>
                    <a:pt x="39" y="141"/>
                  </a:cubicBezTo>
                  <a:cubicBezTo>
                    <a:pt x="0" y="109"/>
                    <a:pt x="0" y="109"/>
                    <a:pt x="0" y="109"/>
                  </a:cubicBezTo>
                  <a:cubicBezTo>
                    <a:pt x="24" y="76"/>
                    <a:pt x="44" y="39"/>
                    <a:pt x="6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5" name="Freeform 26"/>
            <p:cNvSpPr/>
            <p:nvPr/>
          </p:nvSpPr>
          <p:spPr bwMode="auto">
            <a:xfrm>
              <a:off x="8264045" y="2392362"/>
              <a:ext cx="117475" cy="188913"/>
            </a:xfrm>
            <a:custGeom>
              <a:avLst/>
              <a:gdLst>
                <a:gd name="T0" fmla="*/ 23 w 87"/>
                <a:gd name="T1" fmla="*/ 0 h 140"/>
                <a:gd name="T2" fmla="*/ 87 w 87"/>
                <a:gd name="T3" fmla="*/ 17 h 140"/>
                <a:gd name="T4" fmla="*/ 47 w 87"/>
                <a:gd name="T5" fmla="*/ 140 h 140"/>
                <a:gd name="T6" fmla="*/ 0 w 87"/>
                <a:gd name="T7" fmla="*/ 122 h 140"/>
                <a:gd name="T8" fmla="*/ 23 w 87"/>
                <a:gd name="T9" fmla="*/ 0 h 140"/>
              </a:gdLst>
              <a:ahLst/>
              <a:cxnLst>
                <a:cxn ang="0">
                  <a:pos x="T0" y="T1"/>
                </a:cxn>
                <a:cxn ang="0">
                  <a:pos x="T2" y="T3"/>
                </a:cxn>
                <a:cxn ang="0">
                  <a:pos x="T4" y="T5"/>
                </a:cxn>
                <a:cxn ang="0">
                  <a:pos x="T6" y="T7"/>
                </a:cxn>
                <a:cxn ang="0">
                  <a:pos x="T8" y="T9"/>
                </a:cxn>
              </a:cxnLst>
              <a:rect l="0" t="0" r="r" b="b"/>
              <a:pathLst>
                <a:path w="87" h="140">
                  <a:moveTo>
                    <a:pt x="23" y="0"/>
                  </a:moveTo>
                  <a:cubicBezTo>
                    <a:pt x="87" y="17"/>
                    <a:pt x="87" y="17"/>
                    <a:pt x="87" y="17"/>
                  </a:cubicBezTo>
                  <a:cubicBezTo>
                    <a:pt x="47" y="140"/>
                    <a:pt x="47" y="140"/>
                    <a:pt x="47" y="140"/>
                  </a:cubicBezTo>
                  <a:cubicBezTo>
                    <a:pt x="0" y="122"/>
                    <a:pt x="0" y="122"/>
                    <a:pt x="0" y="122"/>
                  </a:cubicBezTo>
                  <a:cubicBezTo>
                    <a:pt x="13" y="83"/>
                    <a:pt x="21" y="42"/>
                    <a:pt x="23"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6" name="Freeform 27"/>
            <p:cNvSpPr/>
            <p:nvPr/>
          </p:nvSpPr>
          <p:spPr bwMode="auto">
            <a:xfrm>
              <a:off x="8275157" y="2173287"/>
              <a:ext cx="88900" cy="174625"/>
            </a:xfrm>
            <a:custGeom>
              <a:avLst/>
              <a:gdLst>
                <a:gd name="T0" fmla="*/ 0 w 66"/>
                <a:gd name="T1" fmla="*/ 4 h 130"/>
                <a:gd name="T2" fmla="*/ 66 w 66"/>
                <a:gd name="T3" fmla="*/ 0 h 130"/>
                <a:gd name="T4" fmla="*/ 66 w 66"/>
                <a:gd name="T5" fmla="*/ 130 h 130"/>
                <a:gd name="T6" fmla="*/ 16 w 66"/>
                <a:gd name="T7" fmla="*/ 127 h 130"/>
                <a:gd name="T8" fmla="*/ 0 w 66"/>
                <a:gd name="T9" fmla="*/ 4 h 130"/>
              </a:gdLst>
              <a:ahLst/>
              <a:cxnLst>
                <a:cxn ang="0">
                  <a:pos x="T0" y="T1"/>
                </a:cxn>
                <a:cxn ang="0">
                  <a:pos x="T2" y="T3"/>
                </a:cxn>
                <a:cxn ang="0">
                  <a:pos x="T4" y="T5"/>
                </a:cxn>
                <a:cxn ang="0">
                  <a:pos x="T6" y="T7"/>
                </a:cxn>
                <a:cxn ang="0">
                  <a:pos x="T8" y="T9"/>
                </a:cxn>
              </a:cxnLst>
              <a:rect l="0" t="0" r="r" b="b"/>
              <a:pathLst>
                <a:path w="66" h="130">
                  <a:moveTo>
                    <a:pt x="0" y="4"/>
                  </a:moveTo>
                  <a:cubicBezTo>
                    <a:pt x="66" y="0"/>
                    <a:pt x="66" y="0"/>
                    <a:pt x="66" y="0"/>
                  </a:cubicBezTo>
                  <a:cubicBezTo>
                    <a:pt x="66" y="130"/>
                    <a:pt x="66" y="130"/>
                    <a:pt x="66" y="130"/>
                  </a:cubicBezTo>
                  <a:cubicBezTo>
                    <a:pt x="16" y="127"/>
                    <a:pt x="16" y="127"/>
                    <a:pt x="16" y="127"/>
                  </a:cubicBezTo>
                  <a:cubicBezTo>
                    <a:pt x="16" y="85"/>
                    <a:pt x="10" y="44"/>
                    <a:pt x="0" y="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7" name="Freeform 28"/>
            <p:cNvSpPr/>
            <p:nvPr/>
          </p:nvSpPr>
          <p:spPr bwMode="auto">
            <a:xfrm>
              <a:off x="8189432" y="1951037"/>
              <a:ext cx="138112" cy="182563"/>
            </a:xfrm>
            <a:custGeom>
              <a:avLst/>
              <a:gdLst>
                <a:gd name="T0" fmla="*/ 0 w 102"/>
                <a:gd name="T1" fmla="*/ 24 h 136"/>
                <a:gd name="T2" fmla="*/ 62 w 102"/>
                <a:gd name="T3" fmla="*/ 0 h 136"/>
                <a:gd name="T4" fmla="*/ 102 w 102"/>
                <a:gd name="T5" fmla="*/ 123 h 136"/>
                <a:gd name="T6" fmla="*/ 54 w 102"/>
                <a:gd name="T7" fmla="*/ 136 h 136"/>
                <a:gd name="T8" fmla="*/ 0 w 102"/>
                <a:gd name="T9" fmla="*/ 24 h 136"/>
              </a:gdLst>
              <a:ahLst/>
              <a:cxnLst>
                <a:cxn ang="0">
                  <a:pos x="T0" y="T1"/>
                </a:cxn>
                <a:cxn ang="0">
                  <a:pos x="T2" y="T3"/>
                </a:cxn>
                <a:cxn ang="0">
                  <a:pos x="T4" y="T5"/>
                </a:cxn>
                <a:cxn ang="0">
                  <a:pos x="T6" y="T7"/>
                </a:cxn>
                <a:cxn ang="0">
                  <a:pos x="T8" y="T9"/>
                </a:cxn>
              </a:cxnLst>
              <a:rect l="0" t="0" r="r" b="b"/>
              <a:pathLst>
                <a:path w="102" h="136">
                  <a:moveTo>
                    <a:pt x="0" y="24"/>
                  </a:moveTo>
                  <a:cubicBezTo>
                    <a:pt x="62" y="0"/>
                    <a:pt x="62" y="0"/>
                    <a:pt x="62" y="0"/>
                  </a:cubicBezTo>
                  <a:cubicBezTo>
                    <a:pt x="102" y="123"/>
                    <a:pt x="102" y="123"/>
                    <a:pt x="102" y="123"/>
                  </a:cubicBezTo>
                  <a:cubicBezTo>
                    <a:pt x="54" y="136"/>
                    <a:pt x="54" y="136"/>
                    <a:pt x="54" y="136"/>
                  </a:cubicBezTo>
                  <a:cubicBezTo>
                    <a:pt x="40" y="96"/>
                    <a:pt x="22" y="59"/>
                    <a:pt x="0" y="2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8" name="Freeform 29"/>
            <p:cNvSpPr/>
            <p:nvPr/>
          </p:nvSpPr>
          <p:spPr bwMode="auto">
            <a:xfrm>
              <a:off x="8049732" y="1765300"/>
              <a:ext cx="171450" cy="177800"/>
            </a:xfrm>
            <a:custGeom>
              <a:avLst/>
              <a:gdLst>
                <a:gd name="T0" fmla="*/ 0 w 127"/>
                <a:gd name="T1" fmla="*/ 42 h 132"/>
                <a:gd name="T2" fmla="*/ 51 w 127"/>
                <a:gd name="T3" fmla="*/ 0 h 132"/>
                <a:gd name="T4" fmla="*/ 127 w 127"/>
                <a:gd name="T5" fmla="*/ 105 h 132"/>
                <a:gd name="T6" fmla="*/ 85 w 127"/>
                <a:gd name="T7" fmla="*/ 132 h 132"/>
                <a:gd name="T8" fmla="*/ 0 w 127"/>
                <a:gd name="T9" fmla="*/ 42 h 132"/>
              </a:gdLst>
              <a:ahLst/>
              <a:cxnLst>
                <a:cxn ang="0">
                  <a:pos x="T0" y="T1"/>
                </a:cxn>
                <a:cxn ang="0">
                  <a:pos x="T2" y="T3"/>
                </a:cxn>
                <a:cxn ang="0">
                  <a:pos x="T4" y="T5"/>
                </a:cxn>
                <a:cxn ang="0">
                  <a:pos x="T6" y="T7"/>
                </a:cxn>
                <a:cxn ang="0">
                  <a:pos x="T8" y="T9"/>
                </a:cxn>
              </a:cxnLst>
              <a:rect l="0" t="0" r="r" b="b"/>
              <a:pathLst>
                <a:path w="127" h="132">
                  <a:moveTo>
                    <a:pt x="0" y="42"/>
                  </a:moveTo>
                  <a:cubicBezTo>
                    <a:pt x="51" y="0"/>
                    <a:pt x="51" y="0"/>
                    <a:pt x="51" y="0"/>
                  </a:cubicBezTo>
                  <a:cubicBezTo>
                    <a:pt x="127" y="105"/>
                    <a:pt x="127" y="105"/>
                    <a:pt x="127" y="105"/>
                  </a:cubicBezTo>
                  <a:cubicBezTo>
                    <a:pt x="85" y="132"/>
                    <a:pt x="85" y="132"/>
                    <a:pt x="85" y="132"/>
                  </a:cubicBezTo>
                  <a:cubicBezTo>
                    <a:pt x="60" y="99"/>
                    <a:pt x="32" y="68"/>
                    <a:pt x="0" y="4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29" name="Freeform 30"/>
            <p:cNvSpPr/>
            <p:nvPr/>
          </p:nvSpPr>
          <p:spPr bwMode="auto">
            <a:xfrm>
              <a:off x="7863995" y="1638300"/>
              <a:ext cx="190500" cy="155575"/>
            </a:xfrm>
            <a:custGeom>
              <a:avLst/>
              <a:gdLst>
                <a:gd name="T0" fmla="*/ 0 w 141"/>
                <a:gd name="T1" fmla="*/ 55 h 115"/>
                <a:gd name="T2" fmla="*/ 36 w 141"/>
                <a:gd name="T3" fmla="*/ 0 h 115"/>
                <a:gd name="T4" fmla="*/ 141 w 141"/>
                <a:gd name="T5" fmla="*/ 76 h 115"/>
                <a:gd name="T6" fmla="*/ 109 w 141"/>
                <a:gd name="T7" fmla="*/ 115 h 115"/>
                <a:gd name="T8" fmla="*/ 0 w 141"/>
                <a:gd name="T9" fmla="*/ 55 h 115"/>
              </a:gdLst>
              <a:ahLst/>
              <a:cxnLst>
                <a:cxn ang="0">
                  <a:pos x="T0" y="T1"/>
                </a:cxn>
                <a:cxn ang="0">
                  <a:pos x="T2" y="T3"/>
                </a:cxn>
                <a:cxn ang="0">
                  <a:pos x="T4" y="T5"/>
                </a:cxn>
                <a:cxn ang="0">
                  <a:pos x="T6" y="T7"/>
                </a:cxn>
                <a:cxn ang="0">
                  <a:pos x="T8" y="T9"/>
                </a:cxn>
              </a:cxnLst>
              <a:rect l="0" t="0" r="r" b="b"/>
              <a:pathLst>
                <a:path w="141" h="115">
                  <a:moveTo>
                    <a:pt x="0" y="55"/>
                  </a:moveTo>
                  <a:cubicBezTo>
                    <a:pt x="36" y="0"/>
                    <a:pt x="36" y="0"/>
                    <a:pt x="36" y="0"/>
                  </a:cubicBezTo>
                  <a:cubicBezTo>
                    <a:pt x="141" y="76"/>
                    <a:pt x="141" y="76"/>
                    <a:pt x="141" y="76"/>
                  </a:cubicBezTo>
                  <a:cubicBezTo>
                    <a:pt x="109" y="115"/>
                    <a:pt x="109" y="115"/>
                    <a:pt x="109" y="115"/>
                  </a:cubicBezTo>
                  <a:cubicBezTo>
                    <a:pt x="76" y="91"/>
                    <a:pt x="39" y="71"/>
                    <a:pt x="0" y="55"/>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0" name="Freeform 32"/>
            <p:cNvSpPr/>
            <p:nvPr/>
          </p:nvSpPr>
          <p:spPr bwMode="auto">
            <a:xfrm>
              <a:off x="7436957" y="1598612"/>
              <a:ext cx="176212" cy="88900"/>
            </a:xfrm>
            <a:custGeom>
              <a:avLst/>
              <a:gdLst>
                <a:gd name="T0" fmla="*/ 0 w 130"/>
                <a:gd name="T1" fmla="*/ 0 h 66"/>
                <a:gd name="T2" fmla="*/ 130 w 130"/>
                <a:gd name="T3" fmla="*/ 0 h 66"/>
                <a:gd name="T4" fmla="*/ 127 w 130"/>
                <a:gd name="T5" fmla="*/ 50 h 66"/>
                <a:gd name="T6" fmla="*/ 4 w 130"/>
                <a:gd name="T7" fmla="*/ 66 h 66"/>
                <a:gd name="T8" fmla="*/ 0 w 130"/>
                <a:gd name="T9" fmla="*/ 0 h 66"/>
              </a:gdLst>
              <a:ahLst/>
              <a:cxnLst>
                <a:cxn ang="0">
                  <a:pos x="T0" y="T1"/>
                </a:cxn>
                <a:cxn ang="0">
                  <a:pos x="T2" y="T3"/>
                </a:cxn>
                <a:cxn ang="0">
                  <a:pos x="T4" y="T5"/>
                </a:cxn>
                <a:cxn ang="0">
                  <a:pos x="T6" y="T7"/>
                </a:cxn>
                <a:cxn ang="0">
                  <a:pos x="T8" y="T9"/>
                </a:cxn>
              </a:cxnLst>
              <a:rect l="0" t="0" r="r" b="b"/>
              <a:pathLst>
                <a:path w="130" h="66">
                  <a:moveTo>
                    <a:pt x="0" y="0"/>
                  </a:moveTo>
                  <a:cubicBezTo>
                    <a:pt x="130" y="0"/>
                    <a:pt x="130" y="0"/>
                    <a:pt x="130" y="0"/>
                  </a:cubicBezTo>
                  <a:cubicBezTo>
                    <a:pt x="127" y="50"/>
                    <a:pt x="127" y="50"/>
                    <a:pt x="127" y="50"/>
                  </a:cubicBezTo>
                  <a:cubicBezTo>
                    <a:pt x="85" y="50"/>
                    <a:pt x="43" y="56"/>
                    <a:pt x="4" y="66"/>
                  </a:cubicBezTo>
                  <a:lnTo>
                    <a:pt x="0" y="0"/>
                  </a:ln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grpSp>
      <p:grpSp>
        <p:nvGrpSpPr>
          <p:cNvPr id="31" name="Group 3"/>
          <p:cNvGrpSpPr/>
          <p:nvPr/>
        </p:nvGrpSpPr>
        <p:grpSpPr>
          <a:xfrm>
            <a:off x="3626485" y="1553210"/>
            <a:ext cx="2092325" cy="2080260"/>
            <a:chOff x="2677633" y="1581150"/>
            <a:chExt cx="1536700" cy="1535113"/>
          </a:xfrm>
          <a:solidFill>
            <a:srgbClr val="EB7200"/>
          </a:solidFill>
        </p:grpSpPr>
        <p:sp>
          <p:nvSpPr>
            <p:cNvPr id="32" name="Freeform 31"/>
            <p:cNvSpPr/>
            <p:nvPr/>
          </p:nvSpPr>
          <p:spPr bwMode="auto">
            <a:xfrm>
              <a:off x="3488845" y="1581150"/>
              <a:ext cx="188912" cy="117475"/>
            </a:xfrm>
            <a:custGeom>
              <a:avLst/>
              <a:gdLst>
                <a:gd name="T0" fmla="*/ 0 w 140"/>
                <a:gd name="T1" fmla="*/ 64 h 87"/>
                <a:gd name="T2" fmla="*/ 16 w 140"/>
                <a:gd name="T3" fmla="*/ 0 h 87"/>
                <a:gd name="T4" fmla="*/ 140 w 140"/>
                <a:gd name="T5" fmla="*/ 40 h 87"/>
                <a:gd name="T6" fmla="*/ 122 w 140"/>
                <a:gd name="T7" fmla="*/ 87 h 87"/>
                <a:gd name="T8" fmla="*/ 0 w 140"/>
                <a:gd name="T9" fmla="*/ 64 h 87"/>
              </a:gdLst>
              <a:ahLst/>
              <a:cxnLst>
                <a:cxn ang="0">
                  <a:pos x="T0" y="T1"/>
                </a:cxn>
                <a:cxn ang="0">
                  <a:pos x="T2" y="T3"/>
                </a:cxn>
                <a:cxn ang="0">
                  <a:pos x="T4" y="T5"/>
                </a:cxn>
                <a:cxn ang="0">
                  <a:pos x="T6" y="T7"/>
                </a:cxn>
                <a:cxn ang="0">
                  <a:pos x="T8" y="T9"/>
                </a:cxn>
              </a:cxnLst>
              <a:rect l="0" t="0" r="r" b="b"/>
              <a:pathLst>
                <a:path w="140" h="87">
                  <a:moveTo>
                    <a:pt x="0" y="64"/>
                  </a:moveTo>
                  <a:cubicBezTo>
                    <a:pt x="16" y="0"/>
                    <a:pt x="16" y="0"/>
                    <a:pt x="16" y="0"/>
                  </a:cubicBezTo>
                  <a:cubicBezTo>
                    <a:pt x="140" y="40"/>
                    <a:pt x="140" y="40"/>
                    <a:pt x="140" y="40"/>
                  </a:cubicBezTo>
                  <a:cubicBezTo>
                    <a:pt x="122" y="87"/>
                    <a:pt x="122" y="87"/>
                    <a:pt x="122" y="87"/>
                  </a:cubicBezTo>
                  <a:cubicBezTo>
                    <a:pt x="83" y="74"/>
                    <a:pt x="42" y="67"/>
                    <a:pt x="0" y="6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3" name="Freeform 13"/>
            <p:cNvSpPr/>
            <p:nvPr/>
          </p:nvSpPr>
          <p:spPr bwMode="auto">
            <a:xfrm>
              <a:off x="3047520" y="1635125"/>
              <a:ext cx="184150" cy="138113"/>
            </a:xfrm>
            <a:custGeom>
              <a:avLst/>
              <a:gdLst>
                <a:gd name="T0" fmla="*/ 24 w 136"/>
                <a:gd name="T1" fmla="*/ 102 h 102"/>
                <a:gd name="T2" fmla="*/ 0 w 136"/>
                <a:gd name="T3" fmla="*/ 40 h 102"/>
                <a:gd name="T4" fmla="*/ 123 w 136"/>
                <a:gd name="T5" fmla="*/ 0 h 102"/>
                <a:gd name="T6" fmla="*/ 136 w 136"/>
                <a:gd name="T7" fmla="*/ 49 h 102"/>
                <a:gd name="T8" fmla="*/ 24 w 136"/>
                <a:gd name="T9" fmla="*/ 102 h 102"/>
              </a:gdLst>
              <a:ahLst/>
              <a:cxnLst>
                <a:cxn ang="0">
                  <a:pos x="T0" y="T1"/>
                </a:cxn>
                <a:cxn ang="0">
                  <a:pos x="T2" y="T3"/>
                </a:cxn>
                <a:cxn ang="0">
                  <a:pos x="T4" y="T5"/>
                </a:cxn>
                <a:cxn ang="0">
                  <a:pos x="T6" y="T7"/>
                </a:cxn>
                <a:cxn ang="0">
                  <a:pos x="T8" y="T9"/>
                </a:cxn>
              </a:cxnLst>
              <a:rect l="0" t="0" r="r" b="b"/>
              <a:pathLst>
                <a:path w="136" h="102">
                  <a:moveTo>
                    <a:pt x="24" y="102"/>
                  </a:moveTo>
                  <a:cubicBezTo>
                    <a:pt x="0" y="40"/>
                    <a:pt x="0" y="40"/>
                    <a:pt x="0" y="40"/>
                  </a:cubicBezTo>
                  <a:cubicBezTo>
                    <a:pt x="123" y="0"/>
                    <a:pt x="123" y="0"/>
                    <a:pt x="123" y="0"/>
                  </a:cubicBezTo>
                  <a:cubicBezTo>
                    <a:pt x="136" y="49"/>
                    <a:pt x="136" y="49"/>
                    <a:pt x="136" y="49"/>
                  </a:cubicBezTo>
                  <a:cubicBezTo>
                    <a:pt x="96" y="62"/>
                    <a:pt x="58" y="80"/>
                    <a:pt x="24" y="10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4" name="Freeform 14"/>
            <p:cNvSpPr/>
            <p:nvPr/>
          </p:nvSpPr>
          <p:spPr bwMode="auto">
            <a:xfrm>
              <a:off x="2863370" y="1741487"/>
              <a:ext cx="177800" cy="173038"/>
            </a:xfrm>
            <a:custGeom>
              <a:avLst/>
              <a:gdLst>
                <a:gd name="T0" fmla="*/ 42 w 132"/>
                <a:gd name="T1" fmla="*/ 128 h 128"/>
                <a:gd name="T2" fmla="*/ 0 w 132"/>
                <a:gd name="T3" fmla="*/ 76 h 128"/>
                <a:gd name="T4" fmla="*/ 105 w 132"/>
                <a:gd name="T5" fmla="*/ 0 h 128"/>
                <a:gd name="T6" fmla="*/ 132 w 132"/>
                <a:gd name="T7" fmla="*/ 42 h 128"/>
                <a:gd name="T8" fmla="*/ 42 w 132"/>
                <a:gd name="T9" fmla="*/ 128 h 128"/>
              </a:gdLst>
              <a:ahLst/>
              <a:cxnLst>
                <a:cxn ang="0">
                  <a:pos x="T0" y="T1"/>
                </a:cxn>
                <a:cxn ang="0">
                  <a:pos x="T2" y="T3"/>
                </a:cxn>
                <a:cxn ang="0">
                  <a:pos x="T4" y="T5"/>
                </a:cxn>
                <a:cxn ang="0">
                  <a:pos x="T6" y="T7"/>
                </a:cxn>
                <a:cxn ang="0">
                  <a:pos x="T8" y="T9"/>
                </a:cxn>
              </a:cxnLst>
              <a:rect l="0" t="0" r="r" b="b"/>
              <a:pathLst>
                <a:path w="132" h="128">
                  <a:moveTo>
                    <a:pt x="42" y="128"/>
                  </a:moveTo>
                  <a:cubicBezTo>
                    <a:pt x="0" y="76"/>
                    <a:pt x="0" y="76"/>
                    <a:pt x="0" y="76"/>
                  </a:cubicBezTo>
                  <a:cubicBezTo>
                    <a:pt x="105" y="0"/>
                    <a:pt x="105" y="0"/>
                    <a:pt x="105" y="0"/>
                  </a:cubicBezTo>
                  <a:cubicBezTo>
                    <a:pt x="132" y="42"/>
                    <a:pt x="132" y="42"/>
                    <a:pt x="132" y="42"/>
                  </a:cubicBezTo>
                  <a:cubicBezTo>
                    <a:pt x="99" y="67"/>
                    <a:pt x="68" y="96"/>
                    <a:pt x="42" y="128"/>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5" name="Freeform 15"/>
            <p:cNvSpPr/>
            <p:nvPr/>
          </p:nvSpPr>
          <p:spPr bwMode="auto">
            <a:xfrm>
              <a:off x="2736370" y="1908175"/>
              <a:ext cx="153987" cy="188913"/>
            </a:xfrm>
            <a:custGeom>
              <a:avLst/>
              <a:gdLst>
                <a:gd name="T0" fmla="*/ 55 w 115"/>
                <a:gd name="T1" fmla="*/ 141 h 141"/>
                <a:gd name="T2" fmla="*/ 0 w 115"/>
                <a:gd name="T3" fmla="*/ 105 h 141"/>
                <a:gd name="T4" fmla="*/ 76 w 115"/>
                <a:gd name="T5" fmla="*/ 0 h 141"/>
                <a:gd name="T6" fmla="*/ 115 w 115"/>
                <a:gd name="T7" fmla="*/ 32 h 141"/>
                <a:gd name="T8" fmla="*/ 55 w 115"/>
                <a:gd name="T9" fmla="*/ 141 h 141"/>
              </a:gdLst>
              <a:ahLst/>
              <a:cxnLst>
                <a:cxn ang="0">
                  <a:pos x="T0" y="T1"/>
                </a:cxn>
                <a:cxn ang="0">
                  <a:pos x="T2" y="T3"/>
                </a:cxn>
                <a:cxn ang="0">
                  <a:pos x="T4" y="T5"/>
                </a:cxn>
                <a:cxn ang="0">
                  <a:pos x="T6" y="T7"/>
                </a:cxn>
                <a:cxn ang="0">
                  <a:pos x="T8" y="T9"/>
                </a:cxn>
              </a:cxnLst>
              <a:rect l="0" t="0" r="r" b="b"/>
              <a:pathLst>
                <a:path w="115" h="141">
                  <a:moveTo>
                    <a:pt x="55" y="141"/>
                  </a:moveTo>
                  <a:cubicBezTo>
                    <a:pt x="0" y="105"/>
                    <a:pt x="0" y="105"/>
                    <a:pt x="0" y="105"/>
                  </a:cubicBezTo>
                  <a:cubicBezTo>
                    <a:pt x="76" y="0"/>
                    <a:pt x="76" y="0"/>
                    <a:pt x="76" y="0"/>
                  </a:cubicBezTo>
                  <a:cubicBezTo>
                    <a:pt x="115" y="32"/>
                    <a:pt x="115" y="32"/>
                    <a:pt x="115" y="32"/>
                  </a:cubicBezTo>
                  <a:cubicBezTo>
                    <a:pt x="91" y="65"/>
                    <a:pt x="71" y="102"/>
                    <a:pt x="55" y="141"/>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6" name="Freeform 16"/>
            <p:cNvSpPr/>
            <p:nvPr/>
          </p:nvSpPr>
          <p:spPr bwMode="auto">
            <a:xfrm>
              <a:off x="2677633" y="2116137"/>
              <a:ext cx="117475" cy="188913"/>
            </a:xfrm>
            <a:custGeom>
              <a:avLst/>
              <a:gdLst>
                <a:gd name="T0" fmla="*/ 64 w 87"/>
                <a:gd name="T1" fmla="*/ 140 h 140"/>
                <a:gd name="T2" fmla="*/ 0 w 87"/>
                <a:gd name="T3" fmla="*/ 124 h 140"/>
                <a:gd name="T4" fmla="*/ 40 w 87"/>
                <a:gd name="T5" fmla="*/ 0 h 140"/>
                <a:gd name="T6" fmla="*/ 87 w 87"/>
                <a:gd name="T7" fmla="*/ 18 h 140"/>
                <a:gd name="T8" fmla="*/ 64 w 87"/>
                <a:gd name="T9" fmla="*/ 140 h 140"/>
              </a:gdLst>
              <a:ahLst/>
              <a:cxnLst>
                <a:cxn ang="0">
                  <a:pos x="T0" y="T1"/>
                </a:cxn>
                <a:cxn ang="0">
                  <a:pos x="T2" y="T3"/>
                </a:cxn>
                <a:cxn ang="0">
                  <a:pos x="T4" y="T5"/>
                </a:cxn>
                <a:cxn ang="0">
                  <a:pos x="T6" y="T7"/>
                </a:cxn>
                <a:cxn ang="0">
                  <a:pos x="T8" y="T9"/>
                </a:cxn>
              </a:cxnLst>
              <a:rect l="0" t="0" r="r" b="b"/>
              <a:pathLst>
                <a:path w="87" h="140">
                  <a:moveTo>
                    <a:pt x="64" y="140"/>
                  </a:moveTo>
                  <a:cubicBezTo>
                    <a:pt x="0" y="124"/>
                    <a:pt x="0" y="124"/>
                    <a:pt x="0" y="124"/>
                  </a:cubicBezTo>
                  <a:cubicBezTo>
                    <a:pt x="40" y="0"/>
                    <a:pt x="40" y="0"/>
                    <a:pt x="40" y="0"/>
                  </a:cubicBezTo>
                  <a:cubicBezTo>
                    <a:pt x="87" y="18"/>
                    <a:pt x="87" y="18"/>
                    <a:pt x="87" y="18"/>
                  </a:cubicBezTo>
                  <a:cubicBezTo>
                    <a:pt x="74" y="57"/>
                    <a:pt x="66" y="98"/>
                    <a:pt x="64" y="14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7" name="Freeform 17"/>
            <p:cNvSpPr/>
            <p:nvPr/>
          </p:nvSpPr>
          <p:spPr bwMode="auto">
            <a:xfrm>
              <a:off x="2695095" y="2347912"/>
              <a:ext cx="88900" cy="176213"/>
            </a:xfrm>
            <a:custGeom>
              <a:avLst/>
              <a:gdLst>
                <a:gd name="T0" fmla="*/ 66 w 66"/>
                <a:gd name="T1" fmla="*/ 126 h 130"/>
                <a:gd name="T2" fmla="*/ 0 w 66"/>
                <a:gd name="T3" fmla="*/ 130 h 130"/>
                <a:gd name="T4" fmla="*/ 0 w 66"/>
                <a:gd name="T5" fmla="*/ 0 h 130"/>
                <a:gd name="T6" fmla="*/ 50 w 66"/>
                <a:gd name="T7" fmla="*/ 3 h 130"/>
                <a:gd name="T8" fmla="*/ 66 w 66"/>
                <a:gd name="T9" fmla="*/ 126 h 130"/>
              </a:gdLst>
              <a:ahLst/>
              <a:cxnLst>
                <a:cxn ang="0">
                  <a:pos x="T0" y="T1"/>
                </a:cxn>
                <a:cxn ang="0">
                  <a:pos x="T2" y="T3"/>
                </a:cxn>
                <a:cxn ang="0">
                  <a:pos x="T4" y="T5"/>
                </a:cxn>
                <a:cxn ang="0">
                  <a:pos x="T6" y="T7"/>
                </a:cxn>
                <a:cxn ang="0">
                  <a:pos x="T8" y="T9"/>
                </a:cxn>
              </a:cxnLst>
              <a:rect l="0" t="0" r="r" b="b"/>
              <a:pathLst>
                <a:path w="66" h="130">
                  <a:moveTo>
                    <a:pt x="66" y="126"/>
                  </a:moveTo>
                  <a:cubicBezTo>
                    <a:pt x="0" y="130"/>
                    <a:pt x="0" y="130"/>
                    <a:pt x="0" y="130"/>
                  </a:cubicBezTo>
                  <a:cubicBezTo>
                    <a:pt x="0" y="0"/>
                    <a:pt x="0" y="0"/>
                    <a:pt x="0" y="0"/>
                  </a:cubicBezTo>
                  <a:cubicBezTo>
                    <a:pt x="50" y="3"/>
                    <a:pt x="50" y="3"/>
                    <a:pt x="50" y="3"/>
                  </a:cubicBezTo>
                  <a:cubicBezTo>
                    <a:pt x="50" y="45"/>
                    <a:pt x="56" y="87"/>
                    <a:pt x="66" y="126"/>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8" name="Freeform 18"/>
            <p:cNvSpPr/>
            <p:nvPr/>
          </p:nvSpPr>
          <p:spPr bwMode="auto">
            <a:xfrm>
              <a:off x="2731608" y="2563812"/>
              <a:ext cx="138112" cy="184150"/>
            </a:xfrm>
            <a:custGeom>
              <a:avLst/>
              <a:gdLst>
                <a:gd name="T0" fmla="*/ 102 w 102"/>
                <a:gd name="T1" fmla="*/ 112 h 137"/>
                <a:gd name="T2" fmla="*/ 40 w 102"/>
                <a:gd name="T3" fmla="*/ 137 h 137"/>
                <a:gd name="T4" fmla="*/ 0 w 102"/>
                <a:gd name="T5" fmla="*/ 13 h 137"/>
                <a:gd name="T6" fmla="*/ 48 w 102"/>
                <a:gd name="T7" fmla="*/ 0 h 137"/>
                <a:gd name="T8" fmla="*/ 102 w 102"/>
                <a:gd name="T9" fmla="*/ 112 h 137"/>
              </a:gdLst>
              <a:ahLst/>
              <a:cxnLst>
                <a:cxn ang="0">
                  <a:pos x="T0" y="T1"/>
                </a:cxn>
                <a:cxn ang="0">
                  <a:pos x="T2" y="T3"/>
                </a:cxn>
                <a:cxn ang="0">
                  <a:pos x="T4" y="T5"/>
                </a:cxn>
                <a:cxn ang="0">
                  <a:pos x="T6" y="T7"/>
                </a:cxn>
                <a:cxn ang="0">
                  <a:pos x="T8" y="T9"/>
                </a:cxn>
              </a:cxnLst>
              <a:rect l="0" t="0" r="r" b="b"/>
              <a:pathLst>
                <a:path w="102" h="137">
                  <a:moveTo>
                    <a:pt x="102" y="112"/>
                  </a:moveTo>
                  <a:cubicBezTo>
                    <a:pt x="40" y="137"/>
                    <a:pt x="40" y="137"/>
                    <a:pt x="40" y="137"/>
                  </a:cubicBezTo>
                  <a:cubicBezTo>
                    <a:pt x="0" y="13"/>
                    <a:pt x="0" y="13"/>
                    <a:pt x="0" y="13"/>
                  </a:cubicBezTo>
                  <a:cubicBezTo>
                    <a:pt x="48" y="0"/>
                    <a:pt x="48" y="0"/>
                    <a:pt x="48" y="0"/>
                  </a:cubicBezTo>
                  <a:cubicBezTo>
                    <a:pt x="62" y="40"/>
                    <a:pt x="80" y="78"/>
                    <a:pt x="102" y="11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39" name="Freeform 19"/>
            <p:cNvSpPr/>
            <p:nvPr/>
          </p:nvSpPr>
          <p:spPr bwMode="auto">
            <a:xfrm>
              <a:off x="2837970" y="2752725"/>
              <a:ext cx="171450" cy="179388"/>
            </a:xfrm>
            <a:custGeom>
              <a:avLst/>
              <a:gdLst>
                <a:gd name="T0" fmla="*/ 127 w 127"/>
                <a:gd name="T1" fmla="*/ 90 h 132"/>
                <a:gd name="T2" fmla="*/ 76 w 127"/>
                <a:gd name="T3" fmla="*/ 132 h 132"/>
                <a:gd name="T4" fmla="*/ 0 w 127"/>
                <a:gd name="T5" fmla="*/ 27 h 132"/>
                <a:gd name="T6" fmla="*/ 42 w 127"/>
                <a:gd name="T7" fmla="*/ 0 h 132"/>
                <a:gd name="T8" fmla="*/ 127 w 127"/>
                <a:gd name="T9" fmla="*/ 90 h 132"/>
              </a:gdLst>
              <a:ahLst/>
              <a:cxnLst>
                <a:cxn ang="0">
                  <a:pos x="T0" y="T1"/>
                </a:cxn>
                <a:cxn ang="0">
                  <a:pos x="T2" y="T3"/>
                </a:cxn>
                <a:cxn ang="0">
                  <a:pos x="T4" y="T5"/>
                </a:cxn>
                <a:cxn ang="0">
                  <a:pos x="T6" y="T7"/>
                </a:cxn>
                <a:cxn ang="0">
                  <a:pos x="T8" y="T9"/>
                </a:cxn>
              </a:cxnLst>
              <a:rect l="0" t="0" r="r" b="b"/>
              <a:pathLst>
                <a:path w="127" h="132">
                  <a:moveTo>
                    <a:pt x="127" y="90"/>
                  </a:moveTo>
                  <a:cubicBezTo>
                    <a:pt x="76" y="132"/>
                    <a:pt x="76" y="132"/>
                    <a:pt x="76" y="132"/>
                  </a:cubicBezTo>
                  <a:cubicBezTo>
                    <a:pt x="0" y="27"/>
                    <a:pt x="0" y="27"/>
                    <a:pt x="0" y="27"/>
                  </a:cubicBezTo>
                  <a:cubicBezTo>
                    <a:pt x="42" y="0"/>
                    <a:pt x="42" y="0"/>
                    <a:pt x="42" y="0"/>
                  </a:cubicBezTo>
                  <a:cubicBezTo>
                    <a:pt x="67" y="33"/>
                    <a:pt x="96" y="64"/>
                    <a:pt x="127" y="9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0" name="Freeform 20"/>
            <p:cNvSpPr/>
            <p:nvPr/>
          </p:nvSpPr>
          <p:spPr bwMode="auto">
            <a:xfrm>
              <a:off x="3004658" y="2903537"/>
              <a:ext cx="190500" cy="155575"/>
            </a:xfrm>
            <a:custGeom>
              <a:avLst/>
              <a:gdLst>
                <a:gd name="T0" fmla="*/ 141 w 141"/>
                <a:gd name="T1" fmla="*/ 60 h 116"/>
                <a:gd name="T2" fmla="*/ 105 w 141"/>
                <a:gd name="T3" fmla="*/ 116 h 116"/>
                <a:gd name="T4" fmla="*/ 0 w 141"/>
                <a:gd name="T5" fmla="*/ 39 h 116"/>
                <a:gd name="T6" fmla="*/ 32 w 141"/>
                <a:gd name="T7" fmla="*/ 0 h 116"/>
                <a:gd name="T8" fmla="*/ 141 w 141"/>
                <a:gd name="T9" fmla="*/ 60 h 116"/>
              </a:gdLst>
              <a:ahLst/>
              <a:cxnLst>
                <a:cxn ang="0">
                  <a:pos x="T0" y="T1"/>
                </a:cxn>
                <a:cxn ang="0">
                  <a:pos x="T2" y="T3"/>
                </a:cxn>
                <a:cxn ang="0">
                  <a:pos x="T4" y="T5"/>
                </a:cxn>
                <a:cxn ang="0">
                  <a:pos x="T6" y="T7"/>
                </a:cxn>
                <a:cxn ang="0">
                  <a:pos x="T8" y="T9"/>
                </a:cxn>
              </a:cxnLst>
              <a:rect l="0" t="0" r="r" b="b"/>
              <a:pathLst>
                <a:path w="141" h="116">
                  <a:moveTo>
                    <a:pt x="141" y="60"/>
                  </a:moveTo>
                  <a:cubicBezTo>
                    <a:pt x="105" y="116"/>
                    <a:pt x="105" y="116"/>
                    <a:pt x="105" y="116"/>
                  </a:cubicBezTo>
                  <a:cubicBezTo>
                    <a:pt x="0" y="39"/>
                    <a:pt x="0" y="39"/>
                    <a:pt x="0" y="39"/>
                  </a:cubicBezTo>
                  <a:cubicBezTo>
                    <a:pt x="32" y="0"/>
                    <a:pt x="32" y="0"/>
                    <a:pt x="32" y="0"/>
                  </a:cubicBezTo>
                  <a:cubicBezTo>
                    <a:pt x="65" y="24"/>
                    <a:pt x="102" y="45"/>
                    <a:pt x="141" y="6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1" name="Freeform 21"/>
            <p:cNvSpPr/>
            <p:nvPr/>
          </p:nvSpPr>
          <p:spPr bwMode="auto">
            <a:xfrm>
              <a:off x="3214208" y="3000375"/>
              <a:ext cx="188912" cy="115888"/>
            </a:xfrm>
            <a:custGeom>
              <a:avLst/>
              <a:gdLst>
                <a:gd name="T0" fmla="*/ 140 w 140"/>
                <a:gd name="T1" fmla="*/ 22 h 86"/>
                <a:gd name="T2" fmla="*/ 124 w 140"/>
                <a:gd name="T3" fmla="*/ 86 h 86"/>
                <a:gd name="T4" fmla="*/ 0 w 140"/>
                <a:gd name="T5" fmla="*/ 46 h 86"/>
                <a:gd name="T6" fmla="*/ 18 w 140"/>
                <a:gd name="T7" fmla="*/ 0 h 86"/>
                <a:gd name="T8" fmla="*/ 140 w 140"/>
                <a:gd name="T9" fmla="*/ 22 h 86"/>
              </a:gdLst>
              <a:ahLst/>
              <a:cxnLst>
                <a:cxn ang="0">
                  <a:pos x="T0" y="T1"/>
                </a:cxn>
                <a:cxn ang="0">
                  <a:pos x="T2" y="T3"/>
                </a:cxn>
                <a:cxn ang="0">
                  <a:pos x="T4" y="T5"/>
                </a:cxn>
                <a:cxn ang="0">
                  <a:pos x="T6" y="T7"/>
                </a:cxn>
                <a:cxn ang="0">
                  <a:pos x="T8" y="T9"/>
                </a:cxn>
              </a:cxnLst>
              <a:rect l="0" t="0" r="r" b="b"/>
              <a:pathLst>
                <a:path w="140" h="86">
                  <a:moveTo>
                    <a:pt x="140" y="22"/>
                  </a:moveTo>
                  <a:cubicBezTo>
                    <a:pt x="124" y="86"/>
                    <a:pt x="124" y="86"/>
                    <a:pt x="124" y="86"/>
                  </a:cubicBezTo>
                  <a:cubicBezTo>
                    <a:pt x="0" y="46"/>
                    <a:pt x="0" y="46"/>
                    <a:pt x="0" y="46"/>
                  </a:cubicBezTo>
                  <a:cubicBezTo>
                    <a:pt x="18" y="0"/>
                    <a:pt x="18" y="0"/>
                    <a:pt x="18" y="0"/>
                  </a:cubicBezTo>
                  <a:cubicBezTo>
                    <a:pt x="57" y="12"/>
                    <a:pt x="98" y="20"/>
                    <a:pt x="140" y="2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2" name="Freeform 22"/>
            <p:cNvSpPr/>
            <p:nvPr/>
          </p:nvSpPr>
          <p:spPr bwMode="auto">
            <a:xfrm>
              <a:off x="3445983" y="3011487"/>
              <a:ext cx="176212" cy="88900"/>
            </a:xfrm>
            <a:custGeom>
              <a:avLst/>
              <a:gdLst>
                <a:gd name="T0" fmla="*/ 126 w 130"/>
                <a:gd name="T1" fmla="*/ 0 h 66"/>
                <a:gd name="T2" fmla="*/ 130 w 130"/>
                <a:gd name="T3" fmla="*/ 66 h 66"/>
                <a:gd name="T4" fmla="*/ 0 w 130"/>
                <a:gd name="T5" fmla="*/ 66 h 66"/>
                <a:gd name="T6" fmla="*/ 3 w 130"/>
                <a:gd name="T7" fmla="*/ 15 h 66"/>
                <a:gd name="T8" fmla="*/ 126 w 130"/>
                <a:gd name="T9" fmla="*/ 0 h 66"/>
              </a:gdLst>
              <a:ahLst/>
              <a:cxnLst>
                <a:cxn ang="0">
                  <a:pos x="T0" y="T1"/>
                </a:cxn>
                <a:cxn ang="0">
                  <a:pos x="T2" y="T3"/>
                </a:cxn>
                <a:cxn ang="0">
                  <a:pos x="T4" y="T5"/>
                </a:cxn>
                <a:cxn ang="0">
                  <a:pos x="T6" y="T7"/>
                </a:cxn>
                <a:cxn ang="0">
                  <a:pos x="T8" y="T9"/>
                </a:cxn>
              </a:cxnLst>
              <a:rect l="0" t="0" r="r" b="b"/>
              <a:pathLst>
                <a:path w="130" h="66">
                  <a:moveTo>
                    <a:pt x="126" y="0"/>
                  </a:moveTo>
                  <a:cubicBezTo>
                    <a:pt x="130" y="66"/>
                    <a:pt x="130" y="66"/>
                    <a:pt x="130" y="66"/>
                  </a:cubicBezTo>
                  <a:cubicBezTo>
                    <a:pt x="0" y="66"/>
                    <a:pt x="0" y="66"/>
                    <a:pt x="0" y="66"/>
                  </a:cubicBezTo>
                  <a:cubicBezTo>
                    <a:pt x="3" y="15"/>
                    <a:pt x="3" y="15"/>
                    <a:pt x="3" y="15"/>
                  </a:cubicBezTo>
                  <a:cubicBezTo>
                    <a:pt x="45" y="15"/>
                    <a:pt x="87" y="10"/>
                    <a:pt x="126"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3" name="Freeform 23"/>
            <p:cNvSpPr/>
            <p:nvPr/>
          </p:nvSpPr>
          <p:spPr bwMode="auto">
            <a:xfrm>
              <a:off x="3660295" y="2925762"/>
              <a:ext cx="184150" cy="136525"/>
            </a:xfrm>
            <a:custGeom>
              <a:avLst/>
              <a:gdLst>
                <a:gd name="T0" fmla="*/ 112 w 136"/>
                <a:gd name="T1" fmla="*/ 0 h 101"/>
                <a:gd name="T2" fmla="*/ 136 w 136"/>
                <a:gd name="T3" fmla="*/ 61 h 101"/>
                <a:gd name="T4" fmla="*/ 13 w 136"/>
                <a:gd name="T5" fmla="*/ 101 h 101"/>
                <a:gd name="T6" fmla="*/ 0 w 136"/>
                <a:gd name="T7" fmla="*/ 53 h 101"/>
                <a:gd name="T8" fmla="*/ 112 w 136"/>
                <a:gd name="T9" fmla="*/ 0 h 101"/>
              </a:gdLst>
              <a:ahLst/>
              <a:cxnLst>
                <a:cxn ang="0">
                  <a:pos x="T0" y="T1"/>
                </a:cxn>
                <a:cxn ang="0">
                  <a:pos x="T2" y="T3"/>
                </a:cxn>
                <a:cxn ang="0">
                  <a:pos x="T4" y="T5"/>
                </a:cxn>
                <a:cxn ang="0">
                  <a:pos x="T6" y="T7"/>
                </a:cxn>
                <a:cxn ang="0">
                  <a:pos x="T8" y="T9"/>
                </a:cxn>
              </a:cxnLst>
              <a:rect l="0" t="0" r="r" b="b"/>
              <a:pathLst>
                <a:path w="136" h="101">
                  <a:moveTo>
                    <a:pt x="112" y="0"/>
                  </a:moveTo>
                  <a:cubicBezTo>
                    <a:pt x="136" y="61"/>
                    <a:pt x="136" y="61"/>
                    <a:pt x="136" y="61"/>
                  </a:cubicBezTo>
                  <a:cubicBezTo>
                    <a:pt x="13" y="101"/>
                    <a:pt x="13" y="101"/>
                    <a:pt x="13" y="101"/>
                  </a:cubicBezTo>
                  <a:cubicBezTo>
                    <a:pt x="0" y="53"/>
                    <a:pt x="0" y="53"/>
                    <a:pt x="0" y="53"/>
                  </a:cubicBezTo>
                  <a:cubicBezTo>
                    <a:pt x="40" y="40"/>
                    <a:pt x="78" y="22"/>
                    <a:pt x="112"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4" name="Freeform 24"/>
            <p:cNvSpPr/>
            <p:nvPr/>
          </p:nvSpPr>
          <p:spPr bwMode="auto">
            <a:xfrm>
              <a:off x="3850795" y="2784475"/>
              <a:ext cx="177800" cy="171450"/>
            </a:xfrm>
            <a:custGeom>
              <a:avLst/>
              <a:gdLst>
                <a:gd name="T0" fmla="*/ 90 w 132"/>
                <a:gd name="T1" fmla="*/ 0 h 127"/>
                <a:gd name="T2" fmla="*/ 132 w 132"/>
                <a:gd name="T3" fmla="*/ 51 h 127"/>
                <a:gd name="T4" fmla="*/ 27 w 132"/>
                <a:gd name="T5" fmla="*/ 127 h 127"/>
                <a:gd name="T6" fmla="*/ 0 w 132"/>
                <a:gd name="T7" fmla="*/ 85 h 127"/>
                <a:gd name="T8" fmla="*/ 90 w 132"/>
                <a:gd name="T9" fmla="*/ 0 h 127"/>
              </a:gdLst>
              <a:ahLst/>
              <a:cxnLst>
                <a:cxn ang="0">
                  <a:pos x="T0" y="T1"/>
                </a:cxn>
                <a:cxn ang="0">
                  <a:pos x="T2" y="T3"/>
                </a:cxn>
                <a:cxn ang="0">
                  <a:pos x="T4" y="T5"/>
                </a:cxn>
                <a:cxn ang="0">
                  <a:pos x="T6" y="T7"/>
                </a:cxn>
                <a:cxn ang="0">
                  <a:pos x="T8" y="T9"/>
                </a:cxn>
              </a:cxnLst>
              <a:rect l="0" t="0" r="r" b="b"/>
              <a:pathLst>
                <a:path w="132" h="127">
                  <a:moveTo>
                    <a:pt x="90" y="0"/>
                  </a:moveTo>
                  <a:cubicBezTo>
                    <a:pt x="132" y="51"/>
                    <a:pt x="132" y="51"/>
                    <a:pt x="132" y="51"/>
                  </a:cubicBezTo>
                  <a:cubicBezTo>
                    <a:pt x="27" y="127"/>
                    <a:pt x="27" y="127"/>
                    <a:pt x="27" y="127"/>
                  </a:cubicBezTo>
                  <a:cubicBezTo>
                    <a:pt x="0" y="85"/>
                    <a:pt x="0" y="85"/>
                    <a:pt x="0" y="85"/>
                  </a:cubicBezTo>
                  <a:cubicBezTo>
                    <a:pt x="33" y="60"/>
                    <a:pt x="64" y="32"/>
                    <a:pt x="9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5" name="Freeform 25"/>
            <p:cNvSpPr/>
            <p:nvPr/>
          </p:nvSpPr>
          <p:spPr bwMode="auto">
            <a:xfrm>
              <a:off x="4001608" y="2600325"/>
              <a:ext cx="153987" cy="188913"/>
            </a:xfrm>
            <a:custGeom>
              <a:avLst/>
              <a:gdLst>
                <a:gd name="T0" fmla="*/ 60 w 115"/>
                <a:gd name="T1" fmla="*/ 0 h 141"/>
                <a:gd name="T2" fmla="*/ 115 w 115"/>
                <a:gd name="T3" fmla="*/ 36 h 141"/>
                <a:gd name="T4" fmla="*/ 39 w 115"/>
                <a:gd name="T5" fmla="*/ 141 h 141"/>
                <a:gd name="T6" fmla="*/ 0 w 115"/>
                <a:gd name="T7" fmla="*/ 109 h 141"/>
                <a:gd name="T8" fmla="*/ 60 w 115"/>
                <a:gd name="T9" fmla="*/ 0 h 141"/>
              </a:gdLst>
              <a:ahLst/>
              <a:cxnLst>
                <a:cxn ang="0">
                  <a:pos x="T0" y="T1"/>
                </a:cxn>
                <a:cxn ang="0">
                  <a:pos x="T2" y="T3"/>
                </a:cxn>
                <a:cxn ang="0">
                  <a:pos x="T4" y="T5"/>
                </a:cxn>
                <a:cxn ang="0">
                  <a:pos x="T6" y="T7"/>
                </a:cxn>
                <a:cxn ang="0">
                  <a:pos x="T8" y="T9"/>
                </a:cxn>
              </a:cxnLst>
              <a:rect l="0" t="0" r="r" b="b"/>
              <a:pathLst>
                <a:path w="115" h="141">
                  <a:moveTo>
                    <a:pt x="60" y="0"/>
                  </a:moveTo>
                  <a:cubicBezTo>
                    <a:pt x="115" y="36"/>
                    <a:pt x="115" y="36"/>
                    <a:pt x="115" y="36"/>
                  </a:cubicBezTo>
                  <a:cubicBezTo>
                    <a:pt x="39" y="141"/>
                    <a:pt x="39" y="141"/>
                    <a:pt x="39" y="141"/>
                  </a:cubicBezTo>
                  <a:cubicBezTo>
                    <a:pt x="0" y="109"/>
                    <a:pt x="0" y="109"/>
                    <a:pt x="0" y="109"/>
                  </a:cubicBezTo>
                  <a:cubicBezTo>
                    <a:pt x="24" y="76"/>
                    <a:pt x="44" y="39"/>
                    <a:pt x="6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6" name="Freeform 26"/>
            <p:cNvSpPr/>
            <p:nvPr/>
          </p:nvSpPr>
          <p:spPr bwMode="auto">
            <a:xfrm>
              <a:off x="4096858" y="2392362"/>
              <a:ext cx="117475" cy="188913"/>
            </a:xfrm>
            <a:custGeom>
              <a:avLst/>
              <a:gdLst>
                <a:gd name="T0" fmla="*/ 23 w 87"/>
                <a:gd name="T1" fmla="*/ 0 h 140"/>
                <a:gd name="T2" fmla="*/ 87 w 87"/>
                <a:gd name="T3" fmla="*/ 17 h 140"/>
                <a:gd name="T4" fmla="*/ 47 w 87"/>
                <a:gd name="T5" fmla="*/ 140 h 140"/>
                <a:gd name="T6" fmla="*/ 0 w 87"/>
                <a:gd name="T7" fmla="*/ 122 h 140"/>
                <a:gd name="T8" fmla="*/ 23 w 87"/>
                <a:gd name="T9" fmla="*/ 0 h 140"/>
              </a:gdLst>
              <a:ahLst/>
              <a:cxnLst>
                <a:cxn ang="0">
                  <a:pos x="T0" y="T1"/>
                </a:cxn>
                <a:cxn ang="0">
                  <a:pos x="T2" y="T3"/>
                </a:cxn>
                <a:cxn ang="0">
                  <a:pos x="T4" y="T5"/>
                </a:cxn>
                <a:cxn ang="0">
                  <a:pos x="T6" y="T7"/>
                </a:cxn>
                <a:cxn ang="0">
                  <a:pos x="T8" y="T9"/>
                </a:cxn>
              </a:cxnLst>
              <a:rect l="0" t="0" r="r" b="b"/>
              <a:pathLst>
                <a:path w="87" h="140">
                  <a:moveTo>
                    <a:pt x="23" y="0"/>
                  </a:moveTo>
                  <a:cubicBezTo>
                    <a:pt x="87" y="17"/>
                    <a:pt x="87" y="17"/>
                    <a:pt x="87" y="17"/>
                  </a:cubicBezTo>
                  <a:cubicBezTo>
                    <a:pt x="47" y="140"/>
                    <a:pt x="47" y="140"/>
                    <a:pt x="47" y="140"/>
                  </a:cubicBezTo>
                  <a:cubicBezTo>
                    <a:pt x="0" y="122"/>
                    <a:pt x="0" y="122"/>
                    <a:pt x="0" y="122"/>
                  </a:cubicBezTo>
                  <a:cubicBezTo>
                    <a:pt x="13" y="83"/>
                    <a:pt x="21" y="42"/>
                    <a:pt x="23"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7" name="Freeform 27"/>
            <p:cNvSpPr/>
            <p:nvPr/>
          </p:nvSpPr>
          <p:spPr bwMode="auto">
            <a:xfrm>
              <a:off x="4107970" y="2173287"/>
              <a:ext cx="88900" cy="174625"/>
            </a:xfrm>
            <a:custGeom>
              <a:avLst/>
              <a:gdLst>
                <a:gd name="T0" fmla="*/ 0 w 66"/>
                <a:gd name="T1" fmla="*/ 4 h 130"/>
                <a:gd name="T2" fmla="*/ 66 w 66"/>
                <a:gd name="T3" fmla="*/ 0 h 130"/>
                <a:gd name="T4" fmla="*/ 66 w 66"/>
                <a:gd name="T5" fmla="*/ 130 h 130"/>
                <a:gd name="T6" fmla="*/ 16 w 66"/>
                <a:gd name="T7" fmla="*/ 127 h 130"/>
                <a:gd name="T8" fmla="*/ 0 w 66"/>
                <a:gd name="T9" fmla="*/ 4 h 130"/>
              </a:gdLst>
              <a:ahLst/>
              <a:cxnLst>
                <a:cxn ang="0">
                  <a:pos x="T0" y="T1"/>
                </a:cxn>
                <a:cxn ang="0">
                  <a:pos x="T2" y="T3"/>
                </a:cxn>
                <a:cxn ang="0">
                  <a:pos x="T4" y="T5"/>
                </a:cxn>
                <a:cxn ang="0">
                  <a:pos x="T6" y="T7"/>
                </a:cxn>
                <a:cxn ang="0">
                  <a:pos x="T8" y="T9"/>
                </a:cxn>
              </a:cxnLst>
              <a:rect l="0" t="0" r="r" b="b"/>
              <a:pathLst>
                <a:path w="66" h="130">
                  <a:moveTo>
                    <a:pt x="0" y="4"/>
                  </a:moveTo>
                  <a:cubicBezTo>
                    <a:pt x="66" y="0"/>
                    <a:pt x="66" y="0"/>
                    <a:pt x="66" y="0"/>
                  </a:cubicBezTo>
                  <a:cubicBezTo>
                    <a:pt x="66" y="130"/>
                    <a:pt x="66" y="130"/>
                    <a:pt x="66" y="130"/>
                  </a:cubicBezTo>
                  <a:cubicBezTo>
                    <a:pt x="16" y="127"/>
                    <a:pt x="16" y="127"/>
                    <a:pt x="16" y="127"/>
                  </a:cubicBezTo>
                  <a:cubicBezTo>
                    <a:pt x="16" y="85"/>
                    <a:pt x="10" y="44"/>
                    <a:pt x="0" y="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8" name="Freeform 28"/>
            <p:cNvSpPr/>
            <p:nvPr/>
          </p:nvSpPr>
          <p:spPr bwMode="auto">
            <a:xfrm>
              <a:off x="4022245" y="1951037"/>
              <a:ext cx="138112" cy="182563"/>
            </a:xfrm>
            <a:custGeom>
              <a:avLst/>
              <a:gdLst>
                <a:gd name="T0" fmla="*/ 0 w 102"/>
                <a:gd name="T1" fmla="*/ 24 h 136"/>
                <a:gd name="T2" fmla="*/ 62 w 102"/>
                <a:gd name="T3" fmla="*/ 0 h 136"/>
                <a:gd name="T4" fmla="*/ 102 w 102"/>
                <a:gd name="T5" fmla="*/ 123 h 136"/>
                <a:gd name="T6" fmla="*/ 54 w 102"/>
                <a:gd name="T7" fmla="*/ 136 h 136"/>
                <a:gd name="T8" fmla="*/ 0 w 102"/>
                <a:gd name="T9" fmla="*/ 24 h 136"/>
              </a:gdLst>
              <a:ahLst/>
              <a:cxnLst>
                <a:cxn ang="0">
                  <a:pos x="T0" y="T1"/>
                </a:cxn>
                <a:cxn ang="0">
                  <a:pos x="T2" y="T3"/>
                </a:cxn>
                <a:cxn ang="0">
                  <a:pos x="T4" y="T5"/>
                </a:cxn>
                <a:cxn ang="0">
                  <a:pos x="T6" y="T7"/>
                </a:cxn>
                <a:cxn ang="0">
                  <a:pos x="T8" y="T9"/>
                </a:cxn>
              </a:cxnLst>
              <a:rect l="0" t="0" r="r" b="b"/>
              <a:pathLst>
                <a:path w="102" h="136">
                  <a:moveTo>
                    <a:pt x="0" y="24"/>
                  </a:moveTo>
                  <a:cubicBezTo>
                    <a:pt x="62" y="0"/>
                    <a:pt x="62" y="0"/>
                    <a:pt x="62" y="0"/>
                  </a:cubicBezTo>
                  <a:cubicBezTo>
                    <a:pt x="102" y="123"/>
                    <a:pt x="102" y="123"/>
                    <a:pt x="102" y="123"/>
                  </a:cubicBezTo>
                  <a:cubicBezTo>
                    <a:pt x="54" y="136"/>
                    <a:pt x="54" y="136"/>
                    <a:pt x="54" y="136"/>
                  </a:cubicBezTo>
                  <a:cubicBezTo>
                    <a:pt x="40" y="96"/>
                    <a:pt x="22" y="59"/>
                    <a:pt x="0" y="2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49" name="Freeform 29"/>
            <p:cNvSpPr/>
            <p:nvPr/>
          </p:nvSpPr>
          <p:spPr bwMode="auto">
            <a:xfrm>
              <a:off x="3882545" y="1765300"/>
              <a:ext cx="171450" cy="177800"/>
            </a:xfrm>
            <a:custGeom>
              <a:avLst/>
              <a:gdLst>
                <a:gd name="T0" fmla="*/ 0 w 127"/>
                <a:gd name="T1" fmla="*/ 42 h 132"/>
                <a:gd name="T2" fmla="*/ 51 w 127"/>
                <a:gd name="T3" fmla="*/ 0 h 132"/>
                <a:gd name="T4" fmla="*/ 127 w 127"/>
                <a:gd name="T5" fmla="*/ 105 h 132"/>
                <a:gd name="T6" fmla="*/ 85 w 127"/>
                <a:gd name="T7" fmla="*/ 132 h 132"/>
                <a:gd name="T8" fmla="*/ 0 w 127"/>
                <a:gd name="T9" fmla="*/ 42 h 132"/>
              </a:gdLst>
              <a:ahLst/>
              <a:cxnLst>
                <a:cxn ang="0">
                  <a:pos x="T0" y="T1"/>
                </a:cxn>
                <a:cxn ang="0">
                  <a:pos x="T2" y="T3"/>
                </a:cxn>
                <a:cxn ang="0">
                  <a:pos x="T4" y="T5"/>
                </a:cxn>
                <a:cxn ang="0">
                  <a:pos x="T6" y="T7"/>
                </a:cxn>
                <a:cxn ang="0">
                  <a:pos x="T8" y="T9"/>
                </a:cxn>
              </a:cxnLst>
              <a:rect l="0" t="0" r="r" b="b"/>
              <a:pathLst>
                <a:path w="127" h="132">
                  <a:moveTo>
                    <a:pt x="0" y="42"/>
                  </a:moveTo>
                  <a:cubicBezTo>
                    <a:pt x="51" y="0"/>
                    <a:pt x="51" y="0"/>
                    <a:pt x="51" y="0"/>
                  </a:cubicBezTo>
                  <a:cubicBezTo>
                    <a:pt x="127" y="105"/>
                    <a:pt x="127" y="105"/>
                    <a:pt x="127" y="105"/>
                  </a:cubicBezTo>
                  <a:cubicBezTo>
                    <a:pt x="85" y="132"/>
                    <a:pt x="85" y="132"/>
                    <a:pt x="85" y="132"/>
                  </a:cubicBezTo>
                  <a:cubicBezTo>
                    <a:pt x="60" y="99"/>
                    <a:pt x="32" y="68"/>
                    <a:pt x="0" y="4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0" name="Freeform 30"/>
            <p:cNvSpPr/>
            <p:nvPr/>
          </p:nvSpPr>
          <p:spPr bwMode="auto">
            <a:xfrm>
              <a:off x="3696808" y="1638300"/>
              <a:ext cx="190500" cy="155575"/>
            </a:xfrm>
            <a:custGeom>
              <a:avLst/>
              <a:gdLst>
                <a:gd name="T0" fmla="*/ 0 w 141"/>
                <a:gd name="T1" fmla="*/ 55 h 115"/>
                <a:gd name="T2" fmla="*/ 36 w 141"/>
                <a:gd name="T3" fmla="*/ 0 h 115"/>
                <a:gd name="T4" fmla="*/ 141 w 141"/>
                <a:gd name="T5" fmla="*/ 76 h 115"/>
                <a:gd name="T6" fmla="*/ 109 w 141"/>
                <a:gd name="T7" fmla="*/ 115 h 115"/>
                <a:gd name="T8" fmla="*/ 0 w 141"/>
                <a:gd name="T9" fmla="*/ 55 h 115"/>
              </a:gdLst>
              <a:ahLst/>
              <a:cxnLst>
                <a:cxn ang="0">
                  <a:pos x="T0" y="T1"/>
                </a:cxn>
                <a:cxn ang="0">
                  <a:pos x="T2" y="T3"/>
                </a:cxn>
                <a:cxn ang="0">
                  <a:pos x="T4" y="T5"/>
                </a:cxn>
                <a:cxn ang="0">
                  <a:pos x="T6" y="T7"/>
                </a:cxn>
                <a:cxn ang="0">
                  <a:pos x="T8" y="T9"/>
                </a:cxn>
              </a:cxnLst>
              <a:rect l="0" t="0" r="r" b="b"/>
              <a:pathLst>
                <a:path w="141" h="115">
                  <a:moveTo>
                    <a:pt x="0" y="55"/>
                  </a:moveTo>
                  <a:cubicBezTo>
                    <a:pt x="36" y="0"/>
                    <a:pt x="36" y="0"/>
                    <a:pt x="36" y="0"/>
                  </a:cubicBezTo>
                  <a:cubicBezTo>
                    <a:pt x="141" y="76"/>
                    <a:pt x="141" y="76"/>
                    <a:pt x="141" y="76"/>
                  </a:cubicBezTo>
                  <a:cubicBezTo>
                    <a:pt x="109" y="115"/>
                    <a:pt x="109" y="115"/>
                    <a:pt x="109" y="115"/>
                  </a:cubicBezTo>
                  <a:cubicBezTo>
                    <a:pt x="76" y="91"/>
                    <a:pt x="39" y="71"/>
                    <a:pt x="0" y="55"/>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1" name="Freeform 32"/>
            <p:cNvSpPr/>
            <p:nvPr/>
          </p:nvSpPr>
          <p:spPr bwMode="auto">
            <a:xfrm>
              <a:off x="3269770" y="1598612"/>
              <a:ext cx="176212" cy="88900"/>
            </a:xfrm>
            <a:custGeom>
              <a:avLst/>
              <a:gdLst>
                <a:gd name="T0" fmla="*/ 0 w 130"/>
                <a:gd name="T1" fmla="*/ 0 h 66"/>
                <a:gd name="T2" fmla="*/ 130 w 130"/>
                <a:gd name="T3" fmla="*/ 0 h 66"/>
                <a:gd name="T4" fmla="*/ 127 w 130"/>
                <a:gd name="T5" fmla="*/ 50 h 66"/>
                <a:gd name="T6" fmla="*/ 4 w 130"/>
                <a:gd name="T7" fmla="*/ 66 h 66"/>
                <a:gd name="T8" fmla="*/ 0 w 130"/>
                <a:gd name="T9" fmla="*/ 0 h 66"/>
              </a:gdLst>
              <a:ahLst/>
              <a:cxnLst>
                <a:cxn ang="0">
                  <a:pos x="T0" y="T1"/>
                </a:cxn>
                <a:cxn ang="0">
                  <a:pos x="T2" y="T3"/>
                </a:cxn>
                <a:cxn ang="0">
                  <a:pos x="T4" y="T5"/>
                </a:cxn>
                <a:cxn ang="0">
                  <a:pos x="T6" y="T7"/>
                </a:cxn>
                <a:cxn ang="0">
                  <a:pos x="T8" y="T9"/>
                </a:cxn>
              </a:cxnLst>
              <a:rect l="0" t="0" r="r" b="b"/>
              <a:pathLst>
                <a:path w="130" h="66">
                  <a:moveTo>
                    <a:pt x="0" y="0"/>
                  </a:moveTo>
                  <a:cubicBezTo>
                    <a:pt x="130" y="0"/>
                    <a:pt x="130" y="0"/>
                    <a:pt x="130" y="0"/>
                  </a:cubicBezTo>
                  <a:cubicBezTo>
                    <a:pt x="127" y="50"/>
                    <a:pt x="127" y="50"/>
                    <a:pt x="127" y="50"/>
                  </a:cubicBezTo>
                  <a:cubicBezTo>
                    <a:pt x="85" y="50"/>
                    <a:pt x="43" y="56"/>
                    <a:pt x="4" y="66"/>
                  </a:cubicBezTo>
                  <a:lnTo>
                    <a:pt x="0" y="0"/>
                  </a:ln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grpSp>
      <p:grpSp>
        <p:nvGrpSpPr>
          <p:cNvPr id="52" name="Group 4"/>
          <p:cNvGrpSpPr/>
          <p:nvPr/>
        </p:nvGrpSpPr>
        <p:grpSpPr>
          <a:xfrm>
            <a:off x="6498590" y="1553210"/>
            <a:ext cx="2091690" cy="2080260"/>
            <a:chOff x="4787420" y="1581150"/>
            <a:chExt cx="1536700" cy="1535113"/>
          </a:xfrm>
          <a:solidFill>
            <a:srgbClr val="0068AF"/>
          </a:solidFill>
        </p:grpSpPr>
        <p:sp>
          <p:nvSpPr>
            <p:cNvPr id="53" name="Freeform 31"/>
            <p:cNvSpPr/>
            <p:nvPr/>
          </p:nvSpPr>
          <p:spPr bwMode="auto">
            <a:xfrm>
              <a:off x="5598632" y="1581150"/>
              <a:ext cx="188912" cy="117475"/>
            </a:xfrm>
            <a:custGeom>
              <a:avLst/>
              <a:gdLst>
                <a:gd name="T0" fmla="*/ 0 w 140"/>
                <a:gd name="T1" fmla="*/ 64 h 87"/>
                <a:gd name="T2" fmla="*/ 16 w 140"/>
                <a:gd name="T3" fmla="*/ 0 h 87"/>
                <a:gd name="T4" fmla="*/ 140 w 140"/>
                <a:gd name="T5" fmla="*/ 40 h 87"/>
                <a:gd name="T6" fmla="*/ 122 w 140"/>
                <a:gd name="T7" fmla="*/ 87 h 87"/>
                <a:gd name="T8" fmla="*/ 0 w 140"/>
                <a:gd name="T9" fmla="*/ 64 h 87"/>
              </a:gdLst>
              <a:ahLst/>
              <a:cxnLst>
                <a:cxn ang="0">
                  <a:pos x="T0" y="T1"/>
                </a:cxn>
                <a:cxn ang="0">
                  <a:pos x="T2" y="T3"/>
                </a:cxn>
                <a:cxn ang="0">
                  <a:pos x="T4" y="T5"/>
                </a:cxn>
                <a:cxn ang="0">
                  <a:pos x="T6" y="T7"/>
                </a:cxn>
                <a:cxn ang="0">
                  <a:pos x="T8" y="T9"/>
                </a:cxn>
              </a:cxnLst>
              <a:rect l="0" t="0" r="r" b="b"/>
              <a:pathLst>
                <a:path w="140" h="87">
                  <a:moveTo>
                    <a:pt x="0" y="64"/>
                  </a:moveTo>
                  <a:cubicBezTo>
                    <a:pt x="16" y="0"/>
                    <a:pt x="16" y="0"/>
                    <a:pt x="16" y="0"/>
                  </a:cubicBezTo>
                  <a:cubicBezTo>
                    <a:pt x="140" y="40"/>
                    <a:pt x="140" y="40"/>
                    <a:pt x="140" y="40"/>
                  </a:cubicBezTo>
                  <a:cubicBezTo>
                    <a:pt x="122" y="87"/>
                    <a:pt x="122" y="87"/>
                    <a:pt x="122" y="87"/>
                  </a:cubicBezTo>
                  <a:cubicBezTo>
                    <a:pt x="83" y="74"/>
                    <a:pt x="42" y="67"/>
                    <a:pt x="0" y="6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4" name="Freeform 13"/>
            <p:cNvSpPr/>
            <p:nvPr/>
          </p:nvSpPr>
          <p:spPr bwMode="auto">
            <a:xfrm>
              <a:off x="5157307" y="1635125"/>
              <a:ext cx="184150" cy="138113"/>
            </a:xfrm>
            <a:custGeom>
              <a:avLst/>
              <a:gdLst>
                <a:gd name="T0" fmla="*/ 24 w 136"/>
                <a:gd name="T1" fmla="*/ 102 h 102"/>
                <a:gd name="T2" fmla="*/ 0 w 136"/>
                <a:gd name="T3" fmla="*/ 40 h 102"/>
                <a:gd name="T4" fmla="*/ 123 w 136"/>
                <a:gd name="T5" fmla="*/ 0 h 102"/>
                <a:gd name="T6" fmla="*/ 136 w 136"/>
                <a:gd name="T7" fmla="*/ 49 h 102"/>
                <a:gd name="T8" fmla="*/ 24 w 136"/>
                <a:gd name="T9" fmla="*/ 102 h 102"/>
              </a:gdLst>
              <a:ahLst/>
              <a:cxnLst>
                <a:cxn ang="0">
                  <a:pos x="T0" y="T1"/>
                </a:cxn>
                <a:cxn ang="0">
                  <a:pos x="T2" y="T3"/>
                </a:cxn>
                <a:cxn ang="0">
                  <a:pos x="T4" y="T5"/>
                </a:cxn>
                <a:cxn ang="0">
                  <a:pos x="T6" y="T7"/>
                </a:cxn>
                <a:cxn ang="0">
                  <a:pos x="T8" y="T9"/>
                </a:cxn>
              </a:cxnLst>
              <a:rect l="0" t="0" r="r" b="b"/>
              <a:pathLst>
                <a:path w="136" h="102">
                  <a:moveTo>
                    <a:pt x="24" y="102"/>
                  </a:moveTo>
                  <a:cubicBezTo>
                    <a:pt x="0" y="40"/>
                    <a:pt x="0" y="40"/>
                    <a:pt x="0" y="40"/>
                  </a:cubicBezTo>
                  <a:cubicBezTo>
                    <a:pt x="123" y="0"/>
                    <a:pt x="123" y="0"/>
                    <a:pt x="123" y="0"/>
                  </a:cubicBezTo>
                  <a:cubicBezTo>
                    <a:pt x="136" y="49"/>
                    <a:pt x="136" y="49"/>
                    <a:pt x="136" y="49"/>
                  </a:cubicBezTo>
                  <a:cubicBezTo>
                    <a:pt x="96" y="62"/>
                    <a:pt x="58" y="80"/>
                    <a:pt x="24" y="10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5" name="Freeform 14"/>
            <p:cNvSpPr/>
            <p:nvPr/>
          </p:nvSpPr>
          <p:spPr bwMode="auto">
            <a:xfrm>
              <a:off x="4973157" y="1741487"/>
              <a:ext cx="177800" cy="173038"/>
            </a:xfrm>
            <a:custGeom>
              <a:avLst/>
              <a:gdLst>
                <a:gd name="T0" fmla="*/ 42 w 132"/>
                <a:gd name="T1" fmla="*/ 128 h 128"/>
                <a:gd name="T2" fmla="*/ 0 w 132"/>
                <a:gd name="T3" fmla="*/ 76 h 128"/>
                <a:gd name="T4" fmla="*/ 105 w 132"/>
                <a:gd name="T5" fmla="*/ 0 h 128"/>
                <a:gd name="T6" fmla="*/ 132 w 132"/>
                <a:gd name="T7" fmla="*/ 42 h 128"/>
                <a:gd name="T8" fmla="*/ 42 w 132"/>
                <a:gd name="T9" fmla="*/ 128 h 128"/>
              </a:gdLst>
              <a:ahLst/>
              <a:cxnLst>
                <a:cxn ang="0">
                  <a:pos x="T0" y="T1"/>
                </a:cxn>
                <a:cxn ang="0">
                  <a:pos x="T2" y="T3"/>
                </a:cxn>
                <a:cxn ang="0">
                  <a:pos x="T4" y="T5"/>
                </a:cxn>
                <a:cxn ang="0">
                  <a:pos x="T6" y="T7"/>
                </a:cxn>
                <a:cxn ang="0">
                  <a:pos x="T8" y="T9"/>
                </a:cxn>
              </a:cxnLst>
              <a:rect l="0" t="0" r="r" b="b"/>
              <a:pathLst>
                <a:path w="132" h="128">
                  <a:moveTo>
                    <a:pt x="42" y="128"/>
                  </a:moveTo>
                  <a:cubicBezTo>
                    <a:pt x="0" y="76"/>
                    <a:pt x="0" y="76"/>
                    <a:pt x="0" y="76"/>
                  </a:cubicBezTo>
                  <a:cubicBezTo>
                    <a:pt x="105" y="0"/>
                    <a:pt x="105" y="0"/>
                    <a:pt x="105" y="0"/>
                  </a:cubicBezTo>
                  <a:cubicBezTo>
                    <a:pt x="132" y="42"/>
                    <a:pt x="132" y="42"/>
                    <a:pt x="132" y="42"/>
                  </a:cubicBezTo>
                  <a:cubicBezTo>
                    <a:pt x="99" y="67"/>
                    <a:pt x="68" y="96"/>
                    <a:pt x="42" y="128"/>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6" name="Freeform 15"/>
            <p:cNvSpPr/>
            <p:nvPr/>
          </p:nvSpPr>
          <p:spPr bwMode="auto">
            <a:xfrm>
              <a:off x="4846157" y="1908175"/>
              <a:ext cx="153987" cy="188913"/>
            </a:xfrm>
            <a:custGeom>
              <a:avLst/>
              <a:gdLst>
                <a:gd name="T0" fmla="*/ 55 w 115"/>
                <a:gd name="T1" fmla="*/ 141 h 141"/>
                <a:gd name="T2" fmla="*/ 0 w 115"/>
                <a:gd name="T3" fmla="*/ 105 h 141"/>
                <a:gd name="T4" fmla="*/ 76 w 115"/>
                <a:gd name="T5" fmla="*/ 0 h 141"/>
                <a:gd name="T6" fmla="*/ 115 w 115"/>
                <a:gd name="T7" fmla="*/ 32 h 141"/>
                <a:gd name="T8" fmla="*/ 55 w 115"/>
                <a:gd name="T9" fmla="*/ 141 h 141"/>
              </a:gdLst>
              <a:ahLst/>
              <a:cxnLst>
                <a:cxn ang="0">
                  <a:pos x="T0" y="T1"/>
                </a:cxn>
                <a:cxn ang="0">
                  <a:pos x="T2" y="T3"/>
                </a:cxn>
                <a:cxn ang="0">
                  <a:pos x="T4" y="T5"/>
                </a:cxn>
                <a:cxn ang="0">
                  <a:pos x="T6" y="T7"/>
                </a:cxn>
                <a:cxn ang="0">
                  <a:pos x="T8" y="T9"/>
                </a:cxn>
              </a:cxnLst>
              <a:rect l="0" t="0" r="r" b="b"/>
              <a:pathLst>
                <a:path w="115" h="141">
                  <a:moveTo>
                    <a:pt x="55" y="141"/>
                  </a:moveTo>
                  <a:cubicBezTo>
                    <a:pt x="0" y="105"/>
                    <a:pt x="0" y="105"/>
                    <a:pt x="0" y="105"/>
                  </a:cubicBezTo>
                  <a:cubicBezTo>
                    <a:pt x="76" y="0"/>
                    <a:pt x="76" y="0"/>
                    <a:pt x="76" y="0"/>
                  </a:cubicBezTo>
                  <a:cubicBezTo>
                    <a:pt x="115" y="32"/>
                    <a:pt x="115" y="32"/>
                    <a:pt x="115" y="32"/>
                  </a:cubicBezTo>
                  <a:cubicBezTo>
                    <a:pt x="91" y="65"/>
                    <a:pt x="71" y="102"/>
                    <a:pt x="55" y="141"/>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7" name="Freeform 16"/>
            <p:cNvSpPr/>
            <p:nvPr/>
          </p:nvSpPr>
          <p:spPr bwMode="auto">
            <a:xfrm>
              <a:off x="4787420" y="2116137"/>
              <a:ext cx="117475" cy="188913"/>
            </a:xfrm>
            <a:custGeom>
              <a:avLst/>
              <a:gdLst>
                <a:gd name="T0" fmla="*/ 64 w 87"/>
                <a:gd name="T1" fmla="*/ 140 h 140"/>
                <a:gd name="T2" fmla="*/ 0 w 87"/>
                <a:gd name="T3" fmla="*/ 124 h 140"/>
                <a:gd name="T4" fmla="*/ 40 w 87"/>
                <a:gd name="T5" fmla="*/ 0 h 140"/>
                <a:gd name="T6" fmla="*/ 87 w 87"/>
                <a:gd name="T7" fmla="*/ 18 h 140"/>
                <a:gd name="T8" fmla="*/ 64 w 87"/>
                <a:gd name="T9" fmla="*/ 140 h 140"/>
              </a:gdLst>
              <a:ahLst/>
              <a:cxnLst>
                <a:cxn ang="0">
                  <a:pos x="T0" y="T1"/>
                </a:cxn>
                <a:cxn ang="0">
                  <a:pos x="T2" y="T3"/>
                </a:cxn>
                <a:cxn ang="0">
                  <a:pos x="T4" y="T5"/>
                </a:cxn>
                <a:cxn ang="0">
                  <a:pos x="T6" y="T7"/>
                </a:cxn>
                <a:cxn ang="0">
                  <a:pos x="T8" y="T9"/>
                </a:cxn>
              </a:cxnLst>
              <a:rect l="0" t="0" r="r" b="b"/>
              <a:pathLst>
                <a:path w="87" h="140">
                  <a:moveTo>
                    <a:pt x="64" y="140"/>
                  </a:moveTo>
                  <a:cubicBezTo>
                    <a:pt x="0" y="124"/>
                    <a:pt x="0" y="124"/>
                    <a:pt x="0" y="124"/>
                  </a:cubicBezTo>
                  <a:cubicBezTo>
                    <a:pt x="40" y="0"/>
                    <a:pt x="40" y="0"/>
                    <a:pt x="40" y="0"/>
                  </a:cubicBezTo>
                  <a:cubicBezTo>
                    <a:pt x="87" y="18"/>
                    <a:pt x="87" y="18"/>
                    <a:pt x="87" y="18"/>
                  </a:cubicBezTo>
                  <a:cubicBezTo>
                    <a:pt x="74" y="57"/>
                    <a:pt x="66" y="98"/>
                    <a:pt x="64" y="14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8" name="Freeform 17"/>
            <p:cNvSpPr/>
            <p:nvPr/>
          </p:nvSpPr>
          <p:spPr bwMode="auto">
            <a:xfrm>
              <a:off x="4804882" y="2347912"/>
              <a:ext cx="88900" cy="176213"/>
            </a:xfrm>
            <a:custGeom>
              <a:avLst/>
              <a:gdLst>
                <a:gd name="T0" fmla="*/ 66 w 66"/>
                <a:gd name="T1" fmla="*/ 126 h 130"/>
                <a:gd name="T2" fmla="*/ 0 w 66"/>
                <a:gd name="T3" fmla="*/ 130 h 130"/>
                <a:gd name="T4" fmla="*/ 0 w 66"/>
                <a:gd name="T5" fmla="*/ 0 h 130"/>
                <a:gd name="T6" fmla="*/ 50 w 66"/>
                <a:gd name="T7" fmla="*/ 3 h 130"/>
                <a:gd name="T8" fmla="*/ 66 w 66"/>
                <a:gd name="T9" fmla="*/ 126 h 130"/>
              </a:gdLst>
              <a:ahLst/>
              <a:cxnLst>
                <a:cxn ang="0">
                  <a:pos x="T0" y="T1"/>
                </a:cxn>
                <a:cxn ang="0">
                  <a:pos x="T2" y="T3"/>
                </a:cxn>
                <a:cxn ang="0">
                  <a:pos x="T4" y="T5"/>
                </a:cxn>
                <a:cxn ang="0">
                  <a:pos x="T6" y="T7"/>
                </a:cxn>
                <a:cxn ang="0">
                  <a:pos x="T8" y="T9"/>
                </a:cxn>
              </a:cxnLst>
              <a:rect l="0" t="0" r="r" b="b"/>
              <a:pathLst>
                <a:path w="66" h="130">
                  <a:moveTo>
                    <a:pt x="66" y="126"/>
                  </a:moveTo>
                  <a:cubicBezTo>
                    <a:pt x="0" y="130"/>
                    <a:pt x="0" y="130"/>
                    <a:pt x="0" y="130"/>
                  </a:cubicBezTo>
                  <a:cubicBezTo>
                    <a:pt x="0" y="0"/>
                    <a:pt x="0" y="0"/>
                    <a:pt x="0" y="0"/>
                  </a:cubicBezTo>
                  <a:cubicBezTo>
                    <a:pt x="50" y="3"/>
                    <a:pt x="50" y="3"/>
                    <a:pt x="50" y="3"/>
                  </a:cubicBezTo>
                  <a:cubicBezTo>
                    <a:pt x="50" y="45"/>
                    <a:pt x="56" y="87"/>
                    <a:pt x="66" y="126"/>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59" name="Freeform 18"/>
            <p:cNvSpPr/>
            <p:nvPr/>
          </p:nvSpPr>
          <p:spPr bwMode="auto">
            <a:xfrm>
              <a:off x="4841395" y="2563812"/>
              <a:ext cx="138112" cy="184150"/>
            </a:xfrm>
            <a:custGeom>
              <a:avLst/>
              <a:gdLst>
                <a:gd name="T0" fmla="*/ 102 w 102"/>
                <a:gd name="T1" fmla="*/ 112 h 137"/>
                <a:gd name="T2" fmla="*/ 40 w 102"/>
                <a:gd name="T3" fmla="*/ 137 h 137"/>
                <a:gd name="T4" fmla="*/ 0 w 102"/>
                <a:gd name="T5" fmla="*/ 13 h 137"/>
                <a:gd name="T6" fmla="*/ 48 w 102"/>
                <a:gd name="T7" fmla="*/ 0 h 137"/>
                <a:gd name="T8" fmla="*/ 102 w 102"/>
                <a:gd name="T9" fmla="*/ 112 h 137"/>
              </a:gdLst>
              <a:ahLst/>
              <a:cxnLst>
                <a:cxn ang="0">
                  <a:pos x="T0" y="T1"/>
                </a:cxn>
                <a:cxn ang="0">
                  <a:pos x="T2" y="T3"/>
                </a:cxn>
                <a:cxn ang="0">
                  <a:pos x="T4" y="T5"/>
                </a:cxn>
                <a:cxn ang="0">
                  <a:pos x="T6" y="T7"/>
                </a:cxn>
                <a:cxn ang="0">
                  <a:pos x="T8" y="T9"/>
                </a:cxn>
              </a:cxnLst>
              <a:rect l="0" t="0" r="r" b="b"/>
              <a:pathLst>
                <a:path w="102" h="137">
                  <a:moveTo>
                    <a:pt x="102" y="112"/>
                  </a:moveTo>
                  <a:cubicBezTo>
                    <a:pt x="40" y="137"/>
                    <a:pt x="40" y="137"/>
                    <a:pt x="40" y="137"/>
                  </a:cubicBezTo>
                  <a:cubicBezTo>
                    <a:pt x="0" y="13"/>
                    <a:pt x="0" y="13"/>
                    <a:pt x="0" y="13"/>
                  </a:cubicBezTo>
                  <a:cubicBezTo>
                    <a:pt x="48" y="0"/>
                    <a:pt x="48" y="0"/>
                    <a:pt x="48" y="0"/>
                  </a:cubicBezTo>
                  <a:cubicBezTo>
                    <a:pt x="62" y="40"/>
                    <a:pt x="80" y="78"/>
                    <a:pt x="102" y="11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0" name="Freeform 19"/>
            <p:cNvSpPr/>
            <p:nvPr/>
          </p:nvSpPr>
          <p:spPr bwMode="auto">
            <a:xfrm>
              <a:off x="4947757" y="2752725"/>
              <a:ext cx="171450" cy="179388"/>
            </a:xfrm>
            <a:custGeom>
              <a:avLst/>
              <a:gdLst>
                <a:gd name="T0" fmla="*/ 127 w 127"/>
                <a:gd name="T1" fmla="*/ 90 h 132"/>
                <a:gd name="T2" fmla="*/ 76 w 127"/>
                <a:gd name="T3" fmla="*/ 132 h 132"/>
                <a:gd name="T4" fmla="*/ 0 w 127"/>
                <a:gd name="T5" fmla="*/ 27 h 132"/>
                <a:gd name="T6" fmla="*/ 42 w 127"/>
                <a:gd name="T7" fmla="*/ 0 h 132"/>
                <a:gd name="T8" fmla="*/ 127 w 127"/>
                <a:gd name="T9" fmla="*/ 90 h 132"/>
              </a:gdLst>
              <a:ahLst/>
              <a:cxnLst>
                <a:cxn ang="0">
                  <a:pos x="T0" y="T1"/>
                </a:cxn>
                <a:cxn ang="0">
                  <a:pos x="T2" y="T3"/>
                </a:cxn>
                <a:cxn ang="0">
                  <a:pos x="T4" y="T5"/>
                </a:cxn>
                <a:cxn ang="0">
                  <a:pos x="T6" y="T7"/>
                </a:cxn>
                <a:cxn ang="0">
                  <a:pos x="T8" y="T9"/>
                </a:cxn>
              </a:cxnLst>
              <a:rect l="0" t="0" r="r" b="b"/>
              <a:pathLst>
                <a:path w="127" h="132">
                  <a:moveTo>
                    <a:pt x="127" y="90"/>
                  </a:moveTo>
                  <a:cubicBezTo>
                    <a:pt x="76" y="132"/>
                    <a:pt x="76" y="132"/>
                    <a:pt x="76" y="132"/>
                  </a:cubicBezTo>
                  <a:cubicBezTo>
                    <a:pt x="0" y="27"/>
                    <a:pt x="0" y="27"/>
                    <a:pt x="0" y="27"/>
                  </a:cubicBezTo>
                  <a:cubicBezTo>
                    <a:pt x="42" y="0"/>
                    <a:pt x="42" y="0"/>
                    <a:pt x="42" y="0"/>
                  </a:cubicBezTo>
                  <a:cubicBezTo>
                    <a:pt x="67" y="33"/>
                    <a:pt x="96" y="64"/>
                    <a:pt x="127" y="9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1" name="Freeform 20"/>
            <p:cNvSpPr/>
            <p:nvPr/>
          </p:nvSpPr>
          <p:spPr bwMode="auto">
            <a:xfrm>
              <a:off x="5114445" y="2903537"/>
              <a:ext cx="190500" cy="155575"/>
            </a:xfrm>
            <a:custGeom>
              <a:avLst/>
              <a:gdLst>
                <a:gd name="T0" fmla="*/ 141 w 141"/>
                <a:gd name="T1" fmla="*/ 60 h 116"/>
                <a:gd name="T2" fmla="*/ 105 w 141"/>
                <a:gd name="T3" fmla="*/ 116 h 116"/>
                <a:gd name="T4" fmla="*/ 0 w 141"/>
                <a:gd name="T5" fmla="*/ 39 h 116"/>
                <a:gd name="T6" fmla="*/ 32 w 141"/>
                <a:gd name="T7" fmla="*/ 0 h 116"/>
                <a:gd name="T8" fmla="*/ 141 w 141"/>
                <a:gd name="T9" fmla="*/ 60 h 116"/>
              </a:gdLst>
              <a:ahLst/>
              <a:cxnLst>
                <a:cxn ang="0">
                  <a:pos x="T0" y="T1"/>
                </a:cxn>
                <a:cxn ang="0">
                  <a:pos x="T2" y="T3"/>
                </a:cxn>
                <a:cxn ang="0">
                  <a:pos x="T4" y="T5"/>
                </a:cxn>
                <a:cxn ang="0">
                  <a:pos x="T6" y="T7"/>
                </a:cxn>
                <a:cxn ang="0">
                  <a:pos x="T8" y="T9"/>
                </a:cxn>
              </a:cxnLst>
              <a:rect l="0" t="0" r="r" b="b"/>
              <a:pathLst>
                <a:path w="141" h="116">
                  <a:moveTo>
                    <a:pt x="141" y="60"/>
                  </a:moveTo>
                  <a:cubicBezTo>
                    <a:pt x="105" y="116"/>
                    <a:pt x="105" y="116"/>
                    <a:pt x="105" y="116"/>
                  </a:cubicBezTo>
                  <a:cubicBezTo>
                    <a:pt x="0" y="39"/>
                    <a:pt x="0" y="39"/>
                    <a:pt x="0" y="39"/>
                  </a:cubicBezTo>
                  <a:cubicBezTo>
                    <a:pt x="32" y="0"/>
                    <a:pt x="32" y="0"/>
                    <a:pt x="32" y="0"/>
                  </a:cubicBezTo>
                  <a:cubicBezTo>
                    <a:pt x="65" y="24"/>
                    <a:pt x="102" y="45"/>
                    <a:pt x="141" y="6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2" name="Freeform 21"/>
            <p:cNvSpPr/>
            <p:nvPr/>
          </p:nvSpPr>
          <p:spPr bwMode="auto">
            <a:xfrm>
              <a:off x="5323995" y="3000375"/>
              <a:ext cx="188912" cy="115888"/>
            </a:xfrm>
            <a:custGeom>
              <a:avLst/>
              <a:gdLst>
                <a:gd name="T0" fmla="*/ 140 w 140"/>
                <a:gd name="T1" fmla="*/ 22 h 86"/>
                <a:gd name="T2" fmla="*/ 124 w 140"/>
                <a:gd name="T3" fmla="*/ 86 h 86"/>
                <a:gd name="T4" fmla="*/ 0 w 140"/>
                <a:gd name="T5" fmla="*/ 46 h 86"/>
                <a:gd name="T6" fmla="*/ 18 w 140"/>
                <a:gd name="T7" fmla="*/ 0 h 86"/>
                <a:gd name="T8" fmla="*/ 140 w 140"/>
                <a:gd name="T9" fmla="*/ 22 h 86"/>
              </a:gdLst>
              <a:ahLst/>
              <a:cxnLst>
                <a:cxn ang="0">
                  <a:pos x="T0" y="T1"/>
                </a:cxn>
                <a:cxn ang="0">
                  <a:pos x="T2" y="T3"/>
                </a:cxn>
                <a:cxn ang="0">
                  <a:pos x="T4" y="T5"/>
                </a:cxn>
                <a:cxn ang="0">
                  <a:pos x="T6" y="T7"/>
                </a:cxn>
                <a:cxn ang="0">
                  <a:pos x="T8" y="T9"/>
                </a:cxn>
              </a:cxnLst>
              <a:rect l="0" t="0" r="r" b="b"/>
              <a:pathLst>
                <a:path w="140" h="86">
                  <a:moveTo>
                    <a:pt x="140" y="22"/>
                  </a:moveTo>
                  <a:cubicBezTo>
                    <a:pt x="124" y="86"/>
                    <a:pt x="124" y="86"/>
                    <a:pt x="124" y="86"/>
                  </a:cubicBezTo>
                  <a:cubicBezTo>
                    <a:pt x="0" y="46"/>
                    <a:pt x="0" y="46"/>
                    <a:pt x="0" y="46"/>
                  </a:cubicBezTo>
                  <a:cubicBezTo>
                    <a:pt x="18" y="0"/>
                    <a:pt x="18" y="0"/>
                    <a:pt x="18" y="0"/>
                  </a:cubicBezTo>
                  <a:cubicBezTo>
                    <a:pt x="57" y="12"/>
                    <a:pt x="98" y="20"/>
                    <a:pt x="140" y="2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3" name="Freeform 22"/>
            <p:cNvSpPr/>
            <p:nvPr/>
          </p:nvSpPr>
          <p:spPr bwMode="auto">
            <a:xfrm>
              <a:off x="5555770" y="3011487"/>
              <a:ext cx="176212" cy="88900"/>
            </a:xfrm>
            <a:custGeom>
              <a:avLst/>
              <a:gdLst>
                <a:gd name="T0" fmla="*/ 126 w 130"/>
                <a:gd name="T1" fmla="*/ 0 h 66"/>
                <a:gd name="T2" fmla="*/ 130 w 130"/>
                <a:gd name="T3" fmla="*/ 66 h 66"/>
                <a:gd name="T4" fmla="*/ 0 w 130"/>
                <a:gd name="T5" fmla="*/ 66 h 66"/>
                <a:gd name="T6" fmla="*/ 3 w 130"/>
                <a:gd name="T7" fmla="*/ 15 h 66"/>
                <a:gd name="T8" fmla="*/ 126 w 130"/>
                <a:gd name="T9" fmla="*/ 0 h 66"/>
              </a:gdLst>
              <a:ahLst/>
              <a:cxnLst>
                <a:cxn ang="0">
                  <a:pos x="T0" y="T1"/>
                </a:cxn>
                <a:cxn ang="0">
                  <a:pos x="T2" y="T3"/>
                </a:cxn>
                <a:cxn ang="0">
                  <a:pos x="T4" y="T5"/>
                </a:cxn>
                <a:cxn ang="0">
                  <a:pos x="T6" y="T7"/>
                </a:cxn>
                <a:cxn ang="0">
                  <a:pos x="T8" y="T9"/>
                </a:cxn>
              </a:cxnLst>
              <a:rect l="0" t="0" r="r" b="b"/>
              <a:pathLst>
                <a:path w="130" h="66">
                  <a:moveTo>
                    <a:pt x="126" y="0"/>
                  </a:moveTo>
                  <a:cubicBezTo>
                    <a:pt x="130" y="66"/>
                    <a:pt x="130" y="66"/>
                    <a:pt x="130" y="66"/>
                  </a:cubicBezTo>
                  <a:cubicBezTo>
                    <a:pt x="0" y="66"/>
                    <a:pt x="0" y="66"/>
                    <a:pt x="0" y="66"/>
                  </a:cubicBezTo>
                  <a:cubicBezTo>
                    <a:pt x="3" y="15"/>
                    <a:pt x="3" y="15"/>
                    <a:pt x="3" y="15"/>
                  </a:cubicBezTo>
                  <a:cubicBezTo>
                    <a:pt x="45" y="15"/>
                    <a:pt x="87" y="10"/>
                    <a:pt x="126"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4" name="Freeform 23"/>
            <p:cNvSpPr/>
            <p:nvPr/>
          </p:nvSpPr>
          <p:spPr bwMode="auto">
            <a:xfrm>
              <a:off x="5770082" y="2925762"/>
              <a:ext cx="184150" cy="136525"/>
            </a:xfrm>
            <a:custGeom>
              <a:avLst/>
              <a:gdLst>
                <a:gd name="T0" fmla="*/ 112 w 136"/>
                <a:gd name="T1" fmla="*/ 0 h 101"/>
                <a:gd name="T2" fmla="*/ 136 w 136"/>
                <a:gd name="T3" fmla="*/ 61 h 101"/>
                <a:gd name="T4" fmla="*/ 13 w 136"/>
                <a:gd name="T5" fmla="*/ 101 h 101"/>
                <a:gd name="T6" fmla="*/ 0 w 136"/>
                <a:gd name="T7" fmla="*/ 53 h 101"/>
                <a:gd name="T8" fmla="*/ 112 w 136"/>
                <a:gd name="T9" fmla="*/ 0 h 101"/>
              </a:gdLst>
              <a:ahLst/>
              <a:cxnLst>
                <a:cxn ang="0">
                  <a:pos x="T0" y="T1"/>
                </a:cxn>
                <a:cxn ang="0">
                  <a:pos x="T2" y="T3"/>
                </a:cxn>
                <a:cxn ang="0">
                  <a:pos x="T4" y="T5"/>
                </a:cxn>
                <a:cxn ang="0">
                  <a:pos x="T6" y="T7"/>
                </a:cxn>
                <a:cxn ang="0">
                  <a:pos x="T8" y="T9"/>
                </a:cxn>
              </a:cxnLst>
              <a:rect l="0" t="0" r="r" b="b"/>
              <a:pathLst>
                <a:path w="136" h="101">
                  <a:moveTo>
                    <a:pt x="112" y="0"/>
                  </a:moveTo>
                  <a:cubicBezTo>
                    <a:pt x="136" y="61"/>
                    <a:pt x="136" y="61"/>
                    <a:pt x="136" y="61"/>
                  </a:cubicBezTo>
                  <a:cubicBezTo>
                    <a:pt x="13" y="101"/>
                    <a:pt x="13" y="101"/>
                    <a:pt x="13" y="101"/>
                  </a:cubicBezTo>
                  <a:cubicBezTo>
                    <a:pt x="0" y="53"/>
                    <a:pt x="0" y="53"/>
                    <a:pt x="0" y="53"/>
                  </a:cubicBezTo>
                  <a:cubicBezTo>
                    <a:pt x="40" y="40"/>
                    <a:pt x="78" y="22"/>
                    <a:pt x="112"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5" name="Freeform 24"/>
            <p:cNvSpPr/>
            <p:nvPr/>
          </p:nvSpPr>
          <p:spPr bwMode="auto">
            <a:xfrm>
              <a:off x="5960582" y="2784475"/>
              <a:ext cx="177800" cy="171450"/>
            </a:xfrm>
            <a:custGeom>
              <a:avLst/>
              <a:gdLst>
                <a:gd name="T0" fmla="*/ 90 w 132"/>
                <a:gd name="T1" fmla="*/ 0 h 127"/>
                <a:gd name="T2" fmla="*/ 132 w 132"/>
                <a:gd name="T3" fmla="*/ 51 h 127"/>
                <a:gd name="T4" fmla="*/ 27 w 132"/>
                <a:gd name="T5" fmla="*/ 127 h 127"/>
                <a:gd name="T6" fmla="*/ 0 w 132"/>
                <a:gd name="T7" fmla="*/ 85 h 127"/>
                <a:gd name="T8" fmla="*/ 90 w 132"/>
                <a:gd name="T9" fmla="*/ 0 h 127"/>
              </a:gdLst>
              <a:ahLst/>
              <a:cxnLst>
                <a:cxn ang="0">
                  <a:pos x="T0" y="T1"/>
                </a:cxn>
                <a:cxn ang="0">
                  <a:pos x="T2" y="T3"/>
                </a:cxn>
                <a:cxn ang="0">
                  <a:pos x="T4" y="T5"/>
                </a:cxn>
                <a:cxn ang="0">
                  <a:pos x="T6" y="T7"/>
                </a:cxn>
                <a:cxn ang="0">
                  <a:pos x="T8" y="T9"/>
                </a:cxn>
              </a:cxnLst>
              <a:rect l="0" t="0" r="r" b="b"/>
              <a:pathLst>
                <a:path w="132" h="127">
                  <a:moveTo>
                    <a:pt x="90" y="0"/>
                  </a:moveTo>
                  <a:cubicBezTo>
                    <a:pt x="132" y="51"/>
                    <a:pt x="132" y="51"/>
                    <a:pt x="132" y="51"/>
                  </a:cubicBezTo>
                  <a:cubicBezTo>
                    <a:pt x="27" y="127"/>
                    <a:pt x="27" y="127"/>
                    <a:pt x="27" y="127"/>
                  </a:cubicBezTo>
                  <a:cubicBezTo>
                    <a:pt x="0" y="85"/>
                    <a:pt x="0" y="85"/>
                    <a:pt x="0" y="85"/>
                  </a:cubicBezTo>
                  <a:cubicBezTo>
                    <a:pt x="33" y="60"/>
                    <a:pt x="64" y="32"/>
                    <a:pt x="9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6" name="Freeform 25"/>
            <p:cNvSpPr/>
            <p:nvPr/>
          </p:nvSpPr>
          <p:spPr bwMode="auto">
            <a:xfrm>
              <a:off x="6111395" y="2600325"/>
              <a:ext cx="153987" cy="188913"/>
            </a:xfrm>
            <a:custGeom>
              <a:avLst/>
              <a:gdLst>
                <a:gd name="T0" fmla="*/ 60 w 115"/>
                <a:gd name="T1" fmla="*/ 0 h 141"/>
                <a:gd name="T2" fmla="*/ 115 w 115"/>
                <a:gd name="T3" fmla="*/ 36 h 141"/>
                <a:gd name="T4" fmla="*/ 39 w 115"/>
                <a:gd name="T5" fmla="*/ 141 h 141"/>
                <a:gd name="T6" fmla="*/ 0 w 115"/>
                <a:gd name="T7" fmla="*/ 109 h 141"/>
                <a:gd name="T8" fmla="*/ 60 w 115"/>
                <a:gd name="T9" fmla="*/ 0 h 141"/>
              </a:gdLst>
              <a:ahLst/>
              <a:cxnLst>
                <a:cxn ang="0">
                  <a:pos x="T0" y="T1"/>
                </a:cxn>
                <a:cxn ang="0">
                  <a:pos x="T2" y="T3"/>
                </a:cxn>
                <a:cxn ang="0">
                  <a:pos x="T4" y="T5"/>
                </a:cxn>
                <a:cxn ang="0">
                  <a:pos x="T6" y="T7"/>
                </a:cxn>
                <a:cxn ang="0">
                  <a:pos x="T8" y="T9"/>
                </a:cxn>
              </a:cxnLst>
              <a:rect l="0" t="0" r="r" b="b"/>
              <a:pathLst>
                <a:path w="115" h="141">
                  <a:moveTo>
                    <a:pt x="60" y="0"/>
                  </a:moveTo>
                  <a:cubicBezTo>
                    <a:pt x="115" y="36"/>
                    <a:pt x="115" y="36"/>
                    <a:pt x="115" y="36"/>
                  </a:cubicBezTo>
                  <a:cubicBezTo>
                    <a:pt x="39" y="141"/>
                    <a:pt x="39" y="141"/>
                    <a:pt x="39" y="141"/>
                  </a:cubicBezTo>
                  <a:cubicBezTo>
                    <a:pt x="0" y="109"/>
                    <a:pt x="0" y="109"/>
                    <a:pt x="0" y="109"/>
                  </a:cubicBezTo>
                  <a:cubicBezTo>
                    <a:pt x="24" y="76"/>
                    <a:pt x="44" y="39"/>
                    <a:pt x="6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7" name="Freeform 26"/>
            <p:cNvSpPr/>
            <p:nvPr/>
          </p:nvSpPr>
          <p:spPr bwMode="auto">
            <a:xfrm>
              <a:off x="6206645" y="2392362"/>
              <a:ext cx="117475" cy="188913"/>
            </a:xfrm>
            <a:custGeom>
              <a:avLst/>
              <a:gdLst>
                <a:gd name="T0" fmla="*/ 23 w 87"/>
                <a:gd name="T1" fmla="*/ 0 h 140"/>
                <a:gd name="T2" fmla="*/ 87 w 87"/>
                <a:gd name="T3" fmla="*/ 17 h 140"/>
                <a:gd name="T4" fmla="*/ 47 w 87"/>
                <a:gd name="T5" fmla="*/ 140 h 140"/>
                <a:gd name="T6" fmla="*/ 0 w 87"/>
                <a:gd name="T7" fmla="*/ 122 h 140"/>
                <a:gd name="T8" fmla="*/ 23 w 87"/>
                <a:gd name="T9" fmla="*/ 0 h 140"/>
              </a:gdLst>
              <a:ahLst/>
              <a:cxnLst>
                <a:cxn ang="0">
                  <a:pos x="T0" y="T1"/>
                </a:cxn>
                <a:cxn ang="0">
                  <a:pos x="T2" y="T3"/>
                </a:cxn>
                <a:cxn ang="0">
                  <a:pos x="T4" y="T5"/>
                </a:cxn>
                <a:cxn ang="0">
                  <a:pos x="T6" y="T7"/>
                </a:cxn>
                <a:cxn ang="0">
                  <a:pos x="T8" y="T9"/>
                </a:cxn>
              </a:cxnLst>
              <a:rect l="0" t="0" r="r" b="b"/>
              <a:pathLst>
                <a:path w="87" h="140">
                  <a:moveTo>
                    <a:pt x="23" y="0"/>
                  </a:moveTo>
                  <a:cubicBezTo>
                    <a:pt x="87" y="17"/>
                    <a:pt x="87" y="17"/>
                    <a:pt x="87" y="17"/>
                  </a:cubicBezTo>
                  <a:cubicBezTo>
                    <a:pt x="47" y="140"/>
                    <a:pt x="47" y="140"/>
                    <a:pt x="47" y="140"/>
                  </a:cubicBezTo>
                  <a:cubicBezTo>
                    <a:pt x="0" y="122"/>
                    <a:pt x="0" y="122"/>
                    <a:pt x="0" y="122"/>
                  </a:cubicBezTo>
                  <a:cubicBezTo>
                    <a:pt x="13" y="83"/>
                    <a:pt x="21" y="42"/>
                    <a:pt x="23"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8" name="Freeform 27"/>
            <p:cNvSpPr/>
            <p:nvPr/>
          </p:nvSpPr>
          <p:spPr bwMode="auto">
            <a:xfrm>
              <a:off x="6217757" y="2173287"/>
              <a:ext cx="88900" cy="174625"/>
            </a:xfrm>
            <a:custGeom>
              <a:avLst/>
              <a:gdLst>
                <a:gd name="T0" fmla="*/ 0 w 66"/>
                <a:gd name="T1" fmla="*/ 4 h 130"/>
                <a:gd name="T2" fmla="*/ 66 w 66"/>
                <a:gd name="T3" fmla="*/ 0 h 130"/>
                <a:gd name="T4" fmla="*/ 66 w 66"/>
                <a:gd name="T5" fmla="*/ 130 h 130"/>
                <a:gd name="T6" fmla="*/ 16 w 66"/>
                <a:gd name="T7" fmla="*/ 127 h 130"/>
                <a:gd name="T8" fmla="*/ 0 w 66"/>
                <a:gd name="T9" fmla="*/ 4 h 130"/>
              </a:gdLst>
              <a:ahLst/>
              <a:cxnLst>
                <a:cxn ang="0">
                  <a:pos x="T0" y="T1"/>
                </a:cxn>
                <a:cxn ang="0">
                  <a:pos x="T2" y="T3"/>
                </a:cxn>
                <a:cxn ang="0">
                  <a:pos x="T4" y="T5"/>
                </a:cxn>
                <a:cxn ang="0">
                  <a:pos x="T6" y="T7"/>
                </a:cxn>
                <a:cxn ang="0">
                  <a:pos x="T8" y="T9"/>
                </a:cxn>
              </a:cxnLst>
              <a:rect l="0" t="0" r="r" b="b"/>
              <a:pathLst>
                <a:path w="66" h="130">
                  <a:moveTo>
                    <a:pt x="0" y="4"/>
                  </a:moveTo>
                  <a:cubicBezTo>
                    <a:pt x="66" y="0"/>
                    <a:pt x="66" y="0"/>
                    <a:pt x="66" y="0"/>
                  </a:cubicBezTo>
                  <a:cubicBezTo>
                    <a:pt x="66" y="130"/>
                    <a:pt x="66" y="130"/>
                    <a:pt x="66" y="130"/>
                  </a:cubicBezTo>
                  <a:cubicBezTo>
                    <a:pt x="16" y="127"/>
                    <a:pt x="16" y="127"/>
                    <a:pt x="16" y="127"/>
                  </a:cubicBezTo>
                  <a:cubicBezTo>
                    <a:pt x="16" y="85"/>
                    <a:pt x="10" y="44"/>
                    <a:pt x="0" y="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69" name="Freeform 28"/>
            <p:cNvSpPr/>
            <p:nvPr/>
          </p:nvSpPr>
          <p:spPr bwMode="auto">
            <a:xfrm>
              <a:off x="6132032" y="1951037"/>
              <a:ext cx="138112" cy="182563"/>
            </a:xfrm>
            <a:custGeom>
              <a:avLst/>
              <a:gdLst>
                <a:gd name="T0" fmla="*/ 0 w 102"/>
                <a:gd name="T1" fmla="*/ 24 h 136"/>
                <a:gd name="T2" fmla="*/ 62 w 102"/>
                <a:gd name="T3" fmla="*/ 0 h 136"/>
                <a:gd name="T4" fmla="*/ 102 w 102"/>
                <a:gd name="T5" fmla="*/ 123 h 136"/>
                <a:gd name="T6" fmla="*/ 54 w 102"/>
                <a:gd name="T7" fmla="*/ 136 h 136"/>
                <a:gd name="T8" fmla="*/ 0 w 102"/>
                <a:gd name="T9" fmla="*/ 24 h 136"/>
              </a:gdLst>
              <a:ahLst/>
              <a:cxnLst>
                <a:cxn ang="0">
                  <a:pos x="T0" y="T1"/>
                </a:cxn>
                <a:cxn ang="0">
                  <a:pos x="T2" y="T3"/>
                </a:cxn>
                <a:cxn ang="0">
                  <a:pos x="T4" y="T5"/>
                </a:cxn>
                <a:cxn ang="0">
                  <a:pos x="T6" y="T7"/>
                </a:cxn>
                <a:cxn ang="0">
                  <a:pos x="T8" y="T9"/>
                </a:cxn>
              </a:cxnLst>
              <a:rect l="0" t="0" r="r" b="b"/>
              <a:pathLst>
                <a:path w="102" h="136">
                  <a:moveTo>
                    <a:pt x="0" y="24"/>
                  </a:moveTo>
                  <a:cubicBezTo>
                    <a:pt x="62" y="0"/>
                    <a:pt x="62" y="0"/>
                    <a:pt x="62" y="0"/>
                  </a:cubicBezTo>
                  <a:cubicBezTo>
                    <a:pt x="102" y="123"/>
                    <a:pt x="102" y="123"/>
                    <a:pt x="102" y="123"/>
                  </a:cubicBezTo>
                  <a:cubicBezTo>
                    <a:pt x="54" y="136"/>
                    <a:pt x="54" y="136"/>
                    <a:pt x="54" y="136"/>
                  </a:cubicBezTo>
                  <a:cubicBezTo>
                    <a:pt x="40" y="96"/>
                    <a:pt x="22" y="59"/>
                    <a:pt x="0" y="2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0" name="Freeform 29"/>
            <p:cNvSpPr/>
            <p:nvPr/>
          </p:nvSpPr>
          <p:spPr bwMode="auto">
            <a:xfrm>
              <a:off x="5992332" y="1765300"/>
              <a:ext cx="171450" cy="177800"/>
            </a:xfrm>
            <a:custGeom>
              <a:avLst/>
              <a:gdLst>
                <a:gd name="T0" fmla="*/ 0 w 127"/>
                <a:gd name="T1" fmla="*/ 42 h 132"/>
                <a:gd name="T2" fmla="*/ 51 w 127"/>
                <a:gd name="T3" fmla="*/ 0 h 132"/>
                <a:gd name="T4" fmla="*/ 127 w 127"/>
                <a:gd name="T5" fmla="*/ 105 h 132"/>
                <a:gd name="T6" fmla="*/ 85 w 127"/>
                <a:gd name="T7" fmla="*/ 132 h 132"/>
                <a:gd name="T8" fmla="*/ 0 w 127"/>
                <a:gd name="T9" fmla="*/ 42 h 132"/>
              </a:gdLst>
              <a:ahLst/>
              <a:cxnLst>
                <a:cxn ang="0">
                  <a:pos x="T0" y="T1"/>
                </a:cxn>
                <a:cxn ang="0">
                  <a:pos x="T2" y="T3"/>
                </a:cxn>
                <a:cxn ang="0">
                  <a:pos x="T4" y="T5"/>
                </a:cxn>
                <a:cxn ang="0">
                  <a:pos x="T6" y="T7"/>
                </a:cxn>
                <a:cxn ang="0">
                  <a:pos x="T8" y="T9"/>
                </a:cxn>
              </a:cxnLst>
              <a:rect l="0" t="0" r="r" b="b"/>
              <a:pathLst>
                <a:path w="127" h="132">
                  <a:moveTo>
                    <a:pt x="0" y="42"/>
                  </a:moveTo>
                  <a:cubicBezTo>
                    <a:pt x="51" y="0"/>
                    <a:pt x="51" y="0"/>
                    <a:pt x="51" y="0"/>
                  </a:cubicBezTo>
                  <a:cubicBezTo>
                    <a:pt x="127" y="105"/>
                    <a:pt x="127" y="105"/>
                    <a:pt x="127" y="105"/>
                  </a:cubicBezTo>
                  <a:cubicBezTo>
                    <a:pt x="85" y="132"/>
                    <a:pt x="85" y="132"/>
                    <a:pt x="85" y="132"/>
                  </a:cubicBezTo>
                  <a:cubicBezTo>
                    <a:pt x="60" y="99"/>
                    <a:pt x="32" y="68"/>
                    <a:pt x="0" y="4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1" name="Freeform 30"/>
            <p:cNvSpPr/>
            <p:nvPr/>
          </p:nvSpPr>
          <p:spPr bwMode="auto">
            <a:xfrm>
              <a:off x="5806595" y="1638300"/>
              <a:ext cx="190500" cy="155575"/>
            </a:xfrm>
            <a:custGeom>
              <a:avLst/>
              <a:gdLst>
                <a:gd name="T0" fmla="*/ 0 w 141"/>
                <a:gd name="T1" fmla="*/ 55 h 115"/>
                <a:gd name="T2" fmla="*/ 36 w 141"/>
                <a:gd name="T3" fmla="*/ 0 h 115"/>
                <a:gd name="T4" fmla="*/ 141 w 141"/>
                <a:gd name="T5" fmla="*/ 76 h 115"/>
                <a:gd name="T6" fmla="*/ 109 w 141"/>
                <a:gd name="T7" fmla="*/ 115 h 115"/>
                <a:gd name="T8" fmla="*/ 0 w 141"/>
                <a:gd name="T9" fmla="*/ 55 h 115"/>
              </a:gdLst>
              <a:ahLst/>
              <a:cxnLst>
                <a:cxn ang="0">
                  <a:pos x="T0" y="T1"/>
                </a:cxn>
                <a:cxn ang="0">
                  <a:pos x="T2" y="T3"/>
                </a:cxn>
                <a:cxn ang="0">
                  <a:pos x="T4" y="T5"/>
                </a:cxn>
                <a:cxn ang="0">
                  <a:pos x="T6" y="T7"/>
                </a:cxn>
                <a:cxn ang="0">
                  <a:pos x="T8" y="T9"/>
                </a:cxn>
              </a:cxnLst>
              <a:rect l="0" t="0" r="r" b="b"/>
              <a:pathLst>
                <a:path w="141" h="115">
                  <a:moveTo>
                    <a:pt x="0" y="55"/>
                  </a:moveTo>
                  <a:cubicBezTo>
                    <a:pt x="36" y="0"/>
                    <a:pt x="36" y="0"/>
                    <a:pt x="36" y="0"/>
                  </a:cubicBezTo>
                  <a:cubicBezTo>
                    <a:pt x="141" y="76"/>
                    <a:pt x="141" y="76"/>
                    <a:pt x="141" y="76"/>
                  </a:cubicBezTo>
                  <a:cubicBezTo>
                    <a:pt x="109" y="115"/>
                    <a:pt x="109" y="115"/>
                    <a:pt x="109" y="115"/>
                  </a:cubicBezTo>
                  <a:cubicBezTo>
                    <a:pt x="76" y="91"/>
                    <a:pt x="39" y="71"/>
                    <a:pt x="0" y="55"/>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2" name="Freeform 32"/>
            <p:cNvSpPr/>
            <p:nvPr/>
          </p:nvSpPr>
          <p:spPr bwMode="auto">
            <a:xfrm>
              <a:off x="5379557" y="1598612"/>
              <a:ext cx="176212" cy="88900"/>
            </a:xfrm>
            <a:custGeom>
              <a:avLst/>
              <a:gdLst>
                <a:gd name="T0" fmla="*/ 0 w 130"/>
                <a:gd name="T1" fmla="*/ 0 h 66"/>
                <a:gd name="T2" fmla="*/ 130 w 130"/>
                <a:gd name="T3" fmla="*/ 0 h 66"/>
                <a:gd name="T4" fmla="*/ 127 w 130"/>
                <a:gd name="T5" fmla="*/ 50 h 66"/>
                <a:gd name="T6" fmla="*/ 4 w 130"/>
                <a:gd name="T7" fmla="*/ 66 h 66"/>
                <a:gd name="T8" fmla="*/ 0 w 130"/>
                <a:gd name="T9" fmla="*/ 0 h 66"/>
              </a:gdLst>
              <a:ahLst/>
              <a:cxnLst>
                <a:cxn ang="0">
                  <a:pos x="T0" y="T1"/>
                </a:cxn>
                <a:cxn ang="0">
                  <a:pos x="T2" y="T3"/>
                </a:cxn>
                <a:cxn ang="0">
                  <a:pos x="T4" y="T5"/>
                </a:cxn>
                <a:cxn ang="0">
                  <a:pos x="T6" y="T7"/>
                </a:cxn>
                <a:cxn ang="0">
                  <a:pos x="T8" y="T9"/>
                </a:cxn>
              </a:cxnLst>
              <a:rect l="0" t="0" r="r" b="b"/>
              <a:pathLst>
                <a:path w="130" h="66">
                  <a:moveTo>
                    <a:pt x="0" y="0"/>
                  </a:moveTo>
                  <a:cubicBezTo>
                    <a:pt x="130" y="0"/>
                    <a:pt x="130" y="0"/>
                    <a:pt x="130" y="0"/>
                  </a:cubicBezTo>
                  <a:cubicBezTo>
                    <a:pt x="127" y="50"/>
                    <a:pt x="127" y="50"/>
                    <a:pt x="127" y="50"/>
                  </a:cubicBezTo>
                  <a:cubicBezTo>
                    <a:pt x="85" y="50"/>
                    <a:pt x="43" y="56"/>
                    <a:pt x="4" y="66"/>
                  </a:cubicBezTo>
                  <a:lnTo>
                    <a:pt x="0" y="0"/>
                  </a:ln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grpSp>
      <p:grpSp>
        <p:nvGrpSpPr>
          <p:cNvPr id="73" name="Group 129"/>
          <p:cNvGrpSpPr/>
          <p:nvPr/>
        </p:nvGrpSpPr>
        <p:grpSpPr>
          <a:xfrm>
            <a:off x="811530" y="1553210"/>
            <a:ext cx="2091690" cy="2080260"/>
            <a:chOff x="598488" y="1582738"/>
            <a:chExt cx="1536700" cy="1535113"/>
          </a:xfrm>
          <a:solidFill>
            <a:srgbClr val="0068AF"/>
          </a:solidFill>
        </p:grpSpPr>
        <p:sp>
          <p:nvSpPr>
            <p:cNvPr id="74" name="Freeform 31"/>
            <p:cNvSpPr/>
            <p:nvPr/>
          </p:nvSpPr>
          <p:spPr bwMode="auto">
            <a:xfrm>
              <a:off x="1409700" y="1582738"/>
              <a:ext cx="188912" cy="117475"/>
            </a:xfrm>
            <a:custGeom>
              <a:avLst/>
              <a:gdLst>
                <a:gd name="T0" fmla="*/ 0 w 140"/>
                <a:gd name="T1" fmla="*/ 64 h 87"/>
                <a:gd name="T2" fmla="*/ 16 w 140"/>
                <a:gd name="T3" fmla="*/ 0 h 87"/>
                <a:gd name="T4" fmla="*/ 140 w 140"/>
                <a:gd name="T5" fmla="*/ 40 h 87"/>
                <a:gd name="T6" fmla="*/ 122 w 140"/>
                <a:gd name="T7" fmla="*/ 87 h 87"/>
                <a:gd name="T8" fmla="*/ 0 w 140"/>
                <a:gd name="T9" fmla="*/ 64 h 87"/>
              </a:gdLst>
              <a:ahLst/>
              <a:cxnLst>
                <a:cxn ang="0">
                  <a:pos x="T0" y="T1"/>
                </a:cxn>
                <a:cxn ang="0">
                  <a:pos x="T2" y="T3"/>
                </a:cxn>
                <a:cxn ang="0">
                  <a:pos x="T4" y="T5"/>
                </a:cxn>
                <a:cxn ang="0">
                  <a:pos x="T6" y="T7"/>
                </a:cxn>
                <a:cxn ang="0">
                  <a:pos x="T8" y="T9"/>
                </a:cxn>
              </a:cxnLst>
              <a:rect l="0" t="0" r="r" b="b"/>
              <a:pathLst>
                <a:path w="140" h="87">
                  <a:moveTo>
                    <a:pt x="0" y="64"/>
                  </a:moveTo>
                  <a:cubicBezTo>
                    <a:pt x="16" y="0"/>
                    <a:pt x="16" y="0"/>
                    <a:pt x="16" y="0"/>
                  </a:cubicBezTo>
                  <a:cubicBezTo>
                    <a:pt x="140" y="40"/>
                    <a:pt x="140" y="40"/>
                    <a:pt x="140" y="40"/>
                  </a:cubicBezTo>
                  <a:cubicBezTo>
                    <a:pt x="122" y="87"/>
                    <a:pt x="122" y="87"/>
                    <a:pt x="122" y="87"/>
                  </a:cubicBezTo>
                  <a:cubicBezTo>
                    <a:pt x="83" y="74"/>
                    <a:pt x="42" y="67"/>
                    <a:pt x="0" y="6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5" name="Freeform 13"/>
            <p:cNvSpPr/>
            <p:nvPr/>
          </p:nvSpPr>
          <p:spPr bwMode="auto">
            <a:xfrm>
              <a:off x="968375" y="1636713"/>
              <a:ext cx="184150" cy="138113"/>
            </a:xfrm>
            <a:custGeom>
              <a:avLst/>
              <a:gdLst>
                <a:gd name="T0" fmla="*/ 24 w 136"/>
                <a:gd name="T1" fmla="*/ 102 h 102"/>
                <a:gd name="T2" fmla="*/ 0 w 136"/>
                <a:gd name="T3" fmla="*/ 40 h 102"/>
                <a:gd name="T4" fmla="*/ 123 w 136"/>
                <a:gd name="T5" fmla="*/ 0 h 102"/>
                <a:gd name="T6" fmla="*/ 136 w 136"/>
                <a:gd name="T7" fmla="*/ 49 h 102"/>
                <a:gd name="T8" fmla="*/ 24 w 136"/>
                <a:gd name="T9" fmla="*/ 102 h 102"/>
              </a:gdLst>
              <a:ahLst/>
              <a:cxnLst>
                <a:cxn ang="0">
                  <a:pos x="T0" y="T1"/>
                </a:cxn>
                <a:cxn ang="0">
                  <a:pos x="T2" y="T3"/>
                </a:cxn>
                <a:cxn ang="0">
                  <a:pos x="T4" y="T5"/>
                </a:cxn>
                <a:cxn ang="0">
                  <a:pos x="T6" y="T7"/>
                </a:cxn>
                <a:cxn ang="0">
                  <a:pos x="T8" y="T9"/>
                </a:cxn>
              </a:cxnLst>
              <a:rect l="0" t="0" r="r" b="b"/>
              <a:pathLst>
                <a:path w="136" h="102">
                  <a:moveTo>
                    <a:pt x="24" y="102"/>
                  </a:moveTo>
                  <a:cubicBezTo>
                    <a:pt x="0" y="40"/>
                    <a:pt x="0" y="40"/>
                    <a:pt x="0" y="40"/>
                  </a:cubicBezTo>
                  <a:cubicBezTo>
                    <a:pt x="123" y="0"/>
                    <a:pt x="123" y="0"/>
                    <a:pt x="123" y="0"/>
                  </a:cubicBezTo>
                  <a:cubicBezTo>
                    <a:pt x="136" y="49"/>
                    <a:pt x="136" y="49"/>
                    <a:pt x="136" y="49"/>
                  </a:cubicBezTo>
                  <a:cubicBezTo>
                    <a:pt x="96" y="62"/>
                    <a:pt x="58" y="80"/>
                    <a:pt x="24" y="10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6" name="Freeform 14"/>
            <p:cNvSpPr/>
            <p:nvPr/>
          </p:nvSpPr>
          <p:spPr bwMode="auto">
            <a:xfrm>
              <a:off x="784225" y="1743075"/>
              <a:ext cx="177800" cy="173038"/>
            </a:xfrm>
            <a:custGeom>
              <a:avLst/>
              <a:gdLst>
                <a:gd name="T0" fmla="*/ 42 w 132"/>
                <a:gd name="T1" fmla="*/ 128 h 128"/>
                <a:gd name="T2" fmla="*/ 0 w 132"/>
                <a:gd name="T3" fmla="*/ 76 h 128"/>
                <a:gd name="T4" fmla="*/ 105 w 132"/>
                <a:gd name="T5" fmla="*/ 0 h 128"/>
                <a:gd name="T6" fmla="*/ 132 w 132"/>
                <a:gd name="T7" fmla="*/ 42 h 128"/>
                <a:gd name="T8" fmla="*/ 42 w 132"/>
                <a:gd name="T9" fmla="*/ 128 h 128"/>
              </a:gdLst>
              <a:ahLst/>
              <a:cxnLst>
                <a:cxn ang="0">
                  <a:pos x="T0" y="T1"/>
                </a:cxn>
                <a:cxn ang="0">
                  <a:pos x="T2" y="T3"/>
                </a:cxn>
                <a:cxn ang="0">
                  <a:pos x="T4" y="T5"/>
                </a:cxn>
                <a:cxn ang="0">
                  <a:pos x="T6" y="T7"/>
                </a:cxn>
                <a:cxn ang="0">
                  <a:pos x="T8" y="T9"/>
                </a:cxn>
              </a:cxnLst>
              <a:rect l="0" t="0" r="r" b="b"/>
              <a:pathLst>
                <a:path w="132" h="128">
                  <a:moveTo>
                    <a:pt x="42" y="128"/>
                  </a:moveTo>
                  <a:cubicBezTo>
                    <a:pt x="0" y="76"/>
                    <a:pt x="0" y="76"/>
                    <a:pt x="0" y="76"/>
                  </a:cubicBezTo>
                  <a:cubicBezTo>
                    <a:pt x="105" y="0"/>
                    <a:pt x="105" y="0"/>
                    <a:pt x="105" y="0"/>
                  </a:cubicBezTo>
                  <a:cubicBezTo>
                    <a:pt x="132" y="42"/>
                    <a:pt x="132" y="42"/>
                    <a:pt x="132" y="42"/>
                  </a:cubicBezTo>
                  <a:cubicBezTo>
                    <a:pt x="99" y="67"/>
                    <a:pt x="68" y="96"/>
                    <a:pt x="42" y="128"/>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7" name="Freeform 15"/>
            <p:cNvSpPr/>
            <p:nvPr/>
          </p:nvSpPr>
          <p:spPr bwMode="auto">
            <a:xfrm>
              <a:off x="657225" y="1909763"/>
              <a:ext cx="153987" cy="188913"/>
            </a:xfrm>
            <a:custGeom>
              <a:avLst/>
              <a:gdLst>
                <a:gd name="T0" fmla="*/ 55 w 115"/>
                <a:gd name="T1" fmla="*/ 141 h 141"/>
                <a:gd name="T2" fmla="*/ 0 w 115"/>
                <a:gd name="T3" fmla="*/ 105 h 141"/>
                <a:gd name="T4" fmla="*/ 76 w 115"/>
                <a:gd name="T5" fmla="*/ 0 h 141"/>
                <a:gd name="T6" fmla="*/ 115 w 115"/>
                <a:gd name="T7" fmla="*/ 32 h 141"/>
                <a:gd name="T8" fmla="*/ 55 w 115"/>
                <a:gd name="T9" fmla="*/ 141 h 141"/>
              </a:gdLst>
              <a:ahLst/>
              <a:cxnLst>
                <a:cxn ang="0">
                  <a:pos x="T0" y="T1"/>
                </a:cxn>
                <a:cxn ang="0">
                  <a:pos x="T2" y="T3"/>
                </a:cxn>
                <a:cxn ang="0">
                  <a:pos x="T4" y="T5"/>
                </a:cxn>
                <a:cxn ang="0">
                  <a:pos x="T6" y="T7"/>
                </a:cxn>
                <a:cxn ang="0">
                  <a:pos x="T8" y="T9"/>
                </a:cxn>
              </a:cxnLst>
              <a:rect l="0" t="0" r="r" b="b"/>
              <a:pathLst>
                <a:path w="115" h="141">
                  <a:moveTo>
                    <a:pt x="55" y="141"/>
                  </a:moveTo>
                  <a:cubicBezTo>
                    <a:pt x="0" y="105"/>
                    <a:pt x="0" y="105"/>
                    <a:pt x="0" y="105"/>
                  </a:cubicBezTo>
                  <a:cubicBezTo>
                    <a:pt x="76" y="0"/>
                    <a:pt x="76" y="0"/>
                    <a:pt x="76" y="0"/>
                  </a:cubicBezTo>
                  <a:cubicBezTo>
                    <a:pt x="115" y="32"/>
                    <a:pt x="115" y="32"/>
                    <a:pt x="115" y="32"/>
                  </a:cubicBezTo>
                  <a:cubicBezTo>
                    <a:pt x="91" y="65"/>
                    <a:pt x="71" y="102"/>
                    <a:pt x="55" y="141"/>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8" name="Freeform 16"/>
            <p:cNvSpPr/>
            <p:nvPr/>
          </p:nvSpPr>
          <p:spPr bwMode="auto">
            <a:xfrm>
              <a:off x="598488" y="2117725"/>
              <a:ext cx="117475" cy="188913"/>
            </a:xfrm>
            <a:custGeom>
              <a:avLst/>
              <a:gdLst>
                <a:gd name="T0" fmla="*/ 64 w 87"/>
                <a:gd name="T1" fmla="*/ 140 h 140"/>
                <a:gd name="T2" fmla="*/ 0 w 87"/>
                <a:gd name="T3" fmla="*/ 124 h 140"/>
                <a:gd name="T4" fmla="*/ 40 w 87"/>
                <a:gd name="T5" fmla="*/ 0 h 140"/>
                <a:gd name="T6" fmla="*/ 87 w 87"/>
                <a:gd name="T7" fmla="*/ 18 h 140"/>
                <a:gd name="T8" fmla="*/ 64 w 87"/>
                <a:gd name="T9" fmla="*/ 140 h 140"/>
              </a:gdLst>
              <a:ahLst/>
              <a:cxnLst>
                <a:cxn ang="0">
                  <a:pos x="T0" y="T1"/>
                </a:cxn>
                <a:cxn ang="0">
                  <a:pos x="T2" y="T3"/>
                </a:cxn>
                <a:cxn ang="0">
                  <a:pos x="T4" y="T5"/>
                </a:cxn>
                <a:cxn ang="0">
                  <a:pos x="T6" y="T7"/>
                </a:cxn>
                <a:cxn ang="0">
                  <a:pos x="T8" y="T9"/>
                </a:cxn>
              </a:cxnLst>
              <a:rect l="0" t="0" r="r" b="b"/>
              <a:pathLst>
                <a:path w="87" h="140">
                  <a:moveTo>
                    <a:pt x="64" y="140"/>
                  </a:moveTo>
                  <a:cubicBezTo>
                    <a:pt x="0" y="124"/>
                    <a:pt x="0" y="124"/>
                    <a:pt x="0" y="124"/>
                  </a:cubicBezTo>
                  <a:cubicBezTo>
                    <a:pt x="40" y="0"/>
                    <a:pt x="40" y="0"/>
                    <a:pt x="40" y="0"/>
                  </a:cubicBezTo>
                  <a:cubicBezTo>
                    <a:pt x="87" y="18"/>
                    <a:pt x="87" y="18"/>
                    <a:pt x="87" y="18"/>
                  </a:cubicBezTo>
                  <a:cubicBezTo>
                    <a:pt x="74" y="57"/>
                    <a:pt x="66" y="98"/>
                    <a:pt x="64" y="14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79" name="Freeform 17"/>
            <p:cNvSpPr/>
            <p:nvPr/>
          </p:nvSpPr>
          <p:spPr bwMode="auto">
            <a:xfrm>
              <a:off x="615950" y="2349500"/>
              <a:ext cx="88900" cy="176213"/>
            </a:xfrm>
            <a:custGeom>
              <a:avLst/>
              <a:gdLst>
                <a:gd name="T0" fmla="*/ 66 w 66"/>
                <a:gd name="T1" fmla="*/ 126 h 130"/>
                <a:gd name="T2" fmla="*/ 0 w 66"/>
                <a:gd name="T3" fmla="*/ 130 h 130"/>
                <a:gd name="T4" fmla="*/ 0 w 66"/>
                <a:gd name="T5" fmla="*/ 0 h 130"/>
                <a:gd name="T6" fmla="*/ 50 w 66"/>
                <a:gd name="T7" fmla="*/ 3 h 130"/>
                <a:gd name="T8" fmla="*/ 66 w 66"/>
                <a:gd name="T9" fmla="*/ 126 h 130"/>
              </a:gdLst>
              <a:ahLst/>
              <a:cxnLst>
                <a:cxn ang="0">
                  <a:pos x="T0" y="T1"/>
                </a:cxn>
                <a:cxn ang="0">
                  <a:pos x="T2" y="T3"/>
                </a:cxn>
                <a:cxn ang="0">
                  <a:pos x="T4" y="T5"/>
                </a:cxn>
                <a:cxn ang="0">
                  <a:pos x="T6" y="T7"/>
                </a:cxn>
                <a:cxn ang="0">
                  <a:pos x="T8" y="T9"/>
                </a:cxn>
              </a:cxnLst>
              <a:rect l="0" t="0" r="r" b="b"/>
              <a:pathLst>
                <a:path w="66" h="130">
                  <a:moveTo>
                    <a:pt x="66" y="126"/>
                  </a:moveTo>
                  <a:cubicBezTo>
                    <a:pt x="0" y="130"/>
                    <a:pt x="0" y="130"/>
                    <a:pt x="0" y="130"/>
                  </a:cubicBezTo>
                  <a:cubicBezTo>
                    <a:pt x="0" y="0"/>
                    <a:pt x="0" y="0"/>
                    <a:pt x="0" y="0"/>
                  </a:cubicBezTo>
                  <a:cubicBezTo>
                    <a:pt x="50" y="3"/>
                    <a:pt x="50" y="3"/>
                    <a:pt x="50" y="3"/>
                  </a:cubicBezTo>
                  <a:cubicBezTo>
                    <a:pt x="50" y="45"/>
                    <a:pt x="56" y="87"/>
                    <a:pt x="66" y="126"/>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0" name="Freeform 18"/>
            <p:cNvSpPr/>
            <p:nvPr/>
          </p:nvSpPr>
          <p:spPr bwMode="auto">
            <a:xfrm>
              <a:off x="652463" y="2565400"/>
              <a:ext cx="138112" cy="184150"/>
            </a:xfrm>
            <a:custGeom>
              <a:avLst/>
              <a:gdLst>
                <a:gd name="T0" fmla="*/ 102 w 102"/>
                <a:gd name="T1" fmla="*/ 112 h 137"/>
                <a:gd name="T2" fmla="*/ 40 w 102"/>
                <a:gd name="T3" fmla="*/ 137 h 137"/>
                <a:gd name="T4" fmla="*/ 0 w 102"/>
                <a:gd name="T5" fmla="*/ 13 h 137"/>
                <a:gd name="T6" fmla="*/ 48 w 102"/>
                <a:gd name="T7" fmla="*/ 0 h 137"/>
                <a:gd name="T8" fmla="*/ 102 w 102"/>
                <a:gd name="T9" fmla="*/ 112 h 137"/>
              </a:gdLst>
              <a:ahLst/>
              <a:cxnLst>
                <a:cxn ang="0">
                  <a:pos x="T0" y="T1"/>
                </a:cxn>
                <a:cxn ang="0">
                  <a:pos x="T2" y="T3"/>
                </a:cxn>
                <a:cxn ang="0">
                  <a:pos x="T4" y="T5"/>
                </a:cxn>
                <a:cxn ang="0">
                  <a:pos x="T6" y="T7"/>
                </a:cxn>
                <a:cxn ang="0">
                  <a:pos x="T8" y="T9"/>
                </a:cxn>
              </a:cxnLst>
              <a:rect l="0" t="0" r="r" b="b"/>
              <a:pathLst>
                <a:path w="102" h="137">
                  <a:moveTo>
                    <a:pt x="102" y="112"/>
                  </a:moveTo>
                  <a:cubicBezTo>
                    <a:pt x="40" y="137"/>
                    <a:pt x="40" y="137"/>
                    <a:pt x="40" y="137"/>
                  </a:cubicBezTo>
                  <a:cubicBezTo>
                    <a:pt x="0" y="13"/>
                    <a:pt x="0" y="13"/>
                    <a:pt x="0" y="13"/>
                  </a:cubicBezTo>
                  <a:cubicBezTo>
                    <a:pt x="48" y="0"/>
                    <a:pt x="48" y="0"/>
                    <a:pt x="48" y="0"/>
                  </a:cubicBezTo>
                  <a:cubicBezTo>
                    <a:pt x="62" y="40"/>
                    <a:pt x="80" y="78"/>
                    <a:pt x="102" y="11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1" name="Freeform 19"/>
            <p:cNvSpPr/>
            <p:nvPr/>
          </p:nvSpPr>
          <p:spPr bwMode="auto">
            <a:xfrm>
              <a:off x="758825" y="2754313"/>
              <a:ext cx="171450" cy="179388"/>
            </a:xfrm>
            <a:custGeom>
              <a:avLst/>
              <a:gdLst>
                <a:gd name="T0" fmla="*/ 127 w 127"/>
                <a:gd name="T1" fmla="*/ 90 h 132"/>
                <a:gd name="T2" fmla="*/ 76 w 127"/>
                <a:gd name="T3" fmla="*/ 132 h 132"/>
                <a:gd name="T4" fmla="*/ 0 w 127"/>
                <a:gd name="T5" fmla="*/ 27 h 132"/>
                <a:gd name="T6" fmla="*/ 42 w 127"/>
                <a:gd name="T7" fmla="*/ 0 h 132"/>
                <a:gd name="T8" fmla="*/ 127 w 127"/>
                <a:gd name="T9" fmla="*/ 90 h 132"/>
              </a:gdLst>
              <a:ahLst/>
              <a:cxnLst>
                <a:cxn ang="0">
                  <a:pos x="T0" y="T1"/>
                </a:cxn>
                <a:cxn ang="0">
                  <a:pos x="T2" y="T3"/>
                </a:cxn>
                <a:cxn ang="0">
                  <a:pos x="T4" y="T5"/>
                </a:cxn>
                <a:cxn ang="0">
                  <a:pos x="T6" y="T7"/>
                </a:cxn>
                <a:cxn ang="0">
                  <a:pos x="T8" y="T9"/>
                </a:cxn>
              </a:cxnLst>
              <a:rect l="0" t="0" r="r" b="b"/>
              <a:pathLst>
                <a:path w="127" h="132">
                  <a:moveTo>
                    <a:pt x="127" y="90"/>
                  </a:moveTo>
                  <a:cubicBezTo>
                    <a:pt x="76" y="132"/>
                    <a:pt x="76" y="132"/>
                    <a:pt x="76" y="132"/>
                  </a:cubicBezTo>
                  <a:cubicBezTo>
                    <a:pt x="0" y="27"/>
                    <a:pt x="0" y="27"/>
                    <a:pt x="0" y="27"/>
                  </a:cubicBezTo>
                  <a:cubicBezTo>
                    <a:pt x="42" y="0"/>
                    <a:pt x="42" y="0"/>
                    <a:pt x="42" y="0"/>
                  </a:cubicBezTo>
                  <a:cubicBezTo>
                    <a:pt x="67" y="33"/>
                    <a:pt x="96" y="64"/>
                    <a:pt x="127" y="9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2" name="Freeform 20"/>
            <p:cNvSpPr/>
            <p:nvPr/>
          </p:nvSpPr>
          <p:spPr bwMode="auto">
            <a:xfrm>
              <a:off x="925513" y="2905125"/>
              <a:ext cx="190500" cy="155575"/>
            </a:xfrm>
            <a:custGeom>
              <a:avLst/>
              <a:gdLst>
                <a:gd name="T0" fmla="*/ 141 w 141"/>
                <a:gd name="T1" fmla="*/ 60 h 116"/>
                <a:gd name="T2" fmla="*/ 105 w 141"/>
                <a:gd name="T3" fmla="*/ 116 h 116"/>
                <a:gd name="T4" fmla="*/ 0 w 141"/>
                <a:gd name="T5" fmla="*/ 39 h 116"/>
                <a:gd name="T6" fmla="*/ 32 w 141"/>
                <a:gd name="T7" fmla="*/ 0 h 116"/>
                <a:gd name="T8" fmla="*/ 141 w 141"/>
                <a:gd name="T9" fmla="*/ 60 h 116"/>
              </a:gdLst>
              <a:ahLst/>
              <a:cxnLst>
                <a:cxn ang="0">
                  <a:pos x="T0" y="T1"/>
                </a:cxn>
                <a:cxn ang="0">
                  <a:pos x="T2" y="T3"/>
                </a:cxn>
                <a:cxn ang="0">
                  <a:pos x="T4" y="T5"/>
                </a:cxn>
                <a:cxn ang="0">
                  <a:pos x="T6" y="T7"/>
                </a:cxn>
                <a:cxn ang="0">
                  <a:pos x="T8" y="T9"/>
                </a:cxn>
              </a:cxnLst>
              <a:rect l="0" t="0" r="r" b="b"/>
              <a:pathLst>
                <a:path w="141" h="116">
                  <a:moveTo>
                    <a:pt x="141" y="60"/>
                  </a:moveTo>
                  <a:cubicBezTo>
                    <a:pt x="105" y="116"/>
                    <a:pt x="105" y="116"/>
                    <a:pt x="105" y="116"/>
                  </a:cubicBezTo>
                  <a:cubicBezTo>
                    <a:pt x="0" y="39"/>
                    <a:pt x="0" y="39"/>
                    <a:pt x="0" y="39"/>
                  </a:cubicBezTo>
                  <a:cubicBezTo>
                    <a:pt x="32" y="0"/>
                    <a:pt x="32" y="0"/>
                    <a:pt x="32" y="0"/>
                  </a:cubicBezTo>
                  <a:cubicBezTo>
                    <a:pt x="65" y="24"/>
                    <a:pt x="102" y="45"/>
                    <a:pt x="141" y="6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3" name="Freeform 21"/>
            <p:cNvSpPr/>
            <p:nvPr/>
          </p:nvSpPr>
          <p:spPr bwMode="auto">
            <a:xfrm>
              <a:off x="1135063" y="3001963"/>
              <a:ext cx="188912" cy="115888"/>
            </a:xfrm>
            <a:custGeom>
              <a:avLst/>
              <a:gdLst>
                <a:gd name="T0" fmla="*/ 140 w 140"/>
                <a:gd name="T1" fmla="*/ 22 h 86"/>
                <a:gd name="T2" fmla="*/ 124 w 140"/>
                <a:gd name="T3" fmla="*/ 86 h 86"/>
                <a:gd name="T4" fmla="*/ 0 w 140"/>
                <a:gd name="T5" fmla="*/ 46 h 86"/>
                <a:gd name="T6" fmla="*/ 18 w 140"/>
                <a:gd name="T7" fmla="*/ 0 h 86"/>
                <a:gd name="T8" fmla="*/ 140 w 140"/>
                <a:gd name="T9" fmla="*/ 22 h 86"/>
              </a:gdLst>
              <a:ahLst/>
              <a:cxnLst>
                <a:cxn ang="0">
                  <a:pos x="T0" y="T1"/>
                </a:cxn>
                <a:cxn ang="0">
                  <a:pos x="T2" y="T3"/>
                </a:cxn>
                <a:cxn ang="0">
                  <a:pos x="T4" y="T5"/>
                </a:cxn>
                <a:cxn ang="0">
                  <a:pos x="T6" y="T7"/>
                </a:cxn>
                <a:cxn ang="0">
                  <a:pos x="T8" y="T9"/>
                </a:cxn>
              </a:cxnLst>
              <a:rect l="0" t="0" r="r" b="b"/>
              <a:pathLst>
                <a:path w="140" h="86">
                  <a:moveTo>
                    <a:pt x="140" y="22"/>
                  </a:moveTo>
                  <a:cubicBezTo>
                    <a:pt x="124" y="86"/>
                    <a:pt x="124" y="86"/>
                    <a:pt x="124" y="86"/>
                  </a:cubicBezTo>
                  <a:cubicBezTo>
                    <a:pt x="0" y="46"/>
                    <a:pt x="0" y="46"/>
                    <a:pt x="0" y="46"/>
                  </a:cubicBezTo>
                  <a:cubicBezTo>
                    <a:pt x="18" y="0"/>
                    <a:pt x="18" y="0"/>
                    <a:pt x="18" y="0"/>
                  </a:cubicBezTo>
                  <a:cubicBezTo>
                    <a:pt x="57" y="12"/>
                    <a:pt x="98" y="20"/>
                    <a:pt x="140" y="2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4" name="Freeform 22"/>
            <p:cNvSpPr/>
            <p:nvPr/>
          </p:nvSpPr>
          <p:spPr bwMode="auto">
            <a:xfrm>
              <a:off x="1366838" y="3013075"/>
              <a:ext cx="176212" cy="88900"/>
            </a:xfrm>
            <a:custGeom>
              <a:avLst/>
              <a:gdLst>
                <a:gd name="T0" fmla="*/ 126 w 130"/>
                <a:gd name="T1" fmla="*/ 0 h 66"/>
                <a:gd name="T2" fmla="*/ 130 w 130"/>
                <a:gd name="T3" fmla="*/ 66 h 66"/>
                <a:gd name="T4" fmla="*/ 0 w 130"/>
                <a:gd name="T5" fmla="*/ 66 h 66"/>
                <a:gd name="T6" fmla="*/ 3 w 130"/>
                <a:gd name="T7" fmla="*/ 15 h 66"/>
                <a:gd name="T8" fmla="*/ 126 w 130"/>
                <a:gd name="T9" fmla="*/ 0 h 66"/>
              </a:gdLst>
              <a:ahLst/>
              <a:cxnLst>
                <a:cxn ang="0">
                  <a:pos x="T0" y="T1"/>
                </a:cxn>
                <a:cxn ang="0">
                  <a:pos x="T2" y="T3"/>
                </a:cxn>
                <a:cxn ang="0">
                  <a:pos x="T4" y="T5"/>
                </a:cxn>
                <a:cxn ang="0">
                  <a:pos x="T6" y="T7"/>
                </a:cxn>
                <a:cxn ang="0">
                  <a:pos x="T8" y="T9"/>
                </a:cxn>
              </a:cxnLst>
              <a:rect l="0" t="0" r="r" b="b"/>
              <a:pathLst>
                <a:path w="130" h="66">
                  <a:moveTo>
                    <a:pt x="126" y="0"/>
                  </a:moveTo>
                  <a:cubicBezTo>
                    <a:pt x="130" y="66"/>
                    <a:pt x="130" y="66"/>
                    <a:pt x="130" y="66"/>
                  </a:cubicBezTo>
                  <a:cubicBezTo>
                    <a:pt x="0" y="66"/>
                    <a:pt x="0" y="66"/>
                    <a:pt x="0" y="66"/>
                  </a:cubicBezTo>
                  <a:cubicBezTo>
                    <a:pt x="3" y="15"/>
                    <a:pt x="3" y="15"/>
                    <a:pt x="3" y="15"/>
                  </a:cubicBezTo>
                  <a:cubicBezTo>
                    <a:pt x="45" y="15"/>
                    <a:pt x="87" y="10"/>
                    <a:pt x="126"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5" name="Freeform 23"/>
            <p:cNvSpPr/>
            <p:nvPr/>
          </p:nvSpPr>
          <p:spPr bwMode="auto">
            <a:xfrm>
              <a:off x="1581150" y="2927350"/>
              <a:ext cx="184150" cy="136525"/>
            </a:xfrm>
            <a:custGeom>
              <a:avLst/>
              <a:gdLst>
                <a:gd name="T0" fmla="*/ 112 w 136"/>
                <a:gd name="T1" fmla="*/ 0 h 101"/>
                <a:gd name="T2" fmla="*/ 136 w 136"/>
                <a:gd name="T3" fmla="*/ 61 h 101"/>
                <a:gd name="T4" fmla="*/ 13 w 136"/>
                <a:gd name="T5" fmla="*/ 101 h 101"/>
                <a:gd name="T6" fmla="*/ 0 w 136"/>
                <a:gd name="T7" fmla="*/ 53 h 101"/>
                <a:gd name="T8" fmla="*/ 112 w 136"/>
                <a:gd name="T9" fmla="*/ 0 h 101"/>
              </a:gdLst>
              <a:ahLst/>
              <a:cxnLst>
                <a:cxn ang="0">
                  <a:pos x="T0" y="T1"/>
                </a:cxn>
                <a:cxn ang="0">
                  <a:pos x="T2" y="T3"/>
                </a:cxn>
                <a:cxn ang="0">
                  <a:pos x="T4" y="T5"/>
                </a:cxn>
                <a:cxn ang="0">
                  <a:pos x="T6" y="T7"/>
                </a:cxn>
                <a:cxn ang="0">
                  <a:pos x="T8" y="T9"/>
                </a:cxn>
              </a:cxnLst>
              <a:rect l="0" t="0" r="r" b="b"/>
              <a:pathLst>
                <a:path w="136" h="101">
                  <a:moveTo>
                    <a:pt x="112" y="0"/>
                  </a:moveTo>
                  <a:cubicBezTo>
                    <a:pt x="136" y="61"/>
                    <a:pt x="136" y="61"/>
                    <a:pt x="136" y="61"/>
                  </a:cubicBezTo>
                  <a:cubicBezTo>
                    <a:pt x="13" y="101"/>
                    <a:pt x="13" y="101"/>
                    <a:pt x="13" y="101"/>
                  </a:cubicBezTo>
                  <a:cubicBezTo>
                    <a:pt x="0" y="53"/>
                    <a:pt x="0" y="53"/>
                    <a:pt x="0" y="53"/>
                  </a:cubicBezTo>
                  <a:cubicBezTo>
                    <a:pt x="40" y="40"/>
                    <a:pt x="78" y="22"/>
                    <a:pt x="112"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6" name="Freeform 24"/>
            <p:cNvSpPr/>
            <p:nvPr/>
          </p:nvSpPr>
          <p:spPr bwMode="auto">
            <a:xfrm>
              <a:off x="1771650" y="2786063"/>
              <a:ext cx="177800" cy="171450"/>
            </a:xfrm>
            <a:custGeom>
              <a:avLst/>
              <a:gdLst>
                <a:gd name="T0" fmla="*/ 90 w 132"/>
                <a:gd name="T1" fmla="*/ 0 h 127"/>
                <a:gd name="T2" fmla="*/ 132 w 132"/>
                <a:gd name="T3" fmla="*/ 51 h 127"/>
                <a:gd name="T4" fmla="*/ 27 w 132"/>
                <a:gd name="T5" fmla="*/ 127 h 127"/>
                <a:gd name="T6" fmla="*/ 0 w 132"/>
                <a:gd name="T7" fmla="*/ 85 h 127"/>
                <a:gd name="T8" fmla="*/ 90 w 132"/>
                <a:gd name="T9" fmla="*/ 0 h 127"/>
              </a:gdLst>
              <a:ahLst/>
              <a:cxnLst>
                <a:cxn ang="0">
                  <a:pos x="T0" y="T1"/>
                </a:cxn>
                <a:cxn ang="0">
                  <a:pos x="T2" y="T3"/>
                </a:cxn>
                <a:cxn ang="0">
                  <a:pos x="T4" y="T5"/>
                </a:cxn>
                <a:cxn ang="0">
                  <a:pos x="T6" y="T7"/>
                </a:cxn>
                <a:cxn ang="0">
                  <a:pos x="T8" y="T9"/>
                </a:cxn>
              </a:cxnLst>
              <a:rect l="0" t="0" r="r" b="b"/>
              <a:pathLst>
                <a:path w="132" h="127">
                  <a:moveTo>
                    <a:pt x="90" y="0"/>
                  </a:moveTo>
                  <a:cubicBezTo>
                    <a:pt x="132" y="51"/>
                    <a:pt x="132" y="51"/>
                    <a:pt x="132" y="51"/>
                  </a:cubicBezTo>
                  <a:cubicBezTo>
                    <a:pt x="27" y="127"/>
                    <a:pt x="27" y="127"/>
                    <a:pt x="27" y="127"/>
                  </a:cubicBezTo>
                  <a:cubicBezTo>
                    <a:pt x="0" y="85"/>
                    <a:pt x="0" y="85"/>
                    <a:pt x="0" y="85"/>
                  </a:cubicBezTo>
                  <a:cubicBezTo>
                    <a:pt x="33" y="60"/>
                    <a:pt x="64" y="32"/>
                    <a:pt x="9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7" name="Freeform 25"/>
            <p:cNvSpPr/>
            <p:nvPr/>
          </p:nvSpPr>
          <p:spPr bwMode="auto">
            <a:xfrm>
              <a:off x="1922463" y="2601913"/>
              <a:ext cx="153987" cy="188913"/>
            </a:xfrm>
            <a:custGeom>
              <a:avLst/>
              <a:gdLst>
                <a:gd name="T0" fmla="*/ 60 w 115"/>
                <a:gd name="T1" fmla="*/ 0 h 141"/>
                <a:gd name="T2" fmla="*/ 115 w 115"/>
                <a:gd name="T3" fmla="*/ 36 h 141"/>
                <a:gd name="T4" fmla="*/ 39 w 115"/>
                <a:gd name="T5" fmla="*/ 141 h 141"/>
                <a:gd name="T6" fmla="*/ 0 w 115"/>
                <a:gd name="T7" fmla="*/ 109 h 141"/>
                <a:gd name="T8" fmla="*/ 60 w 115"/>
                <a:gd name="T9" fmla="*/ 0 h 141"/>
              </a:gdLst>
              <a:ahLst/>
              <a:cxnLst>
                <a:cxn ang="0">
                  <a:pos x="T0" y="T1"/>
                </a:cxn>
                <a:cxn ang="0">
                  <a:pos x="T2" y="T3"/>
                </a:cxn>
                <a:cxn ang="0">
                  <a:pos x="T4" y="T5"/>
                </a:cxn>
                <a:cxn ang="0">
                  <a:pos x="T6" y="T7"/>
                </a:cxn>
                <a:cxn ang="0">
                  <a:pos x="T8" y="T9"/>
                </a:cxn>
              </a:cxnLst>
              <a:rect l="0" t="0" r="r" b="b"/>
              <a:pathLst>
                <a:path w="115" h="141">
                  <a:moveTo>
                    <a:pt x="60" y="0"/>
                  </a:moveTo>
                  <a:cubicBezTo>
                    <a:pt x="115" y="36"/>
                    <a:pt x="115" y="36"/>
                    <a:pt x="115" y="36"/>
                  </a:cubicBezTo>
                  <a:cubicBezTo>
                    <a:pt x="39" y="141"/>
                    <a:pt x="39" y="141"/>
                    <a:pt x="39" y="141"/>
                  </a:cubicBezTo>
                  <a:cubicBezTo>
                    <a:pt x="0" y="109"/>
                    <a:pt x="0" y="109"/>
                    <a:pt x="0" y="109"/>
                  </a:cubicBezTo>
                  <a:cubicBezTo>
                    <a:pt x="24" y="76"/>
                    <a:pt x="44" y="39"/>
                    <a:pt x="60"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8" name="Freeform 26"/>
            <p:cNvSpPr/>
            <p:nvPr/>
          </p:nvSpPr>
          <p:spPr bwMode="auto">
            <a:xfrm>
              <a:off x="2017713" y="2393950"/>
              <a:ext cx="117475" cy="188913"/>
            </a:xfrm>
            <a:custGeom>
              <a:avLst/>
              <a:gdLst>
                <a:gd name="T0" fmla="*/ 23 w 87"/>
                <a:gd name="T1" fmla="*/ 0 h 140"/>
                <a:gd name="T2" fmla="*/ 87 w 87"/>
                <a:gd name="T3" fmla="*/ 17 h 140"/>
                <a:gd name="T4" fmla="*/ 47 w 87"/>
                <a:gd name="T5" fmla="*/ 140 h 140"/>
                <a:gd name="T6" fmla="*/ 0 w 87"/>
                <a:gd name="T7" fmla="*/ 122 h 140"/>
                <a:gd name="T8" fmla="*/ 23 w 87"/>
                <a:gd name="T9" fmla="*/ 0 h 140"/>
              </a:gdLst>
              <a:ahLst/>
              <a:cxnLst>
                <a:cxn ang="0">
                  <a:pos x="T0" y="T1"/>
                </a:cxn>
                <a:cxn ang="0">
                  <a:pos x="T2" y="T3"/>
                </a:cxn>
                <a:cxn ang="0">
                  <a:pos x="T4" y="T5"/>
                </a:cxn>
                <a:cxn ang="0">
                  <a:pos x="T6" y="T7"/>
                </a:cxn>
                <a:cxn ang="0">
                  <a:pos x="T8" y="T9"/>
                </a:cxn>
              </a:cxnLst>
              <a:rect l="0" t="0" r="r" b="b"/>
              <a:pathLst>
                <a:path w="87" h="140">
                  <a:moveTo>
                    <a:pt x="23" y="0"/>
                  </a:moveTo>
                  <a:cubicBezTo>
                    <a:pt x="87" y="17"/>
                    <a:pt x="87" y="17"/>
                    <a:pt x="87" y="17"/>
                  </a:cubicBezTo>
                  <a:cubicBezTo>
                    <a:pt x="47" y="140"/>
                    <a:pt x="47" y="140"/>
                    <a:pt x="47" y="140"/>
                  </a:cubicBezTo>
                  <a:cubicBezTo>
                    <a:pt x="0" y="122"/>
                    <a:pt x="0" y="122"/>
                    <a:pt x="0" y="122"/>
                  </a:cubicBezTo>
                  <a:cubicBezTo>
                    <a:pt x="13" y="83"/>
                    <a:pt x="21" y="42"/>
                    <a:pt x="23" y="0"/>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89" name="Freeform 27"/>
            <p:cNvSpPr/>
            <p:nvPr/>
          </p:nvSpPr>
          <p:spPr bwMode="auto">
            <a:xfrm>
              <a:off x="2028825" y="2174875"/>
              <a:ext cx="88900" cy="174625"/>
            </a:xfrm>
            <a:custGeom>
              <a:avLst/>
              <a:gdLst>
                <a:gd name="T0" fmla="*/ 0 w 66"/>
                <a:gd name="T1" fmla="*/ 4 h 130"/>
                <a:gd name="T2" fmla="*/ 66 w 66"/>
                <a:gd name="T3" fmla="*/ 0 h 130"/>
                <a:gd name="T4" fmla="*/ 66 w 66"/>
                <a:gd name="T5" fmla="*/ 130 h 130"/>
                <a:gd name="T6" fmla="*/ 16 w 66"/>
                <a:gd name="T7" fmla="*/ 127 h 130"/>
                <a:gd name="T8" fmla="*/ 0 w 66"/>
                <a:gd name="T9" fmla="*/ 4 h 130"/>
              </a:gdLst>
              <a:ahLst/>
              <a:cxnLst>
                <a:cxn ang="0">
                  <a:pos x="T0" y="T1"/>
                </a:cxn>
                <a:cxn ang="0">
                  <a:pos x="T2" y="T3"/>
                </a:cxn>
                <a:cxn ang="0">
                  <a:pos x="T4" y="T5"/>
                </a:cxn>
                <a:cxn ang="0">
                  <a:pos x="T6" y="T7"/>
                </a:cxn>
                <a:cxn ang="0">
                  <a:pos x="T8" y="T9"/>
                </a:cxn>
              </a:cxnLst>
              <a:rect l="0" t="0" r="r" b="b"/>
              <a:pathLst>
                <a:path w="66" h="130">
                  <a:moveTo>
                    <a:pt x="0" y="4"/>
                  </a:moveTo>
                  <a:cubicBezTo>
                    <a:pt x="66" y="0"/>
                    <a:pt x="66" y="0"/>
                    <a:pt x="66" y="0"/>
                  </a:cubicBezTo>
                  <a:cubicBezTo>
                    <a:pt x="66" y="130"/>
                    <a:pt x="66" y="130"/>
                    <a:pt x="66" y="130"/>
                  </a:cubicBezTo>
                  <a:cubicBezTo>
                    <a:pt x="16" y="127"/>
                    <a:pt x="16" y="127"/>
                    <a:pt x="16" y="127"/>
                  </a:cubicBezTo>
                  <a:cubicBezTo>
                    <a:pt x="16" y="85"/>
                    <a:pt x="10" y="44"/>
                    <a:pt x="0" y="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90" name="Freeform 28"/>
            <p:cNvSpPr/>
            <p:nvPr/>
          </p:nvSpPr>
          <p:spPr bwMode="auto">
            <a:xfrm>
              <a:off x="1943100" y="1952625"/>
              <a:ext cx="138112" cy="182563"/>
            </a:xfrm>
            <a:custGeom>
              <a:avLst/>
              <a:gdLst>
                <a:gd name="T0" fmla="*/ 0 w 102"/>
                <a:gd name="T1" fmla="*/ 24 h 136"/>
                <a:gd name="T2" fmla="*/ 62 w 102"/>
                <a:gd name="T3" fmla="*/ 0 h 136"/>
                <a:gd name="T4" fmla="*/ 102 w 102"/>
                <a:gd name="T5" fmla="*/ 123 h 136"/>
                <a:gd name="T6" fmla="*/ 54 w 102"/>
                <a:gd name="T7" fmla="*/ 136 h 136"/>
                <a:gd name="T8" fmla="*/ 0 w 102"/>
                <a:gd name="T9" fmla="*/ 24 h 136"/>
              </a:gdLst>
              <a:ahLst/>
              <a:cxnLst>
                <a:cxn ang="0">
                  <a:pos x="T0" y="T1"/>
                </a:cxn>
                <a:cxn ang="0">
                  <a:pos x="T2" y="T3"/>
                </a:cxn>
                <a:cxn ang="0">
                  <a:pos x="T4" y="T5"/>
                </a:cxn>
                <a:cxn ang="0">
                  <a:pos x="T6" y="T7"/>
                </a:cxn>
                <a:cxn ang="0">
                  <a:pos x="T8" y="T9"/>
                </a:cxn>
              </a:cxnLst>
              <a:rect l="0" t="0" r="r" b="b"/>
              <a:pathLst>
                <a:path w="102" h="136">
                  <a:moveTo>
                    <a:pt x="0" y="24"/>
                  </a:moveTo>
                  <a:cubicBezTo>
                    <a:pt x="62" y="0"/>
                    <a:pt x="62" y="0"/>
                    <a:pt x="62" y="0"/>
                  </a:cubicBezTo>
                  <a:cubicBezTo>
                    <a:pt x="102" y="123"/>
                    <a:pt x="102" y="123"/>
                    <a:pt x="102" y="123"/>
                  </a:cubicBezTo>
                  <a:cubicBezTo>
                    <a:pt x="54" y="136"/>
                    <a:pt x="54" y="136"/>
                    <a:pt x="54" y="136"/>
                  </a:cubicBezTo>
                  <a:cubicBezTo>
                    <a:pt x="40" y="96"/>
                    <a:pt x="22" y="59"/>
                    <a:pt x="0" y="24"/>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91" name="Freeform 29"/>
            <p:cNvSpPr/>
            <p:nvPr/>
          </p:nvSpPr>
          <p:spPr bwMode="auto">
            <a:xfrm>
              <a:off x="1803400" y="1766888"/>
              <a:ext cx="171450" cy="177800"/>
            </a:xfrm>
            <a:custGeom>
              <a:avLst/>
              <a:gdLst>
                <a:gd name="T0" fmla="*/ 0 w 127"/>
                <a:gd name="T1" fmla="*/ 42 h 132"/>
                <a:gd name="T2" fmla="*/ 51 w 127"/>
                <a:gd name="T3" fmla="*/ 0 h 132"/>
                <a:gd name="T4" fmla="*/ 127 w 127"/>
                <a:gd name="T5" fmla="*/ 105 h 132"/>
                <a:gd name="T6" fmla="*/ 85 w 127"/>
                <a:gd name="T7" fmla="*/ 132 h 132"/>
                <a:gd name="T8" fmla="*/ 0 w 127"/>
                <a:gd name="T9" fmla="*/ 42 h 132"/>
              </a:gdLst>
              <a:ahLst/>
              <a:cxnLst>
                <a:cxn ang="0">
                  <a:pos x="T0" y="T1"/>
                </a:cxn>
                <a:cxn ang="0">
                  <a:pos x="T2" y="T3"/>
                </a:cxn>
                <a:cxn ang="0">
                  <a:pos x="T4" y="T5"/>
                </a:cxn>
                <a:cxn ang="0">
                  <a:pos x="T6" y="T7"/>
                </a:cxn>
                <a:cxn ang="0">
                  <a:pos x="T8" y="T9"/>
                </a:cxn>
              </a:cxnLst>
              <a:rect l="0" t="0" r="r" b="b"/>
              <a:pathLst>
                <a:path w="127" h="132">
                  <a:moveTo>
                    <a:pt x="0" y="42"/>
                  </a:moveTo>
                  <a:cubicBezTo>
                    <a:pt x="51" y="0"/>
                    <a:pt x="51" y="0"/>
                    <a:pt x="51" y="0"/>
                  </a:cubicBezTo>
                  <a:cubicBezTo>
                    <a:pt x="127" y="105"/>
                    <a:pt x="127" y="105"/>
                    <a:pt x="127" y="105"/>
                  </a:cubicBezTo>
                  <a:cubicBezTo>
                    <a:pt x="85" y="132"/>
                    <a:pt x="85" y="132"/>
                    <a:pt x="85" y="132"/>
                  </a:cubicBezTo>
                  <a:cubicBezTo>
                    <a:pt x="60" y="99"/>
                    <a:pt x="32" y="68"/>
                    <a:pt x="0" y="42"/>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92" name="Freeform 30"/>
            <p:cNvSpPr/>
            <p:nvPr/>
          </p:nvSpPr>
          <p:spPr bwMode="auto">
            <a:xfrm>
              <a:off x="1617663" y="1639888"/>
              <a:ext cx="190500" cy="155575"/>
            </a:xfrm>
            <a:custGeom>
              <a:avLst/>
              <a:gdLst>
                <a:gd name="T0" fmla="*/ 0 w 141"/>
                <a:gd name="T1" fmla="*/ 55 h 115"/>
                <a:gd name="T2" fmla="*/ 36 w 141"/>
                <a:gd name="T3" fmla="*/ 0 h 115"/>
                <a:gd name="T4" fmla="*/ 141 w 141"/>
                <a:gd name="T5" fmla="*/ 76 h 115"/>
                <a:gd name="T6" fmla="*/ 109 w 141"/>
                <a:gd name="T7" fmla="*/ 115 h 115"/>
                <a:gd name="T8" fmla="*/ 0 w 141"/>
                <a:gd name="T9" fmla="*/ 55 h 115"/>
              </a:gdLst>
              <a:ahLst/>
              <a:cxnLst>
                <a:cxn ang="0">
                  <a:pos x="T0" y="T1"/>
                </a:cxn>
                <a:cxn ang="0">
                  <a:pos x="T2" y="T3"/>
                </a:cxn>
                <a:cxn ang="0">
                  <a:pos x="T4" y="T5"/>
                </a:cxn>
                <a:cxn ang="0">
                  <a:pos x="T6" y="T7"/>
                </a:cxn>
                <a:cxn ang="0">
                  <a:pos x="T8" y="T9"/>
                </a:cxn>
              </a:cxnLst>
              <a:rect l="0" t="0" r="r" b="b"/>
              <a:pathLst>
                <a:path w="141" h="115">
                  <a:moveTo>
                    <a:pt x="0" y="55"/>
                  </a:moveTo>
                  <a:cubicBezTo>
                    <a:pt x="36" y="0"/>
                    <a:pt x="36" y="0"/>
                    <a:pt x="36" y="0"/>
                  </a:cubicBezTo>
                  <a:cubicBezTo>
                    <a:pt x="141" y="76"/>
                    <a:pt x="141" y="76"/>
                    <a:pt x="141" y="76"/>
                  </a:cubicBezTo>
                  <a:cubicBezTo>
                    <a:pt x="109" y="115"/>
                    <a:pt x="109" y="115"/>
                    <a:pt x="109" y="115"/>
                  </a:cubicBezTo>
                  <a:cubicBezTo>
                    <a:pt x="76" y="91"/>
                    <a:pt x="39" y="71"/>
                    <a:pt x="0" y="55"/>
                  </a:cubicBez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sp>
          <p:nvSpPr>
            <p:cNvPr id="93" name="Freeform 32"/>
            <p:cNvSpPr/>
            <p:nvPr/>
          </p:nvSpPr>
          <p:spPr bwMode="auto">
            <a:xfrm>
              <a:off x="1190625" y="1600200"/>
              <a:ext cx="176212" cy="88900"/>
            </a:xfrm>
            <a:custGeom>
              <a:avLst/>
              <a:gdLst>
                <a:gd name="T0" fmla="*/ 0 w 130"/>
                <a:gd name="T1" fmla="*/ 0 h 66"/>
                <a:gd name="T2" fmla="*/ 130 w 130"/>
                <a:gd name="T3" fmla="*/ 0 h 66"/>
                <a:gd name="T4" fmla="*/ 127 w 130"/>
                <a:gd name="T5" fmla="*/ 50 h 66"/>
                <a:gd name="T6" fmla="*/ 4 w 130"/>
                <a:gd name="T7" fmla="*/ 66 h 66"/>
                <a:gd name="T8" fmla="*/ 0 w 130"/>
                <a:gd name="T9" fmla="*/ 0 h 66"/>
              </a:gdLst>
              <a:ahLst/>
              <a:cxnLst>
                <a:cxn ang="0">
                  <a:pos x="T0" y="T1"/>
                </a:cxn>
                <a:cxn ang="0">
                  <a:pos x="T2" y="T3"/>
                </a:cxn>
                <a:cxn ang="0">
                  <a:pos x="T4" y="T5"/>
                </a:cxn>
                <a:cxn ang="0">
                  <a:pos x="T6" y="T7"/>
                </a:cxn>
                <a:cxn ang="0">
                  <a:pos x="T8" y="T9"/>
                </a:cxn>
              </a:cxnLst>
              <a:rect l="0" t="0" r="r" b="b"/>
              <a:pathLst>
                <a:path w="130" h="66">
                  <a:moveTo>
                    <a:pt x="0" y="0"/>
                  </a:moveTo>
                  <a:cubicBezTo>
                    <a:pt x="130" y="0"/>
                    <a:pt x="130" y="0"/>
                    <a:pt x="130" y="0"/>
                  </a:cubicBezTo>
                  <a:cubicBezTo>
                    <a:pt x="127" y="50"/>
                    <a:pt x="127" y="50"/>
                    <a:pt x="127" y="50"/>
                  </a:cubicBezTo>
                  <a:cubicBezTo>
                    <a:pt x="85" y="50"/>
                    <a:pt x="43" y="56"/>
                    <a:pt x="4" y="66"/>
                  </a:cubicBezTo>
                  <a:lnTo>
                    <a:pt x="0" y="0"/>
                  </a:lnTo>
                  <a:close/>
                </a:path>
              </a:pathLst>
            </a:custGeom>
            <a:grpFill/>
            <a:ln>
              <a:noFill/>
            </a:ln>
          </p:spPr>
          <p:txBody>
            <a:bodyPr vert="horz" wrap="square" lIns="121920" tIns="60960" rIns="121920" bIns="60960" numCol="1" anchor="t" anchorCtr="0" compatLnSpc="1"/>
            <a:lstStyle/>
            <a:p>
              <a:endParaRPr lang="en-US" sz="1800">
                <a:latin typeface="阿里巴巴普惠体" panose="00020600040101010101" charset="-122"/>
                <a:cs typeface="阿里巴巴普惠体" panose="00020600040101010101" charset="-122"/>
              </a:endParaRPr>
            </a:p>
          </p:txBody>
        </p:sp>
      </p:grpSp>
      <p:sp>
        <p:nvSpPr>
          <p:cNvPr id="95" name="文本框 94"/>
          <p:cNvSpPr txBox="1"/>
          <p:nvPr/>
        </p:nvSpPr>
        <p:spPr>
          <a:xfrm>
            <a:off x="746760" y="3962400"/>
            <a:ext cx="2228850" cy="1170305"/>
          </a:xfrm>
          <a:prstGeom prst="rect">
            <a:avLst/>
          </a:prstGeom>
          <a:noFill/>
        </p:spPr>
        <p:txBody>
          <a:bodyPr wrap="square" rtlCol="0">
            <a:spAutoFit/>
          </a:bodyPr>
          <a:lstStyle/>
          <a:p>
            <a:pPr algn="ctr">
              <a:lnSpc>
                <a:spcPct val="130000"/>
              </a:lnSpc>
            </a:pPr>
            <a:r>
              <a:rPr lang="zh-CN" altLang="en-US" sz="1600" b="1">
                <a:solidFill>
                  <a:schemeClr val="tx1"/>
                </a:solidFill>
                <a:latin typeface="阿里巴巴普惠体" panose="00020600040101010101" charset="-122"/>
                <a:cs typeface="阿里巴巴普惠体" panose="00020600040101010101" charset="-122"/>
              </a:rPr>
              <a:t>点此编辑标题</a:t>
            </a:r>
            <a:endParaRPr lang="zh-CN" altLang="en-US" sz="1600">
              <a:solidFill>
                <a:schemeClr val="tx1"/>
              </a:solidFill>
              <a:latin typeface="阿里巴巴普惠体" panose="00020600040101010101" charset="-122"/>
              <a:cs typeface="阿里巴巴普惠体" panose="00020600040101010101" charset="-122"/>
            </a:endParaRPr>
          </a:p>
          <a:p>
            <a:pPr algn="ctr">
              <a:lnSpc>
                <a:spcPct val="130000"/>
              </a:lnSpc>
            </a:pPr>
            <a:r>
              <a:rPr lang="zh-CN" altLang="en-US" sz="12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r>
              <a:rPr lang="zh-CN" altLang="en-US" sz="1400">
                <a:solidFill>
                  <a:schemeClr val="tx1"/>
                </a:solidFill>
                <a:latin typeface="阿里巴巴普惠体" panose="00020600040101010101" charset="-122"/>
                <a:cs typeface="阿里巴巴普惠体" panose="00020600040101010101" charset="-122"/>
              </a:rPr>
              <a:t>。</a:t>
            </a:r>
          </a:p>
        </p:txBody>
      </p:sp>
      <p:sp>
        <p:nvSpPr>
          <p:cNvPr id="96" name="文本框 95"/>
          <p:cNvSpPr txBox="1"/>
          <p:nvPr/>
        </p:nvSpPr>
        <p:spPr>
          <a:xfrm>
            <a:off x="3678555" y="3962400"/>
            <a:ext cx="2228850" cy="1170305"/>
          </a:xfrm>
          <a:prstGeom prst="rect">
            <a:avLst/>
          </a:prstGeom>
          <a:noFill/>
        </p:spPr>
        <p:txBody>
          <a:bodyPr wrap="square" rtlCol="0">
            <a:spAutoFit/>
          </a:bodyPr>
          <a:lstStyle/>
          <a:p>
            <a:pPr algn="ctr">
              <a:lnSpc>
                <a:spcPct val="130000"/>
              </a:lnSpc>
            </a:pPr>
            <a:r>
              <a:rPr lang="zh-CN" altLang="en-US" sz="1600" b="1">
                <a:solidFill>
                  <a:schemeClr val="tx1"/>
                </a:solidFill>
                <a:latin typeface="阿里巴巴普惠体" panose="00020600040101010101" charset="-122"/>
                <a:cs typeface="阿里巴巴普惠体" panose="00020600040101010101" charset="-122"/>
              </a:rPr>
              <a:t>点此编辑标题</a:t>
            </a:r>
            <a:endParaRPr lang="zh-CN" altLang="en-US" sz="1600">
              <a:solidFill>
                <a:schemeClr val="tx1"/>
              </a:solidFill>
              <a:latin typeface="阿里巴巴普惠体" panose="00020600040101010101" charset="-122"/>
              <a:cs typeface="阿里巴巴普惠体" panose="00020600040101010101" charset="-122"/>
            </a:endParaRPr>
          </a:p>
          <a:p>
            <a:pPr algn="ctr">
              <a:lnSpc>
                <a:spcPct val="130000"/>
              </a:lnSpc>
            </a:pPr>
            <a:r>
              <a:rPr lang="zh-CN" altLang="en-US" sz="12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r>
              <a:rPr lang="zh-CN" altLang="en-US" sz="1400">
                <a:solidFill>
                  <a:schemeClr val="tx1"/>
                </a:solidFill>
                <a:latin typeface="阿里巴巴普惠体" panose="00020600040101010101" charset="-122"/>
                <a:cs typeface="阿里巴巴普惠体" panose="00020600040101010101" charset="-122"/>
              </a:rPr>
              <a:t>。</a:t>
            </a:r>
          </a:p>
        </p:txBody>
      </p:sp>
      <p:sp>
        <p:nvSpPr>
          <p:cNvPr id="97" name="文本框 96"/>
          <p:cNvSpPr txBox="1"/>
          <p:nvPr/>
        </p:nvSpPr>
        <p:spPr>
          <a:xfrm>
            <a:off x="6430645" y="3962400"/>
            <a:ext cx="2228850" cy="1170305"/>
          </a:xfrm>
          <a:prstGeom prst="rect">
            <a:avLst/>
          </a:prstGeom>
          <a:noFill/>
        </p:spPr>
        <p:txBody>
          <a:bodyPr wrap="square" rtlCol="0">
            <a:spAutoFit/>
          </a:bodyPr>
          <a:lstStyle/>
          <a:p>
            <a:pPr algn="ctr">
              <a:lnSpc>
                <a:spcPct val="130000"/>
              </a:lnSpc>
            </a:pPr>
            <a:r>
              <a:rPr lang="zh-CN" altLang="en-US" sz="1600" b="1">
                <a:solidFill>
                  <a:schemeClr val="tx1"/>
                </a:solidFill>
                <a:latin typeface="阿里巴巴普惠体" panose="00020600040101010101" charset="-122"/>
                <a:cs typeface="阿里巴巴普惠体" panose="00020600040101010101" charset="-122"/>
              </a:rPr>
              <a:t>点此编辑标题</a:t>
            </a:r>
          </a:p>
          <a:p>
            <a:pPr algn="ctr">
              <a:lnSpc>
                <a:spcPct val="130000"/>
              </a:lnSpc>
            </a:pPr>
            <a:r>
              <a:rPr lang="zh-CN" altLang="en-US" sz="12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r>
              <a:rPr lang="zh-CN" altLang="en-US" sz="1400">
                <a:solidFill>
                  <a:schemeClr val="tx1"/>
                </a:solidFill>
                <a:latin typeface="阿里巴巴普惠体" panose="00020600040101010101" charset="-122"/>
                <a:cs typeface="阿里巴巴普惠体" panose="00020600040101010101" charset="-122"/>
              </a:rPr>
              <a:t>。</a:t>
            </a:r>
          </a:p>
        </p:txBody>
      </p:sp>
      <p:sp>
        <p:nvSpPr>
          <p:cNvPr id="98" name="文本框 97"/>
          <p:cNvSpPr txBox="1"/>
          <p:nvPr/>
        </p:nvSpPr>
        <p:spPr>
          <a:xfrm>
            <a:off x="9230995" y="3962400"/>
            <a:ext cx="2228850" cy="1170305"/>
          </a:xfrm>
          <a:prstGeom prst="rect">
            <a:avLst/>
          </a:prstGeom>
          <a:noFill/>
        </p:spPr>
        <p:txBody>
          <a:bodyPr wrap="square" rtlCol="0">
            <a:spAutoFit/>
          </a:bodyPr>
          <a:lstStyle/>
          <a:p>
            <a:pPr algn="ctr">
              <a:lnSpc>
                <a:spcPct val="130000"/>
              </a:lnSpc>
            </a:pPr>
            <a:r>
              <a:rPr lang="zh-CN" altLang="en-US" sz="1600" b="1">
                <a:solidFill>
                  <a:schemeClr val="tx1"/>
                </a:solidFill>
                <a:latin typeface="阿里巴巴普惠体" panose="00020600040101010101" charset="-122"/>
                <a:cs typeface="阿里巴巴普惠体" panose="00020600040101010101" charset="-122"/>
              </a:rPr>
              <a:t>点此编辑标题</a:t>
            </a:r>
            <a:endParaRPr lang="zh-CN" altLang="en-US" sz="1600">
              <a:solidFill>
                <a:schemeClr val="tx1"/>
              </a:solidFill>
              <a:latin typeface="阿里巴巴普惠体" panose="00020600040101010101" charset="-122"/>
              <a:cs typeface="阿里巴巴普惠体" panose="00020600040101010101" charset="-122"/>
            </a:endParaRPr>
          </a:p>
          <a:p>
            <a:pPr algn="ctr">
              <a:lnSpc>
                <a:spcPct val="130000"/>
              </a:lnSpc>
            </a:pPr>
            <a:r>
              <a:rPr lang="zh-CN" altLang="en-US" sz="12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r>
              <a:rPr lang="zh-CN" altLang="en-US" sz="1400">
                <a:solidFill>
                  <a:schemeClr val="tx1"/>
                </a:solidFill>
                <a:latin typeface="阿里巴巴普惠体" panose="00020600040101010101" charset="-122"/>
                <a:cs typeface="阿里巴巴普惠体" panose="00020600040101010101" charset="-122"/>
              </a:rPr>
              <a:t>。</a:t>
            </a:r>
          </a:p>
        </p:txBody>
      </p:sp>
      <p:sp>
        <p:nvSpPr>
          <p:cNvPr id="7" name="Text Box 7"/>
          <p:cNvSpPr txBox="1">
            <a:spLocks noChangeArrowheads="1"/>
          </p:cNvSpPr>
          <p:nvPr/>
        </p:nvSpPr>
        <p:spPr bwMode="auto">
          <a:xfrm>
            <a:off x="2061059" y="5649631"/>
            <a:ext cx="8044156" cy="604520"/>
          </a:xfrm>
          <a:prstGeom prst="rect">
            <a:avLst/>
          </a:prstGeom>
          <a:noFill/>
          <a:ln w="9525">
            <a:noFill/>
            <a:miter lim="800000"/>
          </a:ln>
        </p:spPr>
        <p:txBody>
          <a:bodyPr wrap="square" lIns="45720" tIns="22860" rIns="45720" bIns="22860" anchor="ctr">
            <a:spAutoFit/>
          </a:bodyPr>
          <a:lstStyle/>
          <a:p>
            <a:pPr marL="0" marR="0" lvl="0" indent="0" algn="ctr" defTabSz="914400" eaLnBrk="1" fontAlgn="auto" latinLnBrk="0" hangingPunct="1">
              <a:lnSpc>
                <a:spcPct val="130000"/>
              </a:lnSpc>
              <a:spcBef>
                <a:spcPct val="0"/>
              </a:spcBef>
              <a:spcAft>
                <a:spcPts val="0"/>
              </a:spcAft>
              <a:buClrTx/>
              <a:buSzTx/>
              <a:buFontTx/>
              <a:buNone/>
              <a:defRPr/>
            </a:pPr>
            <a:r>
              <a:rPr kumimoji="0" lang="zh-CN" altLang="en-US" sz="1400" b="0" i="0" u="none" strike="noStrike" kern="0" cap="none" spc="0" normalizeH="0" baseline="0" noProof="0" dirty="0">
                <a:ln>
                  <a:noFill/>
                </a:ln>
                <a:solidFill>
                  <a:schemeClr val="tx1"/>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在此输入详细文字介绍和详细信息，在此输入详细文字介绍和详细信息。在此输入详细文字介绍和详细信息，在此输入详细文字介绍和详细信息。</a:t>
            </a:r>
          </a:p>
        </p:txBody>
      </p:sp>
      <p:cxnSp>
        <p:nvCxnSpPr>
          <p:cNvPr id="9" name="直接连接符 8"/>
          <p:cNvCxnSpPr/>
          <p:nvPr/>
        </p:nvCxnSpPr>
        <p:spPr>
          <a:xfrm>
            <a:off x="1441450" y="5563870"/>
            <a:ext cx="9309735"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3" name="图片 2" descr="2028208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1306195" y="2019935"/>
            <a:ext cx="1163955" cy="1163955"/>
          </a:xfrm>
          <a:prstGeom prst="rect">
            <a:avLst/>
          </a:prstGeom>
        </p:spPr>
      </p:pic>
      <p:pic>
        <p:nvPicPr>
          <p:cNvPr id="5" name="图片 4" descr="20282094"/>
          <p:cNvPicPr>
            <a:picLocks noChangeAspect="1"/>
          </p:cNvPicPr>
          <p:nvPr/>
        </p:nvPicPr>
        <p:blipFill>
          <a:blip r:embed="rId6" cstate="screen">
            <a:extLst>
              <a:ext uri="{28A0092B-C50C-407E-A947-70E740481C1C}">
                <a14:useLocalDpi xmlns:a14="http://schemas.microsoft.com/office/drawing/2010/main" xmlns=""/>
              </a:ext>
              <a:ext uri="{96DAC541-7B7A-43D3-8B79-37D633B846F1}">
                <asvg:svgBlip xmlns:asvg="http://schemas.microsoft.com/office/drawing/2016/SVG/main" xmlns="" r:embed="rId7"/>
              </a:ext>
            </a:extLst>
          </a:blip>
          <a:stretch>
            <a:fillRect/>
          </a:stretch>
        </p:blipFill>
        <p:spPr>
          <a:xfrm>
            <a:off x="4109720" y="1970405"/>
            <a:ext cx="1163955" cy="1163955"/>
          </a:xfrm>
          <a:prstGeom prst="rect">
            <a:avLst/>
          </a:prstGeom>
        </p:spPr>
      </p:pic>
      <p:pic>
        <p:nvPicPr>
          <p:cNvPr id="94" name="图片 93" descr="20282096"/>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7082155" y="2004695"/>
            <a:ext cx="1163955" cy="1163955"/>
          </a:xfrm>
          <a:prstGeom prst="rect">
            <a:avLst/>
          </a:prstGeom>
        </p:spPr>
      </p:pic>
      <p:pic>
        <p:nvPicPr>
          <p:cNvPr id="103" name="图片 102" descr="20282088"/>
          <p:cNvPicPr>
            <a:picLocks noChangeAspect="1"/>
          </p:cNvPicPr>
          <p:nvPr/>
        </p:nvPicPr>
        <p:blipFill>
          <a:blip r:embed="rId10" cstate="screen">
            <a:extLst>
              <a:ext uri="{28A0092B-C50C-407E-A947-70E740481C1C}">
                <a14:useLocalDpi xmlns:a14="http://schemas.microsoft.com/office/drawing/2010/main" xmlns=""/>
              </a:ext>
              <a:ext uri="{96DAC541-7B7A-43D3-8B79-37D633B846F1}">
                <asvg:svgBlip xmlns:asvg="http://schemas.microsoft.com/office/drawing/2016/SVG/main" xmlns="" r:embed="rId11"/>
              </a:ext>
            </a:extLst>
          </a:blip>
          <a:stretch>
            <a:fillRect/>
          </a:stretch>
        </p:blipFill>
        <p:spPr>
          <a:xfrm>
            <a:off x="9775825" y="2054225"/>
            <a:ext cx="1163955" cy="1163955"/>
          </a:xfrm>
          <a:prstGeom prst="rect">
            <a:avLst/>
          </a:prstGeom>
        </p:spPr>
      </p:pic>
      <p:grpSp>
        <p:nvGrpSpPr>
          <p:cNvPr id="107" name="组合 106"/>
          <p:cNvGrpSpPr/>
          <p:nvPr/>
        </p:nvGrpSpPr>
        <p:grpSpPr>
          <a:xfrm>
            <a:off x="323215" y="226060"/>
            <a:ext cx="4758690" cy="604520"/>
            <a:chOff x="3446" y="3006"/>
            <a:chExt cx="7494" cy="952"/>
          </a:xfrm>
        </p:grpSpPr>
        <p:sp>
          <p:nvSpPr>
            <p:cNvPr id="108"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3</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09" name="组合 108"/>
            <p:cNvGrpSpPr/>
            <p:nvPr/>
          </p:nvGrpSpPr>
          <p:grpSpPr>
            <a:xfrm>
              <a:off x="3446" y="3006"/>
              <a:ext cx="1056" cy="952"/>
              <a:chOff x="2946" y="3456"/>
              <a:chExt cx="1056" cy="952"/>
            </a:xfrm>
          </p:grpSpPr>
          <p:sp>
            <p:nvSpPr>
              <p:cNvPr id="110"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111" name="图片 110" descr="20255019"/>
              <p:cNvPicPr>
                <a:picLocks noChangeAspect="1"/>
              </p:cNvPicPr>
              <p:nvPr/>
            </p:nvPicPr>
            <p:blipFill>
              <a:blip r:embed="rId12"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1000"/>
                                        <p:tgtEl>
                                          <p:spTgt spid="10"/>
                                        </p:tgtEl>
                                      </p:cBhvr>
                                    </p:animEffect>
                                  </p:childTnLst>
                                </p:cTn>
                              </p:par>
                              <p:par>
                                <p:cTn id="8" presetID="21" presetClass="entr" presetSubtype="1"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wheel(1)">
                                      <p:cBhvr>
                                        <p:cTn id="10" dur="1000"/>
                                        <p:tgtEl>
                                          <p:spTgt spid="31"/>
                                        </p:tgtEl>
                                      </p:cBhvr>
                                    </p:animEffect>
                                  </p:childTnLst>
                                </p:cTn>
                              </p:par>
                              <p:par>
                                <p:cTn id="11" presetID="21" presetClass="entr" presetSubtype="1" fill="hold" nodeType="with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wheel(1)">
                                      <p:cBhvr>
                                        <p:cTn id="13" dur="1000"/>
                                        <p:tgtEl>
                                          <p:spTgt spid="52"/>
                                        </p:tgtEl>
                                      </p:cBhvr>
                                    </p:animEffect>
                                  </p:childTnLst>
                                </p:cTn>
                              </p:par>
                              <p:par>
                                <p:cTn id="14" presetID="21" presetClass="entr" presetSubtype="1" fill="hold" nodeType="withEffect">
                                  <p:stCondLst>
                                    <p:cond delay="0"/>
                                  </p:stCondLst>
                                  <p:childTnLst>
                                    <p:set>
                                      <p:cBhvr>
                                        <p:cTn id="15" dur="1" fill="hold">
                                          <p:stCondLst>
                                            <p:cond delay="0"/>
                                          </p:stCondLst>
                                        </p:cTn>
                                        <p:tgtEl>
                                          <p:spTgt spid="73"/>
                                        </p:tgtEl>
                                        <p:attrNameLst>
                                          <p:attrName>style.visibility</p:attrName>
                                        </p:attrNameLst>
                                      </p:cBhvr>
                                      <p:to>
                                        <p:strVal val="visible"/>
                                      </p:to>
                                    </p:set>
                                    <p:animEffect transition="in" filter="wheel(1)">
                                      <p:cBhvr>
                                        <p:cTn id="16" dur="1000"/>
                                        <p:tgtEl>
                                          <p:spTgt spid="73"/>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par>
                                <p:cTn id="28" presetID="53" presetClass="entr" presetSubtype="16" fill="hold" nodeType="withEffect">
                                  <p:stCondLst>
                                    <p:cond delay="0"/>
                                  </p:stCondLst>
                                  <p:childTnLst>
                                    <p:set>
                                      <p:cBhvr>
                                        <p:cTn id="29" dur="1" fill="hold">
                                          <p:stCondLst>
                                            <p:cond delay="0"/>
                                          </p:stCondLst>
                                        </p:cTn>
                                        <p:tgtEl>
                                          <p:spTgt spid="94"/>
                                        </p:tgtEl>
                                        <p:attrNameLst>
                                          <p:attrName>style.visibility</p:attrName>
                                        </p:attrNameLst>
                                      </p:cBhvr>
                                      <p:to>
                                        <p:strVal val="visible"/>
                                      </p:to>
                                    </p:set>
                                    <p:anim calcmode="lin" valueType="num">
                                      <p:cBhvr>
                                        <p:cTn id="30" dur="500" fill="hold"/>
                                        <p:tgtEl>
                                          <p:spTgt spid="94"/>
                                        </p:tgtEl>
                                        <p:attrNameLst>
                                          <p:attrName>ppt_w</p:attrName>
                                        </p:attrNameLst>
                                      </p:cBhvr>
                                      <p:tavLst>
                                        <p:tav tm="0">
                                          <p:val>
                                            <p:fltVal val="0"/>
                                          </p:val>
                                        </p:tav>
                                        <p:tav tm="100000">
                                          <p:val>
                                            <p:strVal val="#ppt_w"/>
                                          </p:val>
                                        </p:tav>
                                      </p:tavLst>
                                    </p:anim>
                                    <p:anim calcmode="lin" valueType="num">
                                      <p:cBhvr>
                                        <p:cTn id="31" dur="500" fill="hold"/>
                                        <p:tgtEl>
                                          <p:spTgt spid="94"/>
                                        </p:tgtEl>
                                        <p:attrNameLst>
                                          <p:attrName>ppt_h</p:attrName>
                                        </p:attrNameLst>
                                      </p:cBhvr>
                                      <p:tavLst>
                                        <p:tav tm="0">
                                          <p:val>
                                            <p:fltVal val="0"/>
                                          </p:val>
                                        </p:tav>
                                        <p:tav tm="100000">
                                          <p:val>
                                            <p:strVal val="#ppt_h"/>
                                          </p:val>
                                        </p:tav>
                                      </p:tavLst>
                                    </p:anim>
                                    <p:animEffect transition="in" filter="fade">
                                      <p:cBhvr>
                                        <p:cTn id="32" dur="500"/>
                                        <p:tgtEl>
                                          <p:spTgt spid="94"/>
                                        </p:tgtEl>
                                      </p:cBhvr>
                                    </p:animEffect>
                                  </p:childTnLst>
                                </p:cTn>
                              </p:par>
                              <p:par>
                                <p:cTn id="33" presetID="53" presetClass="entr" presetSubtype="16" fill="hold" nodeType="withEffect">
                                  <p:stCondLst>
                                    <p:cond delay="0"/>
                                  </p:stCondLst>
                                  <p:childTnLst>
                                    <p:set>
                                      <p:cBhvr>
                                        <p:cTn id="34" dur="1" fill="hold">
                                          <p:stCondLst>
                                            <p:cond delay="0"/>
                                          </p:stCondLst>
                                        </p:cTn>
                                        <p:tgtEl>
                                          <p:spTgt spid="103"/>
                                        </p:tgtEl>
                                        <p:attrNameLst>
                                          <p:attrName>style.visibility</p:attrName>
                                        </p:attrNameLst>
                                      </p:cBhvr>
                                      <p:to>
                                        <p:strVal val="visible"/>
                                      </p:to>
                                    </p:set>
                                    <p:anim calcmode="lin" valueType="num">
                                      <p:cBhvr>
                                        <p:cTn id="35" dur="500" fill="hold"/>
                                        <p:tgtEl>
                                          <p:spTgt spid="103"/>
                                        </p:tgtEl>
                                        <p:attrNameLst>
                                          <p:attrName>ppt_w</p:attrName>
                                        </p:attrNameLst>
                                      </p:cBhvr>
                                      <p:tavLst>
                                        <p:tav tm="0">
                                          <p:val>
                                            <p:fltVal val="0"/>
                                          </p:val>
                                        </p:tav>
                                        <p:tav tm="100000">
                                          <p:val>
                                            <p:strVal val="#ppt_w"/>
                                          </p:val>
                                        </p:tav>
                                      </p:tavLst>
                                    </p:anim>
                                    <p:anim calcmode="lin" valueType="num">
                                      <p:cBhvr>
                                        <p:cTn id="36" dur="500" fill="hold"/>
                                        <p:tgtEl>
                                          <p:spTgt spid="103"/>
                                        </p:tgtEl>
                                        <p:attrNameLst>
                                          <p:attrName>ppt_h</p:attrName>
                                        </p:attrNameLst>
                                      </p:cBhvr>
                                      <p:tavLst>
                                        <p:tav tm="0">
                                          <p:val>
                                            <p:fltVal val="0"/>
                                          </p:val>
                                        </p:tav>
                                        <p:tav tm="100000">
                                          <p:val>
                                            <p:strVal val="#ppt_h"/>
                                          </p:val>
                                        </p:tav>
                                      </p:tavLst>
                                    </p:anim>
                                    <p:animEffect transition="in" filter="fade">
                                      <p:cBhvr>
                                        <p:cTn id="37" dur="500"/>
                                        <p:tgtEl>
                                          <p:spTgt spid="103"/>
                                        </p:tgtEl>
                                      </p:cBhvr>
                                    </p:animEffect>
                                  </p:childTnLst>
                                </p:cTn>
                              </p:par>
                            </p:childTnLst>
                          </p:cTn>
                        </p:par>
                        <p:par>
                          <p:cTn id="38" fill="hold">
                            <p:stCondLst>
                              <p:cond delay="1500"/>
                            </p:stCondLst>
                            <p:childTnLst>
                              <p:par>
                                <p:cTn id="39" presetID="42" presetClass="entr" presetSubtype="0" fill="hold" grpId="0"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1000"/>
                                        <p:tgtEl>
                                          <p:spTgt spid="95"/>
                                        </p:tgtEl>
                                      </p:cBhvr>
                                    </p:animEffect>
                                    <p:anim calcmode="lin" valueType="num">
                                      <p:cBhvr>
                                        <p:cTn id="42" dur="1000" fill="hold"/>
                                        <p:tgtEl>
                                          <p:spTgt spid="95"/>
                                        </p:tgtEl>
                                        <p:attrNameLst>
                                          <p:attrName>ppt_x</p:attrName>
                                        </p:attrNameLst>
                                      </p:cBhvr>
                                      <p:tavLst>
                                        <p:tav tm="0">
                                          <p:val>
                                            <p:strVal val="#ppt_x"/>
                                          </p:val>
                                        </p:tav>
                                        <p:tav tm="100000">
                                          <p:val>
                                            <p:strVal val="#ppt_x"/>
                                          </p:val>
                                        </p:tav>
                                      </p:tavLst>
                                    </p:anim>
                                    <p:anim calcmode="lin" valueType="num">
                                      <p:cBhvr>
                                        <p:cTn id="43" dur="1000" fill="hold"/>
                                        <p:tgtEl>
                                          <p:spTgt spid="95"/>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96"/>
                                        </p:tgtEl>
                                        <p:attrNameLst>
                                          <p:attrName>style.visibility</p:attrName>
                                        </p:attrNameLst>
                                      </p:cBhvr>
                                      <p:to>
                                        <p:strVal val="visible"/>
                                      </p:to>
                                    </p:set>
                                    <p:animEffect transition="in" filter="fade">
                                      <p:cBhvr>
                                        <p:cTn id="46" dur="1000"/>
                                        <p:tgtEl>
                                          <p:spTgt spid="96"/>
                                        </p:tgtEl>
                                      </p:cBhvr>
                                    </p:animEffect>
                                    <p:anim calcmode="lin" valueType="num">
                                      <p:cBhvr>
                                        <p:cTn id="47" dur="1000" fill="hold"/>
                                        <p:tgtEl>
                                          <p:spTgt spid="96"/>
                                        </p:tgtEl>
                                        <p:attrNameLst>
                                          <p:attrName>ppt_x</p:attrName>
                                        </p:attrNameLst>
                                      </p:cBhvr>
                                      <p:tavLst>
                                        <p:tav tm="0">
                                          <p:val>
                                            <p:strVal val="#ppt_x"/>
                                          </p:val>
                                        </p:tav>
                                        <p:tav tm="100000">
                                          <p:val>
                                            <p:strVal val="#ppt_x"/>
                                          </p:val>
                                        </p:tav>
                                      </p:tavLst>
                                    </p:anim>
                                    <p:anim calcmode="lin" valueType="num">
                                      <p:cBhvr>
                                        <p:cTn id="48" dur="1000" fill="hold"/>
                                        <p:tgtEl>
                                          <p:spTgt spid="9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97"/>
                                        </p:tgtEl>
                                        <p:attrNameLst>
                                          <p:attrName>style.visibility</p:attrName>
                                        </p:attrNameLst>
                                      </p:cBhvr>
                                      <p:to>
                                        <p:strVal val="visible"/>
                                      </p:to>
                                    </p:set>
                                    <p:animEffect transition="in" filter="fade">
                                      <p:cBhvr>
                                        <p:cTn id="51" dur="1000"/>
                                        <p:tgtEl>
                                          <p:spTgt spid="97"/>
                                        </p:tgtEl>
                                      </p:cBhvr>
                                    </p:animEffect>
                                    <p:anim calcmode="lin" valueType="num">
                                      <p:cBhvr>
                                        <p:cTn id="52" dur="1000" fill="hold"/>
                                        <p:tgtEl>
                                          <p:spTgt spid="97"/>
                                        </p:tgtEl>
                                        <p:attrNameLst>
                                          <p:attrName>ppt_x</p:attrName>
                                        </p:attrNameLst>
                                      </p:cBhvr>
                                      <p:tavLst>
                                        <p:tav tm="0">
                                          <p:val>
                                            <p:strVal val="#ppt_x"/>
                                          </p:val>
                                        </p:tav>
                                        <p:tav tm="100000">
                                          <p:val>
                                            <p:strVal val="#ppt_x"/>
                                          </p:val>
                                        </p:tav>
                                      </p:tavLst>
                                    </p:anim>
                                    <p:anim calcmode="lin" valueType="num">
                                      <p:cBhvr>
                                        <p:cTn id="53" dur="1000" fill="hold"/>
                                        <p:tgtEl>
                                          <p:spTgt spid="9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98"/>
                                        </p:tgtEl>
                                        <p:attrNameLst>
                                          <p:attrName>style.visibility</p:attrName>
                                        </p:attrNameLst>
                                      </p:cBhvr>
                                      <p:to>
                                        <p:strVal val="visible"/>
                                      </p:to>
                                    </p:set>
                                    <p:animEffect transition="in" filter="fade">
                                      <p:cBhvr>
                                        <p:cTn id="56" dur="1000"/>
                                        <p:tgtEl>
                                          <p:spTgt spid="98"/>
                                        </p:tgtEl>
                                      </p:cBhvr>
                                    </p:animEffect>
                                    <p:anim calcmode="lin" valueType="num">
                                      <p:cBhvr>
                                        <p:cTn id="57" dur="1000" fill="hold"/>
                                        <p:tgtEl>
                                          <p:spTgt spid="98"/>
                                        </p:tgtEl>
                                        <p:attrNameLst>
                                          <p:attrName>ppt_x</p:attrName>
                                        </p:attrNameLst>
                                      </p:cBhvr>
                                      <p:tavLst>
                                        <p:tav tm="0">
                                          <p:val>
                                            <p:strVal val="#ppt_x"/>
                                          </p:val>
                                        </p:tav>
                                        <p:tav tm="100000">
                                          <p:val>
                                            <p:strVal val="#ppt_x"/>
                                          </p:val>
                                        </p:tav>
                                      </p:tavLst>
                                    </p:anim>
                                    <p:anim calcmode="lin" valueType="num">
                                      <p:cBhvr>
                                        <p:cTn id="58" dur="1000" fill="hold"/>
                                        <p:tgtEl>
                                          <p:spTgt spid="98"/>
                                        </p:tgtEl>
                                        <p:attrNameLst>
                                          <p:attrName>ppt_y</p:attrName>
                                        </p:attrNameLst>
                                      </p:cBhvr>
                                      <p:tavLst>
                                        <p:tav tm="0">
                                          <p:val>
                                            <p:strVal val="#ppt_y+.1"/>
                                          </p:val>
                                        </p:tav>
                                        <p:tav tm="100000">
                                          <p:val>
                                            <p:strVal val="#ppt_y"/>
                                          </p:val>
                                        </p:tav>
                                      </p:tavLst>
                                    </p:anim>
                                  </p:childTnLst>
                                </p:cTn>
                              </p:par>
                            </p:childTnLst>
                          </p:cTn>
                        </p:par>
                        <p:par>
                          <p:cTn id="59" fill="hold">
                            <p:stCondLst>
                              <p:cond delay="2500"/>
                            </p:stCondLst>
                            <p:childTnLst>
                              <p:par>
                                <p:cTn id="60" presetID="53" presetClass="entr" presetSubtype="16" fill="hold" nodeType="after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500" fill="hold"/>
                                        <p:tgtEl>
                                          <p:spTgt spid="9"/>
                                        </p:tgtEl>
                                        <p:attrNameLst>
                                          <p:attrName>ppt_w</p:attrName>
                                        </p:attrNameLst>
                                      </p:cBhvr>
                                      <p:tavLst>
                                        <p:tav tm="0">
                                          <p:val>
                                            <p:fltVal val="0"/>
                                          </p:val>
                                        </p:tav>
                                        <p:tav tm="100000">
                                          <p:val>
                                            <p:strVal val="#ppt_w"/>
                                          </p:val>
                                        </p:tav>
                                      </p:tavLst>
                                    </p:anim>
                                    <p:anim calcmode="lin" valueType="num">
                                      <p:cBhvr>
                                        <p:cTn id="63" dur="500" fill="hold"/>
                                        <p:tgtEl>
                                          <p:spTgt spid="9"/>
                                        </p:tgtEl>
                                        <p:attrNameLst>
                                          <p:attrName>ppt_h</p:attrName>
                                        </p:attrNameLst>
                                      </p:cBhvr>
                                      <p:tavLst>
                                        <p:tav tm="0">
                                          <p:val>
                                            <p:fltVal val="0"/>
                                          </p:val>
                                        </p:tav>
                                        <p:tav tm="100000">
                                          <p:val>
                                            <p:strVal val="#ppt_h"/>
                                          </p:val>
                                        </p:tav>
                                      </p:tavLst>
                                    </p:anim>
                                    <p:animEffect transition="in" filter="fade">
                                      <p:cBhvr>
                                        <p:cTn id="64" dur="500"/>
                                        <p:tgtEl>
                                          <p:spTgt spid="9"/>
                                        </p:tgtEl>
                                      </p:cBhvr>
                                    </p:animEffect>
                                  </p:childTnLst>
                                </p:cTn>
                              </p:par>
                            </p:childTnLst>
                          </p:cTn>
                        </p:par>
                        <p:par>
                          <p:cTn id="65" fill="hold">
                            <p:stCondLst>
                              <p:cond delay="3000"/>
                            </p:stCondLst>
                            <p:childTnLst>
                              <p:par>
                                <p:cTn id="66" presetID="47" presetClass="entr" presetSubtype="0"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fade">
                                      <p:cBhvr>
                                        <p:cTn id="68" dur="1000"/>
                                        <p:tgtEl>
                                          <p:spTgt spid="7"/>
                                        </p:tgtEl>
                                      </p:cBhvr>
                                    </p:animEffect>
                                    <p:anim calcmode="lin" valueType="num">
                                      <p:cBhvr>
                                        <p:cTn id="69" dur="1000" fill="hold"/>
                                        <p:tgtEl>
                                          <p:spTgt spid="7"/>
                                        </p:tgtEl>
                                        <p:attrNameLst>
                                          <p:attrName>ppt_x</p:attrName>
                                        </p:attrNameLst>
                                      </p:cBhvr>
                                      <p:tavLst>
                                        <p:tav tm="0">
                                          <p:val>
                                            <p:strVal val="#ppt_x"/>
                                          </p:val>
                                        </p:tav>
                                        <p:tav tm="100000">
                                          <p:val>
                                            <p:strVal val="#ppt_x"/>
                                          </p:val>
                                        </p:tav>
                                      </p:tavLst>
                                    </p:anim>
                                    <p:anim calcmode="lin" valueType="num">
                                      <p:cBhvr>
                                        <p:cTn id="7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p:bldP spid="96" grpId="0"/>
      <p:bldP spid="97" grpId="0"/>
      <p:bldP spid="98"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椭圆 17"/>
          <p:cNvSpPr/>
          <p:nvPr/>
        </p:nvSpPr>
        <p:spPr>
          <a:xfrm>
            <a:off x="4091855" y="5580614"/>
            <a:ext cx="1084431" cy="376252"/>
          </a:xfrm>
          <a:prstGeom prst="ellipse">
            <a:avLst/>
          </a:prstGeom>
          <a:gradFill flip="none" rotWithShape="1">
            <a:gsLst>
              <a:gs pos="0">
                <a:sysClr val="window" lastClr="FFFFFF">
                  <a:lumMod val="75000"/>
                  <a:tint val="66000"/>
                  <a:satMod val="160000"/>
                </a:sysClr>
              </a:gs>
              <a:gs pos="50000">
                <a:sysClr val="window" lastClr="FFFFFF">
                  <a:lumMod val="75000"/>
                  <a:tint val="44500"/>
                  <a:satMod val="160000"/>
                </a:sysClr>
              </a:gs>
              <a:gs pos="100000">
                <a:sysClr val="window" lastClr="FFFFFF">
                  <a:lumMod val="75000"/>
                  <a:tint val="23500"/>
                  <a:satMod val="160000"/>
                </a:sysClr>
              </a:gs>
            </a:gsLst>
            <a:lin ang="16200000" scaled="1"/>
            <a:tileRect/>
          </a:gradFill>
          <a:ln w="12700" cap="flat" cmpd="sng" algn="ctr">
            <a:noFill/>
            <a:prstDash val="solid"/>
            <a:miter lim="800000"/>
          </a:ln>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19" name="椭圆 18"/>
          <p:cNvSpPr/>
          <p:nvPr/>
        </p:nvSpPr>
        <p:spPr>
          <a:xfrm>
            <a:off x="6358332" y="5580614"/>
            <a:ext cx="1084431" cy="376252"/>
          </a:xfrm>
          <a:prstGeom prst="ellipse">
            <a:avLst/>
          </a:prstGeom>
          <a:gradFill flip="none" rotWithShape="1">
            <a:gsLst>
              <a:gs pos="0">
                <a:sysClr val="window" lastClr="FFFFFF">
                  <a:lumMod val="75000"/>
                  <a:tint val="66000"/>
                  <a:satMod val="160000"/>
                </a:sysClr>
              </a:gs>
              <a:gs pos="50000">
                <a:sysClr val="window" lastClr="FFFFFF">
                  <a:lumMod val="75000"/>
                  <a:tint val="44500"/>
                  <a:satMod val="160000"/>
                </a:sysClr>
              </a:gs>
              <a:gs pos="100000">
                <a:sysClr val="window" lastClr="FFFFFF">
                  <a:lumMod val="75000"/>
                  <a:tint val="23500"/>
                  <a:satMod val="160000"/>
                </a:sysClr>
              </a:gs>
            </a:gsLst>
            <a:lin ang="16200000" scaled="1"/>
            <a:tileRect/>
          </a:gradFill>
          <a:ln w="12700" cap="flat" cmpd="sng" algn="ctr">
            <a:noFill/>
            <a:prstDash val="solid"/>
            <a:miter lim="800000"/>
          </a:ln>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0" name="椭圆 19"/>
          <p:cNvSpPr/>
          <p:nvPr/>
        </p:nvSpPr>
        <p:spPr>
          <a:xfrm>
            <a:off x="8399493" y="5580614"/>
            <a:ext cx="1084431" cy="376252"/>
          </a:xfrm>
          <a:prstGeom prst="ellipse">
            <a:avLst/>
          </a:prstGeom>
          <a:gradFill flip="none" rotWithShape="1">
            <a:gsLst>
              <a:gs pos="0">
                <a:sysClr val="window" lastClr="FFFFFF">
                  <a:lumMod val="75000"/>
                  <a:tint val="66000"/>
                  <a:satMod val="160000"/>
                </a:sysClr>
              </a:gs>
              <a:gs pos="50000">
                <a:sysClr val="window" lastClr="FFFFFF">
                  <a:lumMod val="75000"/>
                  <a:tint val="44500"/>
                  <a:satMod val="160000"/>
                </a:sysClr>
              </a:gs>
              <a:gs pos="100000">
                <a:sysClr val="window" lastClr="FFFFFF">
                  <a:lumMod val="75000"/>
                  <a:tint val="23500"/>
                  <a:satMod val="160000"/>
                </a:sysClr>
              </a:gs>
            </a:gsLst>
            <a:lin ang="16200000" scaled="1"/>
            <a:tileRect/>
          </a:gradFill>
          <a:ln w="12700" cap="flat" cmpd="sng" algn="ctr">
            <a:noFill/>
            <a:prstDash val="solid"/>
            <a:miter lim="800000"/>
          </a:ln>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1" name="椭圆 20"/>
          <p:cNvSpPr/>
          <p:nvPr/>
        </p:nvSpPr>
        <p:spPr>
          <a:xfrm>
            <a:off x="1856266" y="5580614"/>
            <a:ext cx="1084431" cy="376252"/>
          </a:xfrm>
          <a:prstGeom prst="ellipse">
            <a:avLst/>
          </a:prstGeom>
          <a:gradFill flip="none" rotWithShape="1">
            <a:gsLst>
              <a:gs pos="0">
                <a:sysClr val="window" lastClr="FFFFFF">
                  <a:lumMod val="75000"/>
                  <a:tint val="66000"/>
                  <a:satMod val="160000"/>
                </a:sysClr>
              </a:gs>
              <a:gs pos="50000">
                <a:sysClr val="window" lastClr="FFFFFF">
                  <a:lumMod val="75000"/>
                  <a:tint val="44500"/>
                  <a:satMod val="160000"/>
                </a:sysClr>
              </a:gs>
              <a:gs pos="100000">
                <a:sysClr val="window" lastClr="FFFFFF">
                  <a:lumMod val="75000"/>
                  <a:tint val="23500"/>
                  <a:satMod val="160000"/>
                </a:sysClr>
              </a:gs>
            </a:gsLst>
            <a:lin ang="16200000" scaled="1"/>
            <a:tileRect/>
          </a:gradFill>
          <a:ln w="12700" cap="flat" cmpd="sng" algn="ctr">
            <a:noFill/>
            <a:prstDash val="solid"/>
            <a:miter lim="800000"/>
          </a:ln>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2" name="泪滴形 21"/>
          <p:cNvSpPr>
            <a:spLocks noChangeAspect="1"/>
          </p:cNvSpPr>
          <p:nvPr/>
        </p:nvSpPr>
        <p:spPr>
          <a:xfrm rot="8168744">
            <a:off x="1167740" y="2645926"/>
            <a:ext cx="2585663" cy="2585425"/>
          </a:xfrm>
          <a:prstGeom prst="teardrop">
            <a:avLst/>
          </a:prstGeom>
          <a:solidFill>
            <a:srgbClr val="0068AF"/>
          </a:solidFill>
          <a:ln w="12700" cap="flat" cmpd="sng" algn="ctr">
            <a:noFill/>
            <a:prstDash val="solid"/>
            <a:miter lim="800000"/>
          </a:ln>
          <a:effectLst>
            <a:outerShdw blurRad="50800" dist="38100" dir="5400000" algn="t" rotWithShape="0">
              <a:prstClr val="black">
                <a:alpha val="40000"/>
              </a:prstClr>
            </a:outerShdw>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3" name="泪滴形 22"/>
          <p:cNvSpPr>
            <a:spLocks noChangeAspect="1"/>
          </p:cNvSpPr>
          <p:nvPr/>
        </p:nvSpPr>
        <p:spPr>
          <a:xfrm rot="8168744">
            <a:off x="3211293" y="2146609"/>
            <a:ext cx="2999397" cy="2999122"/>
          </a:xfrm>
          <a:prstGeom prst="teardrop">
            <a:avLst/>
          </a:prstGeom>
          <a:solidFill>
            <a:srgbClr val="EB7200"/>
          </a:solidFill>
          <a:ln w="12700" cap="flat" cmpd="sng" algn="ctr">
            <a:noFill/>
            <a:prstDash val="solid"/>
            <a:miter lim="800000"/>
          </a:ln>
          <a:effectLst>
            <a:outerShdw blurRad="50800" dist="38100" dir="5400000" algn="t" rotWithShape="0">
              <a:prstClr val="black">
                <a:alpha val="40000"/>
              </a:prstClr>
            </a:outerShdw>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4" name="泪滴形 23"/>
          <p:cNvSpPr>
            <a:spLocks noChangeAspect="1"/>
          </p:cNvSpPr>
          <p:nvPr/>
        </p:nvSpPr>
        <p:spPr>
          <a:xfrm rot="8168744">
            <a:off x="5668578" y="2645926"/>
            <a:ext cx="2585663" cy="2585425"/>
          </a:xfrm>
          <a:prstGeom prst="teardrop">
            <a:avLst/>
          </a:prstGeom>
          <a:solidFill>
            <a:srgbClr val="0068AF"/>
          </a:solidFill>
          <a:ln w="12700" cap="flat" cmpd="sng" algn="ctr">
            <a:noFill/>
            <a:prstDash val="solid"/>
            <a:miter lim="800000"/>
          </a:ln>
          <a:effectLst>
            <a:outerShdw blurRad="50800" dist="38100" dir="5400000" algn="t" rotWithShape="0">
              <a:prstClr val="black">
                <a:alpha val="40000"/>
              </a:prstClr>
            </a:outerShdw>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5" name="泪滴形 24"/>
          <p:cNvSpPr>
            <a:spLocks noChangeAspect="1"/>
          </p:cNvSpPr>
          <p:nvPr/>
        </p:nvSpPr>
        <p:spPr>
          <a:xfrm rot="8168744">
            <a:off x="7712129" y="2645926"/>
            <a:ext cx="2585663" cy="2585425"/>
          </a:xfrm>
          <a:prstGeom prst="teardrop">
            <a:avLst/>
          </a:prstGeom>
          <a:solidFill>
            <a:srgbClr val="EB7200"/>
          </a:solidFill>
          <a:ln w="12700" cap="flat" cmpd="sng" algn="ctr">
            <a:noFill/>
            <a:prstDash val="solid"/>
            <a:miter lim="800000"/>
          </a:ln>
          <a:effectLst>
            <a:outerShdw blurRad="50800" dist="38100" dir="5400000" algn="t" rotWithShape="0">
              <a:prstClr val="black">
                <a:alpha val="40000"/>
              </a:prstClr>
            </a:outerShdw>
          </a:effectLst>
        </p:spPr>
        <p:txBody>
          <a:bodyPr lIns="115193" tIns="57597" rIns="115193" bIns="57597" rtlCol="0" anchor="ctr"/>
          <a:lstStyle/>
          <a:p>
            <a:pPr algn="ctr" defTabSz="1152071">
              <a:defRPr/>
            </a:pPr>
            <a:endParaRPr lang="zh-CN" altLang="en-US" kern="0">
              <a:solidFill>
                <a:sysClr val="window" lastClr="FFFFFF"/>
              </a:solidFill>
              <a:ea typeface="微软雅黑"/>
            </a:endParaRPr>
          </a:p>
        </p:txBody>
      </p:sp>
      <p:sp>
        <p:nvSpPr>
          <p:cNvPr id="26" name="矩形 25"/>
          <p:cNvSpPr/>
          <p:nvPr/>
        </p:nvSpPr>
        <p:spPr>
          <a:xfrm>
            <a:off x="3466501" y="2916638"/>
            <a:ext cx="2488981" cy="1609271"/>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152071">
              <a:lnSpc>
                <a:spcPct val="150000"/>
              </a:lnSpc>
              <a:defRPr/>
            </a:pPr>
            <a:r>
              <a:rPr lang="zh-CN" altLang="en-US" b="1" dirty="0">
                <a:solidFill>
                  <a:sysClr val="window" lastClr="FFFFFF"/>
                </a:solidFill>
                <a:ea typeface="微软雅黑"/>
              </a:rPr>
              <a:t>添加关键字</a:t>
            </a:r>
          </a:p>
          <a:p>
            <a:pPr algn="ctr" defTabSz="1152071">
              <a:lnSpc>
                <a:spcPct val="150000"/>
              </a:lnSpc>
              <a:defRPr/>
            </a:pPr>
            <a:r>
              <a:rPr lang="en-US" altLang="zh-CN" sz="1500" dirty="0">
                <a:solidFill>
                  <a:sysClr val="window" lastClr="FFFFFF"/>
                </a:solidFill>
                <a:ea typeface="微软雅黑"/>
              </a:rPr>
              <a:t>Lorem ipsum dolor sit amet, consectetuer adipiscing elit. </a:t>
            </a:r>
          </a:p>
        </p:txBody>
      </p:sp>
      <p:sp>
        <p:nvSpPr>
          <p:cNvPr id="27" name="矩形 26"/>
          <p:cNvSpPr/>
          <p:nvPr/>
        </p:nvSpPr>
        <p:spPr>
          <a:xfrm>
            <a:off x="1422950" y="3550295"/>
            <a:ext cx="1957924" cy="1378498"/>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152071">
              <a:lnSpc>
                <a:spcPct val="150000"/>
              </a:lnSpc>
              <a:defRPr/>
            </a:pPr>
            <a:r>
              <a:rPr lang="zh-CN" altLang="en-US" sz="1400" b="1" dirty="0">
                <a:solidFill>
                  <a:sysClr val="window" lastClr="FFFFFF"/>
                </a:solidFill>
                <a:ea typeface="微软雅黑"/>
              </a:rPr>
              <a:t>添加关键字</a:t>
            </a:r>
          </a:p>
          <a:p>
            <a:pPr algn="ctr" defTabSz="1152071">
              <a:lnSpc>
                <a:spcPct val="150000"/>
              </a:lnSpc>
              <a:defRPr/>
            </a:pPr>
            <a:r>
              <a:rPr lang="en-US" altLang="zh-CN" sz="1300" dirty="0">
                <a:solidFill>
                  <a:sysClr val="window" lastClr="FFFFFF"/>
                </a:solidFill>
                <a:ea typeface="微软雅黑"/>
              </a:rPr>
              <a:t>Lorem ipsum dolor sit amet, consectetuer adipiscing elit. </a:t>
            </a:r>
          </a:p>
        </p:txBody>
      </p:sp>
      <p:sp>
        <p:nvSpPr>
          <p:cNvPr id="28" name="矩形 27"/>
          <p:cNvSpPr/>
          <p:nvPr/>
        </p:nvSpPr>
        <p:spPr>
          <a:xfrm>
            <a:off x="5852497" y="3550295"/>
            <a:ext cx="1957924" cy="1378498"/>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152071">
              <a:lnSpc>
                <a:spcPct val="150000"/>
              </a:lnSpc>
              <a:defRPr/>
            </a:pPr>
            <a:r>
              <a:rPr lang="zh-CN" altLang="en-US" sz="1400" b="1" dirty="0">
                <a:solidFill>
                  <a:sysClr val="window" lastClr="FFFFFF"/>
                </a:solidFill>
                <a:ea typeface="微软雅黑"/>
              </a:rPr>
              <a:t>添加关键字</a:t>
            </a:r>
          </a:p>
          <a:p>
            <a:pPr algn="ctr" defTabSz="1152071">
              <a:lnSpc>
                <a:spcPct val="150000"/>
              </a:lnSpc>
              <a:defRPr/>
            </a:pPr>
            <a:r>
              <a:rPr lang="en-US" altLang="zh-CN" sz="1300" dirty="0">
                <a:solidFill>
                  <a:sysClr val="window" lastClr="FFFFFF"/>
                </a:solidFill>
                <a:ea typeface="微软雅黑"/>
              </a:rPr>
              <a:t>Lorem ipsum dolor sit amet, consectetuer adipiscing elit. </a:t>
            </a:r>
          </a:p>
        </p:txBody>
      </p:sp>
      <p:sp>
        <p:nvSpPr>
          <p:cNvPr id="29" name="矩形 28"/>
          <p:cNvSpPr/>
          <p:nvPr/>
        </p:nvSpPr>
        <p:spPr>
          <a:xfrm>
            <a:off x="8026000" y="3550295"/>
            <a:ext cx="1957924" cy="1378498"/>
          </a:xfrm>
          <a:prstGeom prst="rect">
            <a:avLst/>
          </a:prstGeom>
        </p:spPr>
        <p:txBody>
          <a:bodyPr wrap="square" lIns="153588" tIns="76793" rIns="153588" bIns="76793">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152071">
              <a:lnSpc>
                <a:spcPct val="150000"/>
              </a:lnSpc>
              <a:defRPr/>
            </a:pPr>
            <a:r>
              <a:rPr lang="zh-CN" altLang="en-US" sz="1400" b="1" dirty="0">
                <a:solidFill>
                  <a:sysClr val="window" lastClr="FFFFFF"/>
                </a:solidFill>
                <a:ea typeface="微软雅黑"/>
              </a:rPr>
              <a:t>添加关键字</a:t>
            </a:r>
          </a:p>
          <a:p>
            <a:pPr algn="ctr" defTabSz="1152071">
              <a:lnSpc>
                <a:spcPct val="150000"/>
              </a:lnSpc>
              <a:defRPr/>
            </a:pPr>
            <a:r>
              <a:rPr lang="en-US" altLang="zh-CN" sz="1300" dirty="0">
                <a:solidFill>
                  <a:sysClr val="window" lastClr="FFFFFF"/>
                </a:solidFill>
                <a:ea typeface="微软雅黑"/>
              </a:rPr>
              <a:t>Lorem ipsum dolor sit amet, consectetuer adipiscing elit. </a:t>
            </a:r>
          </a:p>
        </p:txBody>
      </p:sp>
      <p:sp>
        <p:nvSpPr>
          <p:cNvPr id="30" name="Freeform 1102"/>
          <p:cNvSpPr>
            <a:spLocks noChangeAspect="1" noEditPoints="1"/>
          </p:cNvSpPr>
          <p:nvPr/>
        </p:nvSpPr>
        <p:spPr bwMode="auto">
          <a:xfrm>
            <a:off x="2239526" y="3091401"/>
            <a:ext cx="453625" cy="453583"/>
          </a:xfrm>
          <a:custGeom>
            <a:avLst/>
            <a:gdLst>
              <a:gd name="T0" fmla="*/ 73 w 146"/>
              <a:gd name="T1" fmla="*/ 0 h 146"/>
              <a:gd name="T2" fmla="*/ 0 w 146"/>
              <a:gd name="T3" fmla="*/ 73 h 146"/>
              <a:gd name="T4" fmla="*/ 73 w 146"/>
              <a:gd name="T5" fmla="*/ 146 h 146"/>
              <a:gd name="T6" fmla="*/ 146 w 146"/>
              <a:gd name="T7" fmla="*/ 73 h 146"/>
              <a:gd name="T8" fmla="*/ 73 w 146"/>
              <a:gd name="T9" fmla="*/ 0 h 146"/>
              <a:gd name="T10" fmla="*/ 104 w 146"/>
              <a:gd name="T11" fmla="*/ 119 h 146"/>
              <a:gd name="T12" fmla="*/ 73 w 146"/>
              <a:gd name="T13" fmla="*/ 100 h 146"/>
              <a:gd name="T14" fmla="*/ 42 w 146"/>
              <a:gd name="T15" fmla="*/ 119 h 146"/>
              <a:gd name="T16" fmla="*/ 50 w 146"/>
              <a:gd name="T17" fmla="*/ 83 h 146"/>
              <a:gd name="T18" fmla="*/ 22 w 146"/>
              <a:gd name="T19" fmla="*/ 59 h 146"/>
              <a:gd name="T20" fmla="*/ 59 w 146"/>
              <a:gd name="T21" fmla="*/ 56 h 146"/>
              <a:gd name="T22" fmla="*/ 73 w 146"/>
              <a:gd name="T23" fmla="*/ 22 h 146"/>
              <a:gd name="T24" fmla="*/ 87 w 146"/>
              <a:gd name="T25" fmla="*/ 56 h 146"/>
              <a:gd name="T26" fmla="*/ 124 w 146"/>
              <a:gd name="T27" fmla="*/ 59 h 146"/>
              <a:gd name="T28" fmla="*/ 96 w 146"/>
              <a:gd name="T29" fmla="*/ 83 h 146"/>
              <a:gd name="T30" fmla="*/ 104 w 146"/>
              <a:gd name="T31" fmla="*/ 119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1" name="Freeform 1103"/>
          <p:cNvSpPr>
            <a:spLocks noChangeAspect="1" noEditPoints="1"/>
          </p:cNvSpPr>
          <p:nvPr/>
        </p:nvSpPr>
        <p:spPr bwMode="auto">
          <a:xfrm>
            <a:off x="4510945" y="2498521"/>
            <a:ext cx="453625" cy="453583"/>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41 w 144"/>
              <a:gd name="T11" fmla="*/ 109 h 144"/>
              <a:gd name="T12" fmla="*/ 35 w 144"/>
              <a:gd name="T13" fmla="*/ 103 h 144"/>
              <a:gd name="T14" fmla="*/ 37 w 144"/>
              <a:gd name="T15" fmla="*/ 79 h 144"/>
              <a:gd name="T16" fmla="*/ 65 w 144"/>
              <a:gd name="T17" fmla="*/ 107 h 144"/>
              <a:gd name="T18" fmla="*/ 41 w 144"/>
              <a:gd name="T19" fmla="*/ 109 h 144"/>
              <a:gd name="T20" fmla="*/ 78 w 144"/>
              <a:gd name="T21" fmla="*/ 105 h 144"/>
              <a:gd name="T22" fmla="*/ 39 w 144"/>
              <a:gd name="T23" fmla="*/ 65 h 144"/>
              <a:gd name="T24" fmla="*/ 40 w 144"/>
              <a:gd name="T25" fmla="*/ 51 h 144"/>
              <a:gd name="T26" fmla="*/ 92 w 144"/>
              <a:gd name="T27" fmla="*/ 104 h 144"/>
              <a:gd name="T28" fmla="*/ 78 w 144"/>
              <a:gd name="T29" fmla="*/ 105 h 144"/>
              <a:gd name="T30" fmla="*/ 106 w 144"/>
              <a:gd name="T31" fmla="*/ 103 h 144"/>
              <a:gd name="T32" fmla="*/ 41 w 144"/>
              <a:gd name="T33" fmla="*/ 38 h 144"/>
              <a:gd name="T34" fmla="*/ 43 w 144"/>
              <a:gd name="T35" fmla="*/ 24 h 144"/>
              <a:gd name="T36" fmla="*/ 120 w 144"/>
              <a:gd name="T37" fmla="*/ 101 h 144"/>
              <a:gd name="T38" fmla="*/ 106 w 144"/>
              <a:gd name="T3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2" name="Freeform 1106"/>
          <p:cNvSpPr>
            <a:spLocks noChangeAspect="1" noEditPoints="1"/>
          </p:cNvSpPr>
          <p:nvPr/>
        </p:nvSpPr>
        <p:spPr bwMode="auto">
          <a:xfrm>
            <a:off x="6690276" y="3091401"/>
            <a:ext cx="453625" cy="453583"/>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00 w 144"/>
              <a:gd name="T11" fmla="*/ 99 h 144"/>
              <a:gd name="T12" fmla="*/ 58 w 144"/>
              <a:gd name="T13" fmla="*/ 123 h 144"/>
              <a:gd name="T14" fmla="*/ 68 w 144"/>
              <a:gd name="T15" fmla="*/ 104 h 144"/>
              <a:gd name="T16" fmla="*/ 20 w 144"/>
              <a:gd name="T17" fmla="*/ 69 h 144"/>
              <a:gd name="T18" fmla="*/ 72 w 144"/>
              <a:gd name="T19" fmla="*/ 35 h 144"/>
              <a:gd name="T20" fmla="*/ 125 w 144"/>
              <a:gd name="T21" fmla="*/ 69 h 144"/>
              <a:gd name="T22" fmla="*/ 100 w 144"/>
              <a:gd name="T23" fmla="*/ 9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00" y="99"/>
                </a:moveTo>
                <a:cubicBezTo>
                  <a:pt x="89" y="104"/>
                  <a:pt x="58" y="123"/>
                  <a:pt x="58" y="123"/>
                </a:cubicBezTo>
                <a:cubicBezTo>
                  <a:pt x="68" y="104"/>
                  <a:pt x="68" y="104"/>
                  <a:pt x="68" y="104"/>
                </a:cubicBezTo>
                <a:cubicBezTo>
                  <a:pt x="41" y="102"/>
                  <a:pt x="20" y="87"/>
                  <a:pt x="20" y="69"/>
                </a:cubicBezTo>
                <a:cubicBezTo>
                  <a:pt x="20" y="50"/>
                  <a:pt x="43" y="35"/>
                  <a:pt x="72" y="35"/>
                </a:cubicBezTo>
                <a:cubicBezTo>
                  <a:pt x="101" y="35"/>
                  <a:pt x="125" y="50"/>
                  <a:pt x="125" y="69"/>
                </a:cubicBezTo>
                <a:cubicBezTo>
                  <a:pt x="125" y="82"/>
                  <a:pt x="109" y="93"/>
                  <a:pt x="100" y="99"/>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sp>
        <p:nvSpPr>
          <p:cNvPr id="33" name="Freeform 1107"/>
          <p:cNvSpPr>
            <a:spLocks noChangeAspect="1"/>
          </p:cNvSpPr>
          <p:nvPr/>
        </p:nvSpPr>
        <p:spPr bwMode="auto">
          <a:xfrm>
            <a:off x="8822469" y="3091401"/>
            <a:ext cx="453625" cy="453583"/>
          </a:xfrm>
          <a:custGeom>
            <a:avLst/>
            <a:gdLst>
              <a:gd name="T0" fmla="*/ 72 w 144"/>
              <a:gd name="T1" fmla="*/ 0 h 144"/>
              <a:gd name="T2" fmla="*/ 0 w 144"/>
              <a:gd name="T3" fmla="*/ 72 h 144"/>
              <a:gd name="T4" fmla="*/ 6 w 144"/>
              <a:gd name="T5" fmla="*/ 101 h 144"/>
              <a:gd name="T6" fmla="*/ 45 w 144"/>
              <a:gd name="T7" fmla="*/ 40 h 144"/>
              <a:gd name="T8" fmla="*/ 63 w 144"/>
              <a:gd name="T9" fmla="*/ 52 h 144"/>
              <a:gd name="T10" fmla="*/ 56 w 144"/>
              <a:gd name="T11" fmla="*/ 57 h 144"/>
              <a:gd name="T12" fmla="*/ 28 w 144"/>
              <a:gd name="T13" fmla="*/ 102 h 144"/>
              <a:gd name="T14" fmla="*/ 26 w 144"/>
              <a:gd name="T15" fmla="*/ 112 h 144"/>
              <a:gd name="T16" fmla="*/ 31 w 144"/>
              <a:gd name="T17" fmla="*/ 119 h 144"/>
              <a:gd name="T18" fmla="*/ 40 w 144"/>
              <a:gd name="T19" fmla="*/ 120 h 144"/>
              <a:gd name="T20" fmla="*/ 47 w 144"/>
              <a:gd name="T21" fmla="*/ 115 h 144"/>
              <a:gd name="T22" fmla="*/ 65 w 144"/>
              <a:gd name="T23" fmla="*/ 86 h 144"/>
              <a:gd name="T24" fmla="*/ 64 w 144"/>
              <a:gd name="T25" fmla="*/ 81 h 144"/>
              <a:gd name="T26" fmla="*/ 59 w 144"/>
              <a:gd name="T27" fmla="*/ 82 h 144"/>
              <a:gd name="T28" fmla="*/ 41 w 144"/>
              <a:gd name="T29" fmla="*/ 111 h 144"/>
              <a:gd name="T30" fmla="*/ 38 w 144"/>
              <a:gd name="T31" fmla="*/ 114 h 144"/>
              <a:gd name="T32" fmla="*/ 35 w 144"/>
              <a:gd name="T33" fmla="*/ 113 h 144"/>
              <a:gd name="T34" fmla="*/ 33 w 144"/>
              <a:gd name="T35" fmla="*/ 110 h 144"/>
              <a:gd name="T36" fmla="*/ 34 w 144"/>
              <a:gd name="T37" fmla="*/ 106 h 144"/>
              <a:gd name="T38" fmla="*/ 62 w 144"/>
              <a:gd name="T39" fmla="*/ 61 h 144"/>
              <a:gd name="T40" fmla="*/ 71 w 144"/>
              <a:gd name="T41" fmla="*/ 57 h 144"/>
              <a:gd name="T42" fmla="*/ 113 w 144"/>
              <a:gd name="T43" fmla="*/ 83 h 144"/>
              <a:gd name="T44" fmla="*/ 75 w 144"/>
              <a:gd name="T45" fmla="*/ 144 h 144"/>
              <a:gd name="T46" fmla="*/ 144 w 144"/>
              <a:gd name="T47" fmla="*/ 72 h 144"/>
              <a:gd name="T48" fmla="*/ 72 w 144"/>
              <a:gd name="T49"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4" h="144">
                <a:moveTo>
                  <a:pt x="72" y="0"/>
                </a:moveTo>
                <a:cubicBezTo>
                  <a:pt x="32" y="0"/>
                  <a:pt x="0" y="32"/>
                  <a:pt x="0" y="72"/>
                </a:cubicBezTo>
                <a:cubicBezTo>
                  <a:pt x="0" y="82"/>
                  <a:pt x="2" y="92"/>
                  <a:pt x="6" y="101"/>
                </a:cubicBezTo>
                <a:cubicBezTo>
                  <a:pt x="45" y="40"/>
                  <a:pt x="45" y="40"/>
                  <a:pt x="45" y="40"/>
                </a:cubicBezTo>
                <a:cubicBezTo>
                  <a:pt x="63" y="52"/>
                  <a:pt x="63" y="52"/>
                  <a:pt x="63" y="52"/>
                </a:cubicBezTo>
                <a:cubicBezTo>
                  <a:pt x="60" y="53"/>
                  <a:pt x="58" y="55"/>
                  <a:pt x="56" y="57"/>
                </a:cubicBezTo>
                <a:cubicBezTo>
                  <a:pt x="28" y="102"/>
                  <a:pt x="28" y="102"/>
                  <a:pt x="28" y="102"/>
                </a:cubicBezTo>
                <a:cubicBezTo>
                  <a:pt x="26" y="105"/>
                  <a:pt x="25" y="109"/>
                  <a:pt x="26" y="112"/>
                </a:cubicBezTo>
                <a:cubicBezTo>
                  <a:pt x="27" y="114"/>
                  <a:pt x="29" y="117"/>
                  <a:pt x="31" y="119"/>
                </a:cubicBezTo>
                <a:cubicBezTo>
                  <a:pt x="34" y="120"/>
                  <a:pt x="37" y="121"/>
                  <a:pt x="40" y="120"/>
                </a:cubicBezTo>
                <a:cubicBezTo>
                  <a:pt x="43" y="120"/>
                  <a:pt x="45" y="118"/>
                  <a:pt x="47" y="115"/>
                </a:cubicBezTo>
                <a:cubicBezTo>
                  <a:pt x="65" y="86"/>
                  <a:pt x="65" y="86"/>
                  <a:pt x="65" y="86"/>
                </a:cubicBezTo>
                <a:cubicBezTo>
                  <a:pt x="66" y="84"/>
                  <a:pt x="66" y="82"/>
                  <a:pt x="64" y="81"/>
                </a:cubicBezTo>
                <a:cubicBezTo>
                  <a:pt x="63" y="80"/>
                  <a:pt x="60" y="81"/>
                  <a:pt x="59" y="82"/>
                </a:cubicBezTo>
                <a:cubicBezTo>
                  <a:pt x="41" y="111"/>
                  <a:pt x="41" y="111"/>
                  <a:pt x="41" y="111"/>
                </a:cubicBezTo>
                <a:cubicBezTo>
                  <a:pt x="41" y="113"/>
                  <a:pt x="39" y="113"/>
                  <a:pt x="38" y="114"/>
                </a:cubicBezTo>
                <a:cubicBezTo>
                  <a:pt x="37" y="114"/>
                  <a:pt x="36" y="114"/>
                  <a:pt x="35" y="113"/>
                </a:cubicBezTo>
                <a:cubicBezTo>
                  <a:pt x="34" y="112"/>
                  <a:pt x="33" y="111"/>
                  <a:pt x="33" y="110"/>
                </a:cubicBezTo>
                <a:cubicBezTo>
                  <a:pt x="32" y="109"/>
                  <a:pt x="33" y="108"/>
                  <a:pt x="34" y="106"/>
                </a:cubicBezTo>
                <a:cubicBezTo>
                  <a:pt x="62" y="61"/>
                  <a:pt x="62" y="61"/>
                  <a:pt x="62" y="61"/>
                </a:cubicBezTo>
                <a:cubicBezTo>
                  <a:pt x="64" y="58"/>
                  <a:pt x="68" y="56"/>
                  <a:pt x="71" y="57"/>
                </a:cubicBezTo>
                <a:cubicBezTo>
                  <a:pt x="113" y="83"/>
                  <a:pt x="113" y="83"/>
                  <a:pt x="113" y="83"/>
                </a:cubicBezTo>
                <a:cubicBezTo>
                  <a:pt x="75" y="144"/>
                  <a:pt x="75" y="144"/>
                  <a:pt x="75" y="144"/>
                </a:cubicBezTo>
                <a:cubicBezTo>
                  <a:pt x="113" y="143"/>
                  <a:pt x="144" y="111"/>
                  <a:pt x="144" y="72"/>
                </a:cubicBezTo>
                <a:cubicBezTo>
                  <a:pt x="144" y="32"/>
                  <a:pt x="112" y="0"/>
                  <a:pt x="72" y="0"/>
                </a:cubicBezTo>
                <a:close/>
              </a:path>
            </a:pathLst>
          </a:custGeom>
          <a:solidFill>
            <a:sysClr val="window" lastClr="FFFFFF"/>
          </a:solidFill>
          <a:ln>
            <a:noFill/>
          </a:ln>
          <a:extLst/>
        </p:spPr>
        <p:txBody>
          <a:bodyPr vert="horz" wrap="square" lIns="115193" tIns="57597" rIns="115193" bIns="57597" numCol="1" anchor="t" anchorCtr="0" compatLnSpc="1">
            <a:prstTxWarp prst="textNoShape">
              <a:avLst/>
            </a:prstTxWarp>
          </a:bodyPr>
          <a:lstStyle/>
          <a:p>
            <a:pPr defTabSz="1152071">
              <a:defRPr/>
            </a:pPr>
            <a:endParaRPr lang="en-US" kern="0">
              <a:solidFill>
                <a:sysClr val="windowText" lastClr="000000"/>
              </a:solidFill>
              <a:ea typeface="宋体" pitchFamily="2" charset="-122"/>
            </a:endParaRPr>
          </a:p>
        </p:txBody>
      </p:sp>
      <p:grpSp>
        <p:nvGrpSpPr>
          <p:cNvPr id="34" name="组合 33"/>
          <p:cNvGrpSpPr/>
          <p:nvPr/>
        </p:nvGrpSpPr>
        <p:grpSpPr>
          <a:xfrm>
            <a:off x="323215" y="226060"/>
            <a:ext cx="4758690" cy="604520"/>
            <a:chOff x="3446" y="3006"/>
            <a:chExt cx="7494" cy="952"/>
          </a:xfrm>
        </p:grpSpPr>
        <p:sp>
          <p:nvSpPr>
            <p:cNvPr id="35"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3</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6" name="组合 35"/>
            <p:cNvGrpSpPr/>
            <p:nvPr/>
          </p:nvGrpSpPr>
          <p:grpSpPr>
            <a:xfrm>
              <a:off x="3446" y="3006"/>
              <a:ext cx="1056" cy="952"/>
              <a:chOff x="2946" y="3456"/>
              <a:chExt cx="1056" cy="952"/>
            </a:xfrm>
          </p:grpSpPr>
          <p:sp>
            <p:nvSpPr>
              <p:cNvPr id="37"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38" name="图片 37" descr="2025501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27992323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6"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sp>
        <p:nvSpPr>
          <p:cNvPr id="98" name="矩形 97"/>
          <p:cNvSpPr/>
          <p:nvPr>
            <p:custDataLst>
              <p:tags r:id="rId1"/>
            </p:custDataLst>
          </p:nvPr>
        </p:nvSpPr>
        <p:spPr>
          <a:xfrm>
            <a:off x="8970010" y="1337945"/>
            <a:ext cx="1830705" cy="1811020"/>
          </a:xfrm>
          <a:prstGeom prst="rect">
            <a:avLst/>
          </a:prstGeom>
          <a:solidFill>
            <a:srgbClr val="0068AF"/>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7200" b="1" kern="0" dirty="0">
                <a:solidFill>
                  <a:prstClr val="white"/>
                </a:solidFill>
                <a:latin typeface="站酷快乐体2016修订版" panose="02010600030101010101" charset="-122"/>
                <a:ea typeface="站酷快乐体2016修订版" panose="02010600030101010101" charset="-122"/>
                <a:cs typeface="阿里巴巴普惠体" panose="00020600040101010101" charset="-122"/>
              </a:rPr>
              <a:t>目</a:t>
            </a:r>
          </a:p>
        </p:txBody>
      </p:sp>
      <p:sp>
        <p:nvSpPr>
          <p:cNvPr id="99" name="矩形 98"/>
          <p:cNvSpPr/>
          <p:nvPr>
            <p:custDataLst>
              <p:tags r:id="rId2"/>
            </p:custDataLst>
          </p:nvPr>
        </p:nvSpPr>
        <p:spPr>
          <a:xfrm>
            <a:off x="9621520" y="2816860"/>
            <a:ext cx="1499870" cy="1485265"/>
          </a:xfrm>
          <a:prstGeom prst="rect">
            <a:avLst/>
          </a:prstGeom>
          <a:solidFill>
            <a:srgbClr val="EB7200"/>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zh-CN" altLang="en-US" sz="6000" b="1" kern="0" dirty="0">
                <a:solidFill>
                  <a:schemeClr val="bg1"/>
                </a:solidFill>
                <a:latin typeface="站酷快乐体2016修订版" panose="02010600030101010101" charset="-122"/>
                <a:ea typeface="站酷快乐体2016修订版" panose="02010600030101010101" charset="-122"/>
                <a:cs typeface="阿里巴巴普惠体" panose="00020600040101010101" charset="-122"/>
              </a:rPr>
              <a:t>录</a:t>
            </a:r>
          </a:p>
        </p:txBody>
      </p:sp>
      <p:sp>
        <p:nvSpPr>
          <p:cNvPr id="103" name="文本框 37"/>
          <p:cNvSpPr txBox="1"/>
          <p:nvPr>
            <p:custDataLst>
              <p:tags r:id="rId3"/>
            </p:custDataLst>
          </p:nvPr>
        </p:nvSpPr>
        <p:spPr>
          <a:xfrm>
            <a:off x="3160395" y="2736850"/>
            <a:ext cx="5013960" cy="666750"/>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4</a:t>
            </a:r>
            <a:r>
              <a:rPr lang="zh-CN" altLang="en-US"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9" name="组合 18"/>
          <p:cNvGrpSpPr/>
          <p:nvPr/>
        </p:nvGrpSpPr>
        <p:grpSpPr>
          <a:xfrm>
            <a:off x="2051050" y="2609215"/>
            <a:ext cx="880110" cy="793750"/>
            <a:chOff x="2946" y="1802"/>
            <a:chExt cx="1056" cy="952"/>
          </a:xfrm>
        </p:grpSpPr>
        <p:sp>
          <p:nvSpPr>
            <p:cNvPr id="84" name="Freeform 5"/>
            <p:cNvSpPr/>
            <p:nvPr/>
          </p:nvSpPr>
          <p:spPr bwMode="auto">
            <a:xfrm>
              <a:off x="2946" y="180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 name="图片 5" descr="20255019"/>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3181" y="1981"/>
              <a:ext cx="593" cy="593"/>
            </a:xfrm>
            <a:prstGeom prst="rect">
              <a:avLst/>
            </a:prstGeom>
          </p:spPr>
        </p:pic>
      </p:grpSp>
      <p:pic>
        <p:nvPicPr>
          <p:cNvPr id="24" name="图片 23" descr="1"/>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365125" y="4372610"/>
            <a:ext cx="2969895" cy="2487930"/>
          </a:xfrm>
          <a:prstGeom prst="rect">
            <a:avLst/>
          </a:prstGeom>
        </p:spPr>
      </p:pic>
      <p:pic>
        <p:nvPicPr>
          <p:cNvPr id="25" name="图片 24"/>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8331835" y="4643120"/>
            <a:ext cx="3299460" cy="22174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1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0-#ppt_w/2"/>
                                          </p:val>
                                        </p:tav>
                                        <p:tav tm="100000">
                                          <p:val>
                                            <p:strVal val="#ppt_x"/>
                                          </p:val>
                                        </p:tav>
                                      </p:tavLst>
                                    </p:anim>
                                    <p:anim calcmode="lin" valueType="num">
                                      <p:cBhvr additive="base">
                                        <p:cTn id="13" dur="10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3" fill="hold" grpId="0" nodeType="afterEffect">
                                  <p:stCondLst>
                                    <p:cond delay="0"/>
                                  </p:stCondLst>
                                  <p:childTnLst>
                                    <p:set>
                                      <p:cBhvr>
                                        <p:cTn id="16" dur="1" fill="hold">
                                          <p:stCondLst>
                                            <p:cond delay="0"/>
                                          </p:stCondLst>
                                        </p:cTn>
                                        <p:tgtEl>
                                          <p:spTgt spid="98"/>
                                        </p:tgtEl>
                                        <p:attrNameLst>
                                          <p:attrName>style.visibility</p:attrName>
                                        </p:attrNameLst>
                                      </p:cBhvr>
                                      <p:to>
                                        <p:strVal val="visible"/>
                                      </p:to>
                                    </p:set>
                                    <p:anim calcmode="lin" valueType="num">
                                      <p:cBhvr additive="base">
                                        <p:cTn id="17" dur="500" fill="hold"/>
                                        <p:tgtEl>
                                          <p:spTgt spid="98"/>
                                        </p:tgtEl>
                                        <p:attrNameLst>
                                          <p:attrName>ppt_x</p:attrName>
                                        </p:attrNameLst>
                                      </p:cBhvr>
                                      <p:tavLst>
                                        <p:tav tm="0">
                                          <p:val>
                                            <p:strVal val="1+#ppt_w/2"/>
                                          </p:val>
                                        </p:tav>
                                        <p:tav tm="100000">
                                          <p:val>
                                            <p:strVal val="#ppt_x"/>
                                          </p:val>
                                        </p:tav>
                                      </p:tavLst>
                                    </p:anim>
                                    <p:anim calcmode="lin" valueType="num">
                                      <p:cBhvr additive="base">
                                        <p:cTn id="18" dur="500" fill="hold"/>
                                        <p:tgtEl>
                                          <p:spTgt spid="9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200"/>
                                  </p:stCondLst>
                                  <p:childTnLst>
                                    <p:set>
                                      <p:cBhvr>
                                        <p:cTn id="20" dur="1" fill="hold">
                                          <p:stCondLst>
                                            <p:cond delay="0"/>
                                          </p:stCondLst>
                                        </p:cTn>
                                        <p:tgtEl>
                                          <p:spTgt spid="99"/>
                                        </p:tgtEl>
                                        <p:attrNameLst>
                                          <p:attrName>style.visibility</p:attrName>
                                        </p:attrNameLst>
                                      </p:cBhvr>
                                      <p:to>
                                        <p:strVal val="visible"/>
                                      </p:to>
                                    </p:set>
                                    <p:anim calcmode="lin" valueType="num">
                                      <p:cBhvr additive="base">
                                        <p:cTn id="21" dur="500" fill="hold"/>
                                        <p:tgtEl>
                                          <p:spTgt spid="99"/>
                                        </p:tgtEl>
                                        <p:attrNameLst>
                                          <p:attrName>ppt_x</p:attrName>
                                        </p:attrNameLst>
                                      </p:cBhvr>
                                      <p:tavLst>
                                        <p:tav tm="0">
                                          <p:val>
                                            <p:strVal val="1+#ppt_w/2"/>
                                          </p:val>
                                        </p:tav>
                                        <p:tav tm="100000">
                                          <p:val>
                                            <p:strVal val="#ppt_x"/>
                                          </p:val>
                                        </p:tav>
                                      </p:tavLst>
                                    </p:anim>
                                    <p:anim calcmode="lin" valueType="num">
                                      <p:cBhvr additive="base">
                                        <p:cTn id="22" dur="500" fill="hold"/>
                                        <p:tgtEl>
                                          <p:spTgt spid="99"/>
                                        </p:tgtEl>
                                        <p:attrNameLst>
                                          <p:attrName>ppt_y</p:attrName>
                                        </p:attrNameLst>
                                      </p:cBhvr>
                                      <p:tavLst>
                                        <p:tav tm="0">
                                          <p:val>
                                            <p:strVal val="0-#ppt_h/2"/>
                                          </p:val>
                                        </p:tav>
                                        <p:tav tm="100000">
                                          <p:val>
                                            <p:strVal val="#ppt_y"/>
                                          </p:val>
                                        </p:tav>
                                      </p:tavLst>
                                    </p:anim>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103"/>
                                        </p:tgtEl>
                                        <p:attrNameLst>
                                          <p:attrName>style.visibility</p:attrName>
                                        </p:attrNameLst>
                                      </p:cBhvr>
                                      <p:to>
                                        <p:strVal val="visible"/>
                                      </p:to>
                                    </p:set>
                                    <p:animEffect transition="in" filter="wipe(left)">
                                      <p:cBhvr>
                                        <p:cTn id="32"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 grpId="0" bldLvl="0" animBg="1"/>
      <p:bldP spid="99" grpId="0" bldLvl="0" animBg="1"/>
      <p:bldP spid="103"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grpSp>
        <p:nvGrpSpPr>
          <p:cNvPr id="7" name="组合 6"/>
          <p:cNvGrpSpPr/>
          <p:nvPr/>
        </p:nvGrpSpPr>
        <p:grpSpPr>
          <a:xfrm>
            <a:off x="1511798" y="3521391"/>
            <a:ext cx="1865605" cy="535687"/>
            <a:chOff x="776661" y="2962512"/>
            <a:chExt cx="1399204" cy="401765"/>
          </a:xfrm>
          <a:solidFill>
            <a:srgbClr val="0068AF"/>
          </a:solidFill>
          <a:effectLst/>
        </p:grpSpPr>
        <p:sp>
          <p:nvSpPr>
            <p:cNvPr id="8" name="Freeform 5"/>
            <p:cNvSpPr/>
            <p:nvPr/>
          </p:nvSpPr>
          <p:spPr bwMode="auto">
            <a:xfrm>
              <a:off x="776661" y="2962512"/>
              <a:ext cx="1399204" cy="401765"/>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pPr algn="ctr"/>
              <a:endParaRPr lang="en-US">
                <a:solidFill>
                  <a:schemeClr val="bg1"/>
                </a:solidFill>
                <a:latin typeface="阿里巴巴普惠体" panose="00020600040101010101" charset="-122"/>
                <a:cs typeface="阿里巴巴普惠体" panose="00020600040101010101" charset="-122"/>
              </a:endParaRPr>
            </a:p>
          </p:txBody>
        </p:sp>
        <p:sp>
          <p:nvSpPr>
            <p:cNvPr id="9" name="Freeform 5"/>
            <p:cNvSpPr/>
            <p:nvPr/>
          </p:nvSpPr>
          <p:spPr bwMode="auto">
            <a:xfrm>
              <a:off x="826295" y="2970790"/>
              <a:ext cx="1314450" cy="37742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pPr algn="ctr"/>
              <a:endParaRPr lang="en-US">
                <a:solidFill>
                  <a:schemeClr val="bg1"/>
                </a:solidFill>
                <a:latin typeface="阿里巴巴普惠体" panose="00020600040101010101" charset="-122"/>
                <a:cs typeface="阿里巴巴普惠体" panose="00020600040101010101" charset="-122"/>
              </a:endParaRPr>
            </a:p>
          </p:txBody>
        </p:sp>
      </p:grpSp>
      <p:grpSp>
        <p:nvGrpSpPr>
          <p:cNvPr id="10" name="组合 9"/>
          <p:cNvGrpSpPr/>
          <p:nvPr/>
        </p:nvGrpSpPr>
        <p:grpSpPr>
          <a:xfrm>
            <a:off x="3173267" y="3521391"/>
            <a:ext cx="1865605" cy="535687"/>
            <a:chOff x="2022763" y="2962512"/>
            <a:chExt cx="1399204" cy="401765"/>
          </a:xfrm>
          <a:solidFill>
            <a:srgbClr val="EB7200"/>
          </a:solidFill>
          <a:effectLst/>
        </p:grpSpPr>
        <p:sp>
          <p:nvSpPr>
            <p:cNvPr id="11" name="Freeform 5"/>
            <p:cNvSpPr/>
            <p:nvPr/>
          </p:nvSpPr>
          <p:spPr bwMode="auto">
            <a:xfrm>
              <a:off x="2022763" y="2962512"/>
              <a:ext cx="1399204" cy="401765"/>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pPr algn="ctr"/>
              <a:endParaRPr lang="en-US">
                <a:solidFill>
                  <a:schemeClr val="bg1"/>
                </a:solidFill>
                <a:latin typeface="阿里巴巴普惠体" panose="00020600040101010101" charset="-122"/>
                <a:cs typeface="阿里巴巴普惠体" panose="00020600040101010101" charset="-122"/>
              </a:endParaRPr>
            </a:p>
          </p:txBody>
        </p:sp>
        <p:sp>
          <p:nvSpPr>
            <p:cNvPr id="12" name="Freeform 6"/>
            <p:cNvSpPr/>
            <p:nvPr/>
          </p:nvSpPr>
          <p:spPr bwMode="auto">
            <a:xfrm>
              <a:off x="2064545" y="2970790"/>
              <a:ext cx="1315641" cy="37742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endParaRPr lang="en-US">
                <a:solidFill>
                  <a:schemeClr val="bg1"/>
                </a:solidFill>
                <a:latin typeface="阿里巴巴普惠体" panose="00020600040101010101" charset="-122"/>
                <a:cs typeface="阿里巴巴普惠体" panose="00020600040101010101" charset="-122"/>
              </a:endParaRPr>
            </a:p>
          </p:txBody>
        </p:sp>
      </p:grpSp>
      <p:grpSp>
        <p:nvGrpSpPr>
          <p:cNvPr id="13" name="组合 12"/>
          <p:cNvGrpSpPr/>
          <p:nvPr/>
        </p:nvGrpSpPr>
        <p:grpSpPr>
          <a:xfrm>
            <a:off x="4824317" y="3521391"/>
            <a:ext cx="1865605" cy="535687"/>
            <a:chOff x="3261050" y="2962512"/>
            <a:chExt cx="1399204" cy="401765"/>
          </a:xfrm>
          <a:solidFill>
            <a:srgbClr val="0068AF"/>
          </a:solidFill>
          <a:effectLst/>
        </p:grpSpPr>
        <p:sp>
          <p:nvSpPr>
            <p:cNvPr id="14" name="Freeform 5"/>
            <p:cNvSpPr/>
            <p:nvPr/>
          </p:nvSpPr>
          <p:spPr bwMode="auto">
            <a:xfrm>
              <a:off x="3261050" y="2962512"/>
              <a:ext cx="1399204" cy="401765"/>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pPr algn="ctr"/>
              <a:endParaRPr lang="en-US">
                <a:solidFill>
                  <a:schemeClr val="bg1"/>
                </a:solidFill>
                <a:latin typeface="阿里巴巴普惠体" panose="00020600040101010101" charset="-122"/>
                <a:cs typeface="阿里巴巴普惠体" panose="00020600040101010101" charset="-122"/>
              </a:endParaRPr>
            </a:p>
          </p:txBody>
        </p:sp>
        <p:sp>
          <p:nvSpPr>
            <p:cNvPr id="15" name="Freeform 7"/>
            <p:cNvSpPr/>
            <p:nvPr/>
          </p:nvSpPr>
          <p:spPr bwMode="auto">
            <a:xfrm>
              <a:off x="3303985" y="2970790"/>
              <a:ext cx="1314450" cy="37742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endParaRPr lang="en-US">
                <a:solidFill>
                  <a:schemeClr val="bg1"/>
                </a:solidFill>
                <a:latin typeface="阿里巴巴普惠体" panose="00020600040101010101" charset="-122"/>
                <a:cs typeface="阿里巴巴普惠体" panose="00020600040101010101" charset="-122"/>
              </a:endParaRPr>
            </a:p>
          </p:txBody>
        </p:sp>
      </p:grpSp>
      <p:grpSp>
        <p:nvGrpSpPr>
          <p:cNvPr id="16" name="组合 15"/>
          <p:cNvGrpSpPr/>
          <p:nvPr/>
        </p:nvGrpSpPr>
        <p:grpSpPr>
          <a:xfrm>
            <a:off x="6486326" y="3521391"/>
            <a:ext cx="1865605" cy="535687"/>
            <a:chOff x="4507557" y="2962512"/>
            <a:chExt cx="1399204" cy="401765"/>
          </a:xfrm>
          <a:solidFill>
            <a:srgbClr val="0068AF"/>
          </a:solidFill>
          <a:effectLst/>
        </p:grpSpPr>
        <p:sp>
          <p:nvSpPr>
            <p:cNvPr id="17" name="Freeform 5"/>
            <p:cNvSpPr/>
            <p:nvPr/>
          </p:nvSpPr>
          <p:spPr bwMode="auto">
            <a:xfrm>
              <a:off x="4507557" y="2962512"/>
              <a:ext cx="1399204" cy="401765"/>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pPr algn="ctr"/>
              <a:endParaRPr lang="en-US">
                <a:solidFill>
                  <a:schemeClr val="bg1"/>
                </a:solidFill>
                <a:latin typeface="阿里巴巴普惠体" panose="00020600040101010101" charset="-122"/>
                <a:cs typeface="阿里巴巴普惠体" panose="00020600040101010101" charset="-122"/>
              </a:endParaRPr>
            </a:p>
          </p:txBody>
        </p:sp>
        <p:sp>
          <p:nvSpPr>
            <p:cNvPr id="18" name="Freeform 8"/>
            <p:cNvSpPr/>
            <p:nvPr/>
          </p:nvSpPr>
          <p:spPr bwMode="auto">
            <a:xfrm>
              <a:off x="4549855" y="2970790"/>
              <a:ext cx="1314450" cy="37742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endParaRPr lang="en-US">
                <a:solidFill>
                  <a:schemeClr val="bg1"/>
                </a:solidFill>
                <a:latin typeface="阿里巴巴普惠体" panose="00020600040101010101" charset="-122"/>
                <a:cs typeface="阿里巴巴普惠体" panose="00020600040101010101" charset="-122"/>
              </a:endParaRPr>
            </a:p>
          </p:txBody>
        </p:sp>
      </p:grpSp>
      <p:grpSp>
        <p:nvGrpSpPr>
          <p:cNvPr id="19" name="组合 18"/>
          <p:cNvGrpSpPr/>
          <p:nvPr/>
        </p:nvGrpSpPr>
        <p:grpSpPr>
          <a:xfrm>
            <a:off x="8130007" y="3521391"/>
            <a:ext cx="1865605" cy="535687"/>
            <a:chOff x="5735079" y="2962512"/>
            <a:chExt cx="1399204" cy="401765"/>
          </a:xfrm>
          <a:solidFill>
            <a:srgbClr val="EB7200"/>
          </a:solidFill>
          <a:effectLst/>
        </p:grpSpPr>
        <p:sp>
          <p:nvSpPr>
            <p:cNvPr id="20" name="Freeform 5"/>
            <p:cNvSpPr/>
            <p:nvPr/>
          </p:nvSpPr>
          <p:spPr bwMode="auto">
            <a:xfrm>
              <a:off x="5735079" y="2962512"/>
              <a:ext cx="1399204" cy="401765"/>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pPr algn="ctr"/>
              <a:endParaRPr lang="en-US">
                <a:solidFill>
                  <a:schemeClr val="bg1"/>
                </a:solidFill>
                <a:latin typeface="阿里巴巴普惠体" panose="00020600040101010101" charset="-122"/>
                <a:cs typeface="阿里巴巴普惠体" panose="00020600040101010101" charset="-122"/>
              </a:endParaRPr>
            </a:p>
          </p:txBody>
        </p:sp>
        <p:sp>
          <p:nvSpPr>
            <p:cNvPr id="21" name="Freeform 9"/>
            <p:cNvSpPr/>
            <p:nvPr/>
          </p:nvSpPr>
          <p:spPr bwMode="auto">
            <a:xfrm>
              <a:off x="5781676" y="2970790"/>
              <a:ext cx="1314450" cy="377429"/>
            </a:xfrm>
            <a:custGeom>
              <a:avLst/>
              <a:gdLst>
                <a:gd name="T0" fmla="*/ 75 w 467"/>
                <a:gd name="T1" fmla="*/ 125 h 131"/>
                <a:gd name="T2" fmla="*/ 5 w 467"/>
                <a:gd name="T3" fmla="*/ 18 h 131"/>
                <a:gd name="T4" fmla="*/ 14 w 467"/>
                <a:gd name="T5" fmla="*/ 0 h 131"/>
                <a:gd name="T6" fmla="*/ 382 w 467"/>
                <a:gd name="T7" fmla="*/ 0 h 131"/>
                <a:gd name="T8" fmla="*/ 392 w 467"/>
                <a:gd name="T9" fmla="*/ 6 h 131"/>
                <a:gd name="T10" fmla="*/ 462 w 467"/>
                <a:gd name="T11" fmla="*/ 113 h 131"/>
                <a:gd name="T12" fmla="*/ 453 w 467"/>
                <a:gd name="T13" fmla="*/ 131 h 131"/>
                <a:gd name="T14" fmla="*/ 85 w 467"/>
                <a:gd name="T15" fmla="*/ 131 h 131"/>
                <a:gd name="T16" fmla="*/ 75 w 467"/>
                <a:gd name="T17" fmla="*/ 12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7" h="131">
                  <a:moveTo>
                    <a:pt x="75" y="125"/>
                  </a:moveTo>
                  <a:cubicBezTo>
                    <a:pt x="5" y="18"/>
                    <a:pt x="5" y="18"/>
                    <a:pt x="5" y="18"/>
                  </a:cubicBezTo>
                  <a:cubicBezTo>
                    <a:pt x="0" y="10"/>
                    <a:pt x="5" y="0"/>
                    <a:pt x="14" y="0"/>
                  </a:cubicBezTo>
                  <a:cubicBezTo>
                    <a:pt x="382" y="0"/>
                    <a:pt x="382" y="0"/>
                    <a:pt x="382" y="0"/>
                  </a:cubicBezTo>
                  <a:cubicBezTo>
                    <a:pt x="386" y="0"/>
                    <a:pt x="390" y="2"/>
                    <a:pt x="392" y="6"/>
                  </a:cubicBezTo>
                  <a:cubicBezTo>
                    <a:pt x="462" y="113"/>
                    <a:pt x="462" y="113"/>
                    <a:pt x="462" y="113"/>
                  </a:cubicBezTo>
                  <a:cubicBezTo>
                    <a:pt x="467" y="121"/>
                    <a:pt x="462" y="131"/>
                    <a:pt x="453" y="131"/>
                  </a:cubicBezTo>
                  <a:cubicBezTo>
                    <a:pt x="85" y="131"/>
                    <a:pt x="85" y="131"/>
                    <a:pt x="85" y="131"/>
                  </a:cubicBezTo>
                  <a:cubicBezTo>
                    <a:pt x="81" y="131"/>
                    <a:pt x="77" y="129"/>
                    <a:pt x="75" y="125"/>
                  </a:cubicBezTo>
                  <a:close/>
                </a:path>
              </a:pathLst>
            </a:custGeom>
            <a:grpFill/>
            <a:ln>
              <a:noFill/>
            </a:ln>
          </p:spPr>
          <p:txBody>
            <a:bodyPr vert="horz" wrap="square" lIns="91440" tIns="45720" rIns="91440" bIns="45720" numCol="1" anchor="t" anchorCtr="0" compatLnSpc="1"/>
            <a:lstStyle/>
            <a:p>
              <a:endParaRPr lang="en-US">
                <a:solidFill>
                  <a:schemeClr val="bg1"/>
                </a:solidFill>
                <a:latin typeface="阿里巴巴普惠体" panose="00020600040101010101" charset="-122"/>
                <a:cs typeface="阿里巴巴普惠体" panose="00020600040101010101" charset="-122"/>
              </a:endParaRPr>
            </a:p>
          </p:txBody>
        </p:sp>
      </p:grpSp>
      <p:cxnSp>
        <p:nvCxnSpPr>
          <p:cNvPr id="25" name="Straight Connector 7"/>
          <p:cNvCxnSpPr/>
          <p:nvPr/>
        </p:nvCxnSpPr>
        <p:spPr>
          <a:xfrm flipV="1">
            <a:off x="2454275" y="2604694"/>
            <a:ext cx="0" cy="784860"/>
          </a:xfrm>
          <a:prstGeom prst="line">
            <a:avLst/>
          </a:prstGeom>
          <a:ln w="28575">
            <a:solidFill>
              <a:srgbClr val="0068AF"/>
            </a:solidFill>
            <a:prstDash val="sysDot"/>
            <a:headEnd type="none"/>
            <a:tailEnd type="oval"/>
          </a:ln>
        </p:spPr>
        <p:style>
          <a:lnRef idx="1">
            <a:schemeClr val="accent1"/>
          </a:lnRef>
          <a:fillRef idx="0">
            <a:schemeClr val="accent1"/>
          </a:fillRef>
          <a:effectRef idx="0">
            <a:schemeClr val="accent1"/>
          </a:effectRef>
          <a:fontRef idx="minor">
            <a:schemeClr val="tx1"/>
          </a:fontRef>
        </p:style>
      </p:cxnSp>
      <p:cxnSp>
        <p:nvCxnSpPr>
          <p:cNvPr id="26" name="Straight Connector 8"/>
          <p:cNvCxnSpPr/>
          <p:nvPr/>
        </p:nvCxnSpPr>
        <p:spPr>
          <a:xfrm flipV="1">
            <a:off x="4130202" y="4174414"/>
            <a:ext cx="0" cy="784860"/>
          </a:xfrm>
          <a:prstGeom prst="line">
            <a:avLst/>
          </a:prstGeom>
          <a:ln w="28575">
            <a:solidFill>
              <a:srgbClr val="EB7200"/>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27" name="Straight Connector 9"/>
          <p:cNvCxnSpPr/>
          <p:nvPr/>
        </p:nvCxnSpPr>
        <p:spPr>
          <a:xfrm flipV="1">
            <a:off x="5757863" y="2525640"/>
            <a:ext cx="0" cy="784860"/>
          </a:xfrm>
          <a:prstGeom prst="line">
            <a:avLst/>
          </a:prstGeom>
          <a:ln w="28575">
            <a:solidFill>
              <a:srgbClr val="0068AF"/>
            </a:solidFill>
            <a:prstDash val="sysDot"/>
            <a:headEnd type="none"/>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10"/>
          <p:cNvCxnSpPr/>
          <p:nvPr/>
        </p:nvCxnSpPr>
        <p:spPr>
          <a:xfrm flipV="1">
            <a:off x="7440406" y="4174414"/>
            <a:ext cx="0" cy="784860"/>
          </a:xfrm>
          <a:prstGeom prst="line">
            <a:avLst/>
          </a:prstGeom>
          <a:ln w="28575">
            <a:solidFill>
              <a:srgbClr val="0068AF"/>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29" name="Straight Connector 11"/>
          <p:cNvCxnSpPr/>
          <p:nvPr/>
        </p:nvCxnSpPr>
        <p:spPr>
          <a:xfrm flipV="1">
            <a:off x="9059970" y="2525640"/>
            <a:ext cx="0" cy="784860"/>
          </a:xfrm>
          <a:prstGeom prst="line">
            <a:avLst/>
          </a:prstGeom>
          <a:ln w="28575">
            <a:solidFill>
              <a:srgbClr val="EB7200"/>
            </a:solidFill>
            <a:prstDash val="sysDot"/>
            <a:headEnd type="none"/>
            <a:tailEnd type="oval"/>
          </a:ln>
        </p:spPr>
        <p:style>
          <a:lnRef idx="1">
            <a:schemeClr val="accent1"/>
          </a:lnRef>
          <a:fillRef idx="0">
            <a:schemeClr val="accent1"/>
          </a:fillRef>
          <a:effectRef idx="0">
            <a:schemeClr val="accent1"/>
          </a:effectRef>
          <a:fontRef idx="minor">
            <a:schemeClr val="tx1"/>
          </a:fontRef>
        </p:style>
      </p:cxnSp>
      <p:sp>
        <p:nvSpPr>
          <p:cNvPr id="42" name="TextBox 24"/>
          <p:cNvSpPr txBox="1"/>
          <p:nvPr/>
        </p:nvSpPr>
        <p:spPr>
          <a:xfrm>
            <a:off x="1314646" y="1803568"/>
            <a:ext cx="2316493" cy="953135"/>
          </a:xfrm>
          <a:prstGeom prst="rect">
            <a:avLst/>
          </a:prstGeom>
          <a:noFill/>
        </p:spPr>
        <p:txBody>
          <a:bodyPr wrap="square" lIns="91440" tIns="45720" rIns="91440" bIns="45720" rtlCol="0">
            <a:spAutoFit/>
          </a:bodyPr>
          <a:lstStyle/>
          <a:p>
            <a:pPr algn="l">
              <a:lnSpc>
                <a:spcPct val="100000"/>
              </a:lnSpc>
            </a:pPr>
            <a:r>
              <a:rPr lang="zh-CN" altLang="en-US" sz="1400" dirty="0">
                <a:solidFill>
                  <a:schemeClr val="bg2">
                    <a:lumMod val="10000"/>
                  </a:schemeClr>
                </a:solidFill>
                <a:latin typeface="阿里巴巴普惠体" panose="00020600040101010101" charset="-122"/>
                <a:cs typeface="阿里巴巴普惠体" panose="00020600040101010101" charset="-122"/>
              </a:rPr>
              <a:t>您的内容打在这里，或者通过复制您的文本后，在此框中选择粘贴，并选择只保留文字</a:t>
            </a:r>
          </a:p>
        </p:txBody>
      </p:sp>
      <p:sp>
        <p:nvSpPr>
          <p:cNvPr id="43" name="TextBox 25"/>
          <p:cNvSpPr txBox="1"/>
          <p:nvPr/>
        </p:nvSpPr>
        <p:spPr>
          <a:xfrm>
            <a:off x="1314647" y="1527111"/>
            <a:ext cx="1097280" cy="368300"/>
          </a:xfrm>
          <a:prstGeom prst="rect">
            <a:avLst/>
          </a:prstGeom>
          <a:noFill/>
        </p:spPr>
        <p:txBody>
          <a:bodyPr wrap="none" lIns="91440" tIns="45720" rIns="91440" bIns="45720" rtlCol="0">
            <a:spAutoFit/>
          </a:bodyPr>
          <a:lstStyle/>
          <a:p>
            <a:r>
              <a:rPr lang="zh-CN" altLang="en-US" b="1" dirty="0">
                <a:solidFill>
                  <a:schemeClr val="bg2">
                    <a:lumMod val="10000"/>
                  </a:schemeClr>
                </a:solidFill>
                <a:latin typeface="阿里巴巴普惠体" panose="00020600040101010101" charset="-122"/>
                <a:cs typeface="阿里巴巴普惠体" panose="00020600040101010101" charset="-122"/>
              </a:rPr>
              <a:t>标题内容</a:t>
            </a:r>
          </a:p>
        </p:txBody>
      </p:sp>
      <p:sp>
        <p:nvSpPr>
          <p:cNvPr id="44" name="TextBox 26"/>
          <p:cNvSpPr txBox="1"/>
          <p:nvPr/>
        </p:nvSpPr>
        <p:spPr>
          <a:xfrm>
            <a:off x="2989882" y="5355243"/>
            <a:ext cx="2316493" cy="953135"/>
          </a:xfrm>
          <a:prstGeom prst="rect">
            <a:avLst/>
          </a:prstGeom>
          <a:noFill/>
        </p:spPr>
        <p:txBody>
          <a:bodyPr wrap="square" lIns="91440" tIns="45720" rIns="91440" bIns="45720" rtlCol="0">
            <a:spAutoFit/>
          </a:bodyPr>
          <a:lstStyle/>
          <a:p>
            <a:pPr algn="l">
              <a:lnSpc>
                <a:spcPct val="100000"/>
              </a:lnSpc>
            </a:pPr>
            <a:r>
              <a:rPr lang="zh-CN" altLang="en-US" sz="1400" dirty="0">
                <a:solidFill>
                  <a:schemeClr val="bg2">
                    <a:lumMod val="10000"/>
                  </a:schemeClr>
                </a:solidFill>
                <a:latin typeface="阿里巴巴普惠体" panose="00020600040101010101" charset="-122"/>
                <a:cs typeface="阿里巴巴普惠体" panose="00020600040101010101" charset="-122"/>
              </a:rPr>
              <a:t>您的内容打在这里，或者通过复制您的文本后，在此框中选择粘贴，并选择只保留文字</a:t>
            </a:r>
          </a:p>
        </p:txBody>
      </p:sp>
      <p:sp>
        <p:nvSpPr>
          <p:cNvPr id="45" name="TextBox 27"/>
          <p:cNvSpPr txBox="1"/>
          <p:nvPr/>
        </p:nvSpPr>
        <p:spPr>
          <a:xfrm>
            <a:off x="2989686" y="5064272"/>
            <a:ext cx="1097280" cy="368300"/>
          </a:xfrm>
          <a:prstGeom prst="rect">
            <a:avLst/>
          </a:prstGeom>
          <a:noFill/>
        </p:spPr>
        <p:txBody>
          <a:bodyPr wrap="none" lIns="91440" tIns="45720" rIns="91440" bIns="45720" rtlCol="0">
            <a:spAutoFit/>
          </a:bodyPr>
          <a:lstStyle/>
          <a:p>
            <a:r>
              <a:rPr lang="zh-CN" altLang="en-US" b="1" dirty="0">
                <a:solidFill>
                  <a:schemeClr val="bg2">
                    <a:lumMod val="10000"/>
                  </a:schemeClr>
                </a:solidFill>
                <a:latin typeface="阿里巴巴普惠体" panose="00020600040101010101" charset="-122"/>
                <a:cs typeface="阿里巴巴普惠体" panose="00020600040101010101" charset="-122"/>
              </a:rPr>
              <a:t>标题内容</a:t>
            </a:r>
          </a:p>
        </p:txBody>
      </p:sp>
      <p:sp>
        <p:nvSpPr>
          <p:cNvPr id="46" name="TextBox 28"/>
          <p:cNvSpPr txBox="1"/>
          <p:nvPr/>
        </p:nvSpPr>
        <p:spPr>
          <a:xfrm>
            <a:off x="4609586" y="1803568"/>
            <a:ext cx="2316493" cy="953135"/>
          </a:xfrm>
          <a:prstGeom prst="rect">
            <a:avLst/>
          </a:prstGeom>
          <a:noFill/>
        </p:spPr>
        <p:txBody>
          <a:bodyPr wrap="square" lIns="91440" tIns="45720" rIns="91440" bIns="45720" rtlCol="0">
            <a:spAutoFit/>
          </a:bodyPr>
          <a:lstStyle/>
          <a:p>
            <a:pPr algn="l">
              <a:lnSpc>
                <a:spcPct val="100000"/>
              </a:lnSpc>
            </a:pPr>
            <a:r>
              <a:rPr lang="zh-CN" altLang="en-US" sz="1400" dirty="0">
                <a:solidFill>
                  <a:schemeClr val="bg2">
                    <a:lumMod val="10000"/>
                  </a:schemeClr>
                </a:solidFill>
                <a:latin typeface="阿里巴巴普惠体" panose="00020600040101010101" charset="-122"/>
                <a:cs typeface="阿里巴巴普惠体" panose="00020600040101010101" charset="-122"/>
              </a:rPr>
              <a:t>您的内容打在这里，或者通过复制您的文本后，在此框中选择粘贴，并选择只保留文字</a:t>
            </a:r>
          </a:p>
        </p:txBody>
      </p:sp>
      <p:sp>
        <p:nvSpPr>
          <p:cNvPr id="47" name="TextBox 29"/>
          <p:cNvSpPr txBox="1"/>
          <p:nvPr/>
        </p:nvSpPr>
        <p:spPr>
          <a:xfrm>
            <a:off x="4609586" y="1527111"/>
            <a:ext cx="1097280" cy="368300"/>
          </a:xfrm>
          <a:prstGeom prst="rect">
            <a:avLst/>
          </a:prstGeom>
          <a:noFill/>
        </p:spPr>
        <p:txBody>
          <a:bodyPr wrap="none" lIns="91440" tIns="45720" rIns="91440" bIns="45720" rtlCol="0">
            <a:spAutoFit/>
          </a:bodyPr>
          <a:lstStyle/>
          <a:p>
            <a:r>
              <a:rPr lang="zh-CN" altLang="en-US" b="1" dirty="0">
                <a:solidFill>
                  <a:schemeClr val="bg2">
                    <a:lumMod val="10000"/>
                  </a:schemeClr>
                </a:solidFill>
                <a:latin typeface="阿里巴巴普惠体" panose="00020600040101010101" charset="-122"/>
                <a:cs typeface="阿里巴巴普惠体" panose="00020600040101010101" charset="-122"/>
              </a:rPr>
              <a:t>标题内容</a:t>
            </a:r>
          </a:p>
        </p:txBody>
      </p:sp>
      <p:sp>
        <p:nvSpPr>
          <p:cNvPr id="48" name="TextBox 30"/>
          <p:cNvSpPr txBox="1"/>
          <p:nvPr/>
        </p:nvSpPr>
        <p:spPr>
          <a:xfrm>
            <a:off x="7909973" y="1803568"/>
            <a:ext cx="2316493" cy="953135"/>
          </a:xfrm>
          <a:prstGeom prst="rect">
            <a:avLst/>
          </a:prstGeom>
          <a:noFill/>
        </p:spPr>
        <p:txBody>
          <a:bodyPr wrap="square" lIns="91440" tIns="45720" rIns="91440" bIns="45720" rtlCol="0">
            <a:spAutoFit/>
          </a:bodyPr>
          <a:lstStyle/>
          <a:p>
            <a:pPr algn="l">
              <a:lnSpc>
                <a:spcPct val="100000"/>
              </a:lnSpc>
            </a:pPr>
            <a:r>
              <a:rPr lang="zh-CN" altLang="en-US" sz="1400" dirty="0">
                <a:solidFill>
                  <a:schemeClr val="bg2">
                    <a:lumMod val="10000"/>
                  </a:schemeClr>
                </a:solidFill>
                <a:latin typeface="阿里巴巴普惠体" panose="00020600040101010101" charset="-122"/>
                <a:cs typeface="阿里巴巴普惠体" panose="00020600040101010101" charset="-122"/>
              </a:rPr>
              <a:t>您的内容打在这里，或者通过复制您的文本后，在此框中选择粘贴，并选择只保留文字</a:t>
            </a:r>
          </a:p>
        </p:txBody>
      </p:sp>
      <p:sp>
        <p:nvSpPr>
          <p:cNvPr id="49" name="TextBox 31"/>
          <p:cNvSpPr txBox="1"/>
          <p:nvPr/>
        </p:nvSpPr>
        <p:spPr>
          <a:xfrm>
            <a:off x="7909777" y="1527111"/>
            <a:ext cx="1097280" cy="368300"/>
          </a:xfrm>
          <a:prstGeom prst="rect">
            <a:avLst/>
          </a:prstGeom>
          <a:noFill/>
        </p:spPr>
        <p:txBody>
          <a:bodyPr wrap="none" lIns="91440" tIns="45720" rIns="91440" bIns="45720" rtlCol="0">
            <a:spAutoFit/>
          </a:bodyPr>
          <a:lstStyle/>
          <a:p>
            <a:r>
              <a:rPr lang="zh-CN" altLang="en-US" b="1" dirty="0">
                <a:solidFill>
                  <a:schemeClr val="bg2">
                    <a:lumMod val="10000"/>
                  </a:schemeClr>
                </a:solidFill>
                <a:latin typeface="阿里巴巴普惠体" panose="00020600040101010101" charset="-122"/>
                <a:cs typeface="阿里巴巴普惠体" panose="00020600040101010101" charset="-122"/>
              </a:rPr>
              <a:t>标题内容</a:t>
            </a:r>
          </a:p>
        </p:txBody>
      </p:sp>
      <p:sp>
        <p:nvSpPr>
          <p:cNvPr id="50" name="TextBox 32"/>
          <p:cNvSpPr txBox="1"/>
          <p:nvPr/>
        </p:nvSpPr>
        <p:spPr>
          <a:xfrm>
            <a:off x="6310095" y="5355243"/>
            <a:ext cx="2316493" cy="953135"/>
          </a:xfrm>
          <a:prstGeom prst="rect">
            <a:avLst/>
          </a:prstGeom>
          <a:noFill/>
        </p:spPr>
        <p:txBody>
          <a:bodyPr wrap="square" lIns="91440" tIns="45720" rIns="91440" bIns="45720" rtlCol="0">
            <a:spAutoFit/>
          </a:bodyPr>
          <a:lstStyle/>
          <a:p>
            <a:pPr algn="l">
              <a:lnSpc>
                <a:spcPct val="100000"/>
              </a:lnSpc>
            </a:pPr>
            <a:r>
              <a:rPr lang="zh-CN" altLang="en-US" sz="1400" dirty="0">
                <a:solidFill>
                  <a:schemeClr val="bg2">
                    <a:lumMod val="10000"/>
                  </a:schemeClr>
                </a:solidFill>
                <a:latin typeface="阿里巴巴普惠体" panose="00020600040101010101" charset="-122"/>
                <a:cs typeface="阿里巴巴普惠体" panose="00020600040101010101" charset="-122"/>
              </a:rPr>
              <a:t>您的内容打在这里，或者通过复制您的文本后，在此框中选择粘贴，并选择只保留文字</a:t>
            </a:r>
          </a:p>
        </p:txBody>
      </p:sp>
      <p:sp>
        <p:nvSpPr>
          <p:cNvPr id="51" name="TextBox 33"/>
          <p:cNvSpPr txBox="1"/>
          <p:nvPr/>
        </p:nvSpPr>
        <p:spPr>
          <a:xfrm>
            <a:off x="6309899" y="5064272"/>
            <a:ext cx="1097280" cy="368300"/>
          </a:xfrm>
          <a:prstGeom prst="rect">
            <a:avLst/>
          </a:prstGeom>
          <a:noFill/>
        </p:spPr>
        <p:txBody>
          <a:bodyPr wrap="none" lIns="91440" tIns="45720" rIns="91440" bIns="45720" rtlCol="0">
            <a:spAutoFit/>
          </a:bodyPr>
          <a:lstStyle/>
          <a:p>
            <a:r>
              <a:rPr lang="zh-CN" altLang="en-US" b="1" dirty="0">
                <a:solidFill>
                  <a:schemeClr val="bg2">
                    <a:lumMod val="10000"/>
                  </a:schemeClr>
                </a:solidFill>
                <a:latin typeface="阿里巴巴普惠体" panose="00020600040101010101" charset="-122"/>
                <a:cs typeface="阿里巴巴普惠体" panose="00020600040101010101" charset="-122"/>
              </a:rPr>
              <a:t>标题内容</a:t>
            </a:r>
          </a:p>
        </p:txBody>
      </p:sp>
      <p:sp>
        <p:nvSpPr>
          <p:cNvPr id="54" name="TextBox 36"/>
          <p:cNvSpPr txBox="1"/>
          <p:nvPr/>
        </p:nvSpPr>
        <p:spPr>
          <a:xfrm>
            <a:off x="2070123" y="3612262"/>
            <a:ext cx="868680" cy="368300"/>
          </a:xfrm>
          <a:prstGeom prst="rect">
            <a:avLst/>
          </a:prstGeom>
          <a:noFill/>
        </p:spPr>
        <p:txBody>
          <a:bodyPr wrap="none" lIns="91440" tIns="45720" rIns="91440" bIns="45720" rtlCol="0">
            <a:spAutoFit/>
          </a:bodyPr>
          <a:lstStyle/>
          <a:p>
            <a:pPr algn="ctr"/>
            <a:r>
              <a:rPr lang="zh-CN" altLang="en-US" dirty="0">
                <a:solidFill>
                  <a:schemeClr val="bg1"/>
                </a:solidFill>
                <a:latin typeface="阿里巴巴普惠体" panose="00020600040101010101" charset="-122"/>
                <a:cs typeface="阿里巴巴普惠体" panose="00020600040101010101" charset="-122"/>
              </a:rPr>
              <a:t>关键词</a:t>
            </a:r>
          </a:p>
        </p:txBody>
      </p:sp>
      <p:sp>
        <p:nvSpPr>
          <p:cNvPr id="55" name="TextBox 37"/>
          <p:cNvSpPr txBox="1"/>
          <p:nvPr/>
        </p:nvSpPr>
        <p:spPr>
          <a:xfrm>
            <a:off x="3672526" y="3612262"/>
            <a:ext cx="868680" cy="368300"/>
          </a:xfrm>
          <a:prstGeom prst="rect">
            <a:avLst/>
          </a:prstGeom>
          <a:noFill/>
        </p:spPr>
        <p:txBody>
          <a:bodyPr wrap="none" lIns="91440" tIns="45720" rIns="91440" bIns="45720" rtlCol="0">
            <a:spAutoFit/>
          </a:bodyPr>
          <a:lstStyle/>
          <a:p>
            <a:pPr algn="ctr"/>
            <a:r>
              <a:rPr lang="zh-CN" altLang="en-US" dirty="0">
                <a:solidFill>
                  <a:schemeClr val="bg1"/>
                </a:solidFill>
                <a:latin typeface="阿里巴巴普惠体" panose="00020600040101010101" charset="-122"/>
                <a:cs typeface="阿里巴巴普惠体" panose="00020600040101010101" charset="-122"/>
              </a:rPr>
              <a:t>关键词</a:t>
            </a:r>
          </a:p>
        </p:txBody>
      </p:sp>
      <p:sp>
        <p:nvSpPr>
          <p:cNvPr id="56" name="TextBox 38"/>
          <p:cNvSpPr txBox="1"/>
          <p:nvPr/>
        </p:nvSpPr>
        <p:spPr>
          <a:xfrm>
            <a:off x="5329258" y="3612262"/>
            <a:ext cx="868680" cy="368300"/>
          </a:xfrm>
          <a:prstGeom prst="rect">
            <a:avLst/>
          </a:prstGeom>
          <a:noFill/>
        </p:spPr>
        <p:txBody>
          <a:bodyPr wrap="none" lIns="91440" tIns="45720" rIns="91440" bIns="45720" rtlCol="0">
            <a:spAutoFit/>
          </a:bodyPr>
          <a:lstStyle/>
          <a:p>
            <a:pPr algn="ctr"/>
            <a:r>
              <a:rPr lang="zh-CN" altLang="en-US" dirty="0">
                <a:solidFill>
                  <a:schemeClr val="bg1"/>
                </a:solidFill>
                <a:latin typeface="阿里巴巴普惠体" panose="00020600040101010101" charset="-122"/>
                <a:cs typeface="阿里巴巴普惠体" panose="00020600040101010101" charset="-122"/>
              </a:rPr>
              <a:t>关键词</a:t>
            </a:r>
          </a:p>
        </p:txBody>
      </p:sp>
      <p:sp>
        <p:nvSpPr>
          <p:cNvPr id="57" name="TextBox 39"/>
          <p:cNvSpPr txBox="1"/>
          <p:nvPr/>
        </p:nvSpPr>
        <p:spPr>
          <a:xfrm>
            <a:off x="7001032" y="3612262"/>
            <a:ext cx="868680" cy="368300"/>
          </a:xfrm>
          <a:prstGeom prst="rect">
            <a:avLst/>
          </a:prstGeom>
          <a:noFill/>
        </p:spPr>
        <p:txBody>
          <a:bodyPr wrap="none" lIns="91440" tIns="45720" rIns="91440" bIns="45720" rtlCol="0">
            <a:spAutoFit/>
          </a:bodyPr>
          <a:lstStyle/>
          <a:p>
            <a:pPr algn="ctr"/>
            <a:r>
              <a:rPr lang="zh-CN" altLang="en-US" dirty="0">
                <a:solidFill>
                  <a:schemeClr val="bg1"/>
                </a:solidFill>
                <a:latin typeface="阿里巴巴普惠体" panose="00020600040101010101" charset="-122"/>
                <a:cs typeface="阿里巴巴普惠体" panose="00020600040101010101" charset="-122"/>
              </a:rPr>
              <a:t>关键词</a:t>
            </a:r>
          </a:p>
        </p:txBody>
      </p:sp>
      <p:sp>
        <p:nvSpPr>
          <p:cNvPr id="58" name="TextBox 40"/>
          <p:cNvSpPr txBox="1"/>
          <p:nvPr/>
        </p:nvSpPr>
        <p:spPr>
          <a:xfrm>
            <a:off x="8633780" y="3612262"/>
            <a:ext cx="868680" cy="368300"/>
          </a:xfrm>
          <a:prstGeom prst="rect">
            <a:avLst/>
          </a:prstGeom>
          <a:noFill/>
        </p:spPr>
        <p:txBody>
          <a:bodyPr wrap="none" lIns="91440" tIns="45720" rIns="91440" bIns="45720" rtlCol="0">
            <a:spAutoFit/>
          </a:bodyPr>
          <a:lstStyle/>
          <a:p>
            <a:pPr algn="ctr"/>
            <a:r>
              <a:rPr lang="zh-CN" altLang="en-US" dirty="0">
                <a:solidFill>
                  <a:schemeClr val="bg1"/>
                </a:solidFill>
                <a:latin typeface="阿里巴巴普惠体" panose="00020600040101010101" charset="-122"/>
                <a:cs typeface="阿里巴巴普惠体" panose="00020600040101010101" charset="-122"/>
              </a:rPr>
              <a:t>关键词</a:t>
            </a:r>
          </a:p>
        </p:txBody>
      </p:sp>
      <p:grpSp>
        <p:nvGrpSpPr>
          <p:cNvPr id="60" name="组合 59"/>
          <p:cNvGrpSpPr/>
          <p:nvPr/>
        </p:nvGrpSpPr>
        <p:grpSpPr>
          <a:xfrm>
            <a:off x="323215" y="226060"/>
            <a:ext cx="4758690" cy="604520"/>
            <a:chOff x="3446" y="3006"/>
            <a:chExt cx="7494" cy="952"/>
          </a:xfrm>
        </p:grpSpPr>
        <p:sp>
          <p:nvSpPr>
            <p:cNvPr id="61"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4</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62" name="组合 61"/>
            <p:cNvGrpSpPr/>
            <p:nvPr/>
          </p:nvGrpSpPr>
          <p:grpSpPr>
            <a:xfrm>
              <a:off x="3446" y="3006"/>
              <a:ext cx="1056" cy="952"/>
              <a:chOff x="2946" y="3456"/>
              <a:chExt cx="1056" cy="952"/>
            </a:xfrm>
          </p:grpSpPr>
          <p:sp>
            <p:nvSpPr>
              <p:cNvPr id="63"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4" name="图片 63" descr="2025501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cSld>
  <p:clrMapOvr>
    <a:masterClrMapping/>
  </p:clrMapOvr>
  <mc:AlternateContent xmlns:mc="http://schemas.openxmlformats.org/markup-compatibility/2006">
    <mc:Choice xmlns:p14="http://schemas.microsoft.com/office/powerpoint/2010/main" xmlns="" Requires="p14">
      <p:transition spd="slow" p14:dur="12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Effect transition="in" filter="fade">
                                      <p:cBhvr>
                                        <p:cTn id="27" dur="500"/>
                                        <p:tgtEl>
                                          <p:spTgt spid="16"/>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par>
                          <p:cTn id="34" fill="hold">
                            <p:stCondLst>
                              <p:cond delay="2500"/>
                            </p:stCondLst>
                            <p:childTnLst>
                              <p:par>
                                <p:cTn id="35" presetID="10" presetClass="entr" presetSubtype="0" fill="hold" grpId="0"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childTnLst>
                                </p:cTn>
                              </p:par>
                              <p:par>
                                <p:cTn id="38" presetID="22" presetClass="entr" presetSubtype="4"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down)">
                                      <p:cBhvr>
                                        <p:cTn id="40" dur="500"/>
                                        <p:tgtEl>
                                          <p:spTgt spid="25"/>
                                        </p:tgtEl>
                                      </p:cBhvr>
                                    </p:animEffect>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wipe(left)">
                                      <p:cBhvr>
                                        <p:cTn id="44" dur="500"/>
                                        <p:tgtEl>
                                          <p:spTgt spid="43"/>
                                        </p:tgtEl>
                                      </p:cBhvr>
                                    </p:animEffect>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500"/>
                                        <p:tgtEl>
                                          <p:spTgt spid="42"/>
                                        </p:tgtEl>
                                      </p:cBhvr>
                                    </p:animEffect>
                                  </p:childTnLst>
                                </p:cTn>
                              </p:par>
                            </p:childTnLst>
                          </p:cTn>
                        </p:par>
                        <p:par>
                          <p:cTn id="49" fill="hold">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500"/>
                                        <p:tgtEl>
                                          <p:spTgt spid="55"/>
                                        </p:tgtEl>
                                      </p:cBhvr>
                                    </p:animEffect>
                                  </p:childTnLst>
                                </p:cTn>
                              </p:par>
                              <p:par>
                                <p:cTn id="53" presetID="22" presetClass="entr" presetSubtype="1"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up)">
                                      <p:cBhvr>
                                        <p:cTn id="55" dur="500"/>
                                        <p:tgtEl>
                                          <p:spTgt spid="26"/>
                                        </p:tgtEl>
                                      </p:cBhvr>
                                    </p:animEffect>
                                  </p:childTnLst>
                                </p:cTn>
                              </p:par>
                            </p:childTnLst>
                          </p:cTn>
                        </p:par>
                        <p:par>
                          <p:cTn id="56" fill="hold">
                            <p:stCondLst>
                              <p:cond delay="4500"/>
                            </p:stCondLst>
                            <p:childTnLst>
                              <p:par>
                                <p:cTn id="57" presetID="22" presetClass="entr" presetSubtype="8"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wipe(left)">
                                      <p:cBhvr>
                                        <p:cTn id="59" dur="500"/>
                                        <p:tgtEl>
                                          <p:spTgt spid="45"/>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childTnLst>
                          </p:cTn>
                        </p:par>
                        <p:par>
                          <p:cTn id="64" fill="hold">
                            <p:stCondLst>
                              <p:cond delay="5500"/>
                            </p:stCondLst>
                            <p:childTnLst>
                              <p:par>
                                <p:cTn id="65" presetID="10" presetClass="entr" presetSubtype="0" fill="hold" grpId="0" nodeType="after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fade">
                                      <p:cBhvr>
                                        <p:cTn id="67" dur="500"/>
                                        <p:tgtEl>
                                          <p:spTgt spid="56"/>
                                        </p:tgtEl>
                                      </p:cBhvr>
                                    </p:animEffect>
                                  </p:childTnLst>
                                </p:cTn>
                              </p:par>
                              <p:par>
                                <p:cTn id="68" presetID="22" presetClass="entr" presetSubtype="4" fill="hold" nodeType="withEffect">
                                  <p:stCondLst>
                                    <p:cond delay="0"/>
                                  </p:stCondLst>
                                  <p:childTnLst>
                                    <p:set>
                                      <p:cBhvr>
                                        <p:cTn id="69" dur="1" fill="hold">
                                          <p:stCondLst>
                                            <p:cond delay="0"/>
                                          </p:stCondLst>
                                        </p:cTn>
                                        <p:tgtEl>
                                          <p:spTgt spid="27"/>
                                        </p:tgtEl>
                                        <p:attrNameLst>
                                          <p:attrName>style.visibility</p:attrName>
                                        </p:attrNameLst>
                                      </p:cBhvr>
                                      <p:to>
                                        <p:strVal val="visible"/>
                                      </p:to>
                                    </p:set>
                                    <p:animEffect transition="in" filter="wipe(down)">
                                      <p:cBhvr>
                                        <p:cTn id="70" dur="500"/>
                                        <p:tgtEl>
                                          <p:spTgt spid="27"/>
                                        </p:tgtEl>
                                      </p:cBhvr>
                                    </p:animEffect>
                                  </p:childTnLst>
                                </p:cTn>
                              </p:par>
                            </p:childTnLst>
                          </p:cTn>
                        </p:par>
                        <p:par>
                          <p:cTn id="71" fill="hold">
                            <p:stCondLst>
                              <p:cond delay="6000"/>
                            </p:stCondLst>
                            <p:childTnLst>
                              <p:par>
                                <p:cTn id="72" presetID="22" presetClass="entr" presetSubtype="8" fill="hold" grpId="0" nodeType="afterEffect">
                                  <p:stCondLst>
                                    <p:cond delay="0"/>
                                  </p:stCondLst>
                                  <p:childTnLst>
                                    <p:set>
                                      <p:cBhvr>
                                        <p:cTn id="73" dur="1" fill="hold">
                                          <p:stCondLst>
                                            <p:cond delay="0"/>
                                          </p:stCondLst>
                                        </p:cTn>
                                        <p:tgtEl>
                                          <p:spTgt spid="47"/>
                                        </p:tgtEl>
                                        <p:attrNameLst>
                                          <p:attrName>style.visibility</p:attrName>
                                        </p:attrNameLst>
                                      </p:cBhvr>
                                      <p:to>
                                        <p:strVal val="visible"/>
                                      </p:to>
                                    </p:set>
                                    <p:animEffect transition="in" filter="wipe(left)">
                                      <p:cBhvr>
                                        <p:cTn id="74" dur="500"/>
                                        <p:tgtEl>
                                          <p:spTgt spid="47"/>
                                        </p:tgtEl>
                                      </p:cBhvr>
                                    </p:animEffect>
                                  </p:childTnLst>
                                </p:cTn>
                              </p:par>
                            </p:childTnLst>
                          </p:cTn>
                        </p:par>
                        <p:par>
                          <p:cTn id="75" fill="hold">
                            <p:stCondLst>
                              <p:cond delay="6500"/>
                            </p:stCondLst>
                            <p:childTnLst>
                              <p:par>
                                <p:cTn id="76" presetID="10" presetClass="entr" presetSubtype="0" fill="hold" grpId="0" nodeType="after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500"/>
                                        <p:tgtEl>
                                          <p:spTgt spid="46"/>
                                        </p:tgtEl>
                                      </p:cBhvr>
                                    </p:animEffect>
                                  </p:childTnLst>
                                </p:cTn>
                              </p:par>
                            </p:childTnLst>
                          </p:cTn>
                        </p:par>
                        <p:par>
                          <p:cTn id="79" fill="hold">
                            <p:stCondLst>
                              <p:cond delay="7000"/>
                            </p:stCondLst>
                            <p:childTnLst>
                              <p:par>
                                <p:cTn id="80" presetID="10" presetClass="entr" presetSubtype="0" fill="hold" nodeType="afterEffect">
                                  <p:stCondLst>
                                    <p:cond delay="0"/>
                                  </p:stCondLst>
                                  <p:childTnLst>
                                    <p:set>
                                      <p:cBhvr>
                                        <p:cTn id="81" dur="1" fill="hold">
                                          <p:stCondLst>
                                            <p:cond delay="0"/>
                                          </p:stCondLst>
                                        </p:cTn>
                                        <p:tgtEl>
                                          <p:spTgt spid="57">
                                            <p:txEl>
                                              <p:pRg st="0" end="0"/>
                                            </p:txEl>
                                          </p:spTgt>
                                        </p:tgtEl>
                                        <p:attrNameLst>
                                          <p:attrName>style.visibility</p:attrName>
                                        </p:attrNameLst>
                                      </p:cBhvr>
                                      <p:to>
                                        <p:strVal val="visible"/>
                                      </p:to>
                                    </p:set>
                                    <p:animEffect transition="in" filter="fade">
                                      <p:cBhvr>
                                        <p:cTn id="82" dur="500"/>
                                        <p:tgtEl>
                                          <p:spTgt spid="57">
                                            <p:txEl>
                                              <p:pRg st="0" end="0"/>
                                            </p:txEl>
                                          </p:spTgt>
                                        </p:tgtEl>
                                      </p:cBhvr>
                                    </p:animEffect>
                                  </p:childTnLst>
                                </p:cTn>
                              </p:par>
                              <p:par>
                                <p:cTn id="83" presetID="22" presetClass="entr" presetSubtype="1"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up)">
                                      <p:cBhvr>
                                        <p:cTn id="85" dur="500"/>
                                        <p:tgtEl>
                                          <p:spTgt spid="28"/>
                                        </p:tgtEl>
                                      </p:cBhvr>
                                    </p:animEffect>
                                  </p:childTnLst>
                                </p:cTn>
                              </p:par>
                            </p:childTnLst>
                          </p:cTn>
                        </p:par>
                        <p:par>
                          <p:cTn id="86" fill="hold">
                            <p:stCondLst>
                              <p:cond delay="7500"/>
                            </p:stCondLst>
                            <p:childTnLst>
                              <p:par>
                                <p:cTn id="87" presetID="22" presetClass="entr" presetSubtype="8" fill="hold" grpId="0" nodeType="afterEffect">
                                  <p:stCondLst>
                                    <p:cond delay="0"/>
                                  </p:stCondLst>
                                  <p:childTnLst>
                                    <p:set>
                                      <p:cBhvr>
                                        <p:cTn id="88" dur="1" fill="hold">
                                          <p:stCondLst>
                                            <p:cond delay="0"/>
                                          </p:stCondLst>
                                        </p:cTn>
                                        <p:tgtEl>
                                          <p:spTgt spid="51"/>
                                        </p:tgtEl>
                                        <p:attrNameLst>
                                          <p:attrName>style.visibility</p:attrName>
                                        </p:attrNameLst>
                                      </p:cBhvr>
                                      <p:to>
                                        <p:strVal val="visible"/>
                                      </p:to>
                                    </p:set>
                                    <p:animEffect transition="in" filter="wipe(left)">
                                      <p:cBhvr>
                                        <p:cTn id="89" dur="500"/>
                                        <p:tgtEl>
                                          <p:spTgt spid="51"/>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50"/>
                                        </p:tgtEl>
                                        <p:attrNameLst>
                                          <p:attrName>style.visibility</p:attrName>
                                        </p:attrNameLst>
                                      </p:cBhvr>
                                      <p:to>
                                        <p:strVal val="visible"/>
                                      </p:to>
                                    </p:set>
                                    <p:animEffect transition="in" filter="fade">
                                      <p:cBhvr>
                                        <p:cTn id="93" dur="500"/>
                                        <p:tgtEl>
                                          <p:spTgt spid="50"/>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par>
                                <p:cTn id="98" presetID="22" presetClass="entr" presetSubtype="4" fill="hold" nodeType="withEffect">
                                  <p:stCondLst>
                                    <p:cond delay="0"/>
                                  </p:stCondLst>
                                  <p:childTnLst>
                                    <p:set>
                                      <p:cBhvr>
                                        <p:cTn id="99" dur="1" fill="hold">
                                          <p:stCondLst>
                                            <p:cond delay="0"/>
                                          </p:stCondLst>
                                        </p:cTn>
                                        <p:tgtEl>
                                          <p:spTgt spid="29"/>
                                        </p:tgtEl>
                                        <p:attrNameLst>
                                          <p:attrName>style.visibility</p:attrName>
                                        </p:attrNameLst>
                                      </p:cBhvr>
                                      <p:to>
                                        <p:strVal val="visible"/>
                                      </p:to>
                                    </p:set>
                                    <p:animEffect transition="in" filter="wipe(down)">
                                      <p:cBhvr>
                                        <p:cTn id="100" dur="500"/>
                                        <p:tgtEl>
                                          <p:spTgt spid="29"/>
                                        </p:tgtEl>
                                      </p:cBhvr>
                                    </p:animEffect>
                                  </p:childTnLst>
                                </p:cTn>
                              </p:par>
                            </p:childTnLst>
                          </p:cTn>
                        </p:par>
                        <p:par>
                          <p:cTn id="101" fill="hold">
                            <p:stCondLst>
                              <p:cond delay="9000"/>
                            </p:stCondLst>
                            <p:childTnLst>
                              <p:par>
                                <p:cTn id="102" presetID="22" presetClass="entr" presetSubtype="8" fill="hold" grpId="0" nodeType="after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wipe(left)">
                                      <p:cBhvr>
                                        <p:cTn id="104" dur="500"/>
                                        <p:tgtEl>
                                          <p:spTgt spid="49"/>
                                        </p:tgtEl>
                                      </p:cBhvr>
                                    </p:animEffect>
                                  </p:childTnLst>
                                </p:cTn>
                              </p:par>
                            </p:childTnLst>
                          </p:cTn>
                        </p:par>
                        <p:par>
                          <p:cTn id="105" fill="hold">
                            <p:stCondLst>
                              <p:cond delay="9500"/>
                            </p:stCondLst>
                            <p:childTnLst>
                              <p:par>
                                <p:cTn id="106" presetID="10" presetClass="entr" presetSubtype="0" fill="hold" grpId="0" nodeType="afterEffect">
                                  <p:stCondLst>
                                    <p:cond delay="0"/>
                                  </p:stCondLst>
                                  <p:childTnLst>
                                    <p:set>
                                      <p:cBhvr>
                                        <p:cTn id="107" dur="1" fill="hold">
                                          <p:stCondLst>
                                            <p:cond delay="0"/>
                                          </p:stCondLst>
                                        </p:cTn>
                                        <p:tgtEl>
                                          <p:spTgt spid="48"/>
                                        </p:tgtEl>
                                        <p:attrNameLst>
                                          <p:attrName>style.visibility</p:attrName>
                                        </p:attrNameLst>
                                      </p:cBhvr>
                                      <p:to>
                                        <p:strVal val="visible"/>
                                      </p:to>
                                    </p:set>
                                    <p:animEffect transition="in" filter="fade">
                                      <p:cBhvr>
                                        <p:cTn id="10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P spid="47" grpId="0"/>
      <p:bldP spid="48" grpId="0"/>
      <p:bldP spid="49" grpId="0"/>
      <p:bldP spid="50" grpId="0"/>
      <p:bldP spid="51" grpId="0"/>
      <p:bldP spid="54" grpId="0"/>
      <p:bldP spid="55" grpId="0"/>
      <p:bldP spid="56" grpId="0"/>
      <p:bldP spid="58"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grpSp>
        <p:nvGrpSpPr>
          <p:cNvPr id="3" name="Group 57"/>
          <p:cNvGrpSpPr/>
          <p:nvPr/>
        </p:nvGrpSpPr>
        <p:grpSpPr>
          <a:xfrm>
            <a:off x="843915" y="1489075"/>
            <a:ext cx="5365115" cy="4742815"/>
            <a:chOff x="5625793" y="1599766"/>
            <a:chExt cx="4594903" cy="4080928"/>
          </a:xfrm>
          <a:solidFill>
            <a:srgbClr val="DC4415"/>
          </a:solidFill>
        </p:grpSpPr>
        <p:grpSp>
          <p:nvGrpSpPr>
            <p:cNvPr id="4" name="Group 58"/>
            <p:cNvGrpSpPr/>
            <p:nvPr/>
          </p:nvGrpSpPr>
          <p:grpSpPr>
            <a:xfrm>
              <a:off x="6191250" y="1599766"/>
              <a:ext cx="3473482" cy="1069614"/>
              <a:chOff x="6191250" y="1599766"/>
              <a:chExt cx="3473482" cy="1069614"/>
            </a:xfrm>
            <a:grpFill/>
          </p:grpSpPr>
          <p:sp>
            <p:nvSpPr>
              <p:cNvPr id="10" name="Freeform 64"/>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solidFill>
                <a:srgbClr val="EB72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2400" spc="-37" dirty="0">
                  <a:solidFill>
                    <a:schemeClr val="accent1"/>
                  </a:solidFill>
                  <a:latin typeface="阿里巴巴普惠体" panose="00020600040101010101" charset="-122"/>
                  <a:cs typeface="阿里巴巴普惠体" panose="00020600040101010101" charset="-122"/>
                </a:endParaRPr>
              </a:p>
            </p:txBody>
          </p:sp>
          <p:sp>
            <p:nvSpPr>
              <p:cNvPr id="11" name="Freeform 65"/>
              <p:cNvSpPr/>
              <p:nvPr/>
            </p:nvSpPr>
            <p:spPr bwMode="auto">
              <a:xfrm flipH="1">
                <a:off x="8043101"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solidFill>
                <a:srgbClr val="006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2400" spc="-37" dirty="0">
                  <a:solidFill>
                    <a:schemeClr val="accent1"/>
                  </a:solidFill>
                  <a:latin typeface="阿里巴巴普惠体" panose="00020600040101010101" charset="-122"/>
                  <a:cs typeface="阿里巴巴普惠体" panose="00020600040101010101" charset="-122"/>
                </a:endParaRPr>
              </a:p>
            </p:txBody>
          </p:sp>
        </p:grpSp>
        <p:grpSp>
          <p:nvGrpSpPr>
            <p:cNvPr id="5" name="Group 59"/>
            <p:cNvGrpSpPr/>
            <p:nvPr/>
          </p:nvGrpSpPr>
          <p:grpSpPr>
            <a:xfrm flipV="1">
              <a:off x="6191251" y="4611080"/>
              <a:ext cx="3473482" cy="1069614"/>
              <a:chOff x="6191251" y="1599766"/>
              <a:chExt cx="3473482" cy="1069614"/>
            </a:xfrm>
            <a:grpFill/>
          </p:grpSpPr>
          <p:sp>
            <p:nvSpPr>
              <p:cNvPr id="8" name="Freeform 62"/>
              <p:cNvSpPr/>
              <p:nvPr/>
            </p:nvSpPr>
            <p:spPr bwMode="auto">
              <a:xfrm>
                <a:off x="6191251"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solidFill>
                <a:srgbClr val="006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2400" spc="-37" dirty="0">
                  <a:solidFill>
                    <a:schemeClr val="accent1"/>
                  </a:solidFill>
                  <a:latin typeface="阿里巴巴普惠体" panose="00020600040101010101" charset="-122"/>
                  <a:cs typeface="阿里巴巴普惠体" panose="00020600040101010101" charset="-122"/>
                </a:endParaRPr>
              </a:p>
            </p:txBody>
          </p:sp>
          <p:sp>
            <p:nvSpPr>
              <p:cNvPr id="9" name="Freeform 63"/>
              <p:cNvSpPr/>
              <p:nvPr/>
            </p:nvSpPr>
            <p:spPr bwMode="auto">
              <a:xfrm flipH="1">
                <a:off x="8043102"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solidFill>
                <a:srgbClr val="006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2400" spc="-37" dirty="0">
                  <a:solidFill>
                    <a:schemeClr val="accent1"/>
                  </a:solidFill>
                  <a:latin typeface="阿里巴巴普惠体" panose="00020600040101010101" charset="-122"/>
                  <a:cs typeface="阿里巴巴普惠体" panose="00020600040101010101" charset="-122"/>
                </a:endParaRPr>
              </a:p>
            </p:txBody>
          </p:sp>
        </p:grpSp>
        <p:sp>
          <p:nvSpPr>
            <p:cNvPr id="6" name="Freeform 60"/>
            <p:cNvSpPr/>
            <p:nvPr/>
          </p:nvSpPr>
          <p:spPr bwMode="auto">
            <a:xfrm rot="17954294">
              <a:off x="5349784"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solidFill>
              <a:srgbClr val="0068A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2400" spc="-37" dirty="0">
                <a:solidFill>
                  <a:schemeClr val="accent1"/>
                </a:solidFill>
                <a:latin typeface="阿里巴巴普惠体" panose="00020600040101010101" charset="-122"/>
                <a:cs typeface="阿里巴巴普惠体" panose="00020600040101010101" charset="-122"/>
              </a:endParaRPr>
            </a:p>
          </p:txBody>
        </p:sp>
        <p:sp>
          <p:nvSpPr>
            <p:cNvPr id="7" name="Freeform 61"/>
            <p:cNvSpPr/>
            <p:nvPr/>
          </p:nvSpPr>
          <p:spPr bwMode="auto">
            <a:xfrm rot="3645706" flipH="1">
              <a:off x="8875073"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solidFill>
              <a:srgbClr val="EB72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2400" spc="-37" dirty="0">
                <a:solidFill>
                  <a:schemeClr val="accent1"/>
                </a:solidFill>
                <a:latin typeface="阿里巴巴普惠体" panose="00020600040101010101" charset="-122"/>
                <a:cs typeface="阿里巴巴普惠体" panose="00020600040101010101" charset="-122"/>
              </a:endParaRPr>
            </a:p>
          </p:txBody>
        </p:sp>
      </p:grpSp>
      <p:sp>
        <p:nvSpPr>
          <p:cNvPr id="37" name="Right Brace 112"/>
          <p:cNvSpPr/>
          <p:nvPr/>
        </p:nvSpPr>
        <p:spPr>
          <a:xfrm rot="10800000">
            <a:off x="6142990" y="1566545"/>
            <a:ext cx="751205" cy="3949700"/>
          </a:xfrm>
          <a:prstGeom prst="rightBrace">
            <a:avLst>
              <a:gd name="adj1" fmla="val 47292"/>
              <a:gd name="adj2" fmla="val 50110"/>
            </a:avLst>
          </a:prstGeom>
          <a:ln w="12700">
            <a:solidFill>
              <a:srgbClr val="EB7200"/>
            </a:solidFill>
            <a:headEnd type="none"/>
            <a:tailEnd type="none"/>
          </a:ln>
        </p:spPr>
        <p:style>
          <a:lnRef idx="1">
            <a:schemeClr val="accent1"/>
          </a:lnRef>
          <a:fillRef idx="0">
            <a:schemeClr val="accent1"/>
          </a:fillRef>
          <a:effectRef idx="0">
            <a:schemeClr val="accent1"/>
          </a:effectRef>
          <a:fontRef idx="minor">
            <a:schemeClr val="tx1"/>
          </a:fontRef>
        </p:style>
        <p:txBody>
          <a:bodyPr lIns="68687" tIns="34344" rIns="68687" bIns="34344" rtlCol="0" anchor="ctr"/>
          <a:lstStyle/>
          <a:p>
            <a:pPr algn="ctr" defTabSz="687070"/>
            <a:endParaRPr lang="en-US" sz="1300">
              <a:solidFill>
                <a:schemeClr val="accent1"/>
              </a:solidFill>
              <a:latin typeface="阿里巴巴普惠体" panose="00020600040101010101" charset="-122"/>
              <a:cs typeface="阿里巴巴普惠体" panose="00020600040101010101" charset="-122"/>
            </a:endParaRPr>
          </a:p>
        </p:txBody>
      </p:sp>
      <p:sp>
        <p:nvSpPr>
          <p:cNvPr id="52" name="文本框 51"/>
          <p:cNvSpPr txBox="1"/>
          <p:nvPr/>
        </p:nvSpPr>
        <p:spPr>
          <a:xfrm>
            <a:off x="2203450" y="3234690"/>
            <a:ext cx="2915285" cy="1303020"/>
          </a:xfrm>
          <a:prstGeom prst="rect">
            <a:avLst/>
          </a:prstGeom>
          <a:noFill/>
        </p:spPr>
        <p:txBody>
          <a:bodyPr wrap="square" rtlCol="0">
            <a:spAutoFit/>
          </a:bodyPr>
          <a:lstStyle/>
          <a:p>
            <a:pPr algn="ctr">
              <a:lnSpc>
                <a:spcPct val="130000"/>
              </a:lnSpc>
            </a:pPr>
            <a:r>
              <a:rPr lang="zh-CN" altLang="en-US" sz="2000" b="1">
                <a:solidFill>
                  <a:schemeClr val="tx1"/>
                </a:solidFill>
                <a:latin typeface="阿里巴巴普惠体" panose="00020600040101010101" charset="-122"/>
                <a:cs typeface="阿里巴巴普惠体" panose="00020600040101010101" charset="-122"/>
              </a:rPr>
              <a:t>点此编辑标题</a:t>
            </a:r>
            <a:endParaRPr lang="zh-CN" altLang="en-US" sz="2000">
              <a:solidFill>
                <a:schemeClr val="tx1"/>
              </a:solidFill>
              <a:latin typeface="阿里巴巴普惠体" panose="00020600040101010101" charset="-122"/>
              <a:cs typeface="阿里巴巴普惠体" panose="00020600040101010101" charset="-122"/>
            </a:endParaRPr>
          </a:p>
          <a:p>
            <a:pPr algn="ctr">
              <a:lnSpc>
                <a:spcPct val="110000"/>
              </a:lnSpc>
            </a:pPr>
            <a:r>
              <a:rPr lang="zh-CN" altLang="en-US" sz="16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53" name="išľíďè"/>
          <p:cNvSpPr/>
          <p:nvPr/>
        </p:nvSpPr>
        <p:spPr bwMode="auto">
          <a:xfrm>
            <a:off x="8356600" y="1522095"/>
            <a:ext cx="2623820" cy="7658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L="0" marR="0" lvl="0" indent="0" algn="l" defTabSz="913765" rtl="0" eaLnBrk="1" fontAlgn="auto" latinLnBrk="0" hangingPunct="1">
              <a:lnSpc>
                <a:spcPct val="120000"/>
              </a:lnSpc>
              <a:spcBef>
                <a:spcPct val="0"/>
              </a:spcBef>
              <a:spcAft>
                <a:spcPts val="0"/>
              </a:spcAft>
              <a:buClrTx/>
              <a:buSzTx/>
              <a:buFontTx/>
              <a:buNone/>
              <a:defRPr/>
            </a:pPr>
            <a:r>
              <a:rPr lang="en-US" altLang="zh-CN" sz="14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01.</a:t>
            </a:r>
            <a:r>
              <a:rPr lang="zh-CN" altLang="en-US" sz="14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2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L="0" marR="0" lvl="0" indent="0" algn="l" defTabSz="913765" rtl="0" eaLnBrk="1" fontAlgn="auto" latinLnBrk="0" hangingPunct="1">
              <a:lnSpc>
                <a:spcPct val="120000"/>
              </a:lnSpc>
              <a:spcBef>
                <a:spcPct val="0"/>
              </a:spcBef>
              <a:spcAft>
                <a:spcPts val="0"/>
              </a:spcAft>
              <a:buClrTx/>
              <a:buSzTx/>
              <a:buFontTx/>
              <a:buNone/>
              <a:defRPr/>
            </a:pPr>
            <a:r>
              <a:rPr kumimoji="0" sz="12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54" name="išľíďè"/>
          <p:cNvSpPr/>
          <p:nvPr/>
        </p:nvSpPr>
        <p:spPr bwMode="auto">
          <a:xfrm>
            <a:off x="8356600" y="3158490"/>
            <a:ext cx="2623820" cy="7658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L="0" marR="0" lvl="0" indent="0" algn="l" defTabSz="913765" rtl="0" eaLnBrk="1" fontAlgn="auto" latinLnBrk="0" hangingPunct="1">
              <a:lnSpc>
                <a:spcPct val="120000"/>
              </a:lnSpc>
              <a:spcBef>
                <a:spcPct val="0"/>
              </a:spcBef>
              <a:spcAft>
                <a:spcPts val="0"/>
              </a:spcAft>
              <a:buClrTx/>
              <a:buSzTx/>
              <a:buFontTx/>
              <a:buNone/>
              <a:defRPr/>
            </a:pPr>
            <a:r>
              <a:rPr lang="en-US" altLang="zh-CN" sz="14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02.</a:t>
            </a:r>
            <a:r>
              <a:rPr lang="zh-CN" altLang="en-US" sz="14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2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L="0" marR="0" lvl="0" indent="0" algn="l" defTabSz="913765" rtl="0" eaLnBrk="1" fontAlgn="auto" latinLnBrk="0" hangingPunct="1">
              <a:lnSpc>
                <a:spcPct val="120000"/>
              </a:lnSpc>
              <a:spcBef>
                <a:spcPct val="0"/>
              </a:spcBef>
              <a:spcAft>
                <a:spcPts val="0"/>
              </a:spcAft>
              <a:buClrTx/>
              <a:buSzTx/>
              <a:buFontTx/>
              <a:buNone/>
              <a:defRPr/>
            </a:pPr>
            <a:r>
              <a:rPr kumimoji="0" sz="12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55" name="išľíďè"/>
          <p:cNvSpPr/>
          <p:nvPr/>
        </p:nvSpPr>
        <p:spPr bwMode="auto">
          <a:xfrm>
            <a:off x="8356600" y="5102225"/>
            <a:ext cx="2623820" cy="7658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marL="0" marR="0" lvl="0" indent="0" algn="l" defTabSz="913765" rtl="0" eaLnBrk="1" fontAlgn="auto" latinLnBrk="0" hangingPunct="1">
              <a:lnSpc>
                <a:spcPct val="120000"/>
              </a:lnSpc>
              <a:spcBef>
                <a:spcPct val="0"/>
              </a:spcBef>
              <a:spcAft>
                <a:spcPts val="0"/>
              </a:spcAft>
              <a:buClrTx/>
              <a:buSzTx/>
              <a:buFontTx/>
              <a:buNone/>
              <a:defRPr/>
            </a:pPr>
            <a:r>
              <a:rPr lang="en-US" altLang="zh-CN" sz="14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03.</a:t>
            </a:r>
            <a:r>
              <a:rPr lang="zh-CN" altLang="en-US" sz="1400" b="1"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点此编辑标题</a:t>
            </a:r>
            <a:endParaRPr kumimoji="0" sz="12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endParaRPr>
          </a:p>
          <a:p>
            <a:pPr marL="0" marR="0" lvl="0" indent="0" algn="l" defTabSz="913765" rtl="0" eaLnBrk="1" fontAlgn="auto" latinLnBrk="0" hangingPunct="1">
              <a:lnSpc>
                <a:spcPct val="120000"/>
              </a:lnSpc>
              <a:spcBef>
                <a:spcPct val="0"/>
              </a:spcBef>
              <a:spcAft>
                <a:spcPts val="0"/>
              </a:spcAft>
              <a:buClrTx/>
              <a:buSzTx/>
              <a:buFontTx/>
              <a:buNone/>
              <a:defRPr/>
            </a:pPr>
            <a:r>
              <a:rPr kumimoji="0" sz="1200" b="0" i="0" u="none" strike="noStrike" kern="1200" cap="none" spc="0" normalizeH="0" baseline="0" noProof="0" dirty="0">
                <a:ln>
                  <a:noFill/>
                </a:ln>
                <a:solidFill>
                  <a:schemeClr val="bg2">
                    <a:lumMod val="10000"/>
                  </a:schemeClr>
                </a:solidFill>
                <a:effectLst/>
                <a:uLnTx/>
                <a:uFillTx/>
                <a:latin typeface="阿里巴巴普惠体" panose="00020600040101010101" charset="-122"/>
                <a:cs typeface="阿里巴巴普惠体" panose="00020600040101010101" charset="-122"/>
              </a:rPr>
              <a:t>在此输入详细文字介绍和详细信息，在此输入详细文字介绍和详细信息。</a:t>
            </a:r>
          </a:p>
        </p:txBody>
      </p:sp>
      <p:grpSp>
        <p:nvGrpSpPr>
          <p:cNvPr id="2" name="组合 1"/>
          <p:cNvGrpSpPr/>
          <p:nvPr/>
        </p:nvGrpSpPr>
        <p:grpSpPr>
          <a:xfrm>
            <a:off x="7146925" y="1422400"/>
            <a:ext cx="1112520" cy="984250"/>
            <a:chOff x="11430" y="2265"/>
            <a:chExt cx="1752" cy="1550"/>
          </a:xfrm>
        </p:grpSpPr>
        <p:grpSp>
          <p:nvGrpSpPr>
            <p:cNvPr id="40" name="Group 115"/>
            <p:cNvGrpSpPr/>
            <p:nvPr/>
          </p:nvGrpSpPr>
          <p:grpSpPr>
            <a:xfrm>
              <a:off x="11430" y="2265"/>
              <a:ext cx="1753" cy="1550"/>
              <a:chOff x="5625794" y="1599766"/>
              <a:chExt cx="4594902" cy="4080930"/>
            </a:xfrm>
            <a:solidFill>
              <a:srgbClr val="EB7200"/>
            </a:solidFill>
          </p:grpSpPr>
          <p:grpSp>
            <p:nvGrpSpPr>
              <p:cNvPr id="41" name="Group 116"/>
              <p:cNvGrpSpPr/>
              <p:nvPr/>
            </p:nvGrpSpPr>
            <p:grpSpPr>
              <a:xfrm>
                <a:off x="6191250" y="1599766"/>
                <a:ext cx="3473485" cy="1069614"/>
                <a:chOff x="6191250" y="1599766"/>
                <a:chExt cx="3473485" cy="1069614"/>
              </a:xfrm>
              <a:grpFill/>
            </p:grpSpPr>
            <p:sp>
              <p:nvSpPr>
                <p:cNvPr id="47" name="Freeform 122"/>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spc="-37" dirty="0">
                    <a:solidFill>
                      <a:schemeClr val="accent1"/>
                    </a:solidFill>
                    <a:latin typeface="阿里巴巴普惠体" panose="00020600040101010101" charset="-122"/>
                    <a:cs typeface="阿里巴巴普惠体" panose="00020600040101010101" charset="-122"/>
                  </a:endParaRPr>
                </a:p>
              </p:txBody>
            </p:sp>
            <p:sp>
              <p:nvSpPr>
                <p:cNvPr id="48" name="Freeform 123"/>
                <p:cNvSpPr/>
                <p:nvPr/>
              </p:nvSpPr>
              <p:spPr bwMode="auto">
                <a:xfrm flipH="1">
                  <a:off x="8043104"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spc="-37" dirty="0">
                    <a:solidFill>
                      <a:schemeClr val="accent1"/>
                    </a:solidFill>
                    <a:latin typeface="阿里巴巴普惠体" panose="00020600040101010101" charset="-122"/>
                    <a:cs typeface="阿里巴巴普惠体" panose="00020600040101010101" charset="-122"/>
                  </a:endParaRPr>
                </a:p>
              </p:txBody>
            </p:sp>
          </p:grpSp>
          <p:grpSp>
            <p:nvGrpSpPr>
              <p:cNvPr id="42" name="Group 117"/>
              <p:cNvGrpSpPr/>
              <p:nvPr/>
            </p:nvGrpSpPr>
            <p:grpSpPr>
              <a:xfrm flipV="1">
                <a:off x="6191250" y="4611080"/>
                <a:ext cx="3473483" cy="1069616"/>
                <a:chOff x="6191250" y="1599764"/>
                <a:chExt cx="3473483" cy="1069616"/>
              </a:xfrm>
              <a:grpFill/>
            </p:grpSpPr>
            <p:sp>
              <p:nvSpPr>
                <p:cNvPr id="45" name="Freeform 120"/>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spc="-37" dirty="0">
                    <a:solidFill>
                      <a:schemeClr val="accent1"/>
                    </a:solidFill>
                    <a:latin typeface="阿里巴巴普惠体" panose="00020600040101010101" charset="-122"/>
                    <a:cs typeface="阿里巴巴普惠体" panose="00020600040101010101" charset="-122"/>
                  </a:endParaRPr>
                </a:p>
              </p:txBody>
            </p:sp>
            <p:sp>
              <p:nvSpPr>
                <p:cNvPr id="46" name="Freeform 121"/>
                <p:cNvSpPr/>
                <p:nvPr/>
              </p:nvSpPr>
              <p:spPr bwMode="auto">
                <a:xfrm flipH="1">
                  <a:off x="8043102" y="1599764"/>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spc="-37" dirty="0">
                    <a:solidFill>
                      <a:schemeClr val="accent1"/>
                    </a:solidFill>
                    <a:latin typeface="阿里巴巴普惠体" panose="00020600040101010101" charset="-122"/>
                    <a:cs typeface="阿里巴巴普惠体" panose="00020600040101010101" charset="-122"/>
                  </a:endParaRPr>
                </a:p>
              </p:txBody>
            </p:sp>
          </p:grpSp>
          <p:sp>
            <p:nvSpPr>
              <p:cNvPr id="43" name="Freeform 118"/>
              <p:cNvSpPr/>
              <p:nvPr/>
            </p:nvSpPr>
            <p:spPr bwMode="auto">
              <a:xfrm rot="17954294">
                <a:off x="5349785"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spc="-37" dirty="0">
                  <a:solidFill>
                    <a:schemeClr val="accent1"/>
                  </a:solidFill>
                  <a:latin typeface="阿里巴巴普惠体" panose="00020600040101010101" charset="-122"/>
                  <a:cs typeface="阿里巴巴普惠体" panose="00020600040101010101" charset="-122"/>
                </a:endParaRPr>
              </a:p>
            </p:txBody>
          </p:sp>
          <p:sp>
            <p:nvSpPr>
              <p:cNvPr id="44" name="Freeform 119"/>
              <p:cNvSpPr/>
              <p:nvPr/>
            </p:nvSpPr>
            <p:spPr bwMode="auto">
              <a:xfrm rot="3645706" flipH="1">
                <a:off x="8875073"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spc="-37" dirty="0">
                  <a:solidFill>
                    <a:schemeClr val="accent1"/>
                  </a:solidFill>
                  <a:latin typeface="阿里巴巴普惠体" panose="00020600040101010101" charset="-122"/>
                  <a:cs typeface="阿里巴巴普惠体" panose="00020600040101010101" charset="-122"/>
                </a:endParaRPr>
              </a:p>
            </p:txBody>
          </p:sp>
        </p:grpSp>
        <p:pic>
          <p:nvPicPr>
            <p:cNvPr id="104" name="图片 103" descr="20282089"/>
            <p:cNvPicPr>
              <a:picLocks noChangeAspect="1"/>
            </p:cNvPicPr>
            <p:nvPr/>
          </p:nvPicPr>
          <p:blipFill>
            <a:blip r:embed="rId4" cstate="screen">
              <a:extLst>
                <a:ext uri="{28A0092B-C50C-407E-A947-70E740481C1C}">
                  <a14:useLocalDpi xmlns:a14="http://schemas.microsoft.com/office/drawing/2010/main" xmlns=""/>
                </a:ext>
                <a:ext uri="{96DAC541-7B7A-43D3-8B79-37D633B846F1}">
                  <asvg:svgBlip xmlns:asvg="http://schemas.microsoft.com/office/drawing/2016/SVG/main" xmlns="" r:embed="rId5"/>
                </a:ext>
              </a:extLst>
            </a:blip>
            <a:stretch>
              <a:fillRect/>
            </a:stretch>
          </p:blipFill>
          <p:spPr>
            <a:xfrm>
              <a:off x="11881" y="2569"/>
              <a:ext cx="959" cy="959"/>
            </a:xfrm>
            <a:prstGeom prst="rect">
              <a:avLst/>
            </a:prstGeom>
          </p:spPr>
        </p:pic>
      </p:grpSp>
      <p:grpSp>
        <p:nvGrpSpPr>
          <p:cNvPr id="12" name="组合 11"/>
          <p:cNvGrpSpPr/>
          <p:nvPr/>
        </p:nvGrpSpPr>
        <p:grpSpPr>
          <a:xfrm>
            <a:off x="7164070" y="3058795"/>
            <a:ext cx="1112520" cy="984250"/>
            <a:chOff x="11457" y="4842"/>
            <a:chExt cx="1752" cy="1550"/>
          </a:xfrm>
        </p:grpSpPr>
        <p:grpSp>
          <p:nvGrpSpPr>
            <p:cNvPr id="17" name="Group 92"/>
            <p:cNvGrpSpPr/>
            <p:nvPr/>
          </p:nvGrpSpPr>
          <p:grpSpPr>
            <a:xfrm>
              <a:off x="11457" y="4842"/>
              <a:ext cx="1753" cy="1551"/>
              <a:chOff x="5625794" y="1599766"/>
              <a:chExt cx="4594902" cy="4080930"/>
            </a:xfrm>
            <a:solidFill>
              <a:srgbClr val="EB7200"/>
            </a:solidFill>
          </p:grpSpPr>
          <p:grpSp>
            <p:nvGrpSpPr>
              <p:cNvPr id="18" name="Group 93"/>
              <p:cNvGrpSpPr/>
              <p:nvPr/>
            </p:nvGrpSpPr>
            <p:grpSpPr>
              <a:xfrm>
                <a:off x="6191250" y="1599766"/>
                <a:ext cx="3473485" cy="1069614"/>
                <a:chOff x="6191250" y="1599766"/>
                <a:chExt cx="3473485" cy="1069614"/>
              </a:xfrm>
              <a:grpFill/>
            </p:grpSpPr>
            <p:sp>
              <p:nvSpPr>
                <p:cNvPr id="24" name="Freeform 99"/>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sp>
              <p:nvSpPr>
                <p:cNvPr id="25" name="Freeform 100"/>
                <p:cNvSpPr/>
                <p:nvPr/>
              </p:nvSpPr>
              <p:spPr bwMode="auto">
                <a:xfrm flipH="1">
                  <a:off x="8043104"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grpSp>
          <p:grpSp>
            <p:nvGrpSpPr>
              <p:cNvPr id="19" name="Group 94"/>
              <p:cNvGrpSpPr/>
              <p:nvPr/>
            </p:nvGrpSpPr>
            <p:grpSpPr>
              <a:xfrm flipV="1">
                <a:off x="6191250" y="4611080"/>
                <a:ext cx="3473483" cy="1069616"/>
                <a:chOff x="6191250" y="1599764"/>
                <a:chExt cx="3473483" cy="1069616"/>
              </a:xfrm>
              <a:grpFill/>
            </p:grpSpPr>
            <p:sp>
              <p:nvSpPr>
                <p:cNvPr id="22" name="Freeform 97"/>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sp>
              <p:nvSpPr>
                <p:cNvPr id="23" name="Freeform 98"/>
                <p:cNvSpPr/>
                <p:nvPr/>
              </p:nvSpPr>
              <p:spPr bwMode="auto">
                <a:xfrm flipH="1">
                  <a:off x="8043102" y="1599764"/>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grpSp>
          <p:sp>
            <p:nvSpPr>
              <p:cNvPr id="20" name="Freeform 95"/>
              <p:cNvSpPr/>
              <p:nvPr/>
            </p:nvSpPr>
            <p:spPr bwMode="auto">
              <a:xfrm rot="17954294">
                <a:off x="5349785"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sp>
            <p:nvSpPr>
              <p:cNvPr id="21" name="Freeform 96"/>
              <p:cNvSpPr/>
              <p:nvPr/>
            </p:nvSpPr>
            <p:spPr bwMode="auto">
              <a:xfrm rot="3645706" flipH="1">
                <a:off x="8875073"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grpSp>
        <p:pic>
          <p:nvPicPr>
            <p:cNvPr id="105" name="图片 104" descr="20282094"/>
            <p:cNvPicPr>
              <a:picLocks noChangeAspect="1"/>
            </p:cNvPicPr>
            <p:nvPr/>
          </p:nvPicPr>
          <p:blipFill>
            <a:blip r:embed="rId6" cstate="screen">
              <a:extLst>
                <a:ext uri="{28A0092B-C50C-407E-A947-70E740481C1C}">
                  <a14:useLocalDpi xmlns:a14="http://schemas.microsoft.com/office/drawing/2010/main" xmlns=""/>
                </a:ext>
                <a:ext uri="{96DAC541-7B7A-43D3-8B79-37D633B846F1}">
                  <asvg:svgBlip xmlns:asvg="http://schemas.microsoft.com/office/drawing/2016/SVG/main" xmlns="" r:embed="rId7"/>
                </a:ext>
              </a:extLst>
            </a:blip>
            <a:stretch>
              <a:fillRect/>
            </a:stretch>
          </p:blipFill>
          <p:spPr>
            <a:xfrm>
              <a:off x="11881" y="5035"/>
              <a:ext cx="959" cy="959"/>
            </a:xfrm>
            <a:prstGeom prst="rect">
              <a:avLst/>
            </a:prstGeom>
          </p:spPr>
        </p:pic>
      </p:grpSp>
      <p:grpSp>
        <p:nvGrpSpPr>
          <p:cNvPr id="13" name="组合 12"/>
          <p:cNvGrpSpPr/>
          <p:nvPr/>
        </p:nvGrpSpPr>
        <p:grpSpPr>
          <a:xfrm>
            <a:off x="7164070" y="4987925"/>
            <a:ext cx="1112520" cy="984250"/>
            <a:chOff x="11457" y="7880"/>
            <a:chExt cx="1752" cy="1550"/>
          </a:xfrm>
        </p:grpSpPr>
        <p:grpSp>
          <p:nvGrpSpPr>
            <p:cNvPr id="28" name="Group 103"/>
            <p:cNvGrpSpPr/>
            <p:nvPr/>
          </p:nvGrpSpPr>
          <p:grpSpPr>
            <a:xfrm>
              <a:off x="11457" y="7880"/>
              <a:ext cx="1753" cy="1550"/>
              <a:chOff x="5625794" y="1599766"/>
              <a:chExt cx="4594902" cy="4080930"/>
            </a:xfrm>
            <a:solidFill>
              <a:srgbClr val="EB7200"/>
            </a:solidFill>
          </p:grpSpPr>
          <p:grpSp>
            <p:nvGrpSpPr>
              <p:cNvPr id="29" name="Group 104"/>
              <p:cNvGrpSpPr/>
              <p:nvPr/>
            </p:nvGrpSpPr>
            <p:grpSpPr>
              <a:xfrm>
                <a:off x="6191250" y="1599766"/>
                <a:ext cx="3473485" cy="1069614"/>
                <a:chOff x="6191250" y="1599766"/>
                <a:chExt cx="3473485" cy="1069614"/>
              </a:xfrm>
              <a:grpFill/>
            </p:grpSpPr>
            <p:sp>
              <p:nvSpPr>
                <p:cNvPr id="35" name="Freeform 110"/>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sp>
              <p:nvSpPr>
                <p:cNvPr id="36" name="Freeform 111"/>
                <p:cNvSpPr/>
                <p:nvPr/>
              </p:nvSpPr>
              <p:spPr bwMode="auto">
                <a:xfrm flipH="1">
                  <a:off x="8043104"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grpSp>
          <p:grpSp>
            <p:nvGrpSpPr>
              <p:cNvPr id="30" name="Group 105"/>
              <p:cNvGrpSpPr/>
              <p:nvPr/>
            </p:nvGrpSpPr>
            <p:grpSpPr>
              <a:xfrm flipV="1">
                <a:off x="6191250" y="4611080"/>
                <a:ext cx="3473483" cy="1069616"/>
                <a:chOff x="6191250" y="1599764"/>
                <a:chExt cx="3473483" cy="1069616"/>
              </a:xfrm>
              <a:grpFill/>
            </p:grpSpPr>
            <p:sp>
              <p:nvSpPr>
                <p:cNvPr id="33" name="Freeform 108"/>
                <p:cNvSpPr/>
                <p:nvPr/>
              </p:nvSpPr>
              <p:spPr bwMode="auto">
                <a:xfrm>
                  <a:off x="6191250" y="1599766"/>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sp>
              <p:nvSpPr>
                <p:cNvPr id="34" name="Freeform 109"/>
                <p:cNvSpPr/>
                <p:nvPr/>
              </p:nvSpPr>
              <p:spPr bwMode="auto">
                <a:xfrm flipH="1">
                  <a:off x="8043102" y="1599764"/>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grpSp>
          <p:sp>
            <p:nvSpPr>
              <p:cNvPr id="31" name="Freeform 106"/>
              <p:cNvSpPr/>
              <p:nvPr/>
            </p:nvSpPr>
            <p:spPr bwMode="auto">
              <a:xfrm rot="17954294">
                <a:off x="5349785"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sp>
            <p:nvSpPr>
              <p:cNvPr id="32" name="Freeform 107"/>
              <p:cNvSpPr/>
              <p:nvPr/>
            </p:nvSpPr>
            <p:spPr bwMode="auto">
              <a:xfrm rot="3645706" flipH="1">
                <a:off x="8875073" y="3127550"/>
                <a:ext cx="1621631" cy="1069614"/>
              </a:xfrm>
              <a:custGeom>
                <a:avLst/>
                <a:gdLst>
                  <a:gd name="connsiteX0" fmla="*/ 668844 w 4158105"/>
                  <a:gd name="connsiteY0" fmla="*/ 1079241 h 4110786"/>
                  <a:gd name="connsiteX1" fmla="*/ 671967 w 4158105"/>
                  <a:gd name="connsiteY1" fmla="*/ 1081087 h 4110786"/>
                  <a:gd name="connsiteX2" fmla="*/ 576717 w 4158105"/>
                  <a:gd name="connsiteY2" fmla="*/ 1235869 h 4110786"/>
                  <a:gd name="connsiteX3" fmla="*/ 574232 w 4158105"/>
                  <a:gd name="connsiteY3" fmla="*/ 1234330 h 4110786"/>
                  <a:gd name="connsiteX4" fmla="*/ 668844 w 4158105"/>
                  <a:gd name="connsiteY4" fmla="*/ 1079241 h 4110786"/>
                  <a:gd name="connsiteX5" fmla="*/ 398124 w 4158105"/>
                  <a:gd name="connsiteY5" fmla="*/ 919162 h 4110786"/>
                  <a:gd name="connsiteX6" fmla="*/ 399753 w 4158105"/>
                  <a:gd name="connsiteY6" fmla="*/ 920125 h 4110786"/>
                  <a:gd name="connsiteX7" fmla="*/ 308772 w 4158105"/>
                  <a:gd name="connsiteY7" fmla="*/ 1069886 h 4110786"/>
                  <a:gd name="connsiteX8" fmla="*/ 307636 w 4158105"/>
                  <a:gd name="connsiteY8" fmla="*/ 1069182 h 4110786"/>
                  <a:gd name="connsiteX9" fmla="*/ 398124 w 4158105"/>
                  <a:gd name="connsiteY9" fmla="*/ 919162 h 4110786"/>
                  <a:gd name="connsiteX10" fmla="*/ 2106264 w 4158105"/>
                  <a:gd name="connsiteY10" fmla="*/ 319178 h 4110786"/>
                  <a:gd name="connsiteX11" fmla="*/ 2198792 w 4158105"/>
                  <a:gd name="connsiteY11" fmla="*/ 323850 h 4110786"/>
                  <a:gd name="connsiteX12" fmla="*/ 2019755 w 4158105"/>
                  <a:gd name="connsiteY12" fmla="*/ 323850 h 4110786"/>
                  <a:gd name="connsiteX13" fmla="*/ 2019755 w 4158105"/>
                  <a:gd name="connsiteY13" fmla="*/ 323546 h 4110786"/>
                  <a:gd name="connsiteX14" fmla="*/ 2106264 w 4158105"/>
                  <a:gd name="connsiteY14" fmla="*/ 319178 h 4110786"/>
                  <a:gd name="connsiteX15" fmla="*/ 2224351 w 4158105"/>
                  <a:gd name="connsiteY15" fmla="*/ 13068 h 4110786"/>
                  <a:gd name="connsiteX16" fmla="*/ 4158105 w 4158105"/>
                  <a:gd name="connsiteY16" fmla="*/ 2058946 h 4110786"/>
                  <a:gd name="connsiteX17" fmla="*/ 2106265 w 4158105"/>
                  <a:gd name="connsiteY17" fmla="*/ 4110786 h 4110786"/>
                  <a:gd name="connsiteX18" fmla="*/ 54424 w 4158105"/>
                  <a:gd name="connsiteY18" fmla="*/ 2058946 h 4110786"/>
                  <a:gd name="connsiteX19" fmla="*/ 574232 w 4158105"/>
                  <a:gd name="connsiteY19" fmla="*/ 1234330 h 4110786"/>
                  <a:gd name="connsiteX20" fmla="*/ 366497 w 4158105"/>
                  <a:gd name="connsiteY20" fmla="*/ 2058945 h 4110786"/>
                  <a:gd name="connsiteX21" fmla="*/ 2106264 w 4158105"/>
                  <a:gd name="connsiteY21" fmla="*/ 3798712 h 4110786"/>
                  <a:gd name="connsiteX22" fmla="*/ 3846030 w 4158105"/>
                  <a:gd name="connsiteY22" fmla="*/ 2058945 h 4110786"/>
                  <a:gd name="connsiteX23" fmla="*/ 2198792 w 4158105"/>
                  <a:gd name="connsiteY23" fmla="*/ 323850 h 4110786"/>
                  <a:gd name="connsiteX24" fmla="*/ 2219780 w 4158105"/>
                  <a:gd name="connsiteY24" fmla="*/ 323850 h 4110786"/>
                  <a:gd name="connsiteX25" fmla="*/ 2224351 w 4158105"/>
                  <a:gd name="connsiteY25" fmla="*/ 13068 h 4110786"/>
                  <a:gd name="connsiteX26" fmla="*/ 2019755 w 4158105"/>
                  <a:gd name="connsiteY26" fmla="*/ 11473 h 4110786"/>
                  <a:gd name="connsiteX27" fmla="*/ 2019755 w 4158105"/>
                  <a:gd name="connsiteY27" fmla="*/ 323546 h 4110786"/>
                  <a:gd name="connsiteX28" fmla="*/ 668844 w 4158105"/>
                  <a:gd name="connsiteY28" fmla="*/ 1079241 h 4110786"/>
                  <a:gd name="connsiteX29" fmla="*/ 399753 w 4158105"/>
                  <a:gd name="connsiteY29" fmla="*/ 920125 h 4110786"/>
                  <a:gd name="connsiteX30" fmla="*/ 2019755 w 4158105"/>
                  <a:gd name="connsiteY30" fmla="*/ 11473 h 4110786"/>
                  <a:gd name="connsiteX31" fmla="*/ 2224543 w 4158105"/>
                  <a:gd name="connsiteY31" fmla="*/ 0 h 4110786"/>
                  <a:gd name="connsiteX32" fmla="*/ 2224351 w 4158105"/>
                  <a:gd name="connsiteY32" fmla="*/ 13068 h 4110786"/>
                  <a:gd name="connsiteX33" fmla="*/ 2106265 w 4158105"/>
                  <a:gd name="connsiteY33" fmla="*/ 7105 h 4110786"/>
                  <a:gd name="connsiteX34" fmla="*/ 2019755 w 4158105"/>
                  <a:gd name="connsiteY34" fmla="*/ 11473 h 4110786"/>
                  <a:gd name="connsiteX35" fmla="*/ 2019755 w 4158105"/>
                  <a:gd name="connsiteY35" fmla="*/ 2381 h 4110786"/>
                  <a:gd name="connsiteX36" fmla="*/ 2224543 w 4158105"/>
                  <a:gd name="connsiteY36" fmla="*/ 0 h 4110786"/>
                  <a:gd name="connsiteX0-1" fmla="*/ 668844 w 4158105"/>
                  <a:gd name="connsiteY0-2" fmla="*/ 1079241 h 4110786"/>
                  <a:gd name="connsiteX1-3" fmla="*/ 671967 w 4158105"/>
                  <a:gd name="connsiteY1-4" fmla="*/ 1081087 h 4110786"/>
                  <a:gd name="connsiteX2-5" fmla="*/ 576717 w 4158105"/>
                  <a:gd name="connsiteY2-6" fmla="*/ 1235869 h 4110786"/>
                  <a:gd name="connsiteX3-7" fmla="*/ 574232 w 4158105"/>
                  <a:gd name="connsiteY3-8" fmla="*/ 1234330 h 4110786"/>
                  <a:gd name="connsiteX4-9" fmla="*/ 668844 w 4158105"/>
                  <a:gd name="connsiteY4-10" fmla="*/ 1079241 h 4110786"/>
                  <a:gd name="connsiteX5-11" fmla="*/ 398124 w 4158105"/>
                  <a:gd name="connsiteY5-12" fmla="*/ 919162 h 4110786"/>
                  <a:gd name="connsiteX6-13" fmla="*/ 399753 w 4158105"/>
                  <a:gd name="connsiteY6-14" fmla="*/ 920125 h 4110786"/>
                  <a:gd name="connsiteX7-15" fmla="*/ 308772 w 4158105"/>
                  <a:gd name="connsiteY7-16" fmla="*/ 1069886 h 4110786"/>
                  <a:gd name="connsiteX8-17" fmla="*/ 398124 w 4158105"/>
                  <a:gd name="connsiteY8-18" fmla="*/ 919162 h 4110786"/>
                  <a:gd name="connsiteX9-19" fmla="*/ 2106264 w 4158105"/>
                  <a:gd name="connsiteY9-20" fmla="*/ 319178 h 4110786"/>
                  <a:gd name="connsiteX10-21" fmla="*/ 2198792 w 4158105"/>
                  <a:gd name="connsiteY10-22" fmla="*/ 323850 h 4110786"/>
                  <a:gd name="connsiteX11-23" fmla="*/ 2019755 w 4158105"/>
                  <a:gd name="connsiteY11-24" fmla="*/ 323850 h 4110786"/>
                  <a:gd name="connsiteX12-25" fmla="*/ 2019755 w 4158105"/>
                  <a:gd name="connsiteY12-26" fmla="*/ 323546 h 4110786"/>
                  <a:gd name="connsiteX13-27" fmla="*/ 2106264 w 4158105"/>
                  <a:gd name="connsiteY13-28" fmla="*/ 319178 h 4110786"/>
                  <a:gd name="connsiteX14-29" fmla="*/ 2224351 w 4158105"/>
                  <a:gd name="connsiteY14-30" fmla="*/ 13068 h 4110786"/>
                  <a:gd name="connsiteX15-31" fmla="*/ 4158105 w 4158105"/>
                  <a:gd name="connsiteY15-32" fmla="*/ 2058946 h 4110786"/>
                  <a:gd name="connsiteX16-33" fmla="*/ 2106265 w 4158105"/>
                  <a:gd name="connsiteY16-34" fmla="*/ 4110786 h 4110786"/>
                  <a:gd name="connsiteX17-35" fmla="*/ 54424 w 4158105"/>
                  <a:gd name="connsiteY17-36" fmla="*/ 2058946 h 4110786"/>
                  <a:gd name="connsiteX18-37" fmla="*/ 574232 w 4158105"/>
                  <a:gd name="connsiteY18-38" fmla="*/ 1234330 h 4110786"/>
                  <a:gd name="connsiteX19-39" fmla="*/ 366497 w 4158105"/>
                  <a:gd name="connsiteY19-40" fmla="*/ 2058945 h 4110786"/>
                  <a:gd name="connsiteX20-41" fmla="*/ 2106264 w 4158105"/>
                  <a:gd name="connsiteY20-42" fmla="*/ 3798712 h 4110786"/>
                  <a:gd name="connsiteX21-43" fmla="*/ 3846030 w 4158105"/>
                  <a:gd name="connsiteY21-44" fmla="*/ 2058945 h 4110786"/>
                  <a:gd name="connsiteX22-45" fmla="*/ 2198792 w 4158105"/>
                  <a:gd name="connsiteY22-46" fmla="*/ 323850 h 4110786"/>
                  <a:gd name="connsiteX23-47" fmla="*/ 2219780 w 4158105"/>
                  <a:gd name="connsiteY23-48" fmla="*/ 323850 h 4110786"/>
                  <a:gd name="connsiteX24-49" fmla="*/ 2224351 w 4158105"/>
                  <a:gd name="connsiteY24-50" fmla="*/ 13068 h 4110786"/>
                  <a:gd name="connsiteX25-51" fmla="*/ 2019755 w 4158105"/>
                  <a:gd name="connsiteY25-52" fmla="*/ 11473 h 4110786"/>
                  <a:gd name="connsiteX26-53" fmla="*/ 2019755 w 4158105"/>
                  <a:gd name="connsiteY26-54" fmla="*/ 323546 h 4110786"/>
                  <a:gd name="connsiteX27-55" fmla="*/ 668844 w 4158105"/>
                  <a:gd name="connsiteY27-56" fmla="*/ 1079241 h 4110786"/>
                  <a:gd name="connsiteX28-57" fmla="*/ 399753 w 4158105"/>
                  <a:gd name="connsiteY28-58" fmla="*/ 920125 h 4110786"/>
                  <a:gd name="connsiteX29-59" fmla="*/ 2019755 w 4158105"/>
                  <a:gd name="connsiteY29-60" fmla="*/ 11473 h 4110786"/>
                  <a:gd name="connsiteX30-61" fmla="*/ 2224543 w 4158105"/>
                  <a:gd name="connsiteY30-62" fmla="*/ 0 h 4110786"/>
                  <a:gd name="connsiteX31-63" fmla="*/ 2224351 w 4158105"/>
                  <a:gd name="connsiteY31-64" fmla="*/ 13068 h 4110786"/>
                  <a:gd name="connsiteX32-65" fmla="*/ 2106265 w 4158105"/>
                  <a:gd name="connsiteY32-66" fmla="*/ 7105 h 4110786"/>
                  <a:gd name="connsiteX33-67" fmla="*/ 2019755 w 4158105"/>
                  <a:gd name="connsiteY33-68" fmla="*/ 11473 h 4110786"/>
                  <a:gd name="connsiteX34-69" fmla="*/ 2019755 w 4158105"/>
                  <a:gd name="connsiteY34-70" fmla="*/ 2381 h 4110786"/>
                  <a:gd name="connsiteX35-71" fmla="*/ 2224543 w 4158105"/>
                  <a:gd name="connsiteY35-72" fmla="*/ 0 h 4110786"/>
                  <a:gd name="connsiteX0-73" fmla="*/ 668844 w 4158105"/>
                  <a:gd name="connsiteY0-74" fmla="*/ 1079241 h 4110786"/>
                  <a:gd name="connsiteX1-75" fmla="*/ 671967 w 4158105"/>
                  <a:gd name="connsiteY1-76" fmla="*/ 1081087 h 4110786"/>
                  <a:gd name="connsiteX2-77" fmla="*/ 576717 w 4158105"/>
                  <a:gd name="connsiteY2-78" fmla="*/ 1235869 h 4110786"/>
                  <a:gd name="connsiteX3-79" fmla="*/ 574232 w 4158105"/>
                  <a:gd name="connsiteY3-80" fmla="*/ 1234330 h 4110786"/>
                  <a:gd name="connsiteX4-81" fmla="*/ 668844 w 4158105"/>
                  <a:gd name="connsiteY4-82" fmla="*/ 1079241 h 4110786"/>
                  <a:gd name="connsiteX5-83" fmla="*/ 398124 w 4158105"/>
                  <a:gd name="connsiteY5-84" fmla="*/ 919162 h 4110786"/>
                  <a:gd name="connsiteX6-85" fmla="*/ 399753 w 4158105"/>
                  <a:gd name="connsiteY6-86" fmla="*/ 920125 h 4110786"/>
                  <a:gd name="connsiteX7-87" fmla="*/ 398124 w 4158105"/>
                  <a:gd name="connsiteY7-88" fmla="*/ 919162 h 4110786"/>
                  <a:gd name="connsiteX8-89" fmla="*/ 2106264 w 4158105"/>
                  <a:gd name="connsiteY8-90" fmla="*/ 319178 h 4110786"/>
                  <a:gd name="connsiteX9-91" fmla="*/ 2198792 w 4158105"/>
                  <a:gd name="connsiteY9-92" fmla="*/ 323850 h 4110786"/>
                  <a:gd name="connsiteX10-93" fmla="*/ 2019755 w 4158105"/>
                  <a:gd name="connsiteY10-94" fmla="*/ 323850 h 4110786"/>
                  <a:gd name="connsiteX11-95" fmla="*/ 2019755 w 4158105"/>
                  <a:gd name="connsiteY11-96" fmla="*/ 323546 h 4110786"/>
                  <a:gd name="connsiteX12-97" fmla="*/ 2106264 w 4158105"/>
                  <a:gd name="connsiteY12-98" fmla="*/ 319178 h 4110786"/>
                  <a:gd name="connsiteX13-99" fmla="*/ 2224351 w 4158105"/>
                  <a:gd name="connsiteY13-100" fmla="*/ 13068 h 4110786"/>
                  <a:gd name="connsiteX14-101" fmla="*/ 4158105 w 4158105"/>
                  <a:gd name="connsiteY14-102" fmla="*/ 2058946 h 4110786"/>
                  <a:gd name="connsiteX15-103" fmla="*/ 2106265 w 4158105"/>
                  <a:gd name="connsiteY15-104" fmla="*/ 4110786 h 4110786"/>
                  <a:gd name="connsiteX16-105" fmla="*/ 54424 w 4158105"/>
                  <a:gd name="connsiteY16-106" fmla="*/ 2058946 h 4110786"/>
                  <a:gd name="connsiteX17-107" fmla="*/ 574232 w 4158105"/>
                  <a:gd name="connsiteY17-108" fmla="*/ 1234330 h 4110786"/>
                  <a:gd name="connsiteX18-109" fmla="*/ 366497 w 4158105"/>
                  <a:gd name="connsiteY18-110" fmla="*/ 2058945 h 4110786"/>
                  <a:gd name="connsiteX19-111" fmla="*/ 2106264 w 4158105"/>
                  <a:gd name="connsiteY19-112" fmla="*/ 3798712 h 4110786"/>
                  <a:gd name="connsiteX20-113" fmla="*/ 3846030 w 4158105"/>
                  <a:gd name="connsiteY20-114" fmla="*/ 2058945 h 4110786"/>
                  <a:gd name="connsiteX21-115" fmla="*/ 2198792 w 4158105"/>
                  <a:gd name="connsiteY21-116" fmla="*/ 323850 h 4110786"/>
                  <a:gd name="connsiteX22-117" fmla="*/ 2219780 w 4158105"/>
                  <a:gd name="connsiteY22-118" fmla="*/ 323850 h 4110786"/>
                  <a:gd name="connsiteX23-119" fmla="*/ 2224351 w 4158105"/>
                  <a:gd name="connsiteY23-120" fmla="*/ 13068 h 4110786"/>
                  <a:gd name="connsiteX24-121" fmla="*/ 2019755 w 4158105"/>
                  <a:gd name="connsiteY24-122" fmla="*/ 11473 h 4110786"/>
                  <a:gd name="connsiteX25-123" fmla="*/ 2019755 w 4158105"/>
                  <a:gd name="connsiteY25-124" fmla="*/ 323546 h 4110786"/>
                  <a:gd name="connsiteX26-125" fmla="*/ 668844 w 4158105"/>
                  <a:gd name="connsiteY26-126" fmla="*/ 1079241 h 4110786"/>
                  <a:gd name="connsiteX27-127" fmla="*/ 399753 w 4158105"/>
                  <a:gd name="connsiteY27-128" fmla="*/ 920125 h 4110786"/>
                  <a:gd name="connsiteX28-129" fmla="*/ 2019755 w 4158105"/>
                  <a:gd name="connsiteY28-130" fmla="*/ 11473 h 4110786"/>
                  <a:gd name="connsiteX29-131" fmla="*/ 2224543 w 4158105"/>
                  <a:gd name="connsiteY29-132" fmla="*/ 0 h 4110786"/>
                  <a:gd name="connsiteX30-133" fmla="*/ 2224351 w 4158105"/>
                  <a:gd name="connsiteY30-134" fmla="*/ 13068 h 4110786"/>
                  <a:gd name="connsiteX31-135" fmla="*/ 2106265 w 4158105"/>
                  <a:gd name="connsiteY31-136" fmla="*/ 7105 h 4110786"/>
                  <a:gd name="connsiteX32-137" fmla="*/ 2019755 w 4158105"/>
                  <a:gd name="connsiteY32-138" fmla="*/ 11473 h 4110786"/>
                  <a:gd name="connsiteX33-139" fmla="*/ 2019755 w 4158105"/>
                  <a:gd name="connsiteY33-140" fmla="*/ 2381 h 4110786"/>
                  <a:gd name="connsiteX34-141" fmla="*/ 2224543 w 4158105"/>
                  <a:gd name="connsiteY34-142" fmla="*/ 0 h 4110786"/>
                  <a:gd name="connsiteX0-143" fmla="*/ 739525 w 4228786"/>
                  <a:gd name="connsiteY0-144" fmla="*/ 1079241 h 4110786"/>
                  <a:gd name="connsiteX1-145" fmla="*/ 742648 w 4228786"/>
                  <a:gd name="connsiteY1-146" fmla="*/ 1081087 h 4110786"/>
                  <a:gd name="connsiteX2-147" fmla="*/ 647398 w 4228786"/>
                  <a:gd name="connsiteY2-148" fmla="*/ 1235869 h 4110786"/>
                  <a:gd name="connsiteX3-149" fmla="*/ 644913 w 4228786"/>
                  <a:gd name="connsiteY3-150" fmla="*/ 1234330 h 4110786"/>
                  <a:gd name="connsiteX4-151" fmla="*/ 739525 w 4228786"/>
                  <a:gd name="connsiteY4-152" fmla="*/ 1079241 h 4110786"/>
                  <a:gd name="connsiteX5-153" fmla="*/ 468805 w 4228786"/>
                  <a:gd name="connsiteY5-154" fmla="*/ 919162 h 4110786"/>
                  <a:gd name="connsiteX6-155" fmla="*/ 470434 w 4228786"/>
                  <a:gd name="connsiteY6-156" fmla="*/ 920125 h 4110786"/>
                  <a:gd name="connsiteX7-157" fmla="*/ 468805 w 4228786"/>
                  <a:gd name="connsiteY7-158" fmla="*/ 919162 h 4110786"/>
                  <a:gd name="connsiteX8-159" fmla="*/ 2176945 w 4228786"/>
                  <a:gd name="connsiteY8-160" fmla="*/ 319178 h 4110786"/>
                  <a:gd name="connsiteX9-161" fmla="*/ 2269473 w 4228786"/>
                  <a:gd name="connsiteY9-162" fmla="*/ 323850 h 4110786"/>
                  <a:gd name="connsiteX10-163" fmla="*/ 2090436 w 4228786"/>
                  <a:gd name="connsiteY10-164" fmla="*/ 323850 h 4110786"/>
                  <a:gd name="connsiteX11-165" fmla="*/ 2090436 w 4228786"/>
                  <a:gd name="connsiteY11-166" fmla="*/ 323546 h 4110786"/>
                  <a:gd name="connsiteX12-167" fmla="*/ 2176945 w 4228786"/>
                  <a:gd name="connsiteY12-168" fmla="*/ 319178 h 4110786"/>
                  <a:gd name="connsiteX13-169" fmla="*/ 2295032 w 4228786"/>
                  <a:gd name="connsiteY13-170" fmla="*/ 13068 h 4110786"/>
                  <a:gd name="connsiteX14-171" fmla="*/ 4228786 w 4228786"/>
                  <a:gd name="connsiteY14-172" fmla="*/ 2058946 h 4110786"/>
                  <a:gd name="connsiteX15-173" fmla="*/ 2176946 w 4228786"/>
                  <a:gd name="connsiteY15-174" fmla="*/ 4110786 h 4110786"/>
                  <a:gd name="connsiteX16-175" fmla="*/ 125105 w 4228786"/>
                  <a:gd name="connsiteY16-176" fmla="*/ 2058946 h 4110786"/>
                  <a:gd name="connsiteX17-177" fmla="*/ 437178 w 4228786"/>
                  <a:gd name="connsiteY17-178" fmla="*/ 2058945 h 4110786"/>
                  <a:gd name="connsiteX18-179" fmla="*/ 2176945 w 4228786"/>
                  <a:gd name="connsiteY18-180" fmla="*/ 3798712 h 4110786"/>
                  <a:gd name="connsiteX19-181" fmla="*/ 3916711 w 4228786"/>
                  <a:gd name="connsiteY19-182" fmla="*/ 2058945 h 4110786"/>
                  <a:gd name="connsiteX20-183" fmla="*/ 2269473 w 4228786"/>
                  <a:gd name="connsiteY20-184" fmla="*/ 323850 h 4110786"/>
                  <a:gd name="connsiteX21-185" fmla="*/ 2290461 w 4228786"/>
                  <a:gd name="connsiteY21-186" fmla="*/ 323850 h 4110786"/>
                  <a:gd name="connsiteX22-187" fmla="*/ 2295032 w 4228786"/>
                  <a:gd name="connsiteY22-188" fmla="*/ 13068 h 4110786"/>
                  <a:gd name="connsiteX23-189" fmla="*/ 2090436 w 4228786"/>
                  <a:gd name="connsiteY23-190" fmla="*/ 11473 h 4110786"/>
                  <a:gd name="connsiteX24-191" fmla="*/ 2090436 w 4228786"/>
                  <a:gd name="connsiteY24-192" fmla="*/ 323546 h 4110786"/>
                  <a:gd name="connsiteX25-193" fmla="*/ 739525 w 4228786"/>
                  <a:gd name="connsiteY25-194" fmla="*/ 1079241 h 4110786"/>
                  <a:gd name="connsiteX26-195" fmla="*/ 470434 w 4228786"/>
                  <a:gd name="connsiteY26-196" fmla="*/ 920125 h 4110786"/>
                  <a:gd name="connsiteX27-197" fmla="*/ 2090436 w 4228786"/>
                  <a:gd name="connsiteY27-198" fmla="*/ 11473 h 4110786"/>
                  <a:gd name="connsiteX28-199" fmla="*/ 2295224 w 4228786"/>
                  <a:gd name="connsiteY28-200" fmla="*/ 0 h 4110786"/>
                  <a:gd name="connsiteX29-201" fmla="*/ 2295032 w 4228786"/>
                  <a:gd name="connsiteY29-202" fmla="*/ 13068 h 4110786"/>
                  <a:gd name="connsiteX30-203" fmla="*/ 2176946 w 4228786"/>
                  <a:gd name="connsiteY30-204" fmla="*/ 7105 h 4110786"/>
                  <a:gd name="connsiteX31-205" fmla="*/ 2090436 w 4228786"/>
                  <a:gd name="connsiteY31-206" fmla="*/ 11473 h 4110786"/>
                  <a:gd name="connsiteX32-207" fmla="*/ 2090436 w 4228786"/>
                  <a:gd name="connsiteY32-208" fmla="*/ 2381 h 4110786"/>
                  <a:gd name="connsiteX33-209" fmla="*/ 2295224 w 4228786"/>
                  <a:gd name="connsiteY33-210" fmla="*/ 0 h 4110786"/>
                  <a:gd name="connsiteX0-211" fmla="*/ 739525 w 4228786"/>
                  <a:gd name="connsiteY0-212" fmla="*/ 1079241 h 4110786"/>
                  <a:gd name="connsiteX1-213" fmla="*/ 742648 w 4228786"/>
                  <a:gd name="connsiteY1-214" fmla="*/ 1081087 h 4110786"/>
                  <a:gd name="connsiteX2-215" fmla="*/ 647398 w 4228786"/>
                  <a:gd name="connsiteY2-216" fmla="*/ 1235869 h 4110786"/>
                  <a:gd name="connsiteX3-217" fmla="*/ 739525 w 4228786"/>
                  <a:gd name="connsiteY3-218" fmla="*/ 1079241 h 4110786"/>
                  <a:gd name="connsiteX4-219" fmla="*/ 468805 w 4228786"/>
                  <a:gd name="connsiteY4-220" fmla="*/ 919162 h 4110786"/>
                  <a:gd name="connsiteX5-221" fmla="*/ 470434 w 4228786"/>
                  <a:gd name="connsiteY5-222" fmla="*/ 920125 h 4110786"/>
                  <a:gd name="connsiteX6-223" fmla="*/ 468805 w 4228786"/>
                  <a:gd name="connsiteY6-224" fmla="*/ 919162 h 4110786"/>
                  <a:gd name="connsiteX7-225" fmla="*/ 2176945 w 4228786"/>
                  <a:gd name="connsiteY7-226" fmla="*/ 319178 h 4110786"/>
                  <a:gd name="connsiteX8-227" fmla="*/ 2269473 w 4228786"/>
                  <a:gd name="connsiteY8-228" fmla="*/ 323850 h 4110786"/>
                  <a:gd name="connsiteX9-229" fmla="*/ 2090436 w 4228786"/>
                  <a:gd name="connsiteY9-230" fmla="*/ 323850 h 4110786"/>
                  <a:gd name="connsiteX10-231" fmla="*/ 2090436 w 4228786"/>
                  <a:gd name="connsiteY10-232" fmla="*/ 323546 h 4110786"/>
                  <a:gd name="connsiteX11-233" fmla="*/ 2176945 w 4228786"/>
                  <a:gd name="connsiteY11-234" fmla="*/ 319178 h 4110786"/>
                  <a:gd name="connsiteX12-235" fmla="*/ 2295032 w 4228786"/>
                  <a:gd name="connsiteY12-236" fmla="*/ 13068 h 4110786"/>
                  <a:gd name="connsiteX13-237" fmla="*/ 4228786 w 4228786"/>
                  <a:gd name="connsiteY13-238" fmla="*/ 2058946 h 4110786"/>
                  <a:gd name="connsiteX14-239" fmla="*/ 2176946 w 4228786"/>
                  <a:gd name="connsiteY14-240" fmla="*/ 4110786 h 4110786"/>
                  <a:gd name="connsiteX15-241" fmla="*/ 125105 w 4228786"/>
                  <a:gd name="connsiteY15-242" fmla="*/ 2058946 h 4110786"/>
                  <a:gd name="connsiteX16-243" fmla="*/ 437178 w 4228786"/>
                  <a:gd name="connsiteY16-244" fmla="*/ 2058945 h 4110786"/>
                  <a:gd name="connsiteX17-245" fmla="*/ 2176945 w 4228786"/>
                  <a:gd name="connsiteY17-246" fmla="*/ 3798712 h 4110786"/>
                  <a:gd name="connsiteX18-247" fmla="*/ 3916711 w 4228786"/>
                  <a:gd name="connsiteY18-248" fmla="*/ 2058945 h 4110786"/>
                  <a:gd name="connsiteX19-249" fmla="*/ 2269473 w 4228786"/>
                  <a:gd name="connsiteY19-250" fmla="*/ 323850 h 4110786"/>
                  <a:gd name="connsiteX20-251" fmla="*/ 2290461 w 4228786"/>
                  <a:gd name="connsiteY20-252" fmla="*/ 323850 h 4110786"/>
                  <a:gd name="connsiteX21-253" fmla="*/ 2295032 w 4228786"/>
                  <a:gd name="connsiteY21-254" fmla="*/ 13068 h 4110786"/>
                  <a:gd name="connsiteX22-255" fmla="*/ 2090436 w 4228786"/>
                  <a:gd name="connsiteY22-256" fmla="*/ 11473 h 4110786"/>
                  <a:gd name="connsiteX23-257" fmla="*/ 2090436 w 4228786"/>
                  <a:gd name="connsiteY23-258" fmla="*/ 323546 h 4110786"/>
                  <a:gd name="connsiteX24-259" fmla="*/ 739525 w 4228786"/>
                  <a:gd name="connsiteY24-260" fmla="*/ 1079241 h 4110786"/>
                  <a:gd name="connsiteX25-261" fmla="*/ 470434 w 4228786"/>
                  <a:gd name="connsiteY25-262" fmla="*/ 920125 h 4110786"/>
                  <a:gd name="connsiteX26-263" fmla="*/ 2090436 w 4228786"/>
                  <a:gd name="connsiteY26-264" fmla="*/ 11473 h 4110786"/>
                  <a:gd name="connsiteX27-265" fmla="*/ 2295224 w 4228786"/>
                  <a:gd name="connsiteY27-266" fmla="*/ 0 h 4110786"/>
                  <a:gd name="connsiteX28-267" fmla="*/ 2295032 w 4228786"/>
                  <a:gd name="connsiteY28-268" fmla="*/ 13068 h 4110786"/>
                  <a:gd name="connsiteX29-269" fmla="*/ 2176946 w 4228786"/>
                  <a:gd name="connsiteY29-270" fmla="*/ 7105 h 4110786"/>
                  <a:gd name="connsiteX30-271" fmla="*/ 2090436 w 4228786"/>
                  <a:gd name="connsiteY30-272" fmla="*/ 11473 h 4110786"/>
                  <a:gd name="connsiteX31-273" fmla="*/ 2090436 w 4228786"/>
                  <a:gd name="connsiteY31-274" fmla="*/ 2381 h 4110786"/>
                  <a:gd name="connsiteX32-275" fmla="*/ 2295224 w 4228786"/>
                  <a:gd name="connsiteY32-276" fmla="*/ 0 h 4110786"/>
                  <a:gd name="connsiteX0-277" fmla="*/ 739525 w 4228786"/>
                  <a:gd name="connsiteY0-278" fmla="*/ 1079241 h 4110786"/>
                  <a:gd name="connsiteX1-279" fmla="*/ 742648 w 4228786"/>
                  <a:gd name="connsiteY1-280" fmla="*/ 1081087 h 4110786"/>
                  <a:gd name="connsiteX2-281" fmla="*/ 739525 w 4228786"/>
                  <a:gd name="connsiteY2-282" fmla="*/ 1079241 h 4110786"/>
                  <a:gd name="connsiteX3-283" fmla="*/ 468805 w 4228786"/>
                  <a:gd name="connsiteY3-284" fmla="*/ 919162 h 4110786"/>
                  <a:gd name="connsiteX4-285" fmla="*/ 470434 w 4228786"/>
                  <a:gd name="connsiteY4-286" fmla="*/ 920125 h 4110786"/>
                  <a:gd name="connsiteX5-287" fmla="*/ 468805 w 4228786"/>
                  <a:gd name="connsiteY5-288" fmla="*/ 919162 h 4110786"/>
                  <a:gd name="connsiteX6-289" fmla="*/ 2176945 w 4228786"/>
                  <a:gd name="connsiteY6-290" fmla="*/ 319178 h 4110786"/>
                  <a:gd name="connsiteX7-291" fmla="*/ 2269473 w 4228786"/>
                  <a:gd name="connsiteY7-292" fmla="*/ 323850 h 4110786"/>
                  <a:gd name="connsiteX8-293" fmla="*/ 2090436 w 4228786"/>
                  <a:gd name="connsiteY8-294" fmla="*/ 323850 h 4110786"/>
                  <a:gd name="connsiteX9-295" fmla="*/ 2090436 w 4228786"/>
                  <a:gd name="connsiteY9-296" fmla="*/ 323546 h 4110786"/>
                  <a:gd name="connsiteX10-297" fmla="*/ 2176945 w 4228786"/>
                  <a:gd name="connsiteY10-298" fmla="*/ 319178 h 4110786"/>
                  <a:gd name="connsiteX11-299" fmla="*/ 2295032 w 4228786"/>
                  <a:gd name="connsiteY11-300" fmla="*/ 13068 h 4110786"/>
                  <a:gd name="connsiteX12-301" fmla="*/ 4228786 w 4228786"/>
                  <a:gd name="connsiteY12-302" fmla="*/ 2058946 h 4110786"/>
                  <a:gd name="connsiteX13-303" fmla="*/ 2176946 w 4228786"/>
                  <a:gd name="connsiteY13-304" fmla="*/ 4110786 h 4110786"/>
                  <a:gd name="connsiteX14-305" fmla="*/ 125105 w 4228786"/>
                  <a:gd name="connsiteY14-306" fmla="*/ 2058946 h 4110786"/>
                  <a:gd name="connsiteX15-307" fmla="*/ 437178 w 4228786"/>
                  <a:gd name="connsiteY15-308" fmla="*/ 2058945 h 4110786"/>
                  <a:gd name="connsiteX16-309" fmla="*/ 2176945 w 4228786"/>
                  <a:gd name="connsiteY16-310" fmla="*/ 3798712 h 4110786"/>
                  <a:gd name="connsiteX17-311" fmla="*/ 3916711 w 4228786"/>
                  <a:gd name="connsiteY17-312" fmla="*/ 2058945 h 4110786"/>
                  <a:gd name="connsiteX18-313" fmla="*/ 2269473 w 4228786"/>
                  <a:gd name="connsiteY18-314" fmla="*/ 323850 h 4110786"/>
                  <a:gd name="connsiteX19-315" fmla="*/ 2290461 w 4228786"/>
                  <a:gd name="connsiteY19-316" fmla="*/ 323850 h 4110786"/>
                  <a:gd name="connsiteX20-317" fmla="*/ 2295032 w 4228786"/>
                  <a:gd name="connsiteY20-318" fmla="*/ 13068 h 4110786"/>
                  <a:gd name="connsiteX21-319" fmla="*/ 2090436 w 4228786"/>
                  <a:gd name="connsiteY21-320" fmla="*/ 11473 h 4110786"/>
                  <a:gd name="connsiteX22-321" fmla="*/ 2090436 w 4228786"/>
                  <a:gd name="connsiteY22-322" fmla="*/ 323546 h 4110786"/>
                  <a:gd name="connsiteX23-323" fmla="*/ 739525 w 4228786"/>
                  <a:gd name="connsiteY23-324" fmla="*/ 1079241 h 4110786"/>
                  <a:gd name="connsiteX24-325" fmla="*/ 470434 w 4228786"/>
                  <a:gd name="connsiteY24-326" fmla="*/ 920125 h 4110786"/>
                  <a:gd name="connsiteX25-327" fmla="*/ 2090436 w 4228786"/>
                  <a:gd name="connsiteY25-328" fmla="*/ 11473 h 4110786"/>
                  <a:gd name="connsiteX26-329" fmla="*/ 2295224 w 4228786"/>
                  <a:gd name="connsiteY26-330" fmla="*/ 0 h 4110786"/>
                  <a:gd name="connsiteX27-331" fmla="*/ 2295032 w 4228786"/>
                  <a:gd name="connsiteY27-332" fmla="*/ 13068 h 4110786"/>
                  <a:gd name="connsiteX28-333" fmla="*/ 2176946 w 4228786"/>
                  <a:gd name="connsiteY28-334" fmla="*/ 7105 h 4110786"/>
                  <a:gd name="connsiteX29-335" fmla="*/ 2090436 w 4228786"/>
                  <a:gd name="connsiteY29-336" fmla="*/ 11473 h 4110786"/>
                  <a:gd name="connsiteX30-337" fmla="*/ 2090436 w 4228786"/>
                  <a:gd name="connsiteY30-338" fmla="*/ 2381 h 4110786"/>
                  <a:gd name="connsiteX31-339" fmla="*/ 2295224 w 4228786"/>
                  <a:gd name="connsiteY31-340" fmla="*/ 0 h 4110786"/>
                  <a:gd name="connsiteX0-341" fmla="*/ 739525 w 4228786"/>
                  <a:gd name="connsiteY0-342" fmla="*/ 1079241 h 4110786"/>
                  <a:gd name="connsiteX1-343" fmla="*/ 742648 w 4228786"/>
                  <a:gd name="connsiteY1-344" fmla="*/ 1081087 h 4110786"/>
                  <a:gd name="connsiteX2-345" fmla="*/ 739525 w 4228786"/>
                  <a:gd name="connsiteY2-346" fmla="*/ 1079241 h 4110786"/>
                  <a:gd name="connsiteX3-347" fmla="*/ 468805 w 4228786"/>
                  <a:gd name="connsiteY3-348" fmla="*/ 919162 h 4110786"/>
                  <a:gd name="connsiteX4-349" fmla="*/ 470434 w 4228786"/>
                  <a:gd name="connsiteY4-350" fmla="*/ 920125 h 4110786"/>
                  <a:gd name="connsiteX5-351" fmla="*/ 468805 w 4228786"/>
                  <a:gd name="connsiteY5-352" fmla="*/ 919162 h 4110786"/>
                  <a:gd name="connsiteX6-353" fmla="*/ 2176945 w 4228786"/>
                  <a:gd name="connsiteY6-354" fmla="*/ 319178 h 4110786"/>
                  <a:gd name="connsiteX7-355" fmla="*/ 2269473 w 4228786"/>
                  <a:gd name="connsiteY7-356" fmla="*/ 323850 h 4110786"/>
                  <a:gd name="connsiteX8-357" fmla="*/ 2090436 w 4228786"/>
                  <a:gd name="connsiteY8-358" fmla="*/ 323850 h 4110786"/>
                  <a:gd name="connsiteX9-359" fmla="*/ 2090436 w 4228786"/>
                  <a:gd name="connsiteY9-360" fmla="*/ 323546 h 4110786"/>
                  <a:gd name="connsiteX10-361" fmla="*/ 2176945 w 4228786"/>
                  <a:gd name="connsiteY10-362" fmla="*/ 319178 h 4110786"/>
                  <a:gd name="connsiteX11-363" fmla="*/ 2295032 w 4228786"/>
                  <a:gd name="connsiteY11-364" fmla="*/ 13068 h 4110786"/>
                  <a:gd name="connsiteX12-365" fmla="*/ 4228786 w 4228786"/>
                  <a:gd name="connsiteY12-366" fmla="*/ 2058946 h 4110786"/>
                  <a:gd name="connsiteX13-367" fmla="*/ 2176946 w 4228786"/>
                  <a:gd name="connsiteY13-368" fmla="*/ 4110786 h 4110786"/>
                  <a:gd name="connsiteX14-369" fmla="*/ 125105 w 4228786"/>
                  <a:gd name="connsiteY14-370" fmla="*/ 2058946 h 4110786"/>
                  <a:gd name="connsiteX15-371" fmla="*/ 437178 w 4228786"/>
                  <a:gd name="connsiteY15-372" fmla="*/ 2058945 h 4110786"/>
                  <a:gd name="connsiteX16-373" fmla="*/ 2176945 w 4228786"/>
                  <a:gd name="connsiteY16-374" fmla="*/ 3798712 h 4110786"/>
                  <a:gd name="connsiteX17-375" fmla="*/ 3916711 w 4228786"/>
                  <a:gd name="connsiteY17-376" fmla="*/ 2058945 h 4110786"/>
                  <a:gd name="connsiteX18-377" fmla="*/ 2269473 w 4228786"/>
                  <a:gd name="connsiteY18-378" fmla="*/ 323850 h 4110786"/>
                  <a:gd name="connsiteX19-379" fmla="*/ 2290461 w 4228786"/>
                  <a:gd name="connsiteY19-380" fmla="*/ 323850 h 4110786"/>
                  <a:gd name="connsiteX20-381" fmla="*/ 2295032 w 4228786"/>
                  <a:gd name="connsiteY20-382" fmla="*/ 13068 h 4110786"/>
                  <a:gd name="connsiteX21-383" fmla="*/ 2090436 w 4228786"/>
                  <a:gd name="connsiteY21-384" fmla="*/ 11473 h 4110786"/>
                  <a:gd name="connsiteX22-385" fmla="*/ 2090436 w 4228786"/>
                  <a:gd name="connsiteY22-386" fmla="*/ 323546 h 4110786"/>
                  <a:gd name="connsiteX23-387" fmla="*/ 739525 w 4228786"/>
                  <a:gd name="connsiteY23-388" fmla="*/ 1079241 h 4110786"/>
                  <a:gd name="connsiteX24-389" fmla="*/ 470434 w 4228786"/>
                  <a:gd name="connsiteY24-390" fmla="*/ 920125 h 4110786"/>
                  <a:gd name="connsiteX25-391" fmla="*/ 2090436 w 4228786"/>
                  <a:gd name="connsiteY25-392" fmla="*/ 11473 h 4110786"/>
                  <a:gd name="connsiteX26-393" fmla="*/ 2295224 w 4228786"/>
                  <a:gd name="connsiteY26-394" fmla="*/ 0 h 4110786"/>
                  <a:gd name="connsiteX27-395" fmla="*/ 2176946 w 4228786"/>
                  <a:gd name="connsiteY27-396" fmla="*/ 7105 h 4110786"/>
                  <a:gd name="connsiteX28-397" fmla="*/ 2090436 w 4228786"/>
                  <a:gd name="connsiteY28-398" fmla="*/ 11473 h 4110786"/>
                  <a:gd name="connsiteX29-399" fmla="*/ 2090436 w 4228786"/>
                  <a:gd name="connsiteY29-400" fmla="*/ 2381 h 4110786"/>
                  <a:gd name="connsiteX30-401" fmla="*/ 2295224 w 4228786"/>
                  <a:gd name="connsiteY30-402" fmla="*/ 0 h 4110786"/>
                  <a:gd name="connsiteX0-403" fmla="*/ 739525 w 4228949"/>
                  <a:gd name="connsiteY0-404" fmla="*/ 1079241 h 4110786"/>
                  <a:gd name="connsiteX1-405" fmla="*/ 742648 w 4228949"/>
                  <a:gd name="connsiteY1-406" fmla="*/ 1081087 h 4110786"/>
                  <a:gd name="connsiteX2-407" fmla="*/ 739525 w 4228949"/>
                  <a:gd name="connsiteY2-408" fmla="*/ 1079241 h 4110786"/>
                  <a:gd name="connsiteX3-409" fmla="*/ 468805 w 4228949"/>
                  <a:gd name="connsiteY3-410" fmla="*/ 919162 h 4110786"/>
                  <a:gd name="connsiteX4-411" fmla="*/ 470434 w 4228949"/>
                  <a:gd name="connsiteY4-412" fmla="*/ 920125 h 4110786"/>
                  <a:gd name="connsiteX5-413" fmla="*/ 468805 w 4228949"/>
                  <a:gd name="connsiteY5-414" fmla="*/ 919162 h 4110786"/>
                  <a:gd name="connsiteX6-415" fmla="*/ 2176945 w 4228949"/>
                  <a:gd name="connsiteY6-416" fmla="*/ 319178 h 4110786"/>
                  <a:gd name="connsiteX7-417" fmla="*/ 2269473 w 4228949"/>
                  <a:gd name="connsiteY7-418" fmla="*/ 323850 h 4110786"/>
                  <a:gd name="connsiteX8-419" fmla="*/ 2090436 w 4228949"/>
                  <a:gd name="connsiteY8-420" fmla="*/ 323850 h 4110786"/>
                  <a:gd name="connsiteX9-421" fmla="*/ 2090436 w 4228949"/>
                  <a:gd name="connsiteY9-422" fmla="*/ 323546 h 4110786"/>
                  <a:gd name="connsiteX10-423" fmla="*/ 2176945 w 4228949"/>
                  <a:gd name="connsiteY10-424" fmla="*/ 319178 h 4110786"/>
                  <a:gd name="connsiteX11-425" fmla="*/ 2290461 w 4228949"/>
                  <a:gd name="connsiteY11-426" fmla="*/ 323850 h 4110786"/>
                  <a:gd name="connsiteX12-427" fmla="*/ 4228786 w 4228949"/>
                  <a:gd name="connsiteY12-428" fmla="*/ 2058946 h 4110786"/>
                  <a:gd name="connsiteX13-429" fmla="*/ 2176946 w 4228949"/>
                  <a:gd name="connsiteY13-430" fmla="*/ 4110786 h 4110786"/>
                  <a:gd name="connsiteX14-431" fmla="*/ 125105 w 4228949"/>
                  <a:gd name="connsiteY14-432" fmla="*/ 2058946 h 4110786"/>
                  <a:gd name="connsiteX15-433" fmla="*/ 437178 w 4228949"/>
                  <a:gd name="connsiteY15-434" fmla="*/ 2058945 h 4110786"/>
                  <a:gd name="connsiteX16-435" fmla="*/ 2176945 w 4228949"/>
                  <a:gd name="connsiteY16-436" fmla="*/ 3798712 h 4110786"/>
                  <a:gd name="connsiteX17-437" fmla="*/ 3916711 w 4228949"/>
                  <a:gd name="connsiteY17-438" fmla="*/ 2058945 h 4110786"/>
                  <a:gd name="connsiteX18-439" fmla="*/ 2269473 w 4228949"/>
                  <a:gd name="connsiteY18-440" fmla="*/ 323850 h 4110786"/>
                  <a:gd name="connsiteX19-441" fmla="*/ 2290461 w 4228949"/>
                  <a:gd name="connsiteY19-442" fmla="*/ 323850 h 4110786"/>
                  <a:gd name="connsiteX20-443" fmla="*/ 2090436 w 4228949"/>
                  <a:gd name="connsiteY20-444" fmla="*/ 11473 h 4110786"/>
                  <a:gd name="connsiteX21-445" fmla="*/ 2090436 w 4228949"/>
                  <a:gd name="connsiteY21-446" fmla="*/ 323546 h 4110786"/>
                  <a:gd name="connsiteX22-447" fmla="*/ 739525 w 4228949"/>
                  <a:gd name="connsiteY22-448" fmla="*/ 1079241 h 4110786"/>
                  <a:gd name="connsiteX23-449" fmla="*/ 470434 w 4228949"/>
                  <a:gd name="connsiteY23-450" fmla="*/ 920125 h 4110786"/>
                  <a:gd name="connsiteX24-451" fmla="*/ 2090436 w 4228949"/>
                  <a:gd name="connsiteY24-452" fmla="*/ 11473 h 4110786"/>
                  <a:gd name="connsiteX25-453" fmla="*/ 2295224 w 4228949"/>
                  <a:gd name="connsiteY25-454" fmla="*/ 0 h 4110786"/>
                  <a:gd name="connsiteX26-455" fmla="*/ 2176946 w 4228949"/>
                  <a:gd name="connsiteY26-456" fmla="*/ 7105 h 4110786"/>
                  <a:gd name="connsiteX27-457" fmla="*/ 2090436 w 4228949"/>
                  <a:gd name="connsiteY27-458" fmla="*/ 11473 h 4110786"/>
                  <a:gd name="connsiteX28-459" fmla="*/ 2090436 w 4228949"/>
                  <a:gd name="connsiteY28-460" fmla="*/ 2381 h 4110786"/>
                  <a:gd name="connsiteX29-461" fmla="*/ 2295224 w 4228949"/>
                  <a:gd name="connsiteY29-462" fmla="*/ 0 h 4110786"/>
                  <a:gd name="connsiteX0-463" fmla="*/ 739525 w 4228949"/>
                  <a:gd name="connsiteY0-464" fmla="*/ 1076860 h 4108405"/>
                  <a:gd name="connsiteX1-465" fmla="*/ 742648 w 4228949"/>
                  <a:gd name="connsiteY1-466" fmla="*/ 1078706 h 4108405"/>
                  <a:gd name="connsiteX2-467" fmla="*/ 739525 w 4228949"/>
                  <a:gd name="connsiteY2-468" fmla="*/ 1076860 h 4108405"/>
                  <a:gd name="connsiteX3-469" fmla="*/ 468805 w 4228949"/>
                  <a:gd name="connsiteY3-470" fmla="*/ 916781 h 4108405"/>
                  <a:gd name="connsiteX4-471" fmla="*/ 470434 w 4228949"/>
                  <a:gd name="connsiteY4-472" fmla="*/ 917744 h 4108405"/>
                  <a:gd name="connsiteX5-473" fmla="*/ 468805 w 4228949"/>
                  <a:gd name="connsiteY5-474" fmla="*/ 916781 h 4108405"/>
                  <a:gd name="connsiteX6-475" fmla="*/ 2176945 w 4228949"/>
                  <a:gd name="connsiteY6-476" fmla="*/ 316797 h 4108405"/>
                  <a:gd name="connsiteX7-477" fmla="*/ 2269473 w 4228949"/>
                  <a:gd name="connsiteY7-478" fmla="*/ 321469 h 4108405"/>
                  <a:gd name="connsiteX8-479" fmla="*/ 2090436 w 4228949"/>
                  <a:gd name="connsiteY8-480" fmla="*/ 321469 h 4108405"/>
                  <a:gd name="connsiteX9-481" fmla="*/ 2090436 w 4228949"/>
                  <a:gd name="connsiteY9-482" fmla="*/ 321165 h 4108405"/>
                  <a:gd name="connsiteX10-483" fmla="*/ 2176945 w 4228949"/>
                  <a:gd name="connsiteY10-484" fmla="*/ 316797 h 4108405"/>
                  <a:gd name="connsiteX11-485" fmla="*/ 2290461 w 4228949"/>
                  <a:gd name="connsiteY11-486" fmla="*/ 321469 h 4108405"/>
                  <a:gd name="connsiteX12-487" fmla="*/ 4228786 w 4228949"/>
                  <a:gd name="connsiteY12-488" fmla="*/ 2056565 h 4108405"/>
                  <a:gd name="connsiteX13-489" fmla="*/ 2176946 w 4228949"/>
                  <a:gd name="connsiteY13-490" fmla="*/ 4108405 h 4108405"/>
                  <a:gd name="connsiteX14-491" fmla="*/ 125105 w 4228949"/>
                  <a:gd name="connsiteY14-492" fmla="*/ 2056565 h 4108405"/>
                  <a:gd name="connsiteX15-493" fmla="*/ 437178 w 4228949"/>
                  <a:gd name="connsiteY15-494" fmla="*/ 2056564 h 4108405"/>
                  <a:gd name="connsiteX16-495" fmla="*/ 2176945 w 4228949"/>
                  <a:gd name="connsiteY16-496" fmla="*/ 3796331 h 4108405"/>
                  <a:gd name="connsiteX17-497" fmla="*/ 3916711 w 4228949"/>
                  <a:gd name="connsiteY17-498" fmla="*/ 2056564 h 4108405"/>
                  <a:gd name="connsiteX18-499" fmla="*/ 2269473 w 4228949"/>
                  <a:gd name="connsiteY18-500" fmla="*/ 321469 h 4108405"/>
                  <a:gd name="connsiteX19-501" fmla="*/ 2290461 w 4228949"/>
                  <a:gd name="connsiteY19-502" fmla="*/ 321469 h 4108405"/>
                  <a:gd name="connsiteX20-503" fmla="*/ 2090436 w 4228949"/>
                  <a:gd name="connsiteY20-504" fmla="*/ 9092 h 4108405"/>
                  <a:gd name="connsiteX21-505" fmla="*/ 2090436 w 4228949"/>
                  <a:gd name="connsiteY21-506" fmla="*/ 321165 h 4108405"/>
                  <a:gd name="connsiteX22-507" fmla="*/ 739525 w 4228949"/>
                  <a:gd name="connsiteY22-508" fmla="*/ 1076860 h 4108405"/>
                  <a:gd name="connsiteX23-509" fmla="*/ 470434 w 4228949"/>
                  <a:gd name="connsiteY23-510" fmla="*/ 917744 h 4108405"/>
                  <a:gd name="connsiteX24-511" fmla="*/ 2090436 w 4228949"/>
                  <a:gd name="connsiteY24-512" fmla="*/ 9092 h 4108405"/>
                  <a:gd name="connsiteX25-513" fmla="*/ 2090436 w 4228949"/>
                  <a:gd name="connsiteY25-514" fmla="*/ 0 h 4108405"/>
                  <a:gd name="connsiteX26-515" fmla="*/ 2176946 w 4228949"/>
                  <a:gd name="connsiteY26-516" fmla="*/ 4724 h 4108405"/>
                  <a:gd name="connsiteX27-517" fmla="*/ 2090436 w 4228949"/>
                  <a:gd name="connsiteY27-518" fmla="*/ 9092 h 4108405"/>
                  <a:gd name="connsiteX28-519" fmla="*/ 2090436 w 4228949"/>
                  <a:gd name="connsiteY28-520" fmla="*/ 0 h 4108405"/>
                  <a:gd name="connsiteX0-521" fmla="*/ 739525 w 4228949"/>
                  <a:gd name="connsiteY0-522" fmla="*/ 1076860 h 4108405"/>
                  <a:gd name="connsiteX1-523" fmla="*/ 742648 w 4228949"/>
                  <a:gd name="connsiteY1-524" fmla="*/ 1078706 h 4108405"/>
                  <a:gd name="connsiteX2-525" fmla="*/ 739525 w 4228949"/>
                  <a:gd name="connsiteY2-526" fmla="*/ 1076860 h 4108405"/>
                  <a:gd name="connsiteX3-527" fmla="*/ 468805 w 4228949"/>
                  <a:gd name="connsiteY3-528" fmla="*/ 916781 h 4108405"/>
                  <a:gd name="connsiteX4-529" fmla="*/ 470434 w 4228949"/>
                  <a:gd name="connsiteY4-530" fmla="*/ 917744 h 4108405"/>
                  <a:gd name="connsiteX5-531" fmla="*/ 468805 w 4228949"/>
                  <a:gd name="connsiteY5-532" fmla="*/ 916781 h 4108405"/>
                  <a:gd name="connsiteX6-533" fmla="*/ 2176945 w 4228949"/>
                  <a:gd name="connsiteY6-534" fmla="*/ 316797 h 4108405"/>
                  <a:gd name="connsiteX7-535" fmla="*/ 2269473 w 4228949"/>
                  <a:gd name="connsiteY7-536" fmla="*/ 321469 h 4108405"/>
                  <a:gd name="connsiteX8-537" fmla="*/ 2090436 w 4228949"/>
                  <a:gd name="connsiteY8-538" fmla="*/ 321469 h 4108405"/>
                  <a:gd name="connsiteX9-539" fmla="*/ 2090436 w 4228949"/>
                  <a:gd name="connsiteY9-540" fmla="*/ 321165 h 4108405"/>
                  <a:gd name="connsiteX10-541" fmla="*/ 2176945 w 4228949"/>
                  <a:gd name="connsiteY10-542" fmla="*/ 316797 h 4108405"/>
                  <a:gd name="connsiteX11-543" fmla="*/ 2290461 w 4228949"/>
                  <a:gd name="connsiteY11-544" fmla="*/ 321469 h 4108405"/>
                  <a:gd name="connsiteX12-545" fmla="*/ 4228786 w 4228949"/>
                  <a:gd name="connsiteY12-546" fmla="*/ 2056565 h 4108405"/>
                  <a:gd name="connsiteX13-547" fmla="*/ 2176946 w 4228949"/>
                  <a:gd name="connsiteY13-548" fmla="*/ 4108405 h 4108405"/>
                  <a:gd name="connsiteX14-549" fmla="*/ 125105 w 4228949"/>
                  <a:gd name="connsiteY14-550" fmla="*/ 2056565 h 4108405"/>
                  <a:gd name="connsiteX15-551" fmla="*/ 437178 w 4228949"/>
                  <a:gd name="connsiteY15-552" fmla="*/ 2056564 h 4108405"/>
                  <a:gd name="connsiteX16-553" fmla="*/ 2176945 w 4228949"/>
                  <a:gd name="connsiteY16-554" fmla="*/ 3796331 h 4108405"/>
                  <a:gd name="connsiteX17-555" fmla="*/ 3916711 w 4228949"/>
                  <a:gd name="connsiteY17-556" fmla="*/ 2056564 h 4108405"/>
                  <a:gd name="connsiteX18-557" fmla="*/ 2269473 w 4228949"/>
                  <a:gd name="connsiteY18-558" fmla="*/ 321469 h 4108405"/>
                  <a:gd name="connsiteX19-559" fmla="*/ 2290461 w 4228949"/>
                  <a:gd name="connsiteY19-560" fmla="*/ 321469 h 4108405"/>
                  <a:gd name="connsiteX20-561" fmla="*/ 2090436 w 4228949"/>
                  <a:gd name="connsiteY20-562" fmla="*/ 9092 h 4108405"/>
                  <a:gd name="connsiteX21-563" fmla="*/ 2090436 w 4228949"/>
                  <a:gd name="connsiteY21-564" fmla="*/ 321165 h 4108405"/>
                  <a:gd name="connsiteX22-565" fmla="*/ 739525 w 4228949"/>
                  <a:gd name="connsiteY22-566" fmla="*/ 1076860 h 4108405"/>
                  <a:gd name="connsiteX23-567" fmla="*/ 470434 w 4228949"/>
                  <a:gd name="connsiteY23-568" fmla="*/ 917744 h 4108405"/>
                  <a:gd name="connsiteX24-569" fmla="*/ 2090436 w 4228949"/>
                  <a:gd name="connsiteY24-570" fmla="*/ 9092 h 4108405"/>
                  <a:gd name="connsiteX25-571" fmla="*/ 2090436 w 4228949"/>
                  <a:gd name="connsiteY25-572" fmla="*/ 0 h 4108405"/>
                  <a:gd name="connsiteX26-573" fmla="*/ 2090436 w 4228949"/>
                  <a:gd name="connsiteY26-574" fmla="*/ 9092 h 4108405"/>
                  <a:gd name="connsiteX27-575" fmla="*/ 2090436 w 4228949"/>
                  <a:gd name="connsiteY27-576" fmla="*/ 0 h 4108405"/>
                  <a:gd name="connsiteX0-577" fmla="*/ 739525 w 4228925"/>
                  <a:gd name="connsiteY0-578" fmla="*/ 1076860 h 4108405"/>
                  <a:gd name="connsiteX1-579" fmla="*/ 742648 w 4228925"/>
                  <a:gd name="connsiteY1-580" fmla="*/ 1078706 h 4108405"/>
                  <a:gd name="connsiteX2-581" fmla="*/ 739525 w 4228925"/>
                  <a:gd name="connsiteY2-582" fmla="*/ 1076860 h 4108405"/>
                  <a:gd name="connsiteX3-583" fmla="*/ 468805 w 4228925"/>
                  <a:gd name="connsiteY3-584" fmla="*/ 916781 h 4108405"/>
                  <a:gd name="connsiteX4-585" fmla="*/ 470434 w 4228925"/>
                  <a:gd name="connsiteY4-586" fmla="*/ 917744 h 4108405"/>
                  <a:gd name="connsiteX5-587" fmla="*/ 468805 w 4228925"/>
                  <a:gd name="connsiteY5-588" fmla="*/ 916781 h 4108405"/>
                  <a:gd name="connsiteX6-589" fmla="*/ 2176945 w 4228925"/>
                  <a:gd name="connsiteY6-590" fmla="*/ 316797 h 4108405"/>
                  <a:gd name="connsiteX7-591" fmla="*/ 2269473 w 4228925"/>
                  <a:gd name="connsiteY7-592" fmla="*/ 321469 h 4108405"/>
                  <a:gd name="connsiteX8-593" fmla="*/ 2090436 w 4228925"/>
                  <a:gd name="connsiteY8-594" fmla="*/ 321469 h 4108405"/>
                  <a:gd name="connsiteX9-595" fmla="*/ 2090436 w 4228925"/>
                  <a:gd name="connsiteY9-596" fmla="*/ 321165 h 4108405"/>
                  <a:gd name="connsiteX10-597" fmla="*/ 2176945 w 4228925"/>
                  <a:gd name="connsiteY10-598" fmla="*/ 316797 h 4108405"/>
                  <a:gd name="connsiteX11-599" fmla="*/ 2290461 w 4228925"/>
                  <a:gd name="connsiteY11-600" fmla="*/ 321469 h 4108405"/>
                  <a:gd name="connsiteX12-601" fmla="*/ 4228786 w 4228925"/>
                  <a:gd name="connsiteY12-602" fmla="*/ 2056565 h 4108405"/>
                  <a:gd name="connsiteX13-603" fmla="*/ 2176946 w 4228925"/>
                  <a:gd name="connsiteY13-604" fmla="*/ 4108405 h 4108405"/>
                  <a:gd name="connsiteX14-605" fmla="*/ 125105 w 4228925"/>
                  <a:gd name="connsiteY14-606" fmla="*/ 2056565 h 4108405"/>
                  <a:gd name="connsiteX15-607" fmla="*/ 437178 w 4228925"/>
                  <a:gd name="connsiteY15-608" fmla="*/ 2056564 h 4108405"/>
                  <a:gd name="connsiteX16-609" fmla="*/ 2176945 w 4228925"/>
                  <a:gd name="connsiteY16-610" fmla="*/ 3796331 h 4108405"/>
                  <a:gd name="connsiteX17-611" fmla="*/ 3916711 w 4228925"/>
                  <a:gd name="connsiteY17-612" fmla="*/ 2056564 h 4108405"/>
                  <a:gd name="connsiteX18-613" fmla="*/ 2290461 w 4228925"/>
                  <a:gd name="connsiteY18-614" fmla="*/ 321469 h 4108405"/>
                  <a:gd name="connsiteX19-615" fmla="*/ 2090436 w 4228925"/>
                  <a:gd name="connsiteY19-616" fmla="*/ 9092 h 4108405"/>
                  <a:gd name="connsiteX20-617" fmla="*/ 2090436 w 4228925"/>
                  <a:gd name="connsiteY20-618" fmla="*/ 321165 h 4108405"/>
                  <a:gd name="connsiteX21-619" fmla="*/ 739525 w 4228925"/>
                  <a:gd name="connsiteY21-620" fmla="*/ 1076860 h 4108405"/>
                  <a:gd name="connsiteX22-621" fmla="*/ 470434 w 4228925"/>
                  <a:gd name="connsiteY22-622" fmla="*/ 917744 h 4108405"/>
                  <a:gd name="connsiteX23-623" fmla="*/ 2090436 w 4228925"/>
                  <a:gd name="connsiteY23-624" fmla="*/ 9092 h 4108405"/>
                  <a:gd name="connsiteX24-625" fmla="*/ 2090436 w 4228925"/>
                  <a:gd name="connsiteY24-626" fmla="*/ 0 h 4108405"/>
                  <a:gd name="connsiteX25-627" fmla="*/ 2090436 w 4228925"/>
                  <a:gd name="connsiteY25-628" fmla="*/ 9092 h 4108405"/>
                  <a:gd name="connsiteX26-629" fmla="*/ 2090436 w 4228925"/>
                  <a:gd name="connsiteY26-630" fmla="*/ 0 h 4108405"/>
                  <a:gd name="connsiteX0-631" fmla="*/ 739525 w 4228925"/>
                  <a:gd name="connsiteY0-632" fmla="*/ 1076860 h 4108405"/>
                  <a:gd name="connsiteX1-633" fmla="*/ 742648 w 4228925"/>
                  <a:gd name="connsiteY1-634" fmla="*/ 1078706 h 4108405"/>
                  <a:gd name="connsiteX2-635" fmla="*/ 739525 w 4228925"/>
                  <a:gd name="connsiteY2-636" fmla="*/ 1076860 h 4108405"/>
                  <a:gd name="connsiteX3-637" fmla="*/ 468805 w 4228925"/>
                  <a:gd name="connsiteY3-638" fmla="*/ 916781 h 4108405"/>
                  <a:gd name="connsiteX4-639" fmla="*/ 470434 w 4228925"/>
                  <a:gd name="connsiteY4-640" fmla="*/ 917744 h 4108405"/>
                  <a:gd name="connsiteX5-641" fmla="*/ 468805 w 4228925"/>
                  <a:gd name="connsiteY5-642" fmla="*/ 916781 h 4108405"/>
                  <a:gd name="connsiteX6-643" fmla="*/ 2176945 w 4228925"/>
                  <a:gd name="connsiteY6-644" fmla="*/ 316797 h 4108405"/>
                  <a:gd name="connsiteX7-645" fmla="*/ 2090436 w 4228925"/>
                  <a:gd name="connsiteY7-646" fmla="*/ 321469 h 4108405"/>
                  <a:gd name="connsiteX8-647" fmla="*/ 2090436 w 4228925"/>
                  <a:gd name="connsiteY8-648" fmla="*/ 321165 h 4108405"/>
                  <a:gd name="connsiteX9-649" fmla="*/ 2176945 w 4228925"/>
                  <a:gd name="connsiteY9-650" fmla="*/ 316797 h 4108405"/>
                  <a:gd name="connsiteX10-651" fmla="*/ 2290461 w 4228925"/>
                  <a:gd name="connsiteY10-652" fmla="*/ 321469 h 4108405"/>
                  <a:gd name="connsiteX11-653" fmla="*/ 4228786 w 4228925"/>
                  <a:gd name="connsiteY11-654" fmla="*/ 2056565 h 4108405"/>
                  <a:gd name="connsiteX12-655" fmla="*/ 2176946 w 4228925"/>
                  <a:gd name="connsiteY12-656" fmla="*/ 4108405 h 4108405"/>
                  <a:gd name="connsiteX13-657" fmla="*/ 125105 w 4228925"/>
                  <a:gd name="connsiteY13-658" fmla="*/ 2056565 h 4108405"/>
                  <a:gd name="connsiteX14-659" fmla="*/ 437178 w 4228925"/>
                  <a:gd name="connsiteY14-660" fmla="*/ 2056564 h 4108405"/>
                  <a:gd name="connsiteX15-661" fmla="*/ 2176945 w 4228925"/>
                  <a:gd name="connsiteY15-662" fmla="*/ 3796331 h 4108405"/>
                  <a:gd name="connsiteX16-663" fmla="*/ 3916711 w 4228925"/>
                  <a:gd name="connsiteY16-664" fmla="*/ 2056564 h 4108405"/>
                  <a:gd name="connsiteX17-665" fmla="*/ 2290461 w 4228925"/>
                  <a:gd name="connsiteY17-666" fmla="*/ 321469 h 4108405"/>
                  <a:gd name="connsiteX18-667" fmla="*/ 2090436 w 4228925"/>
                  <a:gd name="connsiteY18-668" fmla="*/ 9092 h 4108405"/>
                  <a:gd name="connsiteX19-669" fmla="*/ 2090436 w 4228925"/>
                  <a:gd name="connsiteY19-670" fmla="*/ 321165 h 4108405"/>
                  <a:gd name="connsiteX20-671" fmla="*/ 739525 w 4228925"/>
                  <a:gd name="connsiteY20-672" fmla="*/ 1076860 h 4108405"/>
                  <a:gd name="connsiteX21-673" fmla="*/ 470434 w 4228925"/>
                  <a:gd name="connsiteY21-674" fmla="*/ 917744 h 4108405"/>
                  <a:gd name="connsiteX22-675" fmla="*/ 2090436 w 4228925"/>
                  <a:gd name="connsiteY22-676" fmla="*/ 9092 h 4108405"/>
                  <a:gd name="connsiteX23-677" fmla="*/ 2090436 w 4228925"/>
                  <a:gd name="connsiteY23-678" fmla="*/ 0 h 4108405"/>
                  <a:gd name="connsiteX24-679" fmla="*/ 2090436 w 4228925"/>
                  <a:gd name="connsiteY24-680" fmla="*/ 9092 h 4108405"/>
                  <a:gd name="connsiteX25-681" fmla="*/ 2090436 w 4228925"/>
                  <a:gd name="connsiteY25-682" fmla="*/ 0 h 4108405"/>
                  <a:gd name="connsiteX0-683" fmla="*/ 739525 w 4228925"/>
                  <a:gd name="connsiteY0-684" fmla="*/ 1076860 h 4108405"/>
                  <a:gd name="connsiteX1-685" fmla="*/ 742648 w 4228925"/>
                  <a:gd name="connsiteY1-686" fmla="*/ 1078706 h 4108405"/>
                  <a:gd name="connsiteX2-687" fmla="*/ 739525 w 4228925"/>
                  <a:gd name="connsiteY2-688" fmla="*/ 1076860 h 4108405"/>
                  <a:gd name="connsiteX3-689" fmla="*/ 468805 w 4228925"/>
                  <a:gd name="connsiteY3-690" fmla="*/ 916781 h 4108405"/>
                  <a:gd name="connsiteX4-691" fmla="*/ 470434 w 4228925"/>
                  <a:gd name="connsiteY4-692" fmla="*/ 917744 h 4108405"/>
                  <a:gd name="connsiteX5-693" fmla="*/ 468805 w 4228925"/>
                  <a:gd name="connsiteY5-694" fmla="*/ 916781 h 4108405"/>
                  <a:gd name="connsiteX6-695" fmla="*/ 2090436 w 4228925"/>
                  <a:gd name="connsiteY6-696" fmla="*/ 321165 h 4108405"/>
                  <a:gd name="connsiteX7-697" fmla="*/ 2090436 w 4228925"/>
                  <a:gd name="connsiteY7-698" fmla="*/ 321469 h 4108405"/>
                  <a:gd name="connsiteX8-699" fmla="*/ 2090436 w 4228925"/>
                  <a:gd name="connsiteY8-700" fmla="*/ 321165 h 4108405"/>
                  <a:gd name="connsiteX9-701" fmla="*/ 2290461 w 4228925"/>
                  <a:gd name="connsiteY9-702" fmla="*/ 321469 h 4108405"/>
                  <a:gd name="connsiteX10-703" fmla="*/ 4228786 w 4228925"/>
                  <a:gd name="connsiteY10-704" fmla="*/ 2056565 h 4108405"/>
                  <a:gd name="connsiteX11-705" fmla="*/ 2176946 w 4228925"/>
                  <a:gd name="connsiteY11-706" fmla="*/ 4108405 h 4108405"/>
                  <a:gd name="connsiteX12-707" fmla="*/ 125105 w 4228925"/>
                  <a:gd name="connsiteY12-708" fmla="*/ 2056565 h 4108405"/>
                  <a:gd name="connsiteX13-709" fmla="*/ 437178 w 4228925"/>
                  <a:gd name="connsiteY13-710" fmla="*/ 2056564 h 4108405"/>
                  <a:gd name="connsiteX14-711" fmla="*/ 2176945 w 4228925"/>
                  <a:gd name="connsiteY14-712" fmla="*/ 3796331 h 4108405"/>
                  <a:gd name="connsiteX15-713" fmla="*/ 3916711 w 4228925"/>
                  <a:gd name="connsiteY15-714" fmla="*/ 2056564 h 4108405"/>
                  <a:gd name="connsiteX16-715" fmla="*/ 2290461 w 4228925"/>
                  <a:gd name="connsiteY16-716" fmla="*/ 321469 h 4108405"/>
                  <a:gd name="connsiteX17-717" fmla="*/ 2090436 w 4228925"/>
                  <a:gd name="connsiteY17-718" fmla="*/ 9092 h 4108405"/>
                  <a:gd name="connsiteX18-719" fmla="*/ 2090436 w 4228925"/>
                  <a:gd name="connsiteY18-720" fmla="*/ 321165 h 4108405"/>
                  <a:gd name="connsiteX19-721" fmla="*/ 739525 w 4228925"/>
                  <a:gd name="connsiteY19-722" fmla="*/ 1076860 h 4108405"/>
                  <a:gd name="connsiteX20-723" fmla="*/ 470434 w 4228925"/>
                  <a:gd name="connsiteY20-724" fmla="*/ 917744 h 4108405"/>
                  <a:gd name="connsiteX21-725" fmla="*/ 2090436 w 4228925"/>
                  <a:gd name="connsiteY21-726" fmla="*/ 9092 h 4108405"/>
                  <a:gd name="connsiteX22-727" fmla="*/ 2090436 w 4228925"/>
                  <a:gd name="connsiteY22-728" fmla="*/ 0 h 4108405"/>
                  <a:gd name="connsiteX23-729" fmla="*/ 2090436 w 4228925"/>
                  <a:gd name="connsiteY23-730" fmla="*/ 9092 h 4108405"/>
                  <a:gd name="connsiteX24-731" fmla="*/ 2090436 w 4228925"/>
                  <a:gd name="connsiteY24-732" fmla="*/ 0 h 4108405"/>
                  <a:gd name="connsiteX0-733" fmla="*/ 739525 w 4228925"/>
                  <a:gd name="connsiteY0-734" fmla="*/ 1067768 h 4099313"/>
                  <a:gd name="connsiteX1-735" fmla="*/ 742648 w 4228925"/>
                  <a:gd name="connsiteY1-736" fmla="*/ 1069614 h 4099313"/>
                  <a:gd name="connsiteX2-737" fmla="*/ 739525 w 4228925"/>
                  <a:gd name="connsiteY2-738" fmla="*/ 1067768 h 4099313"/>
                  <a:gd name="connsiteX3-739" fmla="*/ 468805 w 4228925"/>
                  <a:gd name="connsiteY3-740" fmla="*/ 907689 h 4099313"/>
                  <a:gd name="connsiteX4-741" fmla="*/ 470434 w 4228925"/>
                  <a:gd name="connsiteY4-742" fmla="*/ 908652 h 4099313"/>
                  <a:gd name="connsiteX5-743" fmla="*/ 468805 w 4228925"/>
                  <a:gd name="connsiteY5-744" fmla="*/ 907689 h 4099313"/>
                  <a:gd name="connsiteX6-745" fmla="*/ 2090436 w 4228925"/>
                  <a:gd name="connsiteY6-746" fmla="*/ 312073 h 4099313"/>
                  <a:gd name="connsiteX7-747" fmla="*/ 2090436 w 4228925"/>
                  <a:gd name="connsiteY7-748" fmla="*/ 312377 h 4099313"/>
                  <a:gd name="connsiteX8-749" fmla="*/ 2090436 w 4228925"/>
                  <a:gd name="connsiteY8-750" fmla="*/ 312073 h 4099313"/>
                  <a:gd name="connsiteX9-751" fmla="*/ 2290461 w 4228925"/>
                  <a:gd name="connsiteY9-752" fmla="*/ 312377 h 4099313"/>
                  <a:gd name="connsiteX10-753" fmla="*/ 4228786 w 4228925"/>
                  <a:gd name="connsiteY10-754" fmla="*/ 2047473 h 4099313"/>
                  <a:gd name="connsiteX11-755" fmla="*/ 2176946 w 4228925"/>
                  <a:gd name="connsiteY11-756" fmla="*/ 4099313 h 4099313"/>
                  <a:gd name="connsiteX12-757" fmla="*/ 125105 w 4228925"/>
                  <a:gd name="connsiteY12-758" fmla="*/ 2047473 h 4099313"/>
                  <a:gd name="connsiteX13-759" fmla="*/ 437178 w 4228925"/>
                  <a:gd name="connsiteY13-760" fmla="*/ 2047472 h 4099313"/>
                  <a:gd name="connsiteX14-761" fmla="*/ 2176945 w 4228925"/>
                  <a:gd name="connsiteY14-762" fmla="*/ 3787239 h 4099313"/>
                  <a:gd name="connsiteX15-763" fmla="*/ 3916711 w 4228925"/>
                  <a:gd name="connsiteY15-764" fmla="*/ 2047472 h 4099313"/>
                  <a:gd name="connsiteX16-765" fmla="*/ 2290461 w 4228925"/>
                  <a:gd name="connsiteY16-766" fmla="*/ 312377 h 4099313"/>
                  <a:gd name="connsiteX17-767" fmla="*/ 2090436 w 4228925"/>
                  <a:gd name="connsiteY17-768" fmla="*/ 0 h 4099313"/>
                  <a:gd name="connsiteX18-769" fmla="*/ 2090436 w 4228925"/>
                  <a:gd name="connsiteY18-770" fmla="*/ 312073 h 4099313"/>
                  <a:gd name="connsiteX19-771" fmla="*/ 739525 w 4228925"/>
                  <a:gd name="connsiteY19-772" fmla="*/ 1067768 h 4099313"/>
                  <a:gd name="connsiteX20-773" fmla="*/ 470434 w 4228925"/>
                  <a:gd name="connsiteY20-774" fmla="*/ 908652 h 4099313"/>
                  <a:gd name="connsiteX21-775" fmla="*/ 2090436 w 4228925"/>
                  <a:gd name="connsiteY21-776" fmla="*/ 0 h 4099313"/>
                  <a:gd name="connsiteX0-777" fmla="*/ 739525 w 4353891"/>
                  <a:gd name="connsiteY0-778" fmla="*/ 1067768 h 4099313"/>
                  <a:gd name="connsiteX1-779" fmla="*/ 742648 w 4353891"/>
                  <a:gd name="connsiteY1-780" fmla="*/ 1069614 h 4099313"/>
                  <a:gd name="connsiteX2-781" fmla="*/ 739525 w 4353891"/>
                  <a:gd name="connsiteY2-782" fmla="*/ 1067768 h 4099313"/>
                  <a:gd name="connsiteX3-783" fmla="*/ 468805 w 4353891"/>
                  <a:gd name="connsiteY3-784" fmla="*/ 907689 h 4099313"/>
                  <a:gd name="connsiteX4-785" fmla="*/ 470434 w 4353891"/>
                  <a:gd name="connsiteY4-786" fmla="*/ 908652 h 4099313"/>
                  <a:gd name="connsiteX5-787" fmla="*/ 468805 w 4353891"/>
                  <a:gd name="connsiteY5-788" fmla="*/ 907689 h 4099313"/>
                  <a:gd name="connsiteX6-789" fmla="*/ 2090436 w 4353891"/>
                  <a:gd name="connsiteY6-790" fmla="*/ 312073 h 4099313"/>
                  <a:gd name="connsiteX7-791" fmla="*/ 2090436 w 4353891"/>
                  <a:gd name="connsiteY7-792" fmla="*/ 312377 h 4099313"/>
                  <a:gd name="connsiteX8-793" fmla="*/ 2090436 w 4353891"/>
                  <a:gd name="connsiteY8-794" fmla="*/ 312073 h 4099313"/>
                  <a:gd name="connsiteX9-795" fmla="*/ 3916711 w 4353891"/>
                  <a:gd name="connsiteY9-796" fmla="*/ 2047472 h 4099313"/>
                  <a:gd name="connsiteX10-797" fmla="*/ 4228786 w 4353891"/>
                  <a:gd name="connsiteY10-798" fmla="*/ 2047473 h 4099313"/>
                  <a:gd name="connsiteX11-799" fmla="*/ 2176946 w 4353891"/>
                  <a:gd name="connsiteY11-800" fmla="*/ 4099313 h 4099313"/>
                  <a:gd name="connsiteX12-801" fmla="*/ 125105 w 4353891"/>
                  <a:gd name="connsiteY12-802" fmla="*/ 2047473 h 4099313"/>
                  <a:gd name="connsiteX13-803" fmla="*/ 437178 w 4353891"/>
                  <a:gd name="connsiteY13-804" fmla="*/ 2047472 h 4099313"/>
                  <a:gd name="connsiteX14-805" fmla="*/ 2176945 w 4353891"/>
                  <a:gd name="connsiteY14-806" fmla="*/ 3787239 h 4099313"/>
                  <a:gd name="connsiteX15-807" fmla="*/ 3916711 w 4353891"/>
                  <a:gd name="connsiteY15-808" fmla="*/ 2047472 h 4099313"/>
                  <a:gd name="connsiteX16-809" fmla="*/ 2090436 w 4353891"/>
                  <a:gd name="connsiteY16-810" fmla="*/ 0 h 4099313"/>
                  <a:gd name="connsiteX17-811" fmla="*/ 2090436 w 4353891"/>
                  <a:gd name="connsiteY17-812" fmla="*/ 312073 h 4099313"/>
                  <a:gd name="connsiteX18-813" fmla="*/ 739525 w 4353891"/>
                  <a:gd name="connsiteY18-814" fmla="*/ 1067768 h 4099313"/>
                  <a:gd name="connsiteX19-815" fmla="*/ 470434 w 4353891"/>
                  <a:gd name="connsiteY19-816" fmla="*/ 908652 h 4099313"/>
                  <a:gd name="connsiteX20-817" fmla="*/ 2090436 w 4353891"/>
                  <a:gd name="connsiteY20-818" fmla="*/ 0 h 4099313"/>
                  <a:gd name="connsiteX0-819" fmla="*/ 614420 w 4228786"/>
                  <a:gd name="connsiteY0-820" fmla="*/ 1067768 h 4099313"/>
                  <a:gd name="connsiteX1-821" fmla="*/ 617543 w 4228786"/>
                  <a:gd name="connsiteY1-822" fmla="*/ 1069614 h 4099313"/>
                  <a:gd name="connsiteX2-823" fmla="*/ 614420 w 4228786"/>
                  <a:gd name="connsiteY2-824" fmla="*/ 1067768 h 4099313"/>
                  <a:gd name="connsiteX3-825" fmla="*/ 343700 w 4228786"/>
                  <a:gd name="connsiteY3-826" fmla="*/ 907689 h 4099313"/>
                  <a:gd name="connsiteX4-827" fmla="*/ 345329 w 4228786"/>
                  <a:gd name="connsiteY4-828" fmla="*/ 908652 h 4099313"/>
                  <a:gd name="connsiteX5-829" fmla="*/ 343700 w 4228786"/>
                  <a:gd name="connsiteY5-830" fmla="*/ 907689 h 4099313"/>
                  <a:gd name="connsiteX6-831" fmla="*/ 1965331 w 4228786"/>
                  <a:gd name="connsiteY6-832" fmla="*/ 312073 h 4099313"/>
                  <a:gd name="connsiteX7-833" fmla="*/ 1965331 w 4228786"/>
                  <a:gd name="connsiteY7-834" fmla="*/ 312377 h 4099313"/>
                  <a:gd name="connsiteX8-835" fmla="*/ 1965331 w 4228786"/>
                  <a:gd name="connsiteY8-836" fmla="*/ 312073 h 4099313"/>
                  <a:gd name="connsiteX9-837" fmla="*/ 3791606 w 4228786"/>
                  <a:gd name="connsiteY9-838" fmla="*/ 2047472 h 4099313"/>
                  <a:gd name="connsiteX10-839" fmla="*/ 4103681 w 4228786"/>
                  <a:gd name="connsiteY10-840" fmla="*/ 2047473 h 4099313"/>
                  <a:gd name="connsiteX11-841" fmla="*/ 2051841 w 4228786"/>
                  <a:gd name="connsiteY11-842" fmla="*/ 4099313 h 4099313"/>
                  <a:gd name="connsiteX12-843" fmla="*/ 0 w 4228786"/>
                  <a:gd name="connsiteY12-844" fmla="*/ 2047473 h 4099313"/>
                  <a:gd name="connsiteX13-845" fmla="*/ 2051840 w 4228786"/>
                  <a:gd name="connsiteY13-846" fmla="*/ 3787239 h 4099313"/>
                  <a:gd name="connsiteX14-847" fmla="*/ 3791606 w 4228786"/>
                  <a:gd name="connsiteY14-848" fmla="*/ 2047472 h 4099313"/>
                  <a:gd name="connsiteX15-849" fmla="*/ 1965331 w 4228786"/>
                  <a:gd name="connsiteY15-850" fmla="*/ 0 h 4099313"/>
                  <a:gd name="connsiteX16-851" fmla="*/ 1965331 w 4228786"/>
                  <a:gd name="connsiteY16-852" fmla="*/ 312073 h 4099313"/>
                  <a:gd name="connsiteX17-853" fmla="*/ 614420 w 4228786"/>
                  <a:gd name="connsiteY17-854" fmla="*/ 1067768 h 4099313"/>
                  <a:gd name="connsiteX18-855" fmla="*/ 345329 w 4228786"/>
                  <a:gd name="connsiteY18-856" fmla="*/ 908652 h 4099313"/>
                  <a:gd name="connsiteX19-857" fmla="*/ 1965331 w 4228786"/>
                  <a:gd name="connsiteY19-858" fmla="*/ 0 h 4099313"/>
                  <a:gd name="connsiteX0-859" fmla="*/ 270720 w 3885086"/>
                  <a:gd name="connsiteY0-860" fmla="*/ 1067768 h 4224418"/>
                  <a:gd name="connsiteX1-861" fmla="*/ 273843 w 3885086"/>
                  <a:gd name="connsiteY1-862" fmla="*/ 1069614 h 4224418"/>
                  <a:gd name="connsiteX2-863" fmla="*/ 270720 w 3885086"/>
                  <a:gd name="connsiteY2-864" fmla="*/ 1067768 h 4224418"/>
                  <a:gd name="connsiteX3-865" fmla="*/ 0 w 3885086"/>
                  <a:gd name="connsiteY3-866" fmla="*/ 907689 h 4224418"/>
                  <a:gd name="connsiteX4-867" fmla="*/ 1629 w 3885086"/>
                  <a:gd name="connsiteY4-868" fmla="*/ 908652 h 4224418"/>
                  <a:gd name="connsiteX5-869" fmla="*/ 0 w 3885086"/>
                  <a:gd name="connsiteY5-870" fmla="*/ 907689 h 4224418"/>
                  <a:gd name="connsiteX6-871" fmla="*/ 1621631 w 3885086"/>
                  <a:gd name="connsiteY6-872" fmla="*/ 312073 h 4224418"/>
                  <a:gd name="connsiteX7-873" fmla="*/ 1621631 w 3885086"/>
                  <a:gd name="connsiteY7-874" fmla="*/ 312377 h 4224418"/>
                  <a:gd name="connsiteX8-875" fmla="*/ 1621631 w 3885086"/>
                  <a:gd name="connsiteY8-876" fmla="*/ 312073 h 4224418"/>
                  <a:gd name="connsiteX9-877" fmla="*/ 3447906 w 3885086"/>
                  <a:gd name="connsiteY9-878" fmla="*/ 2047472 h 4224418"/>
                  <a:gd name="connsiteX10-879" fmla="*/ 3759981 w 3885086"/>
                  <a:gd name="connsiteY10-880" fmla="*/ 2047473 h 4224418"/>
                  <a:gd name="connsiteX11-881" fmla="*/ 1708141 w 3885086"/>
                  <a:gd name="connsiteY11-882" fmla="*/ 4099313 h 4224418"/>
                  <a:gd name="connsiteX12-883" fmla="*/ 1708140 w 3885086"/>
                  <a:gd name="connsiteY12-884" fmla="*/ 3787239 h 4224418"/>
                  <a:gd name="connsiteX13-885" fmla="*/ 3447906 w 3885086"/>
                  <a:gd name="connsiteY13-886" fmla="*/ 2047472 h 4224418"/>
                  <a:gd name="connsiteX14-887" fmla="*/ 1621631 w 3885086"/>
                  <a:gd name="connsiteY14-888" fmla="*/ 0 h 4224418"/>
                  <a:gd name="connsiteX15-889" fmla="*/ 1621631 w 3885086"/>
                  <a:gd name="connsiteY15-890" fmla="*/ 312073 h 4224418"/>
                  <a:gd name="connsiteX16-891" fmla="*/ 270720 w 3885086"/>
                  <a:gd name="connsiteY16-892" fmla="*/ 1067768 h 4224418"/>
                  <a:gd name="connsiteX17-893" fmla="*/ 1629 w 3885086"/>
                  <a:gd name="connsiteY17-894" fmla="*/ 908652 h 4224418"/>
                  <a:gd name="connsiteX18-895" fmla="*/ 1621631 w 3885086"/>
                  <a:gd name="connsiteY18-896" fmla="*/ 0 h 4224418"/>
                  <a:gd name="connsiteX0-897" fmla="*/ 270720 w 3885086"/>
                  <a:gd name="connsiteY0-898" fmla="*/ 1067768 h 4099313"/>
                  <a:gd name="connsiteX1-899" fmla="*/ 273843 w 3885086"/>
                  <a:gd name="connsiteY1-900" fmla="*/ 1069614 h 4099313"/>
                  <a:gd name="connsiteX2-901" fmla="*/ 270720 w 3885086"/>
                  <a:gd name="connsiteY2-902" fmla="*/ 1067768 h 4099313"/>
                  <a:gd name="connsiteX3-903" fmla="*/ 0 w 3885086"/>
                  <a:gd name="connsiteY3-904" fmla="*/ 907689 h 4099313"/>
                  <a:gd name="connsiteX4-905" fmla="*/ 1629 w 3885086"/>
                  <a:gd name="connsiteY4-906" fmla="*/ 908652 h 4099313"/>
                  <a:gd name="connsiteX5-907" fmla="*/ 0 w 3885086"/>
                  <a:gd name="connsiteY5-908" fmla="*/ 907689 h 4099313"/>
                  <a:gd name="connsiteX6-909" fmla="*/ 1621631 w 3885086"/>
                  <a:gd name="connsiteY6-910" fmla="*/ 312073 h 4099313"/>
                  <a:gd name="connsiteX7-911" fmla="*/ 1621631 w 3885086"/>
                  <a:gd name="connsiteY7-912" fmla="*/ 312377 h 4099313"/>
                  <a:gd name="connsiteX8-913" fmla="*/ 1621631 w 3885086"/>
                  <a:gd name="connsiteY8-914" fmla="*/ 312073 h 4099313"/>
                  <a:gd name="connsiteX9-915" fmla="*/ 3447906 w 3885086"/>
                  <a:gd name="connsiteY9-916" fmla="*/ 2047472 h 4099313"/>
                  <a:gd name="connsiteX10-917" fmla="*/ 3759981 w 3885086"/>
                  <a:gd name="connsiteY10-918" fmla="*/ 2047473 h 4099313"/>
                  <a:gd name="connsiteX11-919" fmla="*/ 1708141 w 3885086"/>
                  <a:gd name="connsiteY11-920" fmla="*/ 4099313 h 4099313"/>
                  <a:gd name="connsiteX12-921" fmla="*/ 3447906 w 3885086"/>
                  <a:gd name="connsiteY12-922" fmla="*/ 2047472 h 4099313"/>
                  <a:gd name="connsiteX13-923" fmla="*/ 1621631 w 3885086"/>
                  <a:gd name="connsiteY13-924" fmla="*/ 0 h 4099313"/>
                  <a:gd name="connsiteX14-925" fmla="*/ 1621631 w 3885086"/>
                  <a:gd name="connsiteY14-926" fmla="*/ 312073 h 4099313"/>
                  <a:gd name="connsiteX15-927" fmla="*/ 270720 w 3885086"/>
                  <a:gd name="connsiteY15-928" fmla="*/ 1067768 h 4099313"/>
                  <a:gd name="connsiteX16-929" fmla="*/ 1629 w 3885086"/>
                  <a:gd name="connsiteY16-930" fmla="*/ 908652 h 4099313"/>
                  <a:gd name="connsiteX17-931" fmla="*/ 1621631 w 3885086"/>
                  <a:gd name="connsiteY17-932" fmla="*/ 0 h 4099313"/>
                  <a:gd name="connsiteX0-933" fmla="*/ 270720 w 3760643"/>
                  <a:gd name="connsiteY0-934" fmla="*/ 1067768 h 2047473"/>
                  <a:gd name="connsiteX1-935" fmla="*/ 273843 w 3760643"/>
                  <a:gd name="connsiteY1-936" fmla="*/ 1069614 h 2047473"/>
                  <a:gd name="connsiteX2-937" fmla="*/ 270720 w 3760643"/>
                  <a:gd name="connsiteY2-938" fmla="*/ 1067768 h 2047473"/>
                  <a:gd name="connsiteX3-939" fmla="*/ 0 w 3760643"/>
                  <a:gd name="connsiteY3-940" fmla="*/ 907689 h 2047473"/>
                  <a:gd name="connsiteX4-941" fmla="*/ 1629 w 3760643"/>
                  <a:gd name="connsiteY4-942" fmla="*/ 908652 h 2047473"/>
                  <a:gd name="connsiteX5-943" fmla="*/ 0 w 3760643"/>
                  <a:gd name="connsiteY5-944" fmla="*/ 907689 h 2047473"/>
                  <a:gd name="connsiteX6-945" fmla="*/ 1621631 w 3760643"/>
                  <a:gd name="connsiteY6-946" fmla="*/ 312073 h 2047473"/>
                  <a:gd name="connsiteX7-947" fmla="*/ 1621631 w 3760643"/>
                  <a:gd name="connsiteY7-948" fmla="*/ 312377 h 2047473"/>
                  <a:gd name="connsiteX8-949" fmla="*/ 1621631 w 3760643"/>
                  <a:gd name="connsiteY8-950" fmla="*/ 312073 h 2047473"/>
                  <a:gd name="connsiteX9-951" fmla="*/ 3447906 w 3760643"/>
                  <a:gd name="connsiteY9-952" fmla="*/ 2047472 h 2047473"/>
                  <a:gd name="connsiteX10-953" fmla="*/ 3759981 w 3760643"/>
                  <a:gd name="connsiteY10-954" fmla="*/ 2047473 h 2047473"/>
                  <a:gd name="connsiteX11-955" fmla="*/ 3447906 w 3760643"/>
                  <a:gd name="connsiteY11-956" fmla="*/ 2047472 h 2047473"/>
                  <a:gd name="connsiteX12-957" fmla="*/ 1621631 w 3760643"/>
                  <a:gd name="connsiteY12-958" fmla="*/ 0 h 2047473"/>
                  <a:gd name="connsiteX13-959" fmla="*/ 1621631 w 3760643"/>
                  <a:gd name="connsiteY13-960" fmla="*/ 312073 h 2047473"/>
                  <a:gd name="connsiteX14-961" fmla="*/ 270720 w 3760643"/>
                  <a:gd name="connsiteY14-962" fmla="*/ 1067768 h 2047473"/>
                  <a:gd name="connsiteX15-963" fmla="*/ 1629 w 3760643"/>
                  <a:gd name="connsiteY15-964" fmla="*/ 908652 h 2047473"/>
                  <a:gd name="connsiteX16-965" fmla="*/ 1621631 w 3760643"/>
                  <a:gd name="connsiteY16-966" fmla="*/ 0 h 2047473"/>
                  <a:gd name="connsiteX0-967" fmla="*/ 270720 w 1621631"/>
                  <a:gd name="connsiteY0-968" fmla="*/ 1067768 h 1069614"/>
                  <a:gd name="connsiteX1-969" fmla="*/ 273843 w 1621631"/>
                  <a:gd name="connsiteY1-970" fmla="*/ 1069614 h 1069614"/>
                  <a:gd name="connsiteX2-971" fmla="*/ 270720 w 1621631"/>
                  <a:gd name="connsiteY2-972" fmla="*/ 1067768 h 1069614"/>
                  <a:gd name="connsiteX3-973" fmla="*/ 0 w 1621631"/>
                  <a:gd name="connsiteY3-974" fmla="*/ 907689 h 1069614"/>
                  <a:gd name="connsiteX4-975" fmla="*/ 1629 w 1621631"/>
                  <a:gd name="connsiteY4-976" fmla="*/ 908652 h 1069614"/>
                  <a:gd name="connsiteX5-977" fmla="*/ 0 w 1621631"/>
                  <a:gd name="connsiteY5-978" fmla="*/ 907689 h 1069614"/>
                  <a:gd name="connsiteX6-979" fmla="*/ 1621631 w 1621631"/>
                  <a:gd name="connsiteY6-980" fmla="*/ 312073 h 1069614"/>
                  <a:gd name="connsiteX7-981" fmla="*/ 1621631 w 1621631"/>
                  <a:gd name="connsiteY7-982" fmla="*/ 312377 h 1069614"/>
                  <a:gd name="connsiteX8-983" fmla="*/ 1621631 w 1621631"/>
                  <a:gd name="connsiteY8-984" fmla="*/ 312073 h 1069614"/>
                  <a:gd name="connsiteX9-985" fmla="*/ 1621631 w 1621631"/>
                  <a:gd name="connsiteY9-986" fmla="*/ 0 h 1069614"/>
                  <a:gd name="connsiteX10-987" fmla="*/ 1621631 w 1621631"/>
                  <a:gd name="connsiteY10-988" fmla="*/ 312073 h 1069614"/>
                  <a:gd name="connsiteX11-989" fmla="*/ 270720 w 1621631"/>
                  <a:gd name="connsiteY11-990" fmla="*/ 1067768 h 1069614"/>
                  <a:gd name="connsiteX12-991" fmla="*/ 1629 w 1621631"/>
                  <a:gd name="connsiteY12-992" fmla="*/ 908652 h 1069614"/>
                  <a:gd name="connsiteX13-993" fmla="*/ 1621631 w 1621631"/>
                  <a:gd name="connsiteY13-994" fmla="*/ 0 h 106961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Lst>
                <a:rect l="l" t="t" r="r" b="b"/>
                <a:pathLst>
                  <a:path w="1621631" h="1069614">
                    <a:moveTo>
                      <a:pt x="270720" y="1067768"/>
                    </a:moveTo>
                    <a:lnTo>
                      <a:pt x="273843" y="1069614"/>
                    </a:lnTo>
                    <a:lnTo>
                      <a:pt x="270720" y="1067768"/>
                    </a:lnTo>
                    <a:close/>
                    <a:moveTo>
                      <a:pt x="0" y="907689"/>
                    </a:moveTo>
                    <a:lnTo>
                      <a:pt x="1629" y="908652"/>
                    </a:lnTo>
                    <a:lnTo>
                      <a:pt x="0" y="907689"/>
                    </a:lnTo>
                    <a:close/>
                    <a:moveTo>
                      <a:pt x="1621631" y="312073"/>
                    </a:moveTo>
                    <a:lnTo>
                      <a:pt x="1621631" y="312377"/>
                    </a:lnTo>
                    <a:lnTo>
                      <a:pt x="1621631" y="312073"/>
                    </a:lnTo>
                    <a:close/>
                    <a:moveTo>
                      <a:pt x="1621631" y="0"/>
                    </a:moveTo>
                    <a:lnTo>
                      <a:pt x="1621631" y="312073"/>
                    </a:lnTo>
                    <a:cubicBezTo>
                      <a:pt x="1059988" y="337356"/>
                      <a:pt x="568425" y="631117"/>
                      <a:pt x="270720" y="1067768"/>
                    </a:cubicBezTo>
                    <a:lnTo>
                      <a:pt x="1629" y="908652"/>
                    </a:lnTo>
                    <a:cubicBezTo>
                      <a:pt x="354259" y="380480"/>
                      <a:pt x="945677" y="25494"/>
                      <a:pt x="1621631" y="0"/>
                    </a:cubicBezTo>
                    <a:close/>
                  </a:path>
                </a:pathLst>
              </a:cu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69935" tIns="34967" rIns="34967" bIns="69935" numCol="1" spcCol="0" rtlCol="0" fromWordArt="0" anchor="b" anchorCtr="0" forceAA="0" compatLnSpc="1">
                <a:noAutofit/>
              </a:bodyPr>
              <a:lstStyle/>
              <a:p>
                <a:pPr algn="ctr" defTabSz="686435" fontAlgn="base">
                  <a:spcBef>
                    <a:spcPct val="0"/>
                  </a:spcBef>
                  <a:spcAft>
                    <a:spcPct val="0"/>
                  </a:spcAft>
                </a:pPr>
                <a:endParaRPr lang="en-US" sz="1300" b="1" spc="-37" dirty="0">
                  <a:solidFill>
                    <a:schemeClr val="accent1"/>
                  </a:solidFill>
                  <a:latin typeface="阿里巴巴普惠体" panose="00020600040101010101" charset="-122"/>
                  <a:cs typeface="阿里巴巴普惠体" panose="00020600040101010101" charset="-122"/>
                </a:endParaRPr>
              </a:p>
            </p:txBody>
          </p:sp>
        </p:grpSp>
        <p:pic>
          <p:nvPicPr>
            <p:cNvPr id="106" name="图片 105" descr="20282096"/>
            <p:cNvPicPr>
              <a:picLocks noChangeAspect="1"/>
            </p:cNvPicPr>
            <p:nvPr/>
          </p:nvPicPr>
          <p:blipFill>
            <a:blip r:embed="rId8" cstate="screen">
              <a:extLst>
                <a:ext uri="{28A0092B-C50C-407E-A947-70E740481C1C}">
                  <a14:useLocalDpi xmlns:a14="http://schemas.microsoft.com/office/drawing/2010/main" xmlns=""/>
                </a:ext>
                <a:ext uri="{96DAC541-7B7A-43D3-8B79-37D633B846F1}">
                  <asvg:svgBlip xmlns:asvg="http://schemas.microsoft.com/office/drawing/2016/SVG/main" xmlns="" r:embed="rId9"/>
                </a:ext>
              </a:extLst>
            </a:blip>
            <a:stretch>
              <a:fillRect/>
            </a:stretch>
          </p:blipFill>
          <p:spPr>
            <a:xfrm>
              <a:off x="11881" y="8180"/>
              <a:ext cx="959" cy="959"/>
            </a:xfrm>
            <a:prstGeom prst="rect">
              <a:avLst/>
            </a:prstGeom>
          </p:spPr>
        </p:pic>
      </p:grpSp>
      <p:grpSp>
        <p:nvGrpSpPr>
          <p:cNvPr id="14" name="组合 13"/>
          <p:cNvGrpSpPr/>
          <p:nvPr/>
        </p:nvGrpSpPr>
        <p:grpSpPr>
          <a:xfrm>
            <a:off x="323215" y="226060"/>
            <a:ext cx="4758690" cy="604520"/>
            <a:chOff x="3446" y="3006"/>
            <a:chExt cx="7494" cy="952"/>
          </a:xfrm>
        </p:grpSpPr>
        <p:sp>
          <p:nvSpPr>
            <p:cNvPr id="15"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4</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6" name="组合 15"/>
            <p:cNvGrpSpPr/>
            <p:nvPr/>
          </p:nvGrpSpPr>
          <p:grpSpPr>
            <a:xfrm>
              <a:off x="3446" y="3006"/>
              <a:ext cx="1056" cy="952"/>
              <a:chOff x="2946" y="3456"/>
              <a:chExt cx="1056" cy="952"/>
            </a:xfrm>
          </p:grpSpPr>
          <p:sp>
            <p:nvSpPr>
              <p:cNvPr id="26"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4" name="图片 63" descr="20255019"/>
              <p:cNvPicPr>
                <a:picLocks noChangeAspect="1"/>
              </p:cNvPicPr>
              <p:nvPr/>
            </p:nvPicPr>
            <p:blipFill>
              <a:blip r:embed="rId10"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0" presetClass="entr" presetSubtype="0" fill="hold" grpId="1"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fade">
                                      <p:cBhvr>
                                        <p:cTn id="11" dur="500"/>
                                        <p:tgtEl>
                                          <p:spTgt spid="52"/>
                                        </p:tgtEl>
                                      </p:cBhvr>
                                    </p:animEffect>
                                  </p:childTnLst>
                                </p:cTn>
                              </p:par>
                            </p:childTnLst>
                          </p:cTn>
                        </p:par>
                        <p:par>
                          <p:cTn id="12" fill="hold">
                            <p:stCondLst>
                              <p:cond delay="2500"/>
                            </p:stCondLst>
                            <p:childTnLst>
                              <p:par>
                                <p:cTn id="13" presetID="22" presetClass="entr" presetSubtype="8" fill="hold" grpId="0"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wipe(left)">
                                      <p:cBhvr>
                                        <p:cTn id="15" dur="500"/>
                                        <p:tgtEl>
                                          <p:spTgt spid="37"/>
                                        </p:tgtEl>
                                      </p:cBhvr>
                                    </p:animEffect>
                                  </p:childTnLst>
                                </p:cTn>
                              </p:par>
                            </p:childTnLst>
                          </p:cTn>
                        </p:par>
                        <p:par>
                          <p:cTn id="16" fill="hold">
                            <p:stCondLst>
                              <p:cond delay="3000"/>
                            </p:stCondLst>
                            <p:childTnLst>
                              <p:par>
                                <p:cTn id="17" presetID="53" presetClass="entr" presetSubtype="16"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 fill="hold"/>
                                        <p:tgtEl>
                                          <p:spTgt spid="2"/>
                                        </p:tgtEl>
                                        <p:attrNameLst>
                                          <p:attrName>ppt_w</p:attrName>
                                        </p:attrNameLst>
                                      </p:cBhvr>
                                      <p:tavLst>
                                        <p:tav tm="0">
                                          <p:val>
                                            <p:fltVal val="0"/>
                                          </p:val>
                                        </p:tav>
                                        <p:tav tm="100000">
                                          <p:val>
                                            <p:strVal val="#ppt_w"/>
                                          </p:val>
                                        </p:tav>
                                      </p:tavLst>
                                    </p:anim>
                                    <p:anim calcmode="lin" valueType="num">
                                      <p:cBhvr>
                                        <p:cTn id="20" dur="500" fill="hold"/>
                                        <p:tgtEl>
                                          <p:spTgt spid="2"/>
                                        </p:tgtEl>
                                        <p:attrNameLst>
                                          <p:attrName>ppt_h</p:attrName>
                                        </p:attrNameLst>
                                      </p:cBhvr>
                                      <p:tavLst>
                                        <p:tav tm="0">
                                          <p:val>
                                            <p:fltVal val="0"/>
                                          </p:val>
                                        </p:tav>
                                        <p:tav tm="100000">
                                          <p:val>
                                            <p:strVal val="#ppt_h"/>
                                          </p:val>
                                        </p:tav>
                                      </p:tavLst>
                                    </p:anim>
                                    <p:animEffect transition="in" filter="fade">
                                      <p:cBhvr>
                                        <p:cTn id="21" dur="500"/>
                                        <p:tgtEl>
                                          <p:spTgt spid="2"/>
                                        </p:tgtEl>
                                      </p:cBhvr>
                                    </p:animEffect>
                                  </p:childTnLst>
                                </p:cTn>
                              </p:par>
                              <p:par>
                                <p:cTn id="22" presetID="53" presetClass="entr" presetSubtype="16"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par>
                                <p:cTn id="27" presetID="53" presetClass="entr" presetSubtype="1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1+#ppt_w/2"/>
                                          </p:val>
                                        </p:tav>
                                        <p:tav tm="100000">
                                          <p:val>
                                            <p:strVal val="#ppt_x"/>
                                          </p:val>
                                        </p:tav>
                                      </p:tavLst>
                                    </p:anim>
                                    <p:anim calcmode="lin" valueType="num">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1+#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52" grpId="0"/>
      <p:bldP spid="52" grpId="1"/>
      <p:bldP spid="53" grpId="0"/>
      <p:bldP spid="54" grpId="0"/>
      <p:bldP spid="5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560241" y="1627659"/>
            <a:ext cx="2834764" cy="2545417"/>
            <a:chOff x="7803849" y="1754071"/>
            <a:chExt cx="2722124" cy="2444498"/>
          </a:xfrm>
        </p:grpSpPr>
        <p:sp>
          <p:nvSpPr>
            <p:cNvPr id="3" name="Freeform 40"/>
            <p:cNvSpPr>
              <a:spLocks/>
            </p:cNvSpPr>
            <p:nvPr/>
          </p:nvSpPr>
          <p:spPr bwMode="auto">
            <a:xfrm>
              <a:off x="7803849"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rtlCol="0" anchor="ctr"/>
            <a:lstStyle/>
            <a:p>
              <a:pPr algn="ctr" defTabSz="1152071" fontAlgn="auto">
                <a:spcBef>
                  <a:spcPts val="0"/>
                </a:spcBef>
                <a:spcAft>
                  <a:spcPts val="0"/>
                </a:spcAft>
                <a:defRPr/>
              </a:pPr>
              <a:endParaRPr lang="zh-CN" altLang="en-US" kern="0">
                <a:solidFill>
                  <a:sysClr val="window" lastClr="FFFFFF"/>
                </a:solidFill>
                <a:latin typeface="Arial"/>
                <a:ea typeface="微软雅黑"/>
              </a:endParaRPr>
            </a:p>
          </p:txBody>
        </p:sp>
        <p:sp>
          <p:nvSpPr>
            <p:cNvPr id="4" name="Freeform 41"/>
            <p:cNvSpPr>
              <a:spLocks noEditPoints="1"/>
            </p:cNvSpPr>
            <p:nvPr/>
          </p:nvSpPr>
          <p:spPr bwMode="auto">
            <a:xfrm>
              <a:off x="7803849"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ED7D3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5" name="Freeform 50"/>
            <p:cNvSpPr>
              <a:spLocks/>
            </p:cNvSpPr>
            <p:nvPr/>
          </p:nvSpPr>
          <p:spPr bwMode="auto">
            <a:xfrm>
              <a:off x="8802513" y="2291207"/>
              <a:ext cx="495552" cy="582170"/>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002060"/>
            </a:solidFill>
            <a:ln>
              <a:noFill/>
            </a:ln>
            <a:ex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6" name="文本框 6"/>
            <p:cNvSpPr txBox="1"/>
            <p:nvPr/>
          </p:nvSpPr>
          <p:spPr>
            <a:xfrm>
              <a:off x="8625350" y="2907634"/>
              <a:ext cx="930050" cy="1270968"/>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defTabSz="1152071" fontAlgn="auto">
                <a:spcBef>
                  <a:spcPts val="0"/>
                </a:spcBef>
                <a:spcAft>
                  <a:spcPts val="0"/>
                </a:spcAft>
                <a:defRPr/>
              </a:pPr>
              <a:r>
                <a:rPr lang="en-US" altLang="zh-CN" b="1" kern="0" dirty="0">
                  <a:solidFill>
                    <a:sysClr val="windowText" lastClr="000000"/>
                  </a:solidFill>
                  <a:latin typeface="微软雅黑" panose="020B0503020204020204" pitchFamily="34" charset="-122"/>
                  <a:ea typeface="微软雅黑" panose="020B0503020204020204" pitchFamily="34" charset="-122"/>
                </a:rPr>
                <a:t>0 4</a:t>
              </a:r>
              <a:endParaRPr lang="zh-CN" altLang="en-US" b="1" kern="0" dirty="0">
                <a:solidFill>
                  <a:sysClr val="windowText" lastClr="000000"/>
                </a:solidFill>
                <a:latin typeface="微软雅黑" panose="020B0503020204020204" pitchFamily="34" charset="-122"/>
                <a:ea typeface="微软雅黑" panose="020B0503020204020204" pitchFamily="34" charset="-122"/>
              </a:endParaRPr>
            </a:p>
            <a:p>
              <a:pPr defTabSz="1152071" fontAlgn="auto">
                <a:spcBef>
                  <a:spcPts val="0"/>
                </a:spcBef>
                <a:spcAft>
                  <a:spcPts val="0"/>
                </a:spcAft>
                <a:defRPr/>
              </a:pPr>
              <a:endParaRPr lang="zh-CN" altLang="en-US" kern="0" dirty="0"/>
            </a:p>
          </p:txBody>
        </p:sp>
      </p:grpSp>
      <p:grpSp>
        <p:nvGrpSpPr>
          <p:cNvPr id="7" name="组合 6"/>
          <p:cNvGrpSpPr/>
          <p:nvPr/>
        </p:nvGrpSpPr>
        <p:grpSpPr>
          <a:xfrm>
            <a:off x="5434467" y="1627659"/>
            <a:ext cx="2834764" cy="2545417"/>
            <a:chOff x="5762543" y="1754071"/>
            <a:chExt cx="2722124" cy="2444498"/>
          </a:xfrm>
        </p:grpSpPr>
        <p:sp>
          <p:nvSpPr>
            <p:cNvPr id="8" name="Freeform 42"/>
            <p:cNvSpPr>
              <a:spLocks/>
            </p:cNvSpPr>
            <p:nvPr/>
          </p:nvSpPr>
          <p:spPr bwMode="auto">
            <a:xfrm>
              <a:off x="5762543" y="1754071"/>
              <a:ext cx="2722124" cy="2444498"/>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rtlCol="0" anchor="ctr"/>
            <a:lstStyle/>
            <a:p>
              <a:pPr algn="ctr" defTabSz="1152071" fontAlgn="auto">
                <a:spcBef>
                  <a:spcPts val="0"/>
                </a:spcBef>
                <a:spcAft>
                  <a:spcPts val="0"/>
                </a:spcAft>
                <a:defRPr/>
              </a:pPr>
              <a:endParaRPr lang="zh-CN" altLang="en-US" kern="0">
                <a:solidFill>
                  <a:sysClr val="window" lastClr="FFFFFF"/>
                </a:solidFill>
                <a:latin typeface="Arial"/>
                <a:ea typeface="微软雅黑"/>
              </a:endParaRPr>
            </a:p>
          </p:txBody>
        </p:sp>
        <p:sp>
          <p:nvSpPr>
            <p:cNvPr id="9" name="Freeform 43"/>
            <p:cNvSpPr>
              <a:spLocks noEditPoints="1"/>
            </p:cNvSpPr>
            <p:nvPr/>
          </p:nvSpPr>
          <p:spPr bwMode="auto">
            <a:xfrm>
              <a:off x="5762543" y="1754071"/>
              <a:ext cx="2722124" cy="2444498"/>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70C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10" name="Freeform 49"/>
            <p:cNvSpPr>
              <a:spLocks noEditPoints="1"/>
            </p:cNvSpPr>
            <p:nvPr/>
          </p:nvSpPr>
          <p:spPr bwMode="auto">
            <a:xfrm>
              <a:off x="6726976" y="2298243"/>
              <a:ext cx="596272" cy="527780"/>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rgbClr val="0070C0"/>
            </a:solidFill>
            <a:ln>
              <a:noFill/>
            </a:ln>
            <a:ex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11" name="文本框 11"/>
            <p:cNvSpPr txBox="1"/>
            <p:nvPr/>
          </p:nvSpPr>
          <p:spPr>
            <a:xfrm>
              <a:off x="6565900" y="2907634"/>
              <a:ext cx="930050" cy="1270968"/>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defTabSz="1152071" fontAlgn="auto">
                <a:spcBef>
                  <a:spcPts val="0"/>
                </a:spcBef>
                <a:spcAft>
                  <a:spcPts val="0"/>
                </a:spcAft>
                <a:defRPr/>
              </a:pPr>
              <a:r>
                <a:rPr lang="en-US" altLang="zh-CN" b="1" kern="0" dirty="0">
                  <a:solidFill>
                    <a:sysClr val="windowText" lastClr="000000"/>
                  </a:solidFill>
                  <a:latin typeface="微软雅黑" panose="020B0503020204020204" pitchFamily="34" charset="-122"/>
                  <a:ea typeface="微软雅黑" panose="020B0503020204020204" pitchFamily="34" charset="-122"/>
                </a:rPr>
                <a:t>0 3</a:t>
              </a:r>
              <a:endParaRPr lang="zh-CN" altLang="en-US" b="1" kern="0" dirty="0">
                <a:solidFill>
                  <a:sysClr val="windowText" lastClr="000000"/>
                </a:solidFill>
                <a:latin typeface="微软雅黑" panose="020B0503020204020204" pitchFamily="34" charset="-122"/>
                <a:ea typeface="微软雅黑" panose="020B0503020204020204" pitchFamily="34" charset="-122"/>
              </a:endParaRPr>
            </a:p>
            <a:p>
              <a:pPr defTabSz="1152071" fontAlgn="auto">
                <a:spcBef>
                  <a:spcPts val="0"/>
                </a:spcBef>
                <a:spcAft>
                  <a:spcPts val="0"/>
                </a:spcAft>
                <a:defRPr/>
              </a:pPr>
              <a:endParaRPr lang="zh-CN" altLang="en-US" kern="0" dirty="0"/>
            </a:p>
          </p:txBody>
        </p:sp>
      </p:grpSp>
      <p:grpSp>
        <p:nvGrpSpPr>
          <p:cNvPr id="12" name="组合 11"/>
          <p:cNvGrpSpPr/>
          <p:nvPr/>
        </p:nvGrpSpPr>
        <p:grpSpPr>
          <a:xfrm>
            <a:off x="3307492" y="1627659"/>
            <a:ext cx="2832366" cy="2545417"/>
            <a:chOff x="3720086" y="1754071"/>
            <a:chExt cx="2719821" cy="2444498"/>
          </a:xfrm>
        </p:grpSpPr>
        <p:sp>
          <p:nvSpPr>
            <p:cNvPr id="13" name="Freeform 44"/>
            <p:cNvSpPr>
              <a:spLocks/>
            </p:cNvSpPr>
            <p:nvPr/>
          </p:nvSpPr>
          <p:spPr bwMode="auto">
            <a:xfrm>
              <a:off x="3720086" y="1754071"/>
              <a:ext cx="2719821" cy="2444498"/>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rtlCol="0" anchor="ctr"/>
            <a:lstStyle/>
            <a:p>
              <a:pPr algn="ctr" defTabSz="1152071" fontAlgn="auto">
                <a:spcBef>
                  <a:spcPts val="0"/>
                </a:spcBef>
                <a:spcAft>
                  <a:spcPts val="0"/>
                </a:spcAft>
                <a:defRPr/>
              </a:pPr>
              <a:endParaRPr lang="zh-CN" altLang="en-US" kern="0">
                <a:solidFill>
                  <a:sysClr val="window" lastClr="FFFFFF"/>
                </a:solidFill>
                <a:latin typeface="Arial"/>
                <a:ea typeface="微软雅黑"/>
              </a:endParaRPr>
            </a:p>
          </p:txBody>
        </p:sp>
        <p:grpSp>
          <p:nvGrpSpPr>
            <p:cNvPr id="14" name="组合 13"/>
            <p:cNvGrpSpPr/>
            <p:nvPr/>
          </p:nvGrpSpPr>
          <p:grpSpPr>
            <a:xfrm>
              <a:off x="3720086" y="1754071"/>
              <a:ext cx="2719821" cy="2444498"/>
              <a:chOff x="3720086" y="1754071"/>
              <a:chExt cx="2719821" cy="2444498"/>
            </a:xfrm>
          </p:grpSpPr>
          <p:sp>
            <p:nvSpPr>
              <p:cNvPr id="15" name="Freeform 45"/>
              <p:cNvSpPr>
                <a:spLocks noEditPoints="1"/>
              </p:cNvSpPr>
              <p:nvPr/>
            </p:nvSpPr>
            <p:spPr bwMode="auto">
              <a:xfrm>
                <a:off x="3720086" y="1754071"/>
                <a:ext cx="2719821" cy="2444498"/>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rgbClr val="ED7D31"/>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16" name="Freeform 48"/>
              <p:cNvSpPr>
                <a:spLocks noEditPoints="1"/>
              </p:cNvSpPr>
              <p:nvPr/>
            </p:nvSpPr>
            <p:spPr bwMode="auto">
              <a:xfrm>
                <a:off x="4681795" y="2264731"/>
                <a:ext cx="630518" cy="630518"/>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002060"/>
              </a:solidFill>
              <a:ln>
                <a:noFill/>
              </a:ln>
              <a:ex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17" name="文本框 17"/>
              <p:cNvSpPr txBox="1"/>
              <p:nvPr/>
            </p:nvSpPr>
            <p:spPr>
              <a:xfrm>
                <a:off x="4524593" y="2907634"/>
                <a:ext cx="930050" cy="1270968"/>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defTabSz="1152071" fontAlgn="auto">
                  <a:spcBef>
                    <a:spcPts val="0"/>
                  </a:spcBef>
                  <a:spcAft>
                    <a:spcPts val="0"/>
                  </a:spcAft>
                  <a:defRPr/>
                </a:pPr>
                <a:r>
                  <a:rPr lang="en-US" altLang="zh-CN" b="1" kern="0" dirty="0">
                    <a:solidFill>
                      <a:sysClr val="windowText" lastClr="000000"/>
                    </a:solidFill>
                    <a:latin typeface="微软雅黑" panose="020B0503020204020204" pitchFamily="34" charset="-122"/>
                    <a:ea typeface="微软雅黑" panose="020B0503020204020204" pitchFamily="34" charset="-122"/>
                  </a:rPr>
                  <a:t>0 2</a:t>
                </a:r>
                <a:endParaRPr lang="zh-CN" altLang="en-US" b="1" kern="0" dirty="0">
                  <a:solidFill>
                    <a:sysClr val="windowText" lastClr="000000"/>
                  </a:solidFill>
                  <a:latin typeface="微软雅黑" panose="020B0503020204020204" pitchFamily="34" charset="-122"/>
                  <a:ea typeface="微软雅黑" panose="020B0503020204020204" pitchFamily="34" charset="-122"/>
                </a:endParaRPr>
              </a:p>
              <a:p>
                <a:pPr defTabSz="1152071" fontAlgn="auto">
                  <a:spcBef>
                    <a:spcPts val="0"/>
                  </a:spcBef>
                  <a:spcAft>
                    <a:spcPts val="0"/>
                  </a:spcAft>
                  <a:defRPr/>
                </a:pPr>
                <a:endParaRPr lang="zh-CN" altLang="en-US" kern="0" dirty="0"/>
              </a:p>
            </p:txBody>
          </p:sp>
        </p:grpSp>
      </p:grpSp>
      <p:grpSp>
        <p:nvGrpSpPr>
          <p:cNvPr id="18" name="组合 17"/>
          <p:cNvGrpSpPr/>
          <p:nvPr/>
        </p:nvGrpSpPr>
        <p:grpSpPr>
          <a:xfrm>
            <a:off x="1179321" y="1627659"/>
            <a:ext cx="2834764" cy="2545417"/>
            <a:chOff x="1676477" y="1754071"/>
            <a:chExt cx="2722124" cy="2444498"/>
          </a:xfrm>
        </p:grpSpPr>
        <p:sp>
          <p:nvSpPr>
            <p:cNvPr id="19" name="Freeform 46"/>
            <p:cNvSpPr>
              <a:spLocks/>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rtlCol="0" anchor="ctr"/>
            <a:lstStyle/>
            <a:p>
              <a:pPr algn="ctr" defTabSz="1152071" fontAlgn="auto">
                <a:spcBef>
                  <a:spcPts val="0"/>
                </a:spcBef>
                <a:spcAft>
                  <a:spcPts val="0"/>
                </a:spcAft>
                <a:defRPr/>
              </a:pPr>
              <a:endParaRPr lang="zh-CN" altLang="en-US" kern="0">
                <a:solidFill>
                  <a:sysClr val="window" lastClr="FFFFFF"/>
                </a:solidFill>
                <a:latin typeface="Arial"/>
                <a:ea typeface="微软雅黑"/>
              </a:endParaRPr>
            </a:p>
          </p:txBody>
        </p:sp>
        <p:sp>
          <p:nvSpPr>
            <p:cNvPr id="20"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70C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21" name="Freeform 51"/>
            <p:cNvSpPr>
              <a:spLocks/>
            </p:cNvSpPr>
            <p:nvPr/>
          </p:nvSpPr>
          <p:spPr bwMode="auto">
            <a:xfrm>
              <a:off x="2331247" y="2302862"/>
              <a:ext cx="1176430" cy="560012"/>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ysClr val="windowText" lastClr="000000">
                <a:lumMod val="65000"/>
                <a:lumOff val="35000"/>
              </a:sysClr>
            </a:solidFill>
            <a:ln>
              <a:noFill/>
            </a:ln>
            <a:ex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22" name="文本框 22"/>
            <p:cNvSpPr txBox="1"/>
            <p:nvPr/>
          </p:nvSpPr>
          <p:spPr>
            <a:xfrm>
              <a:off x="2466100" y="2907636"/>
              <a:ext cx="930050" cy="679820"/>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defTabSz="1152071" fontAlgn="auto">
                <a:spcBef>
                  <a:spcPts val="0"/>
                </a:spcBef>
                <a:spcAft>
                  <a:spcPts val="0"/>
                </a:spcAft>
                <a:defRPr/>
              </a:pPr>
              <a:r>
                <a:rPr lang="en-US" altLang="zh-CN" b="1" kern="0" dirty="0">
                  <a:solidFill>
                    <a:sysClr val="windowText" lastClr="000000"/>
                  </a:solidFill>
                  <a:latin typeface="微软雅黑" panose="020B0503020204020204" pitchFamily="34" charset="-122"/>
                  <a:ea typeface="微软雅黑" panose="020B0503020204020204" pitchFamily="34" charset="-122"/>
                </a:rPr>
                <a:t>0 1</a:t>
              </a:r>
              <a:endParaRPr lang="zh-CN" altLang="en-US" b="1"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1815902" y="4440595"/>
            <a:ext cx="9245809" cy="1512338"/>
          </a:xfrm>
          <a:prstGeom prst="rect">
            <a:avLst/>
          </a:prstGeom>
        </p:spPr>
        <p:txBody>
          <a:bodyPr wrap="square" lIns="115193" tIns="57597" rIns="115193" bIns="57597">
            <a:spAutoFit/>
          </a:bodyPr>
          <a:lstStyle/>
          <a:p>
            <a:pPr>
              <a:lnSpc>
                <a:spcPct val="150000"/>
              </a:lnSpc>
              <a:spcBef>
                <a:spcPct val="0"/>
              </a:spcBef>
            </a:pPr>
            <a:r>
              <a:rPr lang="zh-CN" altLang="en-US" sz="15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点击输入您想要的文字内容点击输入您想要的文字内容点击输入您想要的文字内容点击输入您想要的文字内容点击输入您想要的文字内容点击输入您想要的文字内容点击输入您想要的文字内容</a:t>
            </a:r>
            <a:endParaRPr lang="en-US" altLang="zh-CN" sz="1500" cap="all" dirty="0">
              <a:latin typeface="微软雅黑" pitchFamily="34" charset="-122"/>
              <a:ea typeface="微软雅黑" pitchFamily="34" charset="-122"/>
            </a:endParaRPr>
          </a:p>
          <a:p>
            <a:pPr>
              <a:lnSpc>
                <a:spcPct val="150000"/>
              </a:lnSpc>
              <a:spcBef>
                <a:spcPct val="0"/>
              </a:spcBef>
            </a:pPr>
            <a:endParaRPr lang="en-US" altLang="zh-CN" sz="1500" cap="all" dirty="0">
              <a:latin typeface="微软雅黑" pitchFamily="34" charset="-122"/>
              <a:ea typeface="微软雅黑" pitchFamily="34" charset="-122"/>
            </a:endParaRPr>
          </a:p>
          <a:p>
            <a:pPr>
              <a:lnSpc>
                <a:spcPct val="150000"/>
              </a:lnSpc>
              <a:spcBef>
                <a:spcPct val="0"/>
              </a:spcBef>
            </a:pPr>
            <a:endParaRPr lang="en-US" altLang="zh-CN" sz="1500" cap="all" dirty="0">
              <a:latin typeface="微软雅黑" pitchFamily="34" charset="-122"/>
              <a:ea typeface="微软雅黑" pitchFamily="34" charset="-122"/>
            </a:endParaRPr>
          </a:p>
        </p:txBody>
      </p:sp>
      <p:grpSp>
        <p:nvGrpSpPr>
          <p:cNvPr id="24" name="组合 23"/>
          <p:cNvGrpSpPr/>
          <p:nvPr/>
        </p:nvGrpSpPr>
        <p:grpSpPr>
          <a:xfrm>
            <a:off x="952078" y="4517367"/>
            <a:ext cx="878168" cy="1079996"/>
            <a:chOff x="1676477" y="1754071"/>
            <a:chExt cx="2722124" cy="3348054"/>
          </a:xfrm>
        </p:grpSpPr>
        <p:sp>
          <p:nvSpPr>
            <p:cNvPr id="25" name="Freeform 46"/>
            <p:cNvSpPr>
              <a:spLocks/>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rtlCol="0" anchor="ctr"/>
            <a:lstStyle/>
            <a:p>
              <a:pPr algn="ctr" defTabSz="1152071" fontAlgn="auto">
                <a:spcBef>
                  <a:spcPts val="0"/>
                </a:spcBef>
                <a:spcAft>
                  <a:spcPts val="0"/>
                </a:spcAft>
                <a:defRPr/>
              </a:pPr>
              <a:endParaRPr lang="zh-CN" altLang="en-US" kern="0">
                <a:solidFill>
                  <a:sysClr val="window" lastClr="FFFFFF"/>
                </a:solidFill>
                <a:latin typeface="Arial"/>
                <a:ea typeface="微软雅黑"/>
              </a:endParaRPr>
            </a:p>
          </p:txBody>
        </p:sp>
        <p:sp>
          <p:nvSpPr>
            <p:cNvPr id="26"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70C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27" name="文本框 27"/>
            <p:cNvSpPr txBox="1"/>
            <p:nvPr/>
          </p:nvSpPr>
          <p:spPr>
            <a:xfrm>
              <a:off x="2466102" y="2907635"/>
              <a:ext cx="572625" cy="2194490"/>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defTabSz="1152071" fontAlgn="auto">
                <a:spcBef>
                  <a:spcPts val="0"/>
                </a:spcBef>
                <a:spcAft>
                  <a:spcPts val="0"/>
                </a:spcAft>
                <a:defRPr/>
              </a:pPr>
              <a:endParaRPr lang="zh-CN" altLang="en-US" b="1" kern="0" dirty="0">
                <a:solidFill>
                  <a:srgbClr val="C00000"/>
                </a:solidFill>
                <a:latin typeface="微软雅黑" panose="020B0503020204020204" pitchFamily="34" charset="-122"/>
                <a:ea typeface="微软雅黑" panose="020B0503020204020204" pitchFamily="34" charset="-122"/>
              </a:endParaRPr>
            </a:p>
          </p:txBody>
        </p:sp>
      </p:grpSp>
      <p:sp>
        <p:nvSpPr>
          <p:cNvPr id="28" name="矩形 27"/>
          <p:cNvSpPr/>
          <p:nvPr/>
        </p:nvSpPr>
        <p:spPr>
          <a:xfrm>
            <a:off x="1815902" y="5514763"/>
            <a:ext cx="9245809" cy="1512338"/>
          </a:xfrm>
          <a:prstGeom prst="rect">
            <a:avLst/>
          </a:prstGeom>
        </p:spPr>
        <p:txBody>
          <a:bodyPr wrap="square" lIns="115193" tIns="57597" rIns="115193" bIns="57597">
            <a:spAutoFit/>
          </a:bodyPr>
          <a:lstStyle/>
          <a:p>
            <a:pPr>
              <a:lnSpc>
                <a:spcPct val="150000"/>
              </a:lnSpc>
              <a:spcBef>
                <a:spcPct val="0"/>
              </a:spcBef>
            </a:pPr>
            <a:r>
              <a:rPr lang="zh-CN" altLang="en-US" sz="1500" cap="all" dirty="0">
                <a:latin typeface="微软雅黑" pitchFamily="34" charset="-122"/>
                <a:ea typeface="微软雅黑" pitchFamily="34" charset="-122"/>
              </a:rPr>
              <a:t>点击输入您想要的文字内容点击输入您想要的文字内容点击输入您想要的文字内容点击输入您想要的文字内容点击输入您想要的文字内容点击输入您想要的文字内容点击输入您想要的文字内容</a:t>
            </a:r>
            <a:endParaRPr lang="en-US" altLang="zh-CN" sz="1500" cap="all" dirty="0">
              <a:latin typeface="微软雅黑" pitchFamily="34" charset="-122"/>
              <a:ea typeface="微软雅黑" pitchFamily="34" charset="-122"/>
            </a:endParaRPr>
          </a:p>
          <a:p>
            <a:pPr>
              <a:lnSpc>
                <a:spcPct val="150000"/>
              </a:lnSpc>
              <a:spcBef>
                <a:spcPct val="0"/>
              </a:spcBef>
            </a:pPr>
            <a:endParaRPr lang="en-US" altLang="zh-CN" sz="1500" cap="all" dirty="0">
              <a:latin typeface="微软雅黑" pitchFamily="34" charset="-122"/>
              <a:ea typeface="微软雅黑" pitchFamily="34" charset="-122"/>
            </a:endParaRPr>
          </a:p>
          <a:p>
            <a:pPr>
              <a:lnSpc>
                <a:spcPct val="150000"/>
              </a:lnSpc>
              <a:spcBef>
                <a:spcPct val="0"/>
              </a:spcBef>
            </a:pPr>
            <a:endParaRPr lang="en-US" altLang="zh-CN" sz="1500" cap="all" dirty="0">
              <a:latin typeface="微软雅黑" pitchFamily="34" charset="-122"/>
              <a:ea typeface="微软雅黑" pitchFamily="34" charset="-122"/>
            </a:endParaRPr>
          </a:p>
        </p:txBody>
      </p:sp>
      <p:grpSp>
        <p:nvGrpSpPr>
          <p:cNvPr id="29" name="组合 28"/>
          <p:cNvGrpSpPr/>
          <p:nvPr/>
        </p:nvGrpSpPr>
        <p:grpSpPr>
          <a:xfrm>
            <a:off x="952078" y="5591536"/>
            <a:ext cx="878168" cy="1079996"/>
            <a:chOff x="1676477" y="1754071"/>
            <a:chExt cx="2722124" cy="3348054"/>
          </a:xfrm>
        </p:grpSpPr>
        <p:sp>
          <p:nvSpPr>
            <p:cNvPr id="30" name="Freeform 46"/>
            <p:cNvSpPr>
              <a:spLocks/>
            </p:cNvSpPr>
            <p:nvPr/>
          </p:nvSpPr>
          <p:spPr bwMode="auto">
            <a:xfrm>
              <a:off x="1676477" y="1754071"/>
              <a:ext cx="2722124" cy="2444498"/>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rtlCol="0" anchor="ctr"/>
            <a:lstStyle/>
            <a:p>
              <a:pPr algn="ctr" defTabSz="1152071" fontAlgn="auto">
                <a:spcBef>
                  <a:spcPts val="0"/>
                </a:spcBef>
                <a:spcAft>
                  <a:spcPts val="0"/>
                </a:spcAft>
                <a:defRPr/>
              </a:pPr>
              <a:endParaRPr lang="zh-CN" altLang="en-US" kern="0">
                <a:solidFill>
                  <a:sysClr val="window" lastClr="FFFFFF"/>
                </a:solidFill>
                <a:latin typeface="Arial"/>
                <a:ea typeface="微软雅黑"/>
              </a:endParaRPr>
            </a:p>
          </p:txBody>
        </p:sp>
        <p:sp>
          <p:nvSpPr>
            <p:cNvPr id="31" name="Freeform 47"/>
            <p:cNvSpPr>
              <a:spLocks noEditPoints="1"/>
            </p:cNvSpPr>
            <p:nvPr/>
          </p:nvSpPr>
          <p:spPr bwMode="auto">
            <a:xfrm>
              <a:off x="1676477" y="1754071"/>
              <a:ext cx="2722124" cy="2444498"/>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002060"/>
            </a:solidFill>
            <a:ln>
              <a:noFill/>
            </a:ln>
            <a:effectLst>
              <a:outerShdw blurRad="50800" dist="38100" algn="l" rotWithShape="0">
                <a:prstClr val="black">
                  <a:alpha val="40000"/>
                </a:prstClr>
              </a:outerShdw>
            </a:effectLst>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kern="0">
                <a:solidFill>
                  <a:sysClr val="windowText" lastClr="000000"/>
                </a:solidFill>
              </a:endParaRPr>
            </a:p>
          </p:txBody>
        </p:sp>
        <p:sp>
          <p:nvSpPr>
            <p:cNvPr id="32" name="文本框 32"/>
            <p:cNvSpPr txBox="1"/>
            <p:nvPr/>
          </p:nvSpPr>
          <p:spPr>
            <a:xfrm>
              <a:off x="2466102" y="2907635"/>
              <a:ext cx="572625" cy="2194490"/>
            </a:xfrm>
            <a:prstGeom prst="rect">
              <a:avLst/>
            </a:prstGeom>
            <a:noFill/>
          </p:spPr>
          <p:txBody>
            <a:bodyPr wrap="none"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defTabSz="1152071" fontAlgn="auto">
                <a:spcBef>
                  <a:spcPts val="0"/>
                </a:spcBef>
                <a:spcAft>
                  <a:spcPts val="0"/>
                </a:spcAft>
                <a:defRPr/>
              </a:pPr>
              <a:endParaRPr lang="zh-CN" altLang="en-US" b="1" kern="0" dirty="0">
                <a:solidFill>
                  <a:srgbClr val="C00000"/>
                </a:solidFill>
                <a:latin typeface="微软雅黑" panose="020B0503020204020204" pitchFamily="34" charset="-122"/>
                <a:ea typeface="微软雅黑" panose="020B0503020204020204" pitchFamily="34" charset="-122"/>
              </a:endParaRPr>
            </a:p>
          </p:txBody>
        </p:sp>
      </p:grpSp>
      <p:grpSp>
        <p:nvGrpSpPr>
          <p:cNvPr id="33" name="组合 32"/>
          <p:cNvGrpSpPr/>
          <p:nvPr/>
        </p:nvGrpSpPr>
        <p:grpSpPr>
          <a:xfrm>
            <a:off x="323215" y="226060"/>
            <a:ext cx="4758690" cy="604520"/>
            <a:chOff x="3446" y="3006"/>
            <a:chExt cx="7494" cy="952"/>
          </a:xfrm>
        </p:grpSpPr>
        <p:sp>
          <p:nvSpPr>
            <p:cNvPr id="34"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4</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35" name="组合 34"/>
            <p:cNvGrpSpPr/>
            <p:nvPr/>
          </p:nvGrpSpPr>
          <p:grpSpPr>
            <a:xfrm>
              <a:off x="3446" y="3006"/>
              <a:ext cx="1056" cy="952"/>
              <a:chOff x="2946" y="3456"/>
              <a:chExt cx="1056" cy="952"/>
            </a:xfrm>
          </p:grpSpPr>
          <p:sp>
            <p:nvSpPr>
              <p:cNvPr id="36"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37" name="图片 36" descr="2025501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2553491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233579" y="3665998"/>
            <a:ext cx="3700443" cy="1609035"/>
          </a:xfrm>
          <a:prstGeom prst="rect">
            <a:avLst/>
          </a:prstGeom>
        </p:spPr>
        <p:txBody>
          <a:bodyPr wrap="square" lIns="115193" tIns="57597" rIns="115193" bIns="57597">
            <a:spAutoFit/>
          </a:bodyPr>
          <a:lstStyle/>
          <a:p>
            <a:r>
              <a:rPr lang="zh-CN" altLang="en-US" sz="1400" dirty="0">
                <a:latin typeface="微软雅黑" panose="020B0503020204020204" pitchFamily="34" charset="-122"/>
                <a:ea typeface="微软雅黑" panose="020B0503020204020204" pitchFamily="34" charset="-122"/>
              </a:rPr>
              <a:t>在此添加文字内容在此添加文字内容在此添加文字内容在此添加文字内容</a:t>
            </a:r>
          </a:p>
          <a:p>
            <a:r>
              <a:rPr lang="zh-CN" altLang="en-US" sz="1400" dirty="0">
                <a:latin typeface="微软雅黑" panose="020B0503020204020204" pitchFamily="34" charset="-122"/>
                <a:ea typeface="微软雅黑" panose="020B0503020204020204" pitchFamily="34" charset="-122"/>
              </a:rPr>
              <a:t>在此添加文字内容在此添加文字内容</a:t>
            </a:r>
          </a:p>
          <a:p>
            <a:r>
              <a:rPr lang="zh-CN" altLang="en-US" sz="1400" dirty="0">
                <a:latin typeface="微软雅黑" panose="020B0503020204020204" pitchFamily="34" charset="-122"/>
                <a:ea typeface="微软雅黑" panose="020B0503020204020204" pitchFamily="34" charset="-122"/>
              </a:rPr>
              <a:t>在此添加文字内容在此添加文字内容</a:t>
            </a:r>
          </a:p>
          <a:p>
            <a:endParaRPr lang="zh-CN" altLang="en-US" sz="1400" dirty="0">
              <a:latin typeface="微软雅黑" panose="020B0503020204020204" pitchFamily="34" charset="-122"/>
              <a:ea typeface="微软雅黑" panose="020B0503020204020204" pitchFamily="34" charset="-122"/>
            </a:endParaRPr>
          </a:p>
          <a:p>
            <a:endParaRPr lang="zh-CN" altLang="en-US" sz="1400" dirty="0">
              <a:latin typeface="微软雅黑" panose="020B0503020204020204" pitchFamily="34" charset="-122"/>
              <a:ea typeface="微软雅黑" panose="020B0503020204020204" pitchFamily="34" charset="-122"/>
            </a:endParaRPr>
          </a:p>
          <a:p>
            <a:endParaRPr lang="zh-CN" altLang="en-US" sz="1300" dirty="0">
              <a:latin typeface="微软雅黑" panose="020B0503020204020204" pitchFamily="34" charset="-122"/>
              <a:ea typeface="微软雅黑" panose="020B0503020204020204" pitchFamily="34" charset="-122"/>
            </a:endParaRPr>
          </a:p>
        </p:txBody>
      </p:sp>
      <p:sp>
        <p:nvSpPr>
          <p:cNvPr id="3" name="矩形 2"/>
          <p:cNvSpPr/>
          <p:nvPr/>
        </p:nvSpPr>
        <p:spPr>
          <a:xfrm>
            <a:off x="7244117" y="5143342"/>
            <a:ext cx="3689905" cy="969440"/>
          </a:xfrm>
          <a:prstGeom prst="rect">
            <a:avLst/>
          </a:prstGeom>
        </p:spPr>
        <p:txBody>
          <a:bodyPr wrap="square" lIns="115193" tIns="57597" rIns="115193" bIns="57597">
            <a:spAutoFit/>
          </a:bodyPr>
          <a:lstStyle/>
          <a:p>
            <a:r>
              <a:rPr lang="zh-CN" altLang="en-US" sz="1400" dirty="0">
                <a:latin typeface="微软雅黑" panose="020B0503020204020204" pitchFamily="34" charset="-122"/>
                <a:ea typeface="微软雅黑" panose="020B0503020204020204" pitchFamily="34" charset="-122"/>
              </a:rPr>
              <a:t>在此添加文字内容在此添加文字内容在此添加文字内容在此添加文字内容</a:t>
            </a:r>
          </a:p>
          <a:p>
            <a:r>
              <a:rPr lang="zh-CN" altLang="en-US" sz="1400" dirty="0">
                <a:latin typeface="微软雅黑" panose="020B0503020204020204" pitchFamily="34" charset="-122"/>
                <a:ea typeface="微软雅黑" panose="020B0503020204020204" pitchFamily="34" charset="-122"/>
              </a:rPr>
              <a:t>在此添加文字内容在此添加文字内容</a:t>
            </a:r>
          </a:p>
          <a:p>
            <a:r>
              <a:rPr lang="zh-CN" altLang="en-US" sz="1400" dirty="0">
                <a:latin typeface="微软雅黑" panose="020B0503020204020204" pitchFamily="34" charset="-122"/>
                <a:ea typeface="微软雅黑" panose="020B0503020204020204" pitchFamily="34" charset="-122"/>
              </a:rPr>
              <a:t>在此添加文字内容在此添加文字内容</a:t>
            </a:r>
          </a:p>
        </p:txBody>
      </p:sp>
      <p:sp>
        <p:nvSpPr>
          <p:cNvPr id="4" name="矩形 3"/>
          <p:cNvSpPr/>
          <p:nvPr/>
        </p:nvSpPr>
        <p:spPr>
          <a:xfrm>
            <a:off x="7197251" y="2899519"/>
            <a:ext cx="3327578" cy="426542"/>
          </a:xfrm>
          <a:prstGeom prst="rect">
            <a:avLst/>
          </a:prstGeom>
        </p:spPr>
        <p:txBody>
          <a:bodyPr wrap="square" lIns="115193" tIns="57597" rIns="115193" bIns="57597">
            <a:spAutoFit/>
          </a:bodyPr>
          <a:lstStyle/>
          <a:p>
            <a:r>
              <a:rPr lang="zh-CN" altLang="en-US" sz="2000" b="1" dirty="0">
                <a:latin typeface="微软雅黑" panose="020B0503020204020204" pitchFamily="34" charset="-122"/>
                <a:ea typeface="微软雅黑" panose="020B0503020204020204" pitchFamily="34" charset="-122"/>
              </a:rPr>
              <a:t>添加小标题</a:t>
            </a:r>
          </a:p>
        </p:txBody>
      </p:sp>
      <p:grpSp>
        <p:nvGrpSpPr>
          <p:cNvPr id="5" name="组合 4"/>
          <p:cNvGrpSpPr/>
          <p:nvPr/>
        </p:nvGrpSpPr>
        <p:grpSpPr>
          <a:xfrm>
            <a:off x="1315019" y="2188900"/>
            <a:ext cx="4877434" cy="3560486"/>
            <a:chOff x="1173163" y="1347788"/>
            <a:chExt cx="3522663" cy="2571750"/>
          </a:xfrm>
          <a:solidFill>
            <a:sysClr val="window" lastClr="FFFFFF"/>
          </a:solidFill>
        </p:grpSpPr>
        <p:grpSp>
          <p:nvGrpSpPr>
            <p:cNvPr id="6" name="组合 5"/>
            <p:cNvGrpSpPr/>
            <p:nvPr/>
          </p:nvGrpSpPr>
          <p:grpSpPr>
            <a:xfrm>
              <a:off x="1173163" y="1347788"/>
              <a:ext cx="1693863" cy="1250950"/>
              <a:chOff x="1173163" y="1347788"/>
              <a:chExt cx="1693863" cy="1250950"/>
            </a:xfrm>
            <a:grpFill/>
          </p:grpSpPr>
          <p:sp>
            <p:nvSpPr>
              <p:cNvPr id="13" name="Freeform 8"/>
              <p:cNvSpPr>
                <a:spLocks noEditPoints="1"/>
              </p:cNvSpPr>
              <p:nvPr/>
            </p:nvSpPr>
            <p:spPr bwMode="auto">
              <a:xfrm>
                <a:off x="1173163" y="1347788"/>
                <a:ext cx="1693863" cy="1250950"/>
              </a:xfrm>
              <a:custGeom>
                <a:avLst/>
                <a:gdLst>
                  <a:gd name="T0" fmla="*/ 29 w 50"/>
                  <a:gd name="T1" fmla="*/ 4 h 37"/>
                  <a:gd name="T2" fmla="*/ 5 w 50"/>
                  <a:gd name="T3" fmla="*/ 11 h 37"/>
                  <a:gd name="T4" fmla="*/ 11 w 50"/>
                  <a:gd name="T5" fmla="*/ 34 h 37"/>
                  <a:gd name="T6" fmla="*/ 20 w 50"/>
                  <a:gd name="T7" fmla="*/ 37 h 37"/>
                  <a:gd name="T8" fmla="*/ 20 w 50"/>
                  <a:gd name="T9" fmla="*/ 37 h 37"/>
                  <a:gd name="T10" fmla="*/ 50 w 50"/>
                  <a:gd name="T11" fmla="*/ 37 h 37"/>
                  <a:gd name="T12" fmla="*/ 35 w 50"/>
                  <a:gd name="T13" fmla="*/ 11 h 37"/>
                  <a:gd name="T14" fmla="*/ 35 w 50"/>
                  <a:gd name="T15" fmla="*/ 11 h 37"/>
                  <a:gd name="T16" fmla="*/ 29 w 50"/>
                  <a:gd name="T17" fmla="*/ 4 h 37"/>
                  <a:gd name="T18" fmla="*/ 32 w 50"/>
                  <a:gd name="T19" fmla="*/ 26 h 37"/>
                  <a:gd name="T20" fmla="*/ 13 w 50"/>
                  <a:gd name="T21" fmla="*/ 32 h 37"/>
                  <a:gd name="T22" fmla="*/ 8 w 50"/>
                  <a:gd name="T23" fmla="*/ 12 h 37"/>
                  <a:gd name="T24" fmla="*/ 27 w 50"/>
                  <a:gd name="T25" fmla="*/ 7 h 37"/>
                  <a:gd name="T26" fmla="*/ 32 w 50"/>
                  <a:gd name="T27" fmla="*/ 2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9" y="4"/>
                    </a:moveTo>
                    <a:cubicBezTo>
                      <a:pt x="20" y="0"/>
                      <a:pt x="10" y="2"/>
                      <a:pt x="5" y="11"/>
                    </a:cubicBezTo>
                    <a:cubicBezTo>
                      <a:pt x="0" y="19"/>
                      <a:pt x="3" y="29"/>
                      <a:pt x="11" y="34"/>
                    </a:cubicBezTo>
                    <a:cubicBezTo>
                      <a:pt x="14" y="36"/>
                      <a:pt x="17" y="37"/>
                      <a:pt x="20" y="37"/>
                    </a:cubicBezTo>
                    <a:cubicBezTo>
                      <a:pt x="20" y="37"/>
                      <a:pt x="20" y="37"/>
                      <a:pt x="20" y="37"/>
                    </a:cubicBezTo>
                    <a:cubicBezTo>
                      <a:pt x="50" y="37"/>
                      <a:pt x="50" y="37"/>
                      <a:pt x="50" y="37"/>
                    </a:cubicBezTo>
                    <a:cubicBezTo>
                      <a:pt x="35" y="11"/>
                      <a:pt x="35" y="11"/>
                      <a:pt x="35" y="11"/>
                    </a:cubicBezTo>
                    <a:cubicBezTo>
                      <a:pt x="35" y="11"/>
                      <a:pt x="35" y="11"/>
                      <a:pt x="35" y="11"/>
                    </a:cubicBezTo>
                    <a:cubicBezTo>
                      <a:pt x="34" y="8"/>
                      <a:pt x="31" y="6"/>
                      <a:pt x="29" y="4"/>
                    </a:cubicBezTo>
                    <a:close/>
                    <a:moveTo>
                      <a:pt x="32" y="26"/>
                    </a:moveTo>
                    <a:cubicBezTo>
                      <a:pt x="28" y="33"/>
                      <a:pt x="20" y="36"/>
                      <a:pt x="13" y="32"/>
                    </a:cubicBezTo>
                    <a:cubicBezTo>
                      <a:pt x="6" y="28"/>
                      <a:pt x="4" y="19"/>
                      <a:pt x="8" y="12"/>
                    </a:cubicBezTo>
                    <a:cubicBezTo>
                      <a:pt x="12" y="5"/>
                      <a:pt x="20" y="3"/>
                      <a:pt x="27" y="7"/>
                    </a:cubicBezTo>
                    <a:cubicBezTo>
                      <a:pt x="34" y="11"/>
                      <a:pt x="36" y="20"/>
                      <a:pt x="32" y="26"/>
                    </a:cubicBezTo>
                    <a:close/>
                  </a:path>
                </a:pathLst>
              </a:custGeom>
              <a:solidFill>
                <a:srgbClr val="ED7D31"/>
              </a:solidFill>
              <a:ln>
                <a:noFill/>
              </a:ln>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sz="1500" kern="0">
                  <a:solidFill>
                    <a:sysClr val="windowText" lastClr="000000"/>
                  </a:solidFill>
                </a:endParaRPr>
              </a:p>
            </p:txBody>
          </p:sp>
          <p:grpSp>
            <p:nvGrpSpPr>
              <p:cNvPr id="14" name="组合 13"/>
              <p:cNvGrpSpPr/>
              <p:nvPr/>
            </p:nvGrpSpPr>
            <p:grpSpPr>
              <a:xfrm>
                <a:off x="1454690" y="1642604"/>
                <a:ext cx="777050" cy="714636"/>
                <a:chOff x="2539987" y="959963"/>
                <a:chExt cx="777050" cy="714636"/>
              </a:xfrm>
              <a:grpFill/>
            </p:grpSpPr>
            <p:sp>
              <p:nvSpPr>
                <p:cNvPr id="15" name="TextBox 417"/>
                <p:cNvSpPr txBox="1"/>
                <p:nvPr/>
              </p:nvSpPr>
              <p:spPr>
                <a:xfrm>
                  <a:off x="2551952" y="959963"/>
                  <a:ext cx="765085" cy="222308"/>
                </a:xfrm>
                <a:prstGeom prst="rect">
                  <a:avLst/>
                </a:prstGeom>
                <a:noFill/>
              </p:spPr>
              <p:txBody>
                <a:bodyPr wrap="square" rtlCol="0">
                  <a:spAutoFit/>
                </a:bodyPr>
                <a:lstStyle/>
                <a:p>
                  <a:pPr algn="ctr" defTabSz="1152071" fontAlgn="auto">
                    <a:spcBef>
                      <a:spcPts val="0"/>
                    </a:spcBef>
                    <a:spcAft>
                      <a:spcPts val="0"/>
                    </a:spcAft>
                    <a:defRPr/>
                  </a:pPr>
                  <a:r>
                    <a:rPr lang="en-US" altLang="zh-CN" sz="1400" kern="0" spc="378" dirty="0">
                      <a:solidFill>
                        <a:sysClr val="windowText" lastClr="000000"/>
                      </a:solidFill>
                      <a:latin typeface="微软雅黑" panose="020B0503020204020204" pitchFamily="34" charset="-122"/>
                      <a:ea typeface="微软雅黑" panose="020B0503020204020204" pitchFamily="34" charset="-122"/>
                    </a:rPr>
                    <a:t>01</a:t>
                  </a:r>
                  <a:endParaRPr lang="zh-CN" altLang="en-US" sz="1400" kern="0" spc="378" dirty="0">
                    <a:solidFill>
                      <a:sysClr val="windowText" lastClr="000000"/>
                    </a:solidFill>
                    <a:latin typeface="微软雅黑" panose="020B0503020204020204" pitchFamily="34" charset="-122"/>
                    <a:ea typeface="微软雅黑" panose="020B0503020204020204" pitchFamily="34" charset="-122"/>
                  </a:endParaRPr>
                </a:p>
              </p:txBody>
            </p:sp>
            <p:sp>
              <p:nvSpPr>
                <p:cNvPr id="16" name="TextBox 418"/>
                <p:cNvSpPr txBox="1"/>
                <p:nvPr/>
              </p:nvSpPr>
              <p:spPr>
                <a:xfrm>
                  <a:off x="2539987" y="1282462"/>
                  <a:ext cx="765085" cy="392137"/>
                </a:xfrm>
                <a:prstGeom prst="rect">
                  <a:avLst/>
                </a:prstGeom>
                <a:noFill/>
              </p:spPr>
              <p:txBody>
                <a:bodyPr wrap="square" rtlCol="0">
                  <a:spAutoFit/>
                </a:bodyPr>
                <a:lstStyle/>
                <a:p>
                  <a:pPr algn="ctr" defTabSz="1152071" fontAlgn="auto">
                    <a:spcBef>
                      <a:spcPts val="0"/>
                    </a:spcBef>
                    <a:spcAft>
                      <a:spcPts val="0"/>
                    </a:spcAft>
                    <a:defRPr/>
                  </a:pPr>
                  <a:r>
                    <a:rPr lang="zh-CN" altLang="en-US" sz="1400" b="1" kern="0" dirty="0">
                      <a:solidFill>
                        <a:sysClr val="windowText" lastClr="000000"/>
                      </a:solidFill>
                      <a:latin typeface="微软雅黑" panose="020B0503020204020204" pitchFamily="34" charset="-122"/>
                      <a:ea typeface="微软雅黑" panose="020B0503020204020204" pitchFamily="34" charset="-122"/>
                    </a:rPr>
                    <a:t>单击添加标题</a:t>
                  </a:r>
                </a:p>
              </p:txBody>
            </p:sp>
            <p:cxnSp>
              <p:nvCxnSpPr>
                <p:cNvPr id="17" name="直接连接符 16"/>
                <p:cNvCxnSpPr/>
                <p:nvPr/>
              </p:nvCxnSpPr>
              <p:spPr>
                <a:xfrm>
                  <a:off x="2681790" y="1298910"/>
                  <a:ext cx="495055" cy="0"/>
                </a:xfrm>
                <a:prstGeom prst="line">
                  <a:avLst/>
                </a:prstGeom>
                <a:grpFill/>
                <a:ln w="3175" cap="flat" cmpd="sng" algn="ctr">
                  <a:solidFill>
                    <a:sysClr val="window" lastClr="FFFFFF"/>
                  </a:solidFill>
                  <a:prstDash val="solid"/>
                  <a:miter lim="800000"/>
                </a:ln>
                <a:effectLst/>
              </p:spPr>
            </p:cxnSp>
          </p:grpSp>
        </p:grpSp>
        <p:grpSp>
          <p:nvGrpSpPr>
            <p:cNvPr id="7" name="组合 6"/>
            <p:cNvGrpSpPr/>
            <p:nvPr/>
          </p:nvGrpSpPr>
          <p:grpSpPr>
            <a:xfrm>
              <a:off x="3001963" y="2667000"/>
              <a:ext cx="1693863" cy="1252538"/>
              <a:chOff x="3001963" y="2667000"/>
              <a:chExt cx="1693863" cy="1252538"/>
            </a:xfrm>
            <a:grpFill/>
          </p:grpSpPr>
          <p:sp>
            <p:nvSpPr>
              <p:cNvPr id="8" name="Freeform 9"/>
              <p:cNvSpPr>
                <a:spLocks noEditPoints="1"/>
              </p:cNvSpPr>
              <p:nvPr/>
            </p:nvSpPr>
            <p:spPr bwMode="auto">
              <a:xfrm>
                <a:off x="3001963" y="2667000"/>
                <a:ext cx="1693863" cy="1252538"/>
              </a:xfrm>
              <a:custGeom>
                <a:avLst/>
                <a:gdLst>
                  <a:gd name="T0" fmla="*/ 22 w 50"/>
                  <a:gd name="T1" fmla="*/ 32 h 37"/>
                  <a:gd name="T2" fmla="*/ 45 w 50"/>
                  <a:gd name="T3" fmla="*/ 26 h 37"/>
                  <a:gd name="T4" fmla="*/ 39 w 50"/>
                  <a:gd name="T5" fmla="*/ 2 h 37"/>
                  <a:gd name="T6" fmla="*/ 30 w 50"/>
                  <a:gd name="T7" fmla="*/ 0 h 37"/>
                  <a:gd name="T8" fmla="*/ 30 w 50"/>
                  <a:gd name="T9" fmla="*/ 0 h 37"/>
                  <a:gd name="T10" fmla="*/ 0 w 50"/>
                  <a:gd name="T11" fmla="*/ 0 h 37"/>
                  <a:gd name="T12" fmla="*/ 15 w 50"/>
                  <a:gd name="T13" fmla="*/ 26 h 37"/>
                  <a:gd name="T14" fmla="*/ 15 w 50"/>
                  <a:gd name="T15" fmla="*/ 26 h 37"/>
                  <a:gd name="T16" fmla="*/ 22 w 50"/>
                  <a:gd name="T17" fmla="*/ 32 h 37"/>
                  <a:gd name="T18" fmla="*/ 18 w 50"/>
                  <a:gd name="T19" fmla="*/ 10 h 37"/>
                  <a:gd name="T20" fmla="*/ 37 w 50"/>
                  <a:gd name="T21" fmla="*/ 5 h 37"/>
                  <a:gd name="T22" fmla="*/ 43 w 50"/>
                  <a:gd name="T23" fmla="*/ 25 h 37"/>
                  <a:gd name="T24" fmla="*/ 23 w 50"/>
                  <a:gd name="T25" fmla="*/ 30 h 37"/>
                  <a:gd name="T26" fmla="*/ 18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22" y="32"/>
                    </a:moveTo>
                    <a:cubicBezTo>
                      <a:pt x="30" y="37"/>
                      <a:pt x="40" y="34"/>
                      <a:pt x="45" y="26"/>
                    </a:cubicBezTo>
                    <a:cubicBezTo>
                      <a:pt x="50" y="18"/>
                      <a:pt x="47" y="7"/>
                      <a:pt x="39" y="2"/>
                    </a:cubicBezTo>
                    <a:cubicBezTo>
                      <a:pt x="36" y="1"/>
                      <a:pt x="33" y="0"/>
                      <a:pt x="30" y="0"/>
                    </a:cubicBezTo>
                    <a:cubicBezTo>
                      <a:pt x="30" y="0"/>
                      <a:pt x="30" y="0"/>
                      <a:pt x="30" y="0"/>
                    </a:cubicBezTo>
                    <a:cubicBezTo>
                      <a:pt x="0" y="0"/>
                      <a:pt x="0" y="0"/>
                      <a:pt x="0" y="0"/>
                    </a:cubicBezTo>
                    <a:cubicBezTo>
                      <a:pt x="15" y="26"/>
                      <a:pt x="15" y="26"/>
                      <a:pt x="15" y="26"/>
                    </a:cubicBezTo>
                    <a:cubicBezTo>
                      <a:pt x="15" y="26"/>
                      <a:pt x="15" y="26"/>
                      <a:pt x="15" y="26"/>
                    </a:cubicBezTo>
                    <a:cubicBezTo>
                      <a:pt x="17" y="28"/>
                      <a:pt x="19" y="31"/>
                      <a:pt x="22" y="32"/>
                    </a:cubicBezTo>
                    <a:close/>
                    <a:moveTo>
                      <a:pt x="18" y="10"/>
                    </a:moveTo>
                    <a:cubicBezTo>
                      <a:pt x="22" y="3"/>
                      <a:pt x="31" y="1"/>
                      <a:pt x="37" y="5"/>
                    </a:cubicBezTo>
                    <a:cubicBezTo>
                      <a:pt x="44" y="9"/>
                      <a:pt x="47" y="18"/>
                      <a:pt x="43" y="25"/>
                    </a:cubicBezTo>
                    <a:cubicBezTo>
                      <a:pt x="39" y="31"/>
                      <a:pt x="30" y="34"/>
                      <a:pt x="23" y="30"/>
                    </a:cubicBezTo>
                    <a:cubicBezTo>
                      <a:pt x="16" y="26"/>
                      <a:pt x="14" y="17"/>
                      <a:pt x="18" y="10"/>
                    </a:cubicBezTo>
                    <a:close/>
                  </a:path>
                </a:pathLst>
              </a:custGeom>
              <a:solidFill>
                <a:srgbClr val="ED7D31"/>
              </a:solidFill>
              <a:ln>
                <a:noFill/>
              </a:ln>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sz="1500" kern="0">
                  <a:solidFill>
                    <a:sysClr val="windowText" lastClr="000000"/>
                  </a:solidFill>
                </a:endParaRPr>
              </a:p>
            </p:txBody>
          </p:sp>
          <p:grpSp>
            <p:nvGrpSpPr>
              <p:cNvPr id="9" name="组合 8"/>
              <p:cNvGrpSpPr/>
              <p:nvPr/>
            </p:nvGrpSpPr>
            <p:grpSpPr>
              <a:xfrm>
                <a:off x="3626895" y="2861242"/>
                <a:ext cx="777050" cy="714636"/>
                <a:chOff x="2539987" y="959963"/>
                <a:chExt cx="777050" cy="714636"/>
              </a:xfrm>
              <a:grpFill/>
            </p:grpSpPr>
            <p:sp>
              <p:nvSpPr>
                <p:cNvPr id="10" name="TextBox 425"/>
                <p:cNvSpPr txBox="1"/>
                <p:nvPr/>
              </p:nvSpPr>
              <p:spPr>
                <a:xfrm>
                  <a:off x="2551952" y="959963"/>
                  <a:ext cx="765085" cy="222308"/>
                </a:xfrm>
                <a:prstGeom prst="rect">
                  <a:avLst/>
                </a:prstGeom>
                <a:noFill/>
              </p:spPr>
              <p:txBody>
                <a:bodyPr wrap="square" rtlCol="0">
                  <a:spAutoFit/>
                </a:bodyPr>
                <a:lstStyle/>
                <a:p>
                  <a:pPr algn="ctr" defTabSz="1152071" fontAlgn="auto">
                    <a:spcBef>
                      <a:spcPts val="0"/>
                    </a:spcBef>
                    <a:spcAft>
                      <a:spcPts val="0"/>
                    </a:spcAft>
                    <a:defRPr/>
                  </a:pPr>
                  <a:r>
                    <a:rPr lang="en-US" altLang="zh-CN" sz="1400" kern="0" spc="378" dirty="0">
                      <a:solidFill>
                        <a:sysClr val="windowText" lastClr="000000"/>
                      </a:solidFill>
                      <a:latin typeface="微软雅黑" panose="020B0503020204020204" pitchFamily="34" charset="-122"/>
                      <a:ea typeface="微软雅黑" panose="020B0503020204020204" pitchFamily="34" charset="-122"/>
                    </a:rPr>
                    <a:t>04</a:t>
                  </a:r>
                  <a:endParaRPr lang="zh-CN" altLang="en-US" sz="1400" kern="0" spc="378" dirty="0">
                    <a:solidFill>
                      <a:sysClr val="windowText" lastClr="000000"/>
                    </a:solidFill>
                    <a:latin typeface="微软雅黑" panose="020B0503020204020204" pitchFamily="34" charset="-122"/>
                    <a:ea typeface="微软雅黑" panose="020B0503020204020204" pitchFamily="34" charset="-122"/>
                  </a:endParaRPr>
                </a:p>
              </p:txBody>
            </p:sp>
            <p:sp>
              <p:nvSpPr>
                <p:cNvPr id="11" name="TextBox 426"/>
                <p:cNvSpPr txBox="1"/>
                <p:nvPr/>
              </p:nvSpPr>
              <p:spPr>
                <a:xfrm>
                  <a:off x="2539987" y="1282462"/>
                  <a:ext cx="765085" cy="392137"/>
                </a:xfrm>
                <a:prstGeom prst="rect">
                  <a:avLst/>
                </a:prstGeom>
                <a:noFill/>
              </p:spPr>
              <p:txBody>
                <a:bodyPr wrap="square" rtlCol="0">
                  <a:spAutoFit/>
                </a:bodyPr>
                <a:lstStyle/>
                <a:p>
                  <a:pPr algn="ctr" defTabSz="1152071" fontAlgn="auto">
                    <a:spcBef>
                      <a:spcPts val="0"/>
                    </a:spcBef>
                    <a:spcAft>
                      <a:spcPts val="0"/>
                    </a:spcAft>
                    <a:defRPr/>
                  </a:pPr>
                  <a:r>
                    <a:rPr lang="zh-CN" altLang="en-US" sz="1400" b="1" kern="0" dirty="0">
                      <a:solidFill>
                        <a:sysClr val="windowText" lastClr="000000"/>
                      </a:solidFill>
                      <a:latin typeface="微软雅黑" panose="020B0503020204020204" pitchFamily="34" charset="-122"/>
                      <a:ea typeface="微软雅黑" panose="020B0503020204020204" pitchFamily="34" charset="-122"/>
                    </a:rPr>
                    <a:t>单击添加标题</a:t>
                  </a:r>
                </a:p>
              </p:txBody>
            </p:sp>
            <p:cxnSp>
              <p:nvCxnSpPr>
                <p:cNvPr id="12" name="直接连接符 11"/>
                <p:cNvCxnSpPr/>
                <p:nvPr/>
              </p:nvCxnSpPr>
              <p:spPr>
                <a:xfrm>
                  <a:off x="2681790" y="1298910"/>
                  <a:ext cx="495055" cy="0"/>
                </a:xfrm>
                <a:prstGeom prst="line">
                  <a:avLst/>
                </a:prstGeom>
                <a:grpFill/>
                <a:ln w="3175" cap="flat" cmpd="sng" algn="ctr">
                  <a:solidFill>
                    <a:sysClr val="window" lastClr="FFFFFF"/>
                  </a:solidFill>
                  <a:prstDash val="solid"/>
                  <a:miter lim="800000"/>
                </a:ln>
                <a:effectLst/>
              </p:spPr>
            </p:cxnSp>
          </p:grpSp>
        </p:grpSp>
      </p:grpSp>
      <p:grpSp>
        <p:nvGrpSpPr>
          <p:cNvPr id="18" name="组合 17"/>
          <p:cNvGrpSpPr/>
          <p:nvPr/>
        </p:nvGrpSpPr>
        <p:grpSpPr>
          <a:xfrm>
            <a:off x="1382600" y="2169779"/>
            <a:ext cx="4877434" cy="3560486"/>
            <a:chOff x="1173163" y="1347788"/>
            <a:chExt cx="3522663" cy="2571750"/>
          </a:xfrm>
          <a:solidFill>
            <a:srgbClr val="FFC000"/>
          </a:solidFill>
        </p:grpSpPr>
        <p:grpSp>
          <p:nvGrpSpPr>
            <p:cNvPr id="19" name="组合 18"/>
            <p:cNvGrpSpPr/>
            <p:nvPr/>
          </p:nvGrpSpPr>
          <p:grpSpPr>
            <a:xfrm>
              <a:off x="1173163" y="2667000"/>
              <a:ext cx="1693863" cy="1252538"/>
              <a:chOff x="1173163" y="2667000"/>
              <a:chExt cx="1693863" cy="1252538"/>
            </a:xfrm>
            <a:grpFill/>
          </p:grpSpPr>
          <p:sp>
            <p:nvSpPr>
              <p:cNvPr id="26" name="Freeform 10"/>
              <p:cNvSpPr>
                <a:spLocks noEditPoints="1"/>
              </p:cNvSpPr>
              <p:nvPr/>
            </p:nvSpPr>
            <p:spPr bwMode="auto">
              <a:xfrm>
                <a:off x="1173163" y="2667000"/>
                <a:ext cx="1693863" cy="1252538"/>
              </a:xfrm>
              <a:custGeom>
                <a:avLst/>
                <a:gdLst>
                  <a:gd name="T0" fmla="*/ 11 w 50"/>
                  <a:gd name="T1" fmla="*/ 2 h 37"/>
                  <a:gd name="T2" fmla="*/ 5 w 50"/>
                  <a:gd name="T3" fmla="*/ 25 h 37"/>
                  <a:gd name="T4" fmla="*/ 28 w 50"/>
                  <a:gd name="T5" fmla="*/ 32 h 37"/>
                  <a:gd name="T6" fmla="*/ 35 w 50"/>
                  <a:gd name="T7" fmla="*/ 26 h 37"/>
                  <a:gd name="T8" fmla="*/ 35 w 50"/>
                  <a:gd name="T9" fmla="*/ 26 h 37"/>
                  <a:gd name="T10" fmla="*/ 50 w 50"/>
                  <a:gd name="T11" fmla="*/ 0 h 37"/>
                  <a:gd name="T12" fmla="*/ 20 w 50"/>
                  <a:gd name="T13" fmla="*/ 0 h 37"/>
                  <a:gd name="T14" fmla="*/ 20 w 50"/>
                  <a:gd name="T15" fmla="*/ 0 h 37"/>
                  <a:gd name="T16" fmla="*/ 11 w 50"/>
                  <a:gd name="T17" fmla="*/ 2 h 37"/>
                  <a:gd name="T18" fmla="*/ 32 w 50"/>
                  <a:gd name="T19" fmla="*/ 10 h 37"/>
                  <a:gd name="T20" fmla="*/ 27 w 50"/>
                  <a:gd name="T21" fmla="*/ 29 h 37"/>
                  <a:gd name="T22" fmla="*/ 7 w 50"/>
                  <a:gd name="T23" fmla="*/ 24 h 37"/>
                  <a:gd name="T24" fmla="*/ 13 w 50"/>
                  <a:gd name="T25" fmla="*/ 4 h 37"/>
                  <a:gd name="T26" fmla="*/ 32 w 50"/>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11" y="2"/>
                    </a:moveTo>
                    <a:cubicBezTo>
                      <a:pt x="3" y="6"/>
                      <a:pt x="0" y="17"/>
                      <a:pt x="5" y="25"/>
                    </a:cubicBezTo>
                    <a:cubicBezTo>
                      <a:pt x="9" y="34"/>
                      <a:pt x="20" y="37"/>
                      <a:pt x="28" y="32"/>
                    </a:cubicBezTo>
                    <a:cubicBezTo>
                      <a:pt x="31" y="30"/>
                      <a:pt x="33" y="28"/>
                      <a:pt x="35" y="26"/>
                    </a:cubicBezTo>
                    <a:cubicBezTo>
                      <a:pt x="35" y="26"/>
                      <a:pt x="35" y="26"/>
                      <a:pt x="35" y="26"/>
                    </a:cubicBezTo>
                    <a:cubicBezTo>
                      <a:pt x="50" y="0"/>
                      <a:pt x="50" y="0"/>
                      <a:pt x="50" y="0"/>
                    </a:cubicBezTo>
                    <a:cubicBezTo>
                      <a:pt x="20" y="0"/>
                      <a:pt x="20" y="0"/>
                      <a:pt x="20" y="0"/>
                    </a:cubicBezTo>
                    <a:cubicBezTo>
                      <a:pt x="20" y="0"/>
                      <a:pt x="20" y="0"/>
                      <a:pt x="20" y="0"/>
                    </a:cubicBezTo>
                    <a:cubicBezTo>
                      <a:pt x="17" y="0"/>
                      <a:pt x="14" y="0"/>
                      <a:pt x="11" y="2"/>
                    </a:cubicBezTo>
                    <a:close/>
                    <a:moveTo>
                      <a:pt x="32" y="10"/>
                    </a:moveTo>
                    <a:cubicBezTo>
                      <a:pt x="36" y="17"/>
                      <a:pt x="34" y="26"/>
                      <a:pt x="27" y="29"/>
                    </a:cubicBezTo>
                    <a:cubicBezTo>
                      <a:pt x="20" y="33"/>
                      <a:pt x="11" y="31"/>
                      <a:pt x="7" y="24"/>
                    </a:cubicBezTo>
                    <a:cubicBezTo>
                      <a:pt x="3" y="17"/>
                      <a:pt x="6" y="8"/>
                      <a:pt x="13" y="4"/>
                    </a:cubicBezTo>
                    <a:cubicBezTo>
                      <a:pt x="20" y="0"/>
                      <a:pt x="28" y="3"/>
                      <a:pt x="32" y="10"/>
                    </a:cubicBez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sz="1500" kern="0">
                  <a:solidFill>
                    <a:sysClr val="windowText" lastClr="000000"/>
                  </a:solidFill>
                </a:endParaRPr>
              </a:p>
            </p:txBody>
          </p:sp>
          <p:grpSp>
            <p:nvGrpSpPr>
              <p:cNvPr id="27" name="组合 26"/>
              <p:cNvGrpSpPr/>
              <p:nvPr/>
            </p:nvGrpSpPr>
            <p:grpSpPr>
              <a:xfrm>
                <a:off x="1454690" y="2861242"/>
                <a:ext cx="777050" cy="714636"/>
                <a:chOff x="2539987" y="959963"/>
                <a:chExt cx="777050" cy="714636"/>
              </a:xfrm>
              <a:grpFill/>
            </p:grpSpPr>
            <p:sp>
              <p:nvSpPr>
                <p:cNvPr id="28" name="TextBox 421"/>
                <p:cNvSpPr txBox="1"/>
                <p:nvPr/>
              </p:nvSpPr>
              <p:spPr>
                <a:xfrm>
                  <a:off x="2551952" y="959963"/>
                  <a:ext cx="765085" cy="222308"/>
                </a:xfrm>
                <a:prstGeom prst="rect">
                  <a:avLst/>
                </a:prstGeom>
                <a:noFill/>
              </p:spPr>
              <p:txBody>
                <a:bodyPr wrap="square" rtlCol="0">
                  <a:spAutoFit/>
                </a:bodyPr>
                <a:lstStyle/>
                <a:p>
                  <a:pPr algn="ctr" defTabSz="1152071" fontAlgn="auto">
                    <a:spcBef>
                      <a:spcPts val="0"/>
                    </a:spcBef>
                    <a:spcAft>
                      <a:spcPts val="0"/>
                    </a:spcAft>
                    <a:defRPr/>
                  </a:pPr>
                  <a:r>
                    <a:rPr lang="en-US" altLang="zh-CN" sz="1400" kern="0" spc="378" dirty="0">
                      <a:solidFill>
                        <a:sysClr val="windowText" lastClr="000000"/>
                      </a:solidFill>
                      <a:latin typeface="方正粗倩简体" panose="03000509000000000000" pitchFamily="65" charset="-122"/>
                      <a:ea typeface="方正粗倩简体" panose="03000509000000000000" pitchFamily="65" charset="-122"/>
                    </a:rPr>
                    <a:t>06</a:t>
                  </a:r>
                  <a:endParaRPr lang="zh-CN" altLang="en-US" sz="1400" kern="0" spc="378" dirty="0">
                    <a:solidFill>
                      <a:sysClr val="windowText" lastClr="000000"/>
                    </a:solidFill>
                    <a:latin typeface="方正粗倩简体" panose="03000509000000000000" pitchFamily="65" charset="-122"/>
                    <a:ea typeface="方正粗倩简体" panose="03000509000000000000" pitchFamily="65" charset="-122"/>
                  </a:endParaRPr>
                </a:p>
              </p:txBody>
            </p:sp>
            <p:sp>
              <p:nvSpPr>
                <p:cNvPr id="29" name="TextBox 422"/>
                <p:cNvSpPr txBox="1"/>
                <p:nvPr/>
              </p:nvSpPr>
              <p:spPr>
                <a:xfrm>
                  <a:off x="2539987" y="1282462"/>
                  <a:ext cx="765085" cy="392137"/>
                </a:xfrm>
                <a:prstGeom prst="rect">
                  <a:avLst/>
                </a:prstGeom>
                <a:noFill/>
              </p:spPr>
              <p:txBody>
                <a:bodyPr wrap="square" rtlCol="0">
                  <a:spAutoFit/>
                </a:bodyPr>
                <a:lstStyle/>
                <a:p>
                  <a:pPr algn="ctr" defTabSz="1152071" fontAlgn="auto">
                    <a:spcBef>
                      <a:spcPts val="0"/>
                    </a:spcBef>
                    <a:spcAft>
                      <a:spcPts val="0"/>
                    </a:spcAft>
                    <a:defRPr/>
                  </a:pPr>
                  <a:r>
                    <a:rPr lang="zh-CN" altLang="en-US" sz="1400" b="1" kern="0" dirty="0">
                      <a:solidFill>
                        <a:sysClr val="windowText" lastClr="000000"/>
                      </a:solidFill>
                      <a:latin typeface="微软雅黑" panose="020B0503020204020204" pitchFamily="34" charset="-122"/>
                      <a:ea typeface="微软雅黑" panose="020B0503020204020204" pitchFamily="34" charset="-122"/>
                    </a:rPr>
                    <a:t>单击添加标题</a:t>
                  </a:r>
                </a:p>
              </p:txBody>
            </p:sp>
            <p:cxnSp>
              <p:nvCxnSpPr>
                <p:cNvPr id="30" name="直接连接符 29"/>
                <p:cNvCxnSpPr/>
                <p:nvPr/>
              </p:nvCxnSpPr>
              <p:spPr>
                <a:xfrm>
                  <a:off x="2681790" y="1298910"/>
                  <a:ext cx="495055" cy="0"/>
                </a:xfrm>
                <a:prstGeom prst="line">
                  <a:avLst/>
                </a:prstGeom>
                <a:grpFill/>
                <a:ln w="3175" cap="flat" cmpd="sng" algn="ctr">
                  <a:solidFill>
                    <a:sysClr val="window" lastClr="FFFFFF"/>
                  </a:solidFill>
                  <a:prstDash val="solid"/>
                  <a:miter lim="800000"/>
                </a:ln>
                <a:effectLst/>
              </p:spPr>
            </p:cxnSp>
          </p:grpSp>
        </p:grpSp>
        <p:grpSp>
          <p:nvGrpSpPr>
            <p:cNvPr id="20" name="组合 19"/>
            <p:cNvGrpSpPr/>
            <p:nvPr/>
          </p:nvGrpSpPr>
          <p:grpSpPr>
            <a:xfrm>
              <a:off x="3001963" y="1347788"/>
              <a:ext cx="1693863" cy="1250950"/>
              <a:chOff x="3001963" y="1347788"/>
              <a:chExt cx="1693863" cy="1250950"/>
            </a:xfrm>
            <a:grpFill/>
          </p:grpSpPr>
          <p:sp>
            <p:nvSpPr>
              <p:cNvPr id="21" name="Freeform 11"/>
              <p:cNvSpPr>
                <a:spLocks noEditPoints="1"/>
              </p:cNvSpPr>
              <p:nvPr/>
            </p:nvSpPr>
            <p:spPr bwMode="auto">
              <a:xfrm>
                <a:off x="3001963" y="1347788"/>
                <a:ext cx="1693863" cy="1250950"/>
              </a:xfrm>
              <a:custGeom>
                <a:avLst/>
                <a:gdLst>
                  <a:gd name="T0" fmla="*/ 39 w 50"/>
                  <a:gd name="T1" fmla="*/ 35 h 37"/>
                  <a:gd name="T2" fmla="*/ 46 w 50"/>
                  <a:gd name="T3" fmla="*/ 11 h 37"/>
                  <a:gd name="T4" fmla="*/ 22 w 50"/>
                  <a:gd name="T5" fmla="*/ 5 h 37"/>
                  <a:gd name="T6" fmla="*/ 16 w 50"/>
                  <a:gd name="T7" fmla="*/ 11 h 37"/>
                  <a:gd name="T8" fmla="*/ 16 w 50"/>
                  <a:gd name="T9" fmla="*/ 11 h 37"/>
                  <a:gd name="T10" fmla="*/ 0 w 50"/>
                  <a:gd name="T11" fmla="*/ 37 h 37"/>
                  <a:gd name="T12" fmla="*/ 30 w 50"/>
                  <a:gd name="T13" fmla="*/ 37 h 37"/>
                  <a:gd name="T14" fmla="*/ 30 w 50"/>
                  <a:gd name="T15" fmla="*/ 37 h 37"/>
                  <a:gd name="T16" fmla="*/ 39 w 50"/>
                  <a:gd name="T17" fmla="*/ 35 h 37"/>
                  <a:gd name="T18" fmla="*/ 18 w 50"/>
                  <a:gd name="T19" fmla="*/ 27 h 37"/>
                  <a:gd name="T20" fmla="*/ 24 w 50"/>
                  <a:gd name="T21" fmla="*/ 7 h 37"/>
                  <a:gd name="T22" fmla="*/ 43 w 50"/>
                  <a:gd name="T23" fmla="*/ 13 h 37"/>
                  <a:gd name="T24" fmla="*/ 37 w 50"/>
                  <a:gd name="T25" fmla="*/ 32 h 37"/>
                  <a:gd name="T26" fmla="*/ 18 w 50"/>
                  <a:gd name="T27"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37">
                    <a:moveTo>
                      <a:pt x="39" y="35"/>
                    </a:moveTo>
                    <a:cubicBezTo>
                      <a:pt x="47" y="30"/>
                      <a:pt x="50" y="20"/>
                      <a:pt x="46" y="11"/>
                    </a:cubicBezTo>
                    <a:cubicBezTo>
                      <a:pt x="41" y="3"/>
                      <a:pt x="30" y="0"/>
                      <a:pt x="22" y="5"/>
                    </a:cubicBezTo>
                    <a:cubicBezTo>
                      <a:pt x="19" y="6"/>
                      <a:pt x="17" y="8"/>
                      <a:pt x="16" y="11"/>
                    </a:cubicBezTo>
                    <a:cubicBezTo>
                      <a:pt x="16" y="11"/>
                      <a:pt x="16" y="11"/>
                      <a:pt x="16" y="11"/>
                    </a:cubicBezTo>
                    <a:cubicBezTo>
                      <a:pt x="0" y="37"/>
                      <a:pt x="0" y="37"/>
                      <a:pt x="0" y="37"/>
                    </a:cubicBezTo>
                    <a:cubicBezTo>
                      <a:pt x="30" y="37"/>
                      <a:pt x="30" y="37"/>
                      <a:pt x="30" y="37"/>
                    </a:cubicBezTo>
                    <a:cubicBezTo>
                      <a:pt x="30" y="37"/>
                      <a:pt x="30" y="37"/>
                      <a:pt x="30" y="37"/>
                    </a:cubicBezTo>
                    <a:cubicBezTo>
                      <a:pt x="33" y="37"/>
                      <a:pt x="36" y="36"/>
                      <a:pt x="39" y="35"/>
                    </a:cubicBezTo>
                    <a:close/>
                    <a:moveTo>
                      <a:pt x="18" y="27"/>
                    </a:moveTo>
                    <a:cubicBezTo>
                      <a:pt x="14" y="20"/>
                      <a:pt x="17" y="11"/>
                      <a:pt x="24" y="7"/>
                    </a:cubicBezTo>
                    <a:cubicBezTo>
                      <a:pt x="30" y="3"/>
                      <a:pt x="39" y="6"/>
                      <a:pt x="43" y="13"/>
                    </a:cubicBezTo>
                    <a:cubicBezTo>
                      <a:pt x="47" y="20"/>
                      <a:pt x="44" y="28"/>
                      <a:pt x="37" y="32"/>
                    </a:cubicBezTo>
                    <a:cubicBezTo>
                      <a:pt x="31" y="36"/>
                      <a:pt x="22" y="34"/>
                      <a:pt x="18" y="27"/>
                    </a:cubicBez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sz="1500" kern="0">
                  <a:solidFill>
                    <a:sysClr val="windowText" lastClr="000000"/>
                  </a:solidFill>
                </a:endParaRPr>
              </a:p>
            </p:txBody>
          </p:sp>
          <p:grpSp>
            <p:nvGrpSpPr>
              <p:cNvPr id="22" name="组合 21"/>
              <p:cNvGrpSpPr/>
              <p:nvPr/>
            </p:nvGrpSpPr>
            <p:grpSpPr>
              <a:xfrm>
                <a:off x="3626895" y="1620246"/>
                <a:ext cx="777050" cy="714636"/>
                <a:chOff x="2539987" y="959963"/>
                <a:chExt cx="777050" cy="714636"/>
              </a:xfrm>
              <a:grpFill/>
            </p:grpSpPr>
            <p:sp>
              <p:nvSpPr>
                <p:cNvPr id="23" name="TextBox 429"/>
                <p:cNvSpPr txBox="1"/>
                <p:nvPr/>
              </p:nvSpPr>
              <p:spPr>
                <a:xfrm>
                  <a:off x="2551952" y="959963"/>
                  <a:ext cx="765085" cy="222308"/>
                </a:xfrm>
                <a:prstGeom prst="rect">
                  <a:avLst/>
                </a:prstGeom>
                <a:noFill/>
              </p:spPr>
              <p:txBody>
                <a:bodyPr wrap="square" rtlCol="0">
                  <a:spAutoFit/>
                </a:bodyPr>
                <a:lstStyle/>
                <a:p>
                  <a:pPr algn="ctr" defTabSz="1152071" fontAlgn="auto">
                    <a:spcBef>
                      <a:spcPts val="0"/>
                    </a:spcBef>
                    <a:spcAft>
                      <a:spcPts val="0"/>
                    </a:spcAft>
                    <a:defRPr/>
                  </a:pPr>
                  <a:r>
                    <a:rPr lang="en-US" altLang="zh-CN" sz="1400" kern="0" spc="378" dirty="0">
                      <a:solidFill>
                        <a:sysClr val="windowText" lastClr="000000"/>
                      </a:solidFill>
                      <a:latin typeface="微软雅黑" panose="020B0503020204020204" pitchFamily="34" charset="-122"/>
                      <a:ea typeface="微软雅黑" panose="020B0503020204020204" pitchFamily="34" charset="-122"/>
                    </a:rPr>
                    <a:t>03</a:t>
                  </a:r>
                  <a:endParaRPr lang="zh-CN" altLang="en-US" sz="1400" kern="0" spc="378" dirty="0">
                    <a:solidFill>
                      <a:sysClr val="windowText" lastClr="000000"/>
                    </a:solidFill>
                    <a:latin typeface="微软雅黑" panose="020B0503020204020204" pitchFamily="34" charset="-122"/>
                    <a:ea typeface="微软雅黑" panose="020B0503020204020204" pitchFamily="34" charset="-122"/>
                  </a:endParaRPr>
                </a:p>
              </p:txBody>
            </p:sp>
            <p:sp>
              <p:nvSpPr>
                <p:cNvPr id="24" name="TextBox 430"/>
                <p:cNvSpPr txBox="1"/>
                <p:nvPr/>
              </p:nvSpPr>
              <p:spPr>
                <a:xfrm>
                  <a:off x="2539987" y="1282462"/>
                  <a:ext cx="765085" cy="392137"/>
                </a:xfrm>
                <a:prstGeom prst="rect">
                  <a:avLst/>
                </a:prstGeom>
                <a:noFill/>
              </p:spPr>
              <p:txBody>
                <a:bodyPr wrap="square" rtlCol="0">
                  <a:spAutoFit/>
                </a:bodyPr>
                <a:lstStyle/>
                <a:p>
                  <a:pPr algn="ctr" defTabSz="1152071" fontAlgn="auto">
                    <a:spcBef>
                      <a:spcPts val="0"/>
                    </a:spcBef>
                    <a:spcAft>
                      <a:spcPts val="0"/>
                    </a:spcAft>
                    <a:defRPr/>
                  </a:pPr>
                  <a:r>
                    <a:rPr lang="zh-CN" altLang="en-US" sz="1400" b="1" kern="0" dirty="0">
                      <a:solidFill>
                        <a:sysClr val="windowText" lastClr="000000"/>
                      </a:solidFill>
                      <a:latin typeface="微软雅黑" panose="020B0503020204020204" pitchFamily="34" charset="-122"/>
                      <a:ea typeface="微软雅黑" panose="020B0503020204020204" pitchFamily="34" charset="-122"/>
                    </a:rPr>
                    <a:t>单击添加标题</a:t>
                  </a:r>
                </a:p>
              </p:txBody>
            </p:sp>
            <p:cxnSp>
              <p:nvCxnSpPr>
                <p:cNvPr id="25" name="直接连接符 24"/>
                <p:cNvCxnSpPr/>
                <p:nvPr/>
              </p:nvCxnSpPr>
              <p:spPr>
                <a:xfrm>
                  <a:off x="2681790" y="1298910"/>
                  <a:ext cx="495055" cy="0"/>
                </a:xfrm>
                <a:prstGeom prst="line">
                  <a:avLst/>
                </a:prstGeom>
                <a:grpFill/>
                <a:ln w="3175" cap="flat" cmpd="sng" algn="ctr">
                  <a:solidFill>
                    <a:sysClr val="window" lastClr="FFFFFF"/>
                  </a:solidFill>
                  <a:prstDash val="solid"/>
                  <a:miter lim="800000"/>
                </a:ln>
                <a:effectLst/>
              </p:spPr>
            </p:cxnSp>
          </p:grpSp>
        </p:grpSp>
      </p:grpSp>
      <p:grpSp>
        <p:nvGrpSpPr>
          <p:cNvPr id="31" name="组合 30"/>
          <p:cNvGrpSpPr/>
          <p:nvPr/>
        </p:nvGrpSpPr>
        <p:grpSpPr>
          <a:xfrm>
            <a:off x="2987541" y="1422631"/>
            <a:ext cx="1593575" cy="5107761"/>
            <a:chOff x="2359026" y="771525"/>
            <a:chExt cx="1150938" cy="3689351"/>
          </a:xfrm>
          <a:solidFill>
            <a:sysClr val="window" lastClr="FFFFFF"/>
          </a:solidFill>
        </p:grpSpPr>
        <p:grpSp>
          <p:nvGrpSpPr>
            <p:cNvPr id="32" name="组合 31"/>
            <p:cNvGrpSpPr/>
            <p:nvPr/>
          </p:nvGrpSpPr>
          <p:grpSpPr>
            <a:xfrm>
              <a:off x="2359026" y="771525"/>
              <a:ext cx="1150938" cy="1760538"/>
              <a:chOff x="2359026" y="771525"/>
              <a:chExt cx="1150938" cy="1760538"/>
            </a:xfrm>
            <a:grpFill/>
          </p:grpSpPr>
          <p:sp>
            <p:nvSpPr>
              <p:cNvPr id="39" name="Freeform 6"/>
              <p:cNvSpPr>
                <a:spLocks noEditPoints="1"/>
              </p:cNvSpPr>
              <p:nvPr/>
            </p:nvSpPr>
            <p:spPr bwMode="auto">
              <a:xfrm>
                <a:off x="2359026" y="771525"/>
                <a:ext cx="1150938" cy="1760538"/>
              </a:xfrm>
              <a:custGeom>
                <a:avLst/>
                <a:gdLst>
                  <a:gd name="T0" fmla="*/ 34 w 34"/>
                  <a:gd name="T1" fmla="*/ 18 h 52"/>
                  <a:gd name="T2" fmla="*/ 17 w 34"/>
                  <a:gd name="T3" fmla="*/ 1 h 52"/>
                  <a:gd name="T4" fmla="*/ 0 w 34"/>
                  <a:gd name="T5" fmla="*/ 18 h 52"/>
                  <a:gd name="T6" fmla="*/ 2 w 34"/>
                  <a:gd name="T7" fmla="*/ 26 h 52"/>
                  <a:gd name="T8" fmla="*/ 2 w 34"/>
                  <a:gd name="T9" fmla="*/ 26 h 52"/>
                  <a:gd name="T10" fmla="*/ 17 w 34"/>
                  <a:gd name="T11" fmla="*/ 52 h 52"/>
                  <a:gd name="T12" fmla="*/ 32 w 34"/>
                  <a:gd name="T13" fmla="*/ 26 h 52"/>
                  <a:gd name="T14" fmla="*/ 32 w 34"/>
                  <a:gd name="T15" fmla="*/ 26 h 52"/>
                  <a:gd name="T16" fmla="*/ 34 w 34"/>
                  <a:gd name="T17" fmla="*/ 18 h 52"/>
                  <a:gd name="T18" fmla="*/ 17 w 34"/>
                  <a:gd name="T19" fmla="*/ 32 h 52"/>
                  <a:gd name="T20" fmla="*/ 3 w 34"/>
                  <a:gd name="T21" fmla="*/ 18 h 52"/>
                  <a:gd name="T22" fmla="*/ 17 w 34"/>
                  <a:gd name="T23" fmla="*/ 3 h 52"/>
                  <a:gd name="T24" fmla="*/ 31 w 34"/>
                  <a:gd name="T25" fmla="*/ 18 h 52"/>
                  <a:gd name="T26" fmla="*/ 17 w 34"/>
                  <a:gd name="T2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34" y="18"/>
                    </a:moveTo>
                    <a:cubicBezTo>
                      <a:pt x="34" y="8"/>
                      <a:pt x="27" y="1"/>
                      <a:pt x="17" y="1"/>
                    </a:cubicBezTo>
                    <a:cubicBezTo>
                      <a:pt x="8" y="0"/>
                      <a:pt x="0" y="8"/>
                      <a:pt x="0" y="18"/>
                    </a:cubicBezTo>
                    <a:cubicBezTo>
                      <a:pt x="0" y="21"/>
                      <a:pt x="1" y="24"/>
                      <a:pt x="2" y="26"/>
                    </a:cubicBezTo>
                    <a:cubicBezTo>
                      <a:pt x="2" y="26"/>
                      <a:pt x="2" y="26"/>
                      <a:pt x="2" y="26"/>
                    </a:cubicBezTo>
                    <a:cubicBezTo>
                      <a:pt x="17" y="52"/>
                      <a:pt x="17" y="52"/>
                      <a:pt x="17" y="52"/>
                    </a:cubicBezTo>
                    <a:cubicBezTo>
                      <a:pt x="32" y="26"/>
                      <a:pt x="32" y="26"/>
                      <a:pt x="32" y="26"/>
                    </a:cubicBezTo>
                    <a:cubicBezTo>
                      <a:pt x="32" y="26"/>
                      <a:pt x="32" y="26"/>
                      <a:pt x="32" y="26"/>
                    </a:cubicBezTo>
                    <a:cubicBezTo>
                      <a:pt x="33" y="24"/>
                      <a:pt x="34" y="21"/>
                      <a:pt x="34" y="18"/>
                    </a:cubicBezTo>
                    <a:close/>
                    <a:moveTo>
                      <a:pt x="17" y="32"/>
                    </a:moveTo>
                    <a:cubicBezTo>
                      <a:pt x="9" y="32"/>
                      <a:pt x="3" y="26"/>
                      <a:pt x="3" y="18"/>
                    </a:cubicBezTo>
                    <a:cubicBezTo>
                      <a:pt x="3" y="10"/>
                      <a:pt x="9" y="3"/>
                      <a:pt x="17" y="3"/>
                    </a:cubicBezTo>
                    <a:cubicBezTo>
                      <a:pt x="25" y="3"/>
                      <a:pt x="31" y="10"/>
                      <a:pt x="31" y="18"/>
                    </a:cubicBezTo>
                    <a:cubicBezTo>
                      <a:pt x="31" y="26"/>
                      <a:pt x="25" y="32"/>
                      <a:pt x="17" y="32"/>
                    </a:cubicBez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sz="1500" kern="0">
                  <a:solidFill>
                    <a:sysClr val="windowText" lastClr="000000"/>
                  </a:solidFill>
                </a:endParaRPr>
              </a:p>
            </p:txBody>
          </p:sp>
          <p:grpSp>
            <p:nvGrpSpPr>
              <p:cNvPr id="40" name="组合 39"/>
              <p:cNvGrpSpPr/>
              <p:nvPr/>
            </p:nvGrpSpPr>
            <p:grpSpPr>
              <a:xfrm>
                <a:off x="2539987" y="959963"/>
                <a:ext cx="777050" cy="714636"/>
                <a:chOff x="2539987" y="959963"/>
                <a:chExt cx="777050" cy="714636"/>
              </a:xfrm>
              <a:grpFill/>
            </p:grpSpPr>
            <p:sp>
              <p:nvSpPr>
                <p:cNvPr id="41" name="TextBox 8571"/>
                <p:cNvSpPr txBox="1"/>
                <p:nvPr/>
              </p:nvSpPr>
              <p:spPr>
                <a:xfrm>
                  <a:off x="2551952" y="959963"/>
                  <a:ext cx="765085" cy="222308"/>
                </a:xfrm>
                <a:prstGeom prst="rect">
                  <a:avLst/>
                </a:prstGeom>
                <a:noFill/>
              </p:spPr>
              <p:txBody>
                <a:bodyPr wrap="square" rtlCol="0">
                  <a:spAutoFit/>
                </a:bodyPr>
                <a:lstStyle/>
                <a:p>
                  <a:pPr algn="ctr" defTabSz="1152071" fontAlgn="auto">
                    <a:spcBef>
                      <a:spcPts val="0"/>
                    </a:spcBef>
                    <a:spcAft>
                      <a:spcPts val="0"/>
                    </a:spcAft>
                    <a:defRPr/>
                  </a:pPr>
                  <a:r>
                    <a:rPr lang="en-US" altLang="zh-CN" sz="1400" kern="0" spc="378" dirty="0">
                      <a:solidFill>
                        <a:sysClr val="windowText" lastClr="000000"/>
                      </a:solidFill>
                      <a:latin typeface="微软雅黑" panose="020B0503020204020204" pitchFamily="34" charset="-122"/>
                      <a:ea typeface="微软雅黑" panose="020B0503020204020204" pitchFamily="34" charset="-122"/>
                    </a:rPr>
                    <a:t>02</a:t>
                  </a:r>
                  <a:endParaRPr lang="zh-CN" altLang="en-US" sz="1400" kern="0" spc="378" dirty="0">
                    <a:solidFill>
                      <a:sysClr val="windowText" lastClr="000000"/>
                    </a:solidFill>
                    <a:latin typeface="微软雅黑" panose="020B0503020204020204" pitchFamily="34" charset="-122"/>
                    <a:ea typeface="微软雅黑" panose="020B0503020204020204" pitchFamily="34" charset="-122"/>
                  </a:endParaRPr>
                </a:p>
              </p:txBody>
            </p:sp>
            <p:sp>
              <p:nvSpPr>
                <p:cNvPr id="42" name="TextBox 412"/>
                <p:cNvSpPr txBox="1"/>
                <p:nvPr/>
              </p:nvSpPr>
              <p:spPr>
                <a:xfrm>
                  <a:off x="2539987" y="1282462"/>
                  <a:ext cx="765085" cy="392137"/>
                </a:xfrm>
                <a:prstGeom prst="rect">
                  <a:avLst/>
                </a:prstGeom>
                <a:noFill/>
              </p:spPr>
              <p:txBody>
                <a:bodyPr wrap="square" rtlCol="0">
                  <a:spAutoFit/>
                </a:bodyPr>
                <a:lstStyle/>
                <a:p>
                  <a:pPr algn="ctr" defTabSz="1152071" fontAlgn="auto">
                    <a:spcBef>
                      <a:spcPts val="0"/>
                    </a:spcBef>
                    <a:spcAft>
                      <a:spcPts val="0"/>
                    </a:spcAft>
                    <a:defRPr/>
                  </a:pPr>
                  <a:r>
                    <a:rPr lang="zh-CN" altLang="en-US" sz="1400" b="1" kern="0" dirty="0">
                      <a:solidFill>
                        <a:sysClr val="windowText" lastClr="000000"/>
                      </a:solidFill>
                      <a:latin typeface="微软雅黑" panose="020B0503020204020204" pitchFamily="34" charset="-122"/>
                      <a:ea typeface="微软雅黑" panose="020B0503020204020204" pitchFamily="34" charset="-122"/>
                    </a:rPr>
                    <a:t>单击添加标题</a:t>
                  </a:r>
                </a:p>
              </p:txBody>
            </p:sp>
            <p:cxnSp>
              <p:nvCxnSpPr>
                <p:cNvPr id="43" name="直接连接符 42"/>
                <p:cNvCxnSpPr/>
                <p:nvPr/>
              </p:nvCxnSpPr>
              <p:spPr>
                <a:xfrm>
                  <a:off x="2681790" y="1298910"/>
                  <a:ext cx="495055" cy="0"/>
                </a:xfrm>
                <a:prstGeom prst="line">
                  <a:avLst/>
                </a:prstGeom>
                <a:grpFill/>
                <a:ln w="3175" cap="flat" cmpd="sng" algn="ctr">
                  <a:solidFill>
                    <a:sysClr val="window" lastClr="FFFFFF"/>
                  </a:solidFill>
                  <a:prstDash val="solid"/>
                  <a:miter lim="800000"/>
                </a:ln>
                <a:effectLst/>
              </p:spPr>
            </p:cxnSp>
          </p:grpSp>
        </p:grpSp>
        <p:grpSp>
          <p:nvGrpSpPr>
            <p:cNvPr id="33" name="组合 32"/>
            <p:cNvGrpSpPr/>
            <p:nvPr/>
          </p:nvGrpSpPr>
          <p:grpSpPr>
            <a:xfrm>
              <a:off x="2359026" y="2700338"/>
              <a:ext cx="1150938" cy="1760538"/>
              <a:chOff x="2359026" y="2700338"/>
              <a:chExt cx="1150938" cy="1760538"/>
            </a:xfrm>
            <a:grpFill/>
          </p:grpSpPr>
          <p:sp>
            <p:nvSpPr>
              <p:cNvPr id="34" name="Freeform 7"/>
              <p:cNvSpPr>
                <a:spLocks noEditPoints="1"/>
              </p:cNvSpPr>
              <p:nvPr/>
            </p:nvSpPr>
            <p:spPr bwMode="auto">
              <a:xfrm>
                <a:off x="2359026" y="2700338"/>
                <a:ext cx="1150938" cy="1760538"/>
              </a:xfrm>
              <a:custGeom>
                <a:avLst/>
                <a:gdLst>
                  <a:gd name="T0" fmla="*/ 0 w 34"/>
                  <a:gd name="T1" fmla="*/ 35 h 52"/>
                  <a:gd name="T2" fmla="*/ 17 w 34"/>
                  <a:gd name="T3" fmla="*/ 52 h 52"/>
                  <a:gd name="T4" fmla="*/ 34 w 34"/>
                  <a:gd name="T5" fmla="*/ 35 h 52"/>
                  <a:gd name="T6" fmla="*/ 32 w 34"/>
                  <a:gd name="T7" fmla="*/ 26 h 52"/>
                  <a:gd name="T8" fmla="*/ 32 w 34"/>
                  <a:gd name="T9" fmla="*/ 26 h 52"/>
                  <a:gd name="T10" fmla="*/ 17 w 34"/>
                  <a:gd name="T11" fmla="*/ 0 h 52"/>
                  <a:gd name="T12" fmla="*/ 2 w 34"/>
                  <a:gd name="T13" fmla="*/ 26 h 52"/>
                  <a:gd name="T14" fmla="*/ 2 w 34"/>
                  <a:gd name="T15" fmla="*/ 26 h 52"/>
                  <a:gd name="T16" fmla="*/ 0 w 34"/>
                  <a:gd name="T17" fmla="*/ 35 h 52"/>
                  <a:gd name="T18" fmla="*/ 17 w 34"/>
                  <a:gd name="T19" fmla="*/ 21 h 52"/>
                  <a:gd name="T20" fmla="*/ 31 w 34"/>
                  <a:gd name="T21" fmla="*/ 35 h 52"/>
                  <a:gd name="T22" fmla="*/ 17 w 34"/>
                  <a:gd name="T23" fmla="*/ 49 h 52"/>
                  <a:gd name="T24" fmla="*/ 3 w 34"/>
                  <a:gd name="T25" fmla="*/ 35 h 52"/>
                  <a:gd name="T26" fmla="*/ 17 w 34"/>
                  <a:gd name="T27"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2">
                    <a:moveTo>
                      <a:pt x="0" y="35"/>
                    </a:moveTo>
                    <a:cubicBezTo>
                      <a:pt x="0" y="44"/>
                      <a:pt x="8" y="52"/>
                      <a:pt x="17" y="52"/>
                    </a:cubicBezTo>
                    <a:cubicBezTo>
                      <a:pt x="27" y="52"/>
                      <a:pt x="34" y="44"/>
                      <a:pt x="34" y="35"/>
                    </a:cubicBezTo>
                    <a:cubicBezTo>
                      <a:pt x="34" y="32"/>
                      <a:pt x="34" y="29"/>
                      <a:pt x="32" y="26"/>
                    </a:cubicBezTo>
                    <a:cubicBezTo>
                      <a:pt x="32" y="26"/>
                      <a:pt x="32" y="26"/>
                      <a:pt x="32" y="26"/>
                    </a:cubicBezTo>
                    <a:cubicBezTo>
                      <a:pt x="17" y="0"/>
                      <a:pt x="17" y="0"/>
                      <a:pt x="17" y="0"/>
                    </a:cubicBezTo>
                    <a:cubicBezTo>
                      <a:pt x="2" y="26"/>
                      <a:pt x="2" y="26"/>
                      <a:pt x="2" y="26"/>
                    </a:cubicBezTo>
                    <a:cubicBezTo>
                      <a:pt x="2" y="26"/>
                      <a:pt x="2" y="26"/>
                      <a:pt x="2" y="26"/>
                    </a:cubicBezTo>
                    <a:cubicBezTo>
                      <a:pt x="1" y="29"/>
                      <a:pt x="0" y="32"/>
                      <a:pt x="0" y="35"/>
                    </a:cubicBezTo>
                    <a:close/>
                    <a:moveTo>
                      <a:pt x="17" y="21"/>
                    </a:moveTo>
                    <a:cubicBezTo>
                      <a:pt x="25" y="21"/>
                      <a:pt x="31" y="27"/>
                      <a:pt x="31" y="35"/>
                    </a:cubicBezTo>
                    <a:cubicBezTo>
                      <a:pt x="31" y="43"/>
                      <a:pt x="25" y="49"/>
                      <a:pt x="17" y="49"/>
                    </a:cubicBezTo>
                    <a:cubicBezTo>
                      <a:pt x="9" y="49"/>
                      <a:pt x="3" y="43"/>
                      <a:pt x="3" y="35"/>
                    </a:cubicBezTo>
                    <a:cubicBezTo>
                      <a:pt x="3" y="27"/>
                      <a:pt x="9" y="21"/>
                      <a:pt x="17" y="21"/>
                    </a:cubicBezTo>
                    <a:close/>
                  </a:path>
                </a:pathLst>
              </a:custGeom>
              <a:solidFill>
                <a:srgbClr val="0070C0"/>
              </a:solidFill>
              <a:ln>
                <a:noFill/>
              </a:ln>
            </p:spPr>
            <p:txBody>
              <a:bodyPr vert="horz" wrap="square" lIns="91440" tIns="45720" rIns="91440" bIns="45720" numCol="1" anchor="t" anchorCtr="0" compatLnSpc="1">
                <a:prstTxWarp prst="textNoShape">
                  <a:avLst/>
                </a:prstTxWarp>
              </a:bodyPr>
              <a:lstStyle/>
              <a:p>
                <a:pPr defTabSz="1152071" fontAlgn="auto">
                  <a:spcBef>
                    <a:spcPts val="0"/>
                  </a:spcBef>
                  <a:spcAft>
                    <a:spcPts val="0"/>
                  </a:spcAft>
                  <a:defRPr/>
                </a:pPr>
                <a:endParaRPr lang="zh-CN" altLang="en-US" sz="1500" kern="0">
                  <a:solidFill>
                    <a:sysClr val="windowText" lastClr="000000"/>
                  </a:solidFill>
                </a:endParaRPr>
              </a:p>
            </p:txBody>
          </p:sp>
          <p:grpSp>
            <p:nvGrpSpPr>
              <p:cNvPr id="35" name="组合 34"/>
              <p:cNvGrpSpPr/>
              <p:nvPr/>
            </p:nvGrpSpPr>
            <p:grpSpPr>
              <a:xfrm>
                <a:off x="2539987" y="3515601"/>
                <a:ext cx="777050" cy="714636"/>
                <a:chOff x="2539987" y="959963"/>
                <a:chExt cx="777050" cy="714636"/>
              </a:xfrm>
              <a:grpFill/>
            </p:grpSpPr>
            <p:sp>
              <p:nvSpPr>
                <p:cNvPr id="36" name="TextBox 438"/>
                <p:cNvSpPr txBox="1"/>
                <p:nvPr/>
              </p:nvSpPr>
              <p:spPr>
                <a:xfrm>
                  <a:off x="2551952" y="959963"/>
                  <a:ext cx="765085" cy="222308"/>
                </a:xfrm>
                <a:prstGeom prst="rect">
                  <a:avLst/>
                </a:prstGeom>
                <a:noFill/>
              </p:spPr>
              <p:txBody>
                <a:bodyPr wrap="square" rtlCol="0">
                  <a:spAutoFit/>
                </a:bodyPr>
                <a:lstStyle/>
                <a:p>
                  <a:pPr algn="ctr" defTabSz="1152071" fontAlgn="auto">
                    <a:spcBef>
                      <a:spcPts val="0"/>
                    </a:spcBef>
                    <a:spcAft>
                      <a:spcPts val="0"/>
                    </a:spcAft>
                    <a:defRPr/>
                  </a:pPr>
                  <a:r>
                    <a:rPr lang="en-US" altLang="zh-CN" sz="1400" kern="0" spc="378" dirty="0">
                      <a:solidFill>
                        <a:sysClr val="windowText" lastClr="000000"/>
                      </a:solidFill>
                      <a:latin typeface="微软雅黑" panose="020B0503020204020204" pitchFamily="34" charset="-122"/>
                      <a:ea typeface="微软雅黑" panose="020B0503020204020204" pitchFamily="34" charset="-122"/>
                    </a:rPr>
                    <a:t>05</a:t>
                  </a:r>
                  <a:endParaRPr lang="zh-CN" altLang="en-US" sz="1400" kern="0" spc="378" dirty="0">
                    <a:solidFill>
                      <a:sysClr val="windowText" lastClr="000000"/>
                    </a:solidFill>
                    <a:latin typeface="微软雅黑" panose="020B0503020204020204" pitchFamily="34" charset="-122"/>
                    <a:ea typeface="微软雅黑" panose="020B0503020204020204" pitchFamily="34" charset="-122"/>
                  </a:endParaRPr>
                </a:p>
              </p:txBody>
            </p:sp>
            <p:sp>
              <p:nvSpPr>
                <p:cNvPr id="37" name="TextBox 439"/>
                <p:cNvSpPr txBox="1"/>
                <p:nvPr/>
              </p:nvSpPr>
              <p:spPr>
                <a:xfrm>
                  <a:off x="2539987" y="1282462"/>
                  <a:ext cx="765085" cy="392137"/>
                </a:xfrm>
                <a:prstGeom prst="rect">
                  <a:avLst/>
                </a:prstGeom>
                <a:noFill/>
              </p:spPr>
              <p:txBody>
                <a:bodyPr wrap="square" rtlCol="0">
                  <a:spAutoFit/>
                </a:bodyPr>
                <a:lstStyle/>
                <a:p>
                  <a:pPr algn="ctr" defTabSz="1152071" fontAlgn="auto">
                    <a:spcBef>
                      <a:spcPts val="0"/>
                    </a:spcBef>
                    <a:spcAft>
                      <a:spcPts val="0"/>
                    </a:spcAft>
                    <a:defRPr/>
                  </a:pPr>
                  <a:r>
                    <a:rPr lang="zh-CN" altLang="en-US" sz="1400" b="1" kern="0" dirty="0">
                      <a:solidFill>
                        <a:sysClr val="windowText" lastClr="000000"/>
                      </a:solidFill>
                      <a:latin typeface="微软雅黑" panose="020B0503020204020204" pitchFamily="34" charset="-122"/>
                      <a:ea typeface="微软雅黑" panose="020B0503020204020204" pitchFamily="34" charset="-122"/>
                    </a:rPr>
                    <a:t>单击添加标题</a:t>
                  </a:r>
                </a:p>
              </p:txBody>
            </p:sp>
            <p:cxnSp>
              <p:nvCxnSpPr>
                <p:cNvPr id="38" name="直接连接符 37"/>
                <p:cNvCxnSpPr/>
                <p:nvPr/>
              </p:nvCxnSpPr>
              <p:spPr>
                <a:xfrm>
                  <a:off x="2681790" y="1298910"/>
                  <a:ext cx="495055" cy="0"/>
                </a:xfrm>
                <a:prstGeom prst="line">
                  <a:avLst/>
                </a:prstGeom>
                <a:grpFill/>
                <a:ln w="3175" cap="flat" cmpd="sng" algn="ctr">
                  <a:solidFill>
                    <a:sysClr val="window" lastClr="FFFFFF"/>
                  </a:solidFill>
                  <a:prstDash val="solid"/>
                  <a:miter lim="800000"/>
                </a:ln>
                <a:effectLst/>
              </p:spPr>
            </p:cxnSp>
          </p:grpSp>
        </p:grpSp>
      </p:grpSp>
      <p:grpSp>
        <p:nvGrpSpPr>
          <p:cNvPr id="44" name="组合 43"/>
          <p:cNvGrpSpPr/>
          <p:nvPr/>
        </p:nvGrpSpPr>
        <p:grpSpPr>
          <a:xfrm>
            <a:off x="323215" y="226060"/>
            <a:ext cx="4758690" cy="604520"/>
            <a:chOff x="3446" y="3006"/>
            <a:chExt cx="7494" cy="952"/>
          </a:xfrm>
        </p:grpSpPr>
        <p:sp>
          <p:nvSpPr>
            <p:cNvPr id="45"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4</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46" name="组合 45"/>
            <p:cNvGrpSpPr/>
            <p:nvPr/>
          </p:nvGrpSpPr>
          <p:grpSpPr>
            <a:xfrm>
              <a:off x="3446" y="3006"/>
              <a:ext cx="1056" cy="952"/>
              <a:chOff x="2946" y="3456"/>
              <a:chExt cx="1056" cy="952"/>
            </a:xfrm>
          </p:grpSpPr>
          <p:sp>
            <p:nvSpPr>
              <p:cNvPr id="47"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48" name="图片 47" descr="2025501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extLst>
      <p:ext uri="{BB962C8B-B14F-4D97-AF65-F5344CB8AC3E}">
        <p14:creationId xmlns:p14="http://schemas.microsoft.com/office/powerpoint/2010/main" xmlns="" val="415814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sp>
        <p:nvSpPr>
          <p:cNvPr id="103" name="文本框 37"/>
          <p:cNvSpPr txBox="1"/>
          <p:nvPr>
            <p:custDataLst>
              <p:tags r:id="rId1"/>
            </p:custDataLst>
          </p:nvPr>
        </p:nvSpPr>
        <p:spPr>
          <a:xfrm>
            <a:off x="3160395" y="2736850"/>
            <a:ext cx="5013960" cy="666750"/>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0068AF"/>
          </a:solidFill>
          <a:ln>
            <a:noFill/>
          </a:ln>
        </p:spPr>
        <p:txBody>
          <a:bodyPr lIns="0" tIns="0" bIns="0" anchor="ctr"/>
          <a:lstStyle/>
          <a:p>
            <a:pPr algn="ctr" eaLnBrk="1" fontAlgn="auto" hangingPunct="1">
              <a:spcBef>
                <a:spcPts val="0"/>
              </a:spcBef>
              <a:spcAft>
                <a:spcPts val="0"/>
              </a:spcAft>
              <a:defRPr/>
            </a:pPr>
            <a:r>
              <a:rPr lang="en-US" altLang="zh-CN"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5</a:t>
            </a:r>
            <a:r>
              <a:rPr lang="zh-CN" altLang="en-US" sz="32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9" name="组合 18"/>
          <p:cNvGrpSpPr/>
          <p:nvPr/>
        </p:nvGrpSpPr>
        <p:grpSpPr>
          <a:xfrm>
            <a:off x="2051050" y="2609215"/>
            <a:ext cx="880110" cy="793750"/>
            <a:chOff x="2946" y="1802"/>
            <a:chExt cx="1056" cy="952"/>
          </a:xfrm>
        </p:grpSpPr>
        <p:sp>
          <p:nvSpPr>
            <p:cNvPr id="84" name="Freeform 5"/>
            <p:cNvSpPr/>
            <p:nvPr/>
          </p:nvSpPr>
          <p:spPr bwMode="auto">
            <a:xfrm>
              <a:off x="2946" y="1802"/>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 name="图片 5" descr="20255019"/>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3181" y="1981"/>
              <a:ext cx="593" cy="593"/>
            </a:xfrm>
            <a:prstGeom prst="rect">
              <a:avLst/>
            </a:prstGeom>
          </p:spPr>
        </p:pic>
      </p:grpSp>
      <p:pic>
        <p:nvPicPr>
          <p:cNvPr id="24" name="图片 23" descr="1"/>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65125" y="4372610"/>
            <a:ext cx="2969895" cy="2487930"/>
          </a:xfrm>
          <a:prstGeom prst="rect">
            <a:avLst/>
          </a:prstGeom>
        </p:spPr>
      </p:pic>
      <p:pic>
        <p:nvPicPr>
          <p:cNvPr id="25" name="图片 24"/>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8331835" y="4643120"/>
            <a:ext cx="3299460" cy="22174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1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1000" fill="hold"/>
                                        <p:tgtEl>
                                          <p:spTgt spid="25"/>
                                        </p:tgtEl>
                                        <p:attrNameLst>
                                          <p:attrName>ppt_x</p:attrName>
                                        </p:attrNameLst>
                                      </p:cBhvr>
                                      <p:tavLst>
                                        <p:tav tm="0">
                                          <p:val>
                                            <p:strVal val="0-#ppt_w/2"/>
                                          </p:val>
                                        </p:tav>
                                        <p:tav tm="100000">
                                          <p:val>
                                            <p:strVal val="#ppt_x"/>
                                          </p:val>
                                        </p:tav>
                                      </p:tavLst>
                                    </p:anim>
                                    <p:anim calcmode="lin" valueType="num">
                                      <p:cBhvr additive="base">
                                        <p:cTn id="13" dur="1000" fill="hold"/>
                                        <p:tgtEl>
                                          <p:spTgt spid="25"/>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3"/>
                                        </p:tgtEl>
                                        <p:attrNameLst>
                                          <p:attrName>style.visibility</p:attrName>
                                        </p:attrNameLst>
                                      </p:cBhvr>
                                      <p:to>
                                        <p:strVal val="visible"/>
                                      </p:to>
                                    </p:set>
                                    <p:animEffect transition="in" filter="wipe(left)">
                                      <p:cBhvr>
                                        <p:cTn id="23"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sp>
        <p:nvSpPr>
          <p:cNvPr id="7" name="Rectangle 1"/>
          <p:cNvSpPr/>
          <p:nvPr/>
        </p:nvSpPr>
        <p:spPr>
          <a:xfrm>
            <a:off x="4511040" y="1661483"/>
            <a:ext cx="6690360" cy="583565"/>
          </a:xfrm>
          <a:prstGeom prst="rect">
            <a:avLst/>
          </a:prstGeom>
        </p:spPr>
        <p:txBody>
          <a:bodyPr wrap="square" lIns="91440" tIns="45720" rIns="91440" bIns="45720">
            <a:spAutoFit/>
          </a:bodyPr>
          <a:lstStyle/>
          <a:p>
            <a:pPr marL="285750" indent="-285750" algn="l">
              <a:buFont typeface="Wingdings" panose="05000000000000000000" charset="0"/>
              <a:buChar char=""/>
            </a:pPr>
            <a:r>
              <a:rPr lang="zh-CN" altLang="en-US" sz="1600" dirty="0">
                <a:solidFill>
                  <a:schemeClr val="bg2">
                    <a:lumMod val="10000"/>
                  </a:schemeClr>
                </a:solidFill>
                <a:latin typeface="阿里巴巴普惠体" panose="00020600040101010101" charset="-122"/>
                <a:cs typeface="阿里巴巴普惠体" panose="00020600040101010101" charset="-122"/>
              </a:rPr>
              <a:t> 您的内容打在这里，或者通过复制您的文本后，在此框中选择粘贴，并选择只保留文字</a:t>
            </a:r>
          </a:p>
        </p:txBody>
      </p:sp>
      <p:sp>
        <p:nvSpPr>
          <p:cNvPr id="8" name="Rectangle 25"/>
          <p:cNvSpPr/>
          <p:nvPr/>
        </p:nvSpPr>
        <p:spPr>
          <a:xfrm>
            <a:off x="4511040" y="2884611"/>
            <a:ext cx="6690360" cy="583565"/>
          </a:xfrm>
          <a:prstGeom prst="rect">
            <a:avLst/>
          </a:prstGeom>
        </p:spPr>
        <p:txBody>
          <a:bodyPr wrap="square" lIns="91440" tIns="45720" rIns="91440" bIns="45720">
            <a:spAutoFit/>
          </a:bodyPr>
          <a:lstStyle/>
          <a:p>
            <a:pPr marL="285750" indent="-285750" algn="l">
              <a:buFont typeface="Wingdings" panose="05000000000000000000" charset="0"/>
              <a:buChar char=""/>
            </a:pPr>
            <a:r>
              <a:rPr lang="zh-CN" altLang="en-US" sz="1600" dirty="0">
                <a:solidFill>
                  <a:schemeClr val="bg2">
                    <a:lumMod val="10000"/>
                  </a:schemeClr>
                </a:solidFill>
                <a:latin typeface="阿里巴巴普惠体" panose="00020600040101010101" charset="-122"/>
                <a:cs typeface="阿里巴巴普惠体" panose="00020600040101010101" charset="-122"/>
              </a:rPr>
              <a:t> 您的内容打在这里，或者通过复制您的文本后，在此框中选择粘贴，并选择只保留文字</a:t>
            </a:r>
          </a:p>
        </p:txBody>
      </p:sp>
      <p:sp>
        <p:nvSpPr>
          <p:cNvPr id="9" name="Rectangle 28"/>
          <p:cNvSpPr/>
          <p:nvPr/>
        </p:nvSpPr>
        <p:spPr>
          <a:xfrm>
            <a:off x="4511040" y="4138045"/>
            <a:ext cx="6690360" cy="583565"/>
          </a:xfrm>
          <a:prstGeom prst="rect">
            <a:avLst/>
          </a:prstGeom>
        </p:spPr>
        <p:txBody>
          <a:bodyPr wrap="square" lIns="91440" tIns="45720" rIns="91440" bIns="45720">
            <a:spAutoFit/>
          </a:bodyPr>
          <a:lstStyle/>
          <a:p>
            <a:pPr marL="285750" indent="-285750" algn="l">
              <a:buFont typeface="Wingdings" panose="05000000000000000000" charset="0"/>
              <a:buChar char=""/>
            </a:pPr>
            <a:r>
              <a:rPr lang="zh-CN" altLang="en-US" sz="1600" dirty="0">
                <a:solidFill>
                  <a:schemeClr val="bg2">
                    <a:lumMod val="10000"/>
                  </a:schemeClr>
                </a:solidFill>
                <a:latin typeface="阿里巴巴普惠体" panose="00020600040101010101" charset="-122"/>
                <a:cs typeface="阿里巴巴普惠体" panose="00020600040101010101" charset="-122"/>
              </a:rPr>
              <a:t> 您的内容打在这里，或者通过复制您的文本后，在此框中选择粘贴，并选择只保留文字</a:t>
            </a:r>
          </a:p>
        </p:txBody>
      </p:sp>
      <p:sp>
        <p:nvSpPr>
          <p:cNvPr id="10" name="Rectangle 31"/>
          <p:cNvSpPr/>
          <p:nvPr/>
        </p:nvSpPr>
        <p:spPr>
          <a:xfrm>
            <a:off x="4511040" y="5361173"/>
            <a:ext cx="6690360" cy="583565"/>
          </a:xfrm>
          <a:prstGeom prst="rect">
            <a:avLst/>
          </a:prstGeom>
        </p:spPr>
        <p:txBody>
          <a:bodyPr wrap="square" lIns="91440" tIns="45720" rIns="91440" bIns="45720">
            <a:spAutoFit/>
          </a:bodyPr>
          <a:lstStyle/>
          <a:p>
            <a:pPr marL="285750" indent="-285750" algn="l">
              <a:buFont typeface="Wingdings" panose="05000000000000000000" charset="0"/>
              <a:buChar char=""/>
            </a:pPr>
            <a:r>
              <a:rPr lang="zh-CN" altLang="en-US" sz="1600" dirty="0">
                <a:solidFill>
                  <a:schemeClr val="bg2">
                    <a:lumMod val="10000"/>
                  </a:schemeClr>
                </a:solidFill>
                <a:latin typeface="阿里巴巴普惠体" panose="00020600040101010101" charset="-122"/>
                <a:cs typeface="阿里巴巴普惠体" panose="00020600040101010101" charset="-122"/>
              </a:rPr>
              <a:t> 您的内容打在这里，或者通过复制您的文本后，在此框中选择粘贴，并选择只保留文字</a:t>
            </a:r>
          </a:p>
        </p:txBody>
      </p:sp>
      <p:grpSp>
        <p:nvGrpSpPr>
          <p:cNvPr id="42" name="组合 41"/>
          <p:cNvGrpSpPr/>
          <p:nvPr/>
        </p:nvGrpSpPr>
        <p:grpSpPr>
          <a:xfrm>
            <a:off x="3175" y="1495425"/>
            <a:ext cx="4358005" cy="4810125"/>
            <a:chOff x="5" y="2355"/>
            <a:chExt cx="6863" cy="7575"/>
          </a:xfrm>
        </p:grpSpPr>
        <p:sp>
          <p:nvSpPr>
            <p:cNvPr id="12" name="Freeform 38"/>
            <p:cNvSpPr/>
            <p:nvPr/>
          </p:nvSpPr>
          <p:spPr bwMode="auto">
            <a:xfrm>
              <a:off x="3106" y="2356"/>
              <a:ext cx="618" cy="1735"/>
            </a:xfrm>
            <a:custGeom>
              <a:avLst/>
              <a:gdLst>
                <a:gd name="connsiteX0" fmla="*/ 0 w 392132"/>
                <a:gd name="connsiteY0" fmla="*/ 0 h 1101573"/>
                <a:gd name="connsiteX1" fmla="*/ 4305 w 392132"/>
                <a:gd name="connsiteY1" fmla="*/ 1856 h 1101573"/>
                <a:gd name="connsiteX2" fmla="*/ 325443 w 392132"/>
                <a:gd name="connsiteY2" fmla="*/ 140235 h 1101573"/>
                <a:gd name="connsiteX3" fmla="*/ 392132 w 392132"/>
                <a:gd name="connsiteY3" fmla="*/ 168972 h 1101573"/>
                <a:gd name="connsiteX4" fmla="*/ 392132 w 392132"/>
                <a:gd name="connsiteY4" fmla="*/ 932602 h 1101573"/>
                <a:gd name="connsiteX5" fmla="*/ 389166 w 392132"/>
                <a:gd name="connsiteY5" fmla="*/ 933880 h 1101573"/>
                <a:gd name="connsiteX6" fmla="*/ 68028 w 392132"/>
                <a:gd name="connsiteY6" fmla="*/ 1072259 h 1101573"/>
                <a:gd name="connsiteX7" fmla="*/ 0 w 392132"/>
                <a:gd name="connsiteY7" fmla="*/ 1101573 h 1101573"/>
                <a:gd name="connsiteX8" fmla="*/ 0 w 392132"/>
                <a:gd name="connsiteY8" fmla="*/ 0 h 1101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2132" h="1101573">
                  <a:moveTo>
                    <a:pt x="0" y="0"/>
                  </a:moveTo>
                  <a:lnTo>
                    <a:pt x="4305" y="1856"/>
                  </a:lnTo>
                  <a:cubicBezTo>
                    <a:pt x="21376" y="9212"/>
                    <a:pt x="85390" y="36795"/>
                    <a:pt x="325443" y="140235"/>
                  </a:cubicBezTo>
                  <a:lnTo>
                    <a:pt x="392132" y="168972"/>
                  </a:lnTo>
                  <a:lnTo>
                    <a:pt x="392132" y="932602"/>
                  </a:lnTo>
                  <a:lnTo>
                    <a:pt x="389166" y="933880"/>
                  </a:lnTo>
                  <a:cubicBezTo>
                    <a:pt x="372095" y="941236"/>
                    <a:pt x="308081" y="968819"/>
                    <a:pt x="68028" y="1072259"/>
                  </a:cubicBezTo>
                  <a:lnTo>
                    <a:pt x="0" y="1101573"/>
                  </a:lnTo>
                  <a:lnTo>
                    <a:pt x="0" y="0"/>
                  </a:lnTo>
                  <a:close/>
                </a:path>
              </a:pathLst>
            </a:custGeom>
            <a:solidFill>
              <a:schemeClr val="accent2">
                <a:lumMod val="75000"/>
              </a:schemeClr>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13" name="Freeform 33"/>
            <p:cNvSpPr/>
            <p:nvPr/>
          </p:nvSpPr>
          <p:spPr bwMode="auto">
            <a:xfrm>
              <a:off x="5" y="2355"/>
              <a:ext cx="3101" cy="1737"/>
            </a:xfrm>
            <a:custGeom>
              <a:avLst/>
              <a:gdLst>
                <a:gd name="connsiteX0" fmla="*/ 162713 w 1969253"/>
                <a:gd name="connsiteY0" fmla="*/ 0 h 1103211"/>
                <a:gd name="connsiteX1" fmla="*/ 1967351 w 1969253"/>
                <a:gd name="connsiteY1" fmla="*/ 0 h 1103211"/>
                <a:gd name="connsiteX2" fmla="*/ 1968127 w 1969253"/>
                <a:gd name="connsiteY2" fmla="*/ 334 h 1103211"/>
                <a:gd name="connsiteX3" fmla="*/ 1969253 w 1969253"/>
                <a:gd name="connsiteY3" fmla="*/ 819 h 1103211"/>
                <a:gd name="connsiteX4" fmla="*/ 1969253 w 1969253"/>
                <a:gd name="connsiteY4" fmla="*/ 1102392 h 1103211"/>
                <a:gd name="connsiteX5" fmla="*/ 1967351 w 1969253"/>
                <a:gd name="connsiteY5" fmla="*/ 1103211 h 1103211"/>
                <a:gd name="connsiteX6" fmla="*/ 162713 w 1969253"/>
                <a:gd name="connsiteY6" fmla="*/ 1103211 h 1103211"/>
                <a:gd name="connsiteX7" fmla="*/ 0 w 1969253"/>
                <a:gd name="connsiteY7" fmla="*/ 936250 h 1103211"/>
                <a:gd name="connsiteX8" fmla="*/ 0 w 1969253"/>
                <a:gd name="connsiteY8" fmla="*/ 166961 h 1103211"/>
                <a:gd name="connsiteX9" fmla="*/ 162713 w 1969253"/>
                <a:gd name="connsiteY9" fmla="*/ 0 h 1103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9253" h="1103211">
                  <a:moveTo>
                    <a:pt x="162713" y="0"/>
                  </a:moveTo>
                  <a:cubicBezTo>
                    <a:pt x="162713" y="0"/>
                    <a:pt x="162713" y="0"/>
                    <a:pt x="1967351" y="0"/>
                  </a:cubicBezTo>
                  <a:cubicBezTo>
                    <a:pt x="1967351" y="0"/>
                    <a:pt x="1967351" y="0"/>
                    <a:pt x="1968127" y="334"/>
                  </a:cubicBezTo>
                  <a:lnTo>
                    <a:pt x="1969253" y="819"/>
                  </a:lnTo>
                  <a:lnTo>
                    <a:pt x="1969253" y="1102392"/>
                  </a:lnTo>
                  <a:lnTo>
                    <a:pt x="1967351" y="1103211"/>
                  </a:lnTo>
                  <a:cubicBezTo>
                    <a:pt x="1967351" y="1103211"/>
                    <a:pt x="1967351" y="1103211"/>
                    <a:pt x="162713" y="1103211"/>
                  </a:cubicBezTo>
                  <a:cubicBezTo>
                    <a:pt x="71847" y="1103211"/>
                    <a:pt x="0" y="1029241"/>
                    <a:pt x="0" y="936250"/>
                  </a:cubicBezTo>
                  <a:cubicBezTo>
                    <a:pt x="0" y="936250"/>
                    <a:pt x="0" y="936250"/>
                    <a:pt x="0" y="166961"/>
                  </a:cubicBezTo>
                  <a:cubicBezTo>
                    <a:pt x="0" y="73970"/>
                    <a:pt x="71847" y="0"/>
                    <a:pt x="162713" y="0"/>
                  </a:cubicBezTo>
                  <a:close/>
                </a:path>
              </a:pathLst>
            </a:custGeom>
            <a:solidFill>
              <a:srgbClr val="EB7200"/>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14" name="Freeform 32"/>
            <p:cNvSpPr/>
            <p:nvPr/>
          </p:nvSpPr>
          <p:spPr bwMode="auto">
            <a:xfrm>
              <a:off x="3724" y="2623"/>
              <a:ext cx="3144" cy="1202"/>
            </a:xfrm>
            <a:custGeom>
              <a:avLst/>
              <a:gdLst>
                <a:gd name="connsiteX0" fmla="*/ 0 w 1996479"/>
                <a:gd name="connsiteY0" fmla="*/ 0 h 763630"/>
                <a:gd name="connsiteX1" fmla="*/ 3241 w 1996479"/>
                <a:gd name="connsiteY1" fmla="*/ 1396 h 763630"/>
                <a:gd name="connsiteX2" fmla="*/ 1685316 w 1996479"/>
                <a:gd name="connsiteY2" fmla="*/ 1396 h 763630"/>
                <a:gd name="connsiteX3" fmla="*/ 1685316 w 1996479"/>
                <a:gd name="connsiteY3" fmla="*/ 2751 h 763630"/>
                <a:gd name="connsiteX4" fmla="*/ 1685316 w 1996479"/>
                <a:gd name="connsiteY4" fmla="*/ 4527 h 763630"/>
                <a:gd name="connsiteX5" fmla="*/ 1691451 w 1996479"/>
                <a:gd name="connsiteY5" fmla="*/ 7732 h 763630"/>
                <a:gd name="connsiteX6" fmla="*/ 1799688 w 1996479"/>
                <a:gd name="connsiteY6" fmla="*/ 686644 h 763630"/>
                <a:gd name="connsiteX7" fmla="*/ 1685316 w 1996479"/>
                <a:gd name="connsiteY7" fmla="*/ 761338 h 763630"/>
                <a:gd name="connsiteX8" fmla="*/ 1685316 w 1996479"/>
                <a:gd name="connsiteY8" fmla="*/ 762233 h 763630"/>
                <a:gd name="connsiteX9" fmla="*/ 1683945 w 1996479"/>
                <a:gd name="connsiteY9" fmla="*/ 762233 h 763630"/>
                <a:gd name="connsiteX10" fmla="*/ 1683720 w 1996479"/>
                <a:gd name="connsiteY10" fmla="*/ 762380 h 763630"/>
                <a:gd name="connsiteX11" fmla="*/ 1683720 w 1996479"/>
                <a:gd name="connsiteY11" fmla="*/ 762233 h 763630"/>
                <a:gd name="connsiteX12" fmla="*/ 1682030 w 1996479"/>
                <a:gd name="connsiteY12" fmla="*/ 762233 h 763630"/>
                <a:gd name="connsiteX13" fmla="*/ 3241 w 1996479"/>
                <a:gd name="connsiteY13" fmla="*/ 762233 h 763630"/>
                <a:gd name="connsiteX14" fmla="*/ 2465 w 1996479"/>
                <a:gd name="connsiteY14" fmla="*/ 762567 h 763630"/>
                <a:gd name="connsiteX15" fmla="*/ 0 w 1996479"/>
                <a:gd name="connsiteY15" fmla="*/ 763630 h 763630"/>
                <a:gd name="connsiteX16" fmla="*/ 0 w 1996479"/>
                <a:gd name="connsiteY16" fmla="*/ 0 h 763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96479" h="763630">
                  <a:moveTo>
                    <a:pt x="0" y="0"/>
                  </a:moveTo>
                  <a:lnTo>
                    <a:pt x="3241" y="1396"/>
                  </a:lnTo>
                  <a:cubicBezTo>
                    <a:pt x="3241" y="1396"/>
                    <a:pt x="3241" y="1396"/>
                    <a:pt x="1685316" y="1396"/>
                  </a:cubicBezTo>
                  <a:cubicBezTo>
                    <a:pt x="1685316" y="1396"/>
                    <a:pt x="1685316" y="1396"/>
                    <a:pt x="1685316" y="2751"/>
                  </a:cubicBezTo>
                  <a:lnTo>
                    <a:pt x="1685316" y="4527"/>
                  </a:lnTo>
                  <a:lnTo>
                    <a:pt x="1691451" y="7732"/>
                  </a:lnTo>
                  <a:cubicBezTo>
                    <a:pt x="1761203" y="45099"/>
                    <a:pt x="2268712" y="337000"/>
                    <a:pt x="1799688" y="686644"/>
                  </a:cubicBezTo>
                  <a:lnTo>
                    <a:pt x="1685316" y="761338"/>
                  </a:lnTo>
                  <a:lnTo>
                    <a:pt x="1685316" y="762233"/>
                  </a:lnTo>
                  <a:lnTo>
                    <a:pt x="1683945" y="762233"/>
                  </a:lnTo>
                  <a:lnTo>
                    <a:pt x="1683720" y="762380"/>
                  </a:lnTo>
                  <a:lnTo>
                    <a:pt x="1683720" y="762233"/>
                  </a:lnTo>
                  <a:lnTo>
                    <a:pt x="1682030" y="762233"/>
                  </a:lnTo>
                  <a:cubicBezTo>
                    <a:pt x="1659033" y="762233"/>
                    <a:pt x="1475056" y="762233"/>
                    <a:pt x="3241" y="762233"/>
                  </a:cubicBezTo>
                  <a:cubicBezTo>
                    <a:pt x="3241" y="762233"/>
                    <a:pt x="3241" y="762233"/>
                    <a:pt x="2465" y="762567"/>
                  </a:cubicBezTo>
                  <a:lnTo>
                    <a:pt x="0" y="763630"/>
                  </a:lnTo>
                  <a:lnTo>
                    <a:pt x="0" y="0"/>
                  </a:lnTo>
                  <a:close/>
                </a:path>
              </a:pathLst>
            </a:custGeom>
            <a:solidFill>
              <a:srgbClr val="EB7200"/>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15" name="TextBox 39"/>
            <p:cNvSpPr txBox="1"/>
            <p:nvPr/>
          </p:nvSpPr>
          <p:spPr>
            <a:xfrm>
              <a:off x="4475" y="2923"/>
              <a:ext cx="1568" cy="531"/>
            </a:xfrm>
            <a:prstGeom prst="rect">
              <a:avLst/>
            </a:prstGeom>
            <a:noFill/>
          </p:spPr>
          <p:txBody>
            <a:bodyPr wrap="none" rtlCol="0">
              <a:spAutoFit/>
            </a:bodyPr>
            <a:lstStyle/>
            <a:p>
              <a:r>
                <a:rPr lang="zh-CN" altLang="en-US" sz="1600" b="1" dirty="0">
                  <a:solidFill>
                    <a:schemeClr val="bg1"/>
                  </a:solidFill>
                  <a:latin typeface="阿里巴巴普惠体" panose="00020600040101010101" charset="-122"/>
                  <a:cs typeface="阿里巴巴普惠体" panose="00020600040101010101" charset="-122"/>
                </a:rPr>
                <a:t>标题内容</a:t>
              </a:r>
              <a:endParaRPr lang="id-ID" sz="1600" b="1" dirty="0">
                <a:solidFill>
                  <a:schemeClr val="bg1"/>
                </a:solidFill>
                <a:latin typeface="阿里巴巴普惠体" panose="00020600040101010101" charset="-122"/>
                <a:cs typeface="阿里巴巴普惠体" panose="00020600040101010101" charset="-122"/>
              </a:endParaRPr>
            </a:p>
          </p:txBody>
        </p:sp>
        <p:sp>
          <p:nvSpPr>
            <p:cNvPr id="19" name="Freeform 37"/>
            <p:cNvSpPr/>
            <p:nvPr/>
          </p:nvSpPr>
          <p:spPr bwMode="auto">
            <a:xfrm>
              <a:off x="3106" y="4306"/>
              <a:ext cx="618" cy="1735"/>
            </a:xfrm>
            <a:custGeom>
              <a:avLst/>
              <a:gdLst>
                <a:gd name="connsiteX0" fmla="*/ 0 w 392132"/>
                <a:gd name="connsiteY0" fmla="*/ 0 h 1101573"/>
                <a:gd name="connsiteX1" fmla="*/ 4305 w 392132"/>
                <a:gd name="connsiteY1" fmla="*/ 1856 h 1101573"/>
                <a:gd name="connsiteX2" fmla="*/ 325443 w 392132"/>
                <a:gd name="connsiteY2" fmla="*/ 140236 h 1101573"/>
                <a:gd name="connsiteX3" fmla="*/ 392132 w 392132"/>
                <a:gd name="connsiteY3" fmla="*/ 168973 h 1101573"/>
                <a:gd name="connsiteX4" fmla="*/ 392132 w 392132"/>
                <a:gd name="connsiteY4" fmla="*/ 932602 h 1101573"/>
                <a:gd name="connsiteX5" fmla="*/ 389166 w 392132"/>
                <a:gd name="connsiteY5" fmla="*/ 933880 h 1101573"/>
                <a:gd name="connsiteX6" fmla="*/ 68028 w 392132"/>
                <a:gd name="connsiteY6" fmla="*/ 1072259 h 1101573"/>
                <a:gd name="connsiteX7" fmla="*/ 0 w 392132"/>
                <a:gd name="connsiteY7" fmla="*/ 1101573 h 1101573"/>
                <a:gd name="connsiteX8" fmla="*/ 0 w 392132"/>
                <a:gd name="connsiteY8" fmla="*/ 0 h 1101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2132" h="1101573">
                  <a:moveTo>
                    <a:pt x="0" y="0"/>
                  </a:moveTo>
                  <a:lnTo>
                    <a:pt x="4305" y="1856"/>
                  </a:lnTo>
                  <a:cubicBezTo>
                    <a:pt x="21376" y="9212"/>
                    <a:pt x="85390" y="36796"/>
                    <a:pt x="325443" y="140236"/>
                  </a:cubicBezTo>
                  <a:lnTo>
                    <a:pt x="392132" y="168973"/>
                  </a:lnTo>
                  <a:lnTo>
                    <a:pt x="392132" y="932602"/>
                  </a:lnTo>
                  <a:lnTo>
                    <a:pt x="389166" y="933880"/>
                  </a:lnTo>
                  <a:cubicBezTo>
                    <a:pt x="372095" y="941236"/>
                    <a:pt x="308081" y="968819"/>
                    <a:pt x="68028" y="1072259"/>
                  </a:cubicBezTo>
                  <a:lnTo>
                    <a:pt x="0" y="1101573"/>
                  </a:lnTo>
                  <a:lnTo>
                    <a:pt x="0" y="0"/>
                  </a:lnTo>
                  <a:close/>
                </a:path>
              </a:pathLst>
            </a:custGeom>
            <a:solidFill>
              <a:schemeClr val="accent1">
                <a:lumMod val="50000"/>
              </a:schemeClr>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20" name="Freeform 30"/>
            <p:cNvSpPr/>
            <p:nvPr/>
          </p:nvSpPr>
          <p:spPr bwMode="auto">
            <a:xfrm>
              <a:off x="5" y="4305"/>
              <a:ext cx="3101" cy="1737"/>
            </a:xfrm>
            <a:custGeom>
              <a:avLst/>
              <a:gdLst>
                <a:gd name="connsiteX0" fmla="*/ 162713 w 1969253"/>
                <a:gd name="connsiteY0" fmla="*/ 0 h 1103211"/>
                <a:gd name="connsiteX1" fmla="*/ 1967351 w 1969253"/>
                <a:gd name="connsiteY1" fmla="*/ 0 h 1103211"/>
                <a:gd name="connsiteX2" fmla="*/ 1968127 w 1969253"/>
                <a:gd name="connsiteY2" fmla="*/ 334 h 1103211"/>
                <a:gd name="connsiteX3" fmla="*/ 1969253 w 1969253"/>
                <a:gd name="connsiteY3" fmla="*/ 819 h 1103211"/>
                <a:gd name="connsiteX4" fmla="*/ 1969253 w 1969253"/>
                <a:gd name="connsiteY4" fmla="*/ 1102392 h 1103211"/>
                <a:gd name="connsiteX5" fmla="*/ 1967351 w 1969253"/>
                <a:gd name="connsiteY5" fmla="*/ 1103211 h 1103211"/>
                <a:gd name="connsiteX6" fmla="*/ 162713 w 1969253"/>
                <a:gd name="connsiteY6" fmla="*/ 1103211 h 1103211"/>
                <a:gd name="connsiteX7" fmla="*/ 0 w 1969253"/>
                <a:gd name="connsiteY7" fmla="*/ 936250 h 1103211"/>
                <a:gd name="connsiteX8" fmla="*/ 0 w 1969253"/>
                <a:gd name="connsiteY8" fmla="*/ 166961 h 1103211"/>
                <a:gd name="connsiteX9" fmla="*/ 162713 w 1969253"/>
                <a:gd name="connsiteY9" fmla="*/ 0 h 1103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9253" h="1103211">
                  <a:moveTo>
                    <a:pt x="162713" y="0"/>
                  </a:moveTo>
                  <a:cubicBezTo>
                    <a:pt x="162713" y="0"/>
                    <a:pt x="162713" y="0"/>
                    <a:pt x="1967351" y="0"/>
                  </a:cubicBezTo>
                  <a:cubicBezTo>
                    <a:pt x="1967351" y="0"/>
                    <a:pt x="1967351" y="0"/>
                    <a:pt x="1968127" y="334"/>
                  </a:cubicBezTo>
                  <a:lnTo>
                    <a:pt x="1969253" y="819"/>
                  </a:lnTo>
                  <a:lnTo>
                    <a:pt x="1969253" y="1102392"/>
                  </a:lnTo>
                  <a:lnTo>
                    <a:pt x="1967351" y="1103211"/>
                  </a:lnTo>
                  <a:cubicBezTo>
                    <a:pt x="1967351" y="1103211"/>
                    <a:pt x="1967351" y="1103211"/>
                    <a:pt x="162713" y="1103211"/>
                  </a:cubicBezTo>
                  <a:cubicBezTo>
                    <a:pt x="71847" y="1103211"/>
                    <a:pt x="0" y="1029241"/>
                    <a:pt x="0" y="936250"/>
                  </a:cubicBezTo>
                  <a:cubicBezTo>
                    <a:pt x="0" y="936250"/>
                    <a:pt x="0" y="936250"/>
                    <a:pt x="0" y="166961"/>
                  </a:cubicBezTo>
                  <a:cubicBezTo>
                    <a:pt x="0" y="73970"/>
                    <a:pt x="71847" y="0"/>
                    <a:pt x="162713" y="0"/>
                  </a:cubicBezTo>
                  <a:close/>
                </a:path>
              </a:pathLst>
            </a:custGeom>
            <a:solidFill>
              <a:srgbClr val="0068AF"/>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21" name="Freeform 29"/>
            <p:cNvSpPr/>
            <p:nvPr/>
          </p:nvSpPr>
          <p:spPr bwMode="auto">
            <a:xfrm>
              <a:off x="3724" y="4572"/>
              <a:ext cx="3144" cy="1203"/>
            </a:xfrm>
            <a:custGeom>
              <a:avLst/>
              <a:gdLst>
                <a:gd name="connsiteX0" fmla="*/ 0 w 1996479"/>
                <a:gd name="connsiteY0" fmla="*/ 0 h 763629"/>
                <a:gd name="connsiteX1" fmla="*/ 3241 w 1996479"/>
                <a:gd name="connsiteY1" fmla="*/ 1396 h 763629"/>
                <a:gd name="connsiteX2" fmla="*/ 1685316 w 1996479"/>
                <a:gd name="connsiteY2" fmla="*/ 1396 h 763629"/>
                <a:gd name="connsiteX3" fmla="*/ 1685316 w 1996479"/>
                <a:gd name="connsiteY3" fmla="*/ 2750 h 763629"/>
                <a:gd name="connsiteX4" fmla="*/ 1685316 w 1996479"/>
                <a:gd name="connsiteY4" fmla="*/ 4526 h 763629"/>
                <a:gd name="connsiteX5" fmla="*/ 1691451 w 1996479"/>
                <a:gd name="connsiteY5" fmla="*/ 7732 h 763629"/>
                <a:gd name="connsiteX6" fmla="*/ 1799688 w 1996479"/>
                <a:gd name="connsiteY6" fmla="*/ 686643 h 763629"/>
                <a:gd name="connsiteX7" fmla="*/ 1685316 w 1996479"/>
                <a:gd name="connsiteY7" fmla="*/ 761337 h 763629"/>
                <a:gd name="connsiteX8" fmla="*/ 1685316 w 1996479"/>
                <a:gd name="connsiteY8" fmla="*/ 762232 h 763629"/>
                <a:gd name="connsiteX9" fmla="*/ 1683945 w 1996479"/>
                <a:gd name="connsiteY9" fmla="*/ 762232 h 763629"/>
                <a:gd name="connsiteX10" fmla="*/ 1683720 w 1996479"/>
                <a:gd name="connsiteY10" fmla="*/ 762379 h 763629"/>
                <a:gd name="connsiteX11" fmla="*/ 1683720 w 1996479"/>
                <a:gd name="connsiteY11" fmla="*/ 762232 h 763629"/>
                <a:gd name="connsiteX12" fmla="*/ 1682030 w 1996479"/>
                <a:gd name="connsiteY12" fmla="*/ 762232 h 763629"/>
                <a:gd name="connsiteX13" fmla="*/ 3241 w 1996479"/>
                <a:gd name="connsiteY13" fmla="*/ 762232 h 763629"/>
                <a:gd name="connsiteX14" fmla="*/ 2465 w 1996479"/>
                <a:gd name="connsiteY14" fmla="*/ 762566 h 763629"/>
                <a:gd name="connsiteX15" fmla="*/ 0 w 1996479"/>
                <a:gd name="connsiteY15" fmla="*/ 763629 h 763629"/>
                <a:gd name="connsiteX16" fmla="*/ 0 w 1996479"/>
                <a:gd name="connsiteY16" fmla="*/ 0 h 763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96479" h="763629">
                  <a:moveTo>
                    <a:pt x="0" y="0"/>
                  </a:moveTo>
                  <a:lnTo>
                    <a:pt x="3241" y="1396"/>
                  </a:lnTo>
                  <a:cubicBezTo>
                    <a:pt x="3241" y="1396"/>
                    <a:pt x="3241" y="1396"/>
                    <a:pt x="1685316" y="1396"/>
                  </a:cubicBezTo>
                  <a:cubicBezTo>
                    <a:pt x="1685316" y="1396"/>
                    <a:pt x="1685316" y="1396"/>
                    <a:pt x="1685316" y="2750"/>
                  </a:cubicBezTo>
                  <a:lnTo>
                    <a:pt x="1685316" y="4526"/>
                  </a:lnTo>
                  <a:lnTo>
                    <a:pt x="1691451" y="7732"/>
                  </a:lnTo>
                  <a:cubicBezTo>
                    <a:pt x="1761203" y="45098"/>
                    <a:pt x="2268712" y="336999"/>
                    <a:pt x="1799688" y="686643"/>
                  </a:cubicBezTo>
                  <a:lnTo>
                    <a:pt x="1685316" y="761337"/>
                  </a:lnTo>
                  <a:lnTo>
                    <a:pt x="1685316" y="762232"/>
                  </a:lnTo>
                  <a:lnTo>
                    <a:pt x="1683945" y="762232"/>
                  </a:lnTo>
                  <a:lnTo>
                    <a:pt x="1683720" y="762379"/>
                  </a:lnTo>
                  <a:lnTo>
                    <a:pt x="1683720" y="762232"/>
                  </a:lnTo>
                  <a:lnTo>
                    <a:pt x="1682030" y="762232"/>
                  </a:lnTo>
                  <a:cubicBezTo>
                    <a:pt x="1659033" y="762232"/>
                    <a:pt x="1475056" y="762232"/>
                    <a:pt x="3241" y="762232"/>
                  </a:cubicBezTo>
                  <a:cubicBezTo>
                    <a:pt x="3241" y="762232"/>
                    <a:pt x="3241" y="762232"/>
                    <a:pt x="2465" y="762566"/>
                  </a:cubicBezTo>
                  <a:lnTo>
                    <a:pt x="0" y="763629"/>
                  </a:lnTo>
                  <a:lnTo>
                    <a:pt x="0" y="0"/>
                  </a:lnTo>
                  <a:close/>
                </a:path>
              </a:pathLst>
            </a:custGeom>
            <a:solidFill>
              <a:srgbClr val="0068AF"/>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22" name="TextBox 42"/>
            <p:cNvSpPr txBox="1"/>
            <p:nvPr/>
          </p:nvSpPr>
          <p:spPr>
            <a:xfrm>
              <a:off x="4495" y="4882"/>
              <a:ext cx="1568" cy="531"/>
            </a:xfrm>
            <a:prstGeom prst="rect">
              <a:avLst/>
            </a:prstGeom>
            <a:noFill/>
          </p:spPr>
          <p:txBody>
            <a:bodyPr wrap="none" rtlCol="0">
              <a:spAutoFit/>
            </a:bodyPr>
            <a:lstStyle/>
            <a:p>
              <a:r>
                <a:rPr lang="zh-CN" altLang="en-US" sz="1600" b="1" dirty="0">
                  <a:solidFill>
                    <a:schemeClr val="bg1"/>
                  </a:solidFill>
                  <a:latin typeface="阿里巴巴普惠体" panose="00020600040101010101" charset="-122"/>
                  <a:cs typeface="阿里巴巴普惠体" panose="00020600040101010101" charset="-122"/>
                </a:rPr>
                <a:t>标题内容</a:t>
              </a:r>
              <a:endParaRPr lang="id-ID" altLang="zh-CN" sz="1600" b="1" dirty="0">
                <a:solidFill>
                  <a:schemeClr val="bg1"/>
                </a:solidFill>
                <a:latin typeface="阿里巴巴普惠体" panose="00020600040101010101" charset="-122"/>
                <a:cs typeface="阿里巴巴普惠体" panose="00020600040101010101" charset="-122"/>
              </a:endParaRPr>
            </a:p>
          </p:txBody>
        </p:sp>
        <p:sp>
          <p:nvSpPr>
            <p:cNvPr id="26" name="Freeform 36"/>
            <p:cNvSpPr/>
            <p:nvPr/>
          </p:nvSpPr>
          <p:spPr bwMode="auto">
            <a:xfrm>
              <a:off x="3106" y="6251"/>
              <a:ext cx="618" cy="1734"/>
            </a:xfrm>
            <a:custGeom>
              <a:avLst/>
              <a:gdLst>
                <a:gd name="connsiteX0" fmla="*/ 0 w 392132"/>
                <a:gd name="connsiteY0" fmla="*/ 0 h 1101572"/>
                <a:gd name="connsiteX1" fmla="*/ 4305 w 392132"/>
                <a:gd name="connsiteY1" fmla="*/ 1855 h 1101572"/>
                <a:gd name="connsiteX2" fmla="*/ 325443 w 392132"/>
                <a:gd name="connsiteY2" fmla="*/ 140235 h 1101572"/>
                <a:gd name="connsiteX3" fmla="*/ 392132 w 392132"/>
                <a:gd name="connsiteY3" fmla="*/ 168972 h 1101572"/>
                <a:gd name="connsiteX4" fmla="*/ 392132 w 392132"/>
                <a:gd name="connsiteY4" fmla="*/ 932601 h 1101572"/>
                <a:gd name="connsiteX5" fmla="*/ 389166 w 392132"/>
                <a:gd name="connsiteY5" fmla="*/ 933879 h 1101572"/>
                <a:gd name="connsiteX6" fmla="*/ 68028 w 392132"/>
                <a:gd name="connsiteY6" fmla="*/ 1072258 h 1101572"/>
                <a:gd name="connsiteX7" fmla="*/ 0 w 392132"/>
                <a:gd name="connsiteY7" fmla="*/ 1101572 h 1101572"/>
                <a:gd name="connsiteX8" fmla="*/ 0 w 392132"/>
                <a:gd name="connsiteY8" fmla="*/ 0 h 1101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2132" h="1101572">
                  <a:moveTo>
                    <a:pt x="0" y="0"/>
                  </a:moveTo>
                  <a:lnTo>
                    <a:pt x="4305" y="1855"/>
                  </a:lnTo>
                  <a:cubicBezTo>
                    <a:pt x="21376" y="9211"/>
                    <a:pt x="85390" y="36795"/>
                    <a:pt x="325443" y="140235"/>
                  </a:cubicBezTo>
                  <a:lnTo>
                    <a:pt x="392132" y="168972"/>
                  </a:lnTo>
                  <a:lnTo>
                    <a:pt x="392132" y="932601"/>
                  </a:lnTo>
                  <a:lnTo>
                    <a:pt x="389166" y="933879"/>
                  </a:lnTo>
                  <a:cubicBezTo>
                    <a:pt x="372095" y="941235"/>
                    <a:pt x="308081" y="968819"/>
                    <a:pt x="68028" y="1072258"/>
                  </a:cubicBezTo>
                  <a:lnTo>
                    <a:pt x="0" y="1101572"/>
                  </a:lnTo>
                  <a:lnTo>
                    <a:pt x="0" y="0"/>
                  </a:lnTo>
                  <a:close/>
                </a:path>
              </a:pathLst>
            </a:custGeom>
            <a:solidFill>
              <a:schemeClr val="accent2">
                <a:lumMod val="75000"/>
              </a:schemeClr>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27" name="Freeform 27"/>
            <p:cNvSpPr/>
            <p:nvPr/>
          </p:nvSpPr>
          <p:spPr bwMode="auto">
            <a:xfrm>
              <a:off x="5" y="6249"/>
              <a:ext cx="3101" cy="1738"/>
            </a:xfrm>
            <a:custGeom>
              <a:avLst/>
              <a:gdLst>
                <a:gd name="connsiteX0" fmla="*/ 162713 w 1969253"/>
                <a:gd name="connsiteY0" fmla="*/ 0 h 1103211"/>
                <a:gd name="connsiteX1" fmla="*/ 1967351 w 1969253"/>
                <a:gd name="connsiteY1" fmla="*/ 0 h 1103211"/>
                <a:gd name="connsiteX2" fmla="*/ 1968127 w 1969253"/>
                <a:gd name="connsiteY2" fmla="*/ 334 h 1103211"/>
                <a:gd name="connsiteX3" fmla="*/ 1969253 w 1969253"/>
                <a:gd name="connsiteY3" fmla="*/ 820 h 1103211"/>
                <a:gd name="connsiteX4" fmla="*/ 1969253 w 1969253"/>
                <a:gd name="connsiteY4" fmla="*/ 1102392 h 1103211"/>
                <a:gd name="connsiteX5" fmla="*/ 1967351 w 1969253"/>
                <a:gd name="connsiteY5" fmla="*/ 1103211 h 1103211"/>
                <a:gd name="connsiteX6" fmla="*/ 162713 w 1969253"/>
                <a:gd name="connsiteY6" fmla="*/ 1103211 h 1103211"/>
                <a:gd name="connsiteX7" fmla="*/ 0 w 1969253"/>
                <a:gd name="connsiteY7" fmla="*/ 936250 h 1103211"/>
                <a:gd name="connsiteX8" fmla="*/ 0 w 1969253"/>
                <a:gd name="connsiteY8" fmla="*/ 166961 h 1103211"/>
                <a:gd name="connsiteX9" fmla="*/ 162713 w 1969253"/>
                <a:gd name="connsiteY9" fmla="*/ 0 h 1103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9253" h="1103211">
                  <a:moveTo>
                    <a:pt x="162713" y="0"/>
                  </a:moveTo>
                  <a:cubicBezTo>
                    <a:pt x="162713" y="0"/>
                    <a:pt x="162713" y="0"/>
                    <a:pt x="1967351" y="0"/>
                  </a:cubicBezTo>
                  <a:cubicBezTo>
                    <a:pt x="1967351" y="0"/>
                    <a:pt x="1967351" y="0"/>
                    <a:pt x="1968127" y="334"/>
                  </a:cubicBezTo>
                  <a:lnTo>
                    <a:pt x="1969253" y="820"/>
                  </a:lnTo>
                  <a:lnTo>
                    <a:pt x="1969253" y="1102392"/>
                  </a:lnTo>
                  <a:lnTo>
                    <a:pt x="1967351" y="1103211"/>
                  </a:lnTo>
                  <a:cubicBezTo>
                    <a:pt x="1967351" y="1103211"/>
                    <a:pt x="1967351" y="1103211"/>
                    <a:pt x="162713" y="1103211"/>
                  </a:cubicBezTo>
                  <a:cubicBezTo>
                    <a:pt x="71847" y="1103211"/>
                    <a:pt x="0" y="1029241"/>
                    <a:pt x="0" y="936250"/>
                  </a:cubicBezTo>
                  <a:cubicBezTo>
                    <a:pt x="0" y="936250"/>
                    <a:pt x="0" y="936250"/>
                    <a:pt x="0" y="166961"/>
                  </a:cubicBezTo>
                  <a:cubicBezTo>
                    <a:pt x="0" y="73971"/>
                    <a:pt x="71847" y="0"/>
                    <a:pt x="162713" y="0"/>
                  </a:cubicBezTo>
                  <a:close/>
                </a:path>
              </a:pathLst>
            </a:custGeom>
            <a:solidFill>
              <a:srgbClr val="EB7200"/>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28" name="Freeform 26"/>
            <p:cNvSpPr/>
            <p:nvPr/>
          </p:nvSpPr>
          <p:spPr bwMode="auto">
            <a:xfrm>
              <a:off x="3724" y="6517"/>
              <a:ext cx="3144" cy="1202"/>
            </a:xfrm>
            <a:custGeom>
              <a:avLst/>
              <a:gdLst>
                <a:gd name="connsiteX0" fmla="*/ 0 w 1996479"/>
                <a:gd name="connsiteY0" fmla="*/ 0 h 763629"/>
                <a:gd name="connsiteX1" fmla="*/ 3241 w 1996479"/>
                <a:gd name="connsiteY1" fmla="*/ 1396 h 763629"/>
                <a:gd name="connsiteX2" fmla="*/ 1685316 w 1996479"/>
                <a:gd name="connsiteY2" fmla="*/ 1396 h 763629"/>
                <a:gd name="connsiteX3" fmla="*/ 1685316 w 1996479"/>
                <a:gd name="connsiteY3" fmla="*/ 2750 h 763629"/>
                <a:gd name="connsiteX4" fmla="*/ 1685316 w 1996479"/>
                <a:gd name="connsiteY4" fmla="*/ 4526 h 763629"/>
                <a:gd name="connsiteX5" fmla="*/ 1691451 w 1996479"/>
                <a:gd name="connsiteY5" fmla="*/ 7732 h 763629"/>
                <a:gd name="connsiteX6" fmla="*/ 1799688 w 1996479"/>
                <a:gd name="connsiteY6" fmla="*/ 686643 h 763629"/>
                <a:gd name="connsiteX7" fmla="*/ 1685316 w 1996479"/>
                <a:gd name="connsiteY7" fmla="*/ 761337 h 763629"/>
                <a:gd name="connsiteX8" fmla="*/ 1685316 w 1996479"/>
                <a:gd name="connsiteY8" fmla="*/ 762232 h 763629"/>
                <a:gd name="connsiteX9" fmla="*/ 1683945 w 1996479"/>
                <a:gd name="connsiteY9" fmla="*/ 762232 h 763629"/>
                <a:gd name="connsiteX10" fmla="*/ 1683720 w 1996479"/>
                <a:gd name="connsiteY10" fmla="*/ 762379 h 763629"/>
                <a:gd name="connsiteX11" fmla="*/ 1683720 w 1996479"/>
                <a:gd name="connsiteY11" fmla="*/ 762232 h 763629"/>
                <a:gd name="connsiteX12" fmla="*/ 1682030 w 1996479"/>
                <a:gd name="connsiteY12" fmla="*/ 762232 h 763629"/>
                <a:gd name="connsiteX13" fmla="*/ 3241 w 1996479"/>
                <a:gd name="connsiteY13" fmla="*/ 762232 h 763629"/>
                <a:gd name="connsiteX14" fmla="*/ 2465 w 1996479"/>
                <a:gd name="connsiteY14" fmla="*/ 762566 h 763629"/>
                <a:gd name="connsiteX15" fmla="*/ 0 w 1996479"/>
                <a:gd name="connsiteY15" fmla="*/ 763629 h 763629"/>
                <a:gd name="connsiteX16" fmla="*/ 0 w 1996479"/>
                <a:gd name="connsiteY16" fmla="*/ 0 h 763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96479" h="763629">
                  <a:moveTo>
                    <a:pt x="0" y="0"/>
                  </a:moveTo>
                  <a:lnTo>
                    <a:pt x="3241" y="1396"/>
                  </a:lnTo>
                  <a:cubicBezTo>
                    <a:pt x="3241" y="1396"/>
                    <a:pt x="3241" y="1396"/>
                    <a:pt x="1685316" y="1396"/>
                  </a:cubicBezTo>
                  <a:cubicBezTo>
                    <a:pt x="1685316" y="1396"/>
                    <a:pt x="1685316" y="1396"/>
                    <a:pt x="1685316" y="2750"/>
                  </a:cubicBezTo>
                  <a:lnTo>
                    <a:pt x="1685316" y="4526"/>
                  </a:lnTo>
                  <a:lnTo>
                    <a:pt x="1691451" y="7732"/>
                  </a:lnTo>
                  <a:cubicBezTo>
                    <a:pt x="1761203" y="45098"/>
                    <a:pt x="2268712" y="336999"/>
                    <a:pt x="1799688" y="686643"/>
                  </a:cubicBezTo>
                  <a:lnTo>
                    <a:pt x="1685316" y="761337"/>
                  </a:lnTo>
                  <a:lnTo>
                    <a:pt x="1685316" y="762232"/>
                  </a:lnTo>
                  <a:lnTo>
                    <a:pt x="1683945" y="762232"/>
                  </a:lnTo>
                  <a:lnTo>
                    <a:pt x="1683720" y="762379"/>
                  </a:lnTo>
                  <a:lnTo>
                    <a:pt x="1683720" y="762232"/>
                  </a:lnTo>
                  <a:lnTo>
                    <a:pt x="1682030" y="762232"/>
                  </a:lnTo>
                  <a:cubicBezTo>
                    <a:pt x="1659033" y="762232"/>
                    <a:pt x="1475056" y="762232"/>
                    <a:pt x="3241" y="762232"/>
                  </a:cubicBezTo>
                  <a:cubicBezTo>
                    <a:pt x="3241" y="762232"/>
                    <a:pt x="3241" y="762232"/>
                    <a:pt x="2465" y="762566"/>
                  </a:cubicBezTo>
                  <a:lnTo>
                    <a:pt x="0" y="763629"/>
                  </a:lnTo>
                  <a:lnTo>
                    <a:pt x="0" y="0"/>
                  </a:lnTo>
                  <a:close/>
                </a:path>
              </a:pathLst>
            </a:custGeom>
            <a:solidFill>
              <a:srgbClr val="EB7200"/>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29" name="TextBox 44"/>
            <p:cNvSpPr txBox="1"/>
            <p:nvPr/>
          </p:nvSpPr>
          <p:spPr>
            <a:xfrm>
              <a:off x="4475" y="6878"/>
              <a:ext cx="1568" cy="531"/>
            </a:xfrm>
            <a:prstGeom prst="rect">
              <a:avLst/>
            </a:prstGeom>
            <a:noFill/>
          </p:spPr>
          <p:txBody>
            <a:bodyPr wrap="none" rtlCol="0">
              <a:spAutoFit/>
            </a:bodyPr>
            <a:lstStyle/>
            <a:p>
              <a:r>
                <a:rPr lang="zh-CN" altLang="en-US" sz="1600" b="1" dirty="0">
                  <a:solidFill>
                    <a:schemeClr val="bg1"/>
                  </a:solidFill>
                  <a:latin typeface="阿里巴巴普惠体" panose="00020600040101010101" charset="-122"/>
                  <a:cs typeface="阿里巴巴普惠体" panose="00020600040101010101" charset="-122"/>
                </a:rPr>
                <a:t>标题内容</a:t>
              </a:r>
              <a:endParaRPr lang="id-ID" altLang="zh-CN" sz="1600" b="1" dirty="0">
                <a:solidFill>
                  <a:schemeClr val="bg1"/>
                </a:solidFill>
                <a:latin typeface="阿里巴巴普惠体" panose="00020600040101010101" charset="-122"/>
                <a:cs typeface="阿里巴巴普惠体" panose="00020600040101010101" charset="-122"/>
              </a:endParaRPr>
            </a:p>
          </p:txBody>
        </p:sp>
        <p:sp>
          <p:nvSpPr>
            <p:cNvPr id="33" name="Freeform 35"/>
            <p:cNvSpPr/>
            <p:nvPr/>
          </p:nvSpPr>
          <p:spPr bwMode="auto">
            <a:xfrm>
              <a:off x="3106" y="8194"/>
              <a:ext cx="618" cy="1734"/>
            </a:xfrm>
            <a:custGeom>
              <a:avLst/>
              <a:gdLst>
                <a:gd name="connsiteX0" fmla="*/ 0 w 392132"/>
                <a:gd name="connsiteY0" fmla="*/ 0 h 1101572"/>
                <a:gd name="connsiteX1" fmla="*/ 4305 w 392132"/>
                <a:gd name="connsiteY1" fmla="*/ 1855 h 1101572"/>
                <a:gd name="connsiteX2" fmla="*/ 325443 w 392132"/>
                <a:gd name="connsiteY2" fmla="*/ 140235 h 1101572"/>
                <a:gd name="connsiteX3" fmla="*/ 392132 w 392132"/>
                <a:gd name="connsiteY3" fmla="*/ 168972 h 1101572"/>
                <a:gd name="connsiteX4" fmla="*/ 392132 w 392132"/>
                <a:gd name="connsiteY4" fmla="*/ 932601 h 1101572"/>
                <a:gd name="connsiteX5" fmla="*/ 389166 w 392132"/>
                <a:gd name="connsiteY5" fmla="*/ 933879 h 1101572"/>
                <a:gd name="connsiteX6" fmla="*/ 68028 w 392132"/>
                <a:gd name="connsiteY6" fmla="*/ 1072258 h 1101572"/>
                <a:gd name="connsiteX7" fmla="*/ 0 w 392132"/>
                <a:gd name="connsiteY7" fmla="*/ 1101572 h 1101572"/>
                <a:gd name="connsiteX8" fmla="*/ 0 w 392132"/>
                <a:gd name="connsiteY8" fmla="*/ 0 h 1101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2132" h="1101572">
                  <a:moveTo>
                    <a:pt x="0" y="0"/>
                  </a:moveTo>
                  <a:lnTo>
                    <a:pt x="4305" y="1855"/>
                  </a:lnTo>
                  <a:cubicBezTo>
                    <a:pt x="21376" y="9211"/>
                    <a:pt x="85390" y="36795"/>
                    <a:pt x="325443" y="140235"/>
                  </a:cubicBezTo>
                  <a:lnTo>
                    <a:pt x="392132" y="168972"/>
                  </a:lnTo>
                  <a:lnTo>
                    <a:pt x="392132" y="932601"/>
                  </a:lnTo>
                  <a:lnTo>
                    <a:pt x="389166" y="933879"/>
                  </a:lnTo>
                  <a:cubicBezTo>
                    <a:pt x="372095" y="941235"/>
                    <a:pt x="308081" y="968819"/>
                    <a:pt x="68028" y="1072258"/>
                  </a:cubicBezTo>
                  <a:lnTo>
                    <a:pt x="0" y="1101572"/>
                  </a:lnTo>
                  <a:lnTo>
                    <a:pt x="0" y="0"/>
                  </a:lnTo>
                  <a:close/>
                </a:path>
              </a:pathLst>
            </a:custGeom>
            <a:solidFill>
              <a:schemeClr val="accent1">
                <a:lumMod val="50000"/>
              </a:schemeClr>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34" name="Freeform 24"/>
            <p:cNvSpPr/>
            <p:nvPr/>
          </p:nvSpPr>
          <p:spPr bwMode="auto">
            <a:xfrm>
              <a:off x="5" y="8192"/>
              <a:ext cx="3101" cy="1738"/>
            </a:xfrm>
            <a:custGeom>
              <a:avLst/>
              <a:gdLst>
                <a:gd name="connsiteX0" fmla="*/ 162713 w 1969253"/>
                <a:gd name="connsiteY0" fmla="*/ 0 h 1103211"/>
                <a:gd name="connsiteX1" fmla="*/ 1967351 w 1969253"/>
                <a:gd name="connsiteY1" fmla="*/ 0 h 1103211"/>
                <a:gd name="connsiteX2" fmla="*/ 1968127 w 1969253"/>
                <a:gd name="connsiteY2" fmla="*/ 334 h 1103211"/>
                <a:gd name="connsiteX3" fmla="*/ 1969253 w 1969253"/>
                <a:gd name="connsiteY3" fmla="*/ 820 h 1103211"/>
                <a:gd name="connsiteX4" fmla="*/ 1969253 w 1969253"/>
                <a:gd name="connsiteY4" fmla="*/ 1102392 h 1103211"/>
                <a:gd name="connsiteX5" fmla="*/ 1967351 w 1969253"/>
                <a:gd name="connsiteY5" fmla="*/ 1103211 h 1103211"/>
                <a:gd name="connsiteX6" fmla="*/ 162713 w 1969253"/>
                <a:gd name="connsiteY6" fmla="*/ 1103211 h 1103211"/>
                <a:gd name="connsiteX7" fmla="*/ 0 w 1969253"/>
                <a:gd name="connsiteY7" fmla="*/ 936250 h 1103211"/>
                <a:gd name="connsiteX8" fmla="*/ 0 w 1969253"/>
                <a:gd name="connsiteY8" fmla="*/ 166961 h 1103211"/>
                <a:gd name="connsiteX9" fmla="*/ 162713 w 1969253"/>
                <a:gd name="connsiteY9" fmla="*/ 0 h 1103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9253" h="1103211">
                  <a:moveTo>
                    <a:pt x="162713" y="0"/>
                  </a:moveTo>
                  <a:cubicBezTo>
                    <a:pt x="162713" y="0"/>
                    <a:pt x="162713" y="0"/>
                    <a:pt x="1967351" y="0"/>
                  </a:cubicBezTo>
                  <a:cubicBezTo>
                    <a:pt x="1967351" y="0"/>
                    <a:pt x="1967351" y="0"/>
                    <a:pt x="1968127" y="334"/>
                  </a:cubicBezTo>
                  <a:lnTo>
                    <a:pt x="1969253" y="820"/>
                  </a:lnTo>
                  <a:lnTo>
                    <a:pt x="1969253" y="1102392"/>
                  </a:lnTo>
                  <a:lnTo>
                    <a:pt x="1967351" y="1103211"/>
                  </a:lnTo>
                  <a:cubicBezTo>
                    <a:pt x="1967351" y="1103211"/>
                    <a:pt x="1967351" y="1103211"/>
                    <a:pt x="162713" y="1103211"/>
                  </a:cubicBezTo>
                  <a:cubicBezTo>
                    <a:pt x="71847" y="1103211"/>
                    <a:pt x="0" y="1029241"/>
                    <a:pt x="0" y="936250"/>
                  </a:cubicBezTo>
                  <a:cubicBezTo>
                    <a:pt x="0" y="936250"/>
                    <a:pt x="0" y="936250"/>
                    <a:pt x="0" y="166961"/>
                  </a:cubicBezTo>
                  <a:cubicBezTo>
                    <a:pt x="0" y="73971"/>
                    <a:pt x="71847" y="0"/>
                    <a:pt x="162713" y="0"/>
                  </a:cubicBezTo>
                  <a:close/>
                </a:path>
              </a:pathLst>
            </a:custGeom>
            <a:solidFill>
              <a:srgbClr val="0068AF"/>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35" name="Freeform 23"/>
            <p:cNvSpPr/>
            <p:nvPr/>
          </p:nvSpPr>
          <p:spPr bwMode="auto">
            <a:xfrm>
              <a:off x="3695" y="8443"/>
              <a:ext cx="3144" cy="1202"/>
            </a:xfrm>
            <a:custGeom>
              <a:avLst/>
              <a:gdLst>
                <a:gd name="connsiteX0" fmla="*/ 0 w 1996479"/>
                <a:gd name="connsiteY0" fmla="*/ 0 h 763629"/>
                <a:gd name="connsiteX1" fmla="*/ 3241 w 1996479"/>
                <a:gd name="connsiteY1" fmla="*/ 1396 h 763629"/>
                <a:gd name="connsiteX2" fmla="*/ 1685316 w 1996479"/>
                <a:gd name="connsiteY2" fmla="*/ 1396 h 763629"/>
                <a:gd name="connsiteX3" fmla="*/ 1685316 w 1996479"/>
                <a:gd name="connsiteY3" fmla="*/ 2750 h 763629"/>
                <a:gd name="connsiteX4" fmla="*/ 1685316 w 1996479"/>
                <a:gd name="connsiteY4" fmla="*/ 4526 h 763629"/>
                <a:gd name="connsiteX5" fmla="*/ 1691451 w 1996479"/>
                <a:gd name="connsiteY5" fmla="*/ 7732 h 763629"/>
                <a:gd name="connsiteX6" fmla="*/ 1799688 w 1996479"/>
                <a:gd name="connsiteY6" fmla="*/ 686643 h 763629"/>
                <a:gd name="connsiteX7" fmla="*/ 1685316 w 1996479"/>
                <a:gd name="connsiteY7" fmla="*/ 761337 h 763629"/>
                <a:gd name="connsiteX8" fmla="*/ 1685316 w 1996479"/>
                <a:gd name="connsiteY8" fmla="*/ 762232 h 763629"/>
                <a:gd name="connsiteX9" fmla="*/ 1683945 w 1996479"/>
                <a:gd name="connsiteY9" fmla="*/ 762232 h 763629"/>
                <a:gd name="connsiteX10" fmla="*/ 1683720 w 1996479"/>
                <a:gd name="connsiteY10" fmla="*/ 762379 h 763629"/>
                <a:gd name="connsiteX11" fmla="*/ 1683720 w 1996479"/>
                <a:gd name="connsiteY11" fmla="*/ 762232 h 763629"/>
                <a:gd name="connsiteX12" fmla="*/ 1682030 w 1996479"/>
                <a:gd name="connsiteY12" fmla="*/ 762232 h 763629"/>
                <a:gd name="connsiteX13" fmla="*/ 3241 w 1996479"/>
                <a:gd name="connsiteY13" fmla="*/ 762232 h 763629"/>
                <a:gd name="connsiteX14" fmla="*/ 2465 w 1996479"/>
                <a:gd name="connsiteY14" fmla="*/ 762566 h 763629"/>
                <a:gd name="connsiteX15" fmla="*/ 0 w 1996479"/>
                <a:gd name="connsiteY15" fmla="*/ 763629 h 763629"/>
                <a:gd name="connsiteX16" fmla="*/ 0 w 1996479"/>
                <a:gd name="connsiteY16" fmla="*/ 0 h 763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96479" h="763629">
                  <a:moveTo>
                    <a:pt x="0" y="0"/>
                  </a:moveTo>
                  <a:lnTo>
                    <a:pt x="3241" y="1396"/>
                  </a:lnTo>
                  <a:cubicBezTo>
                    <a:pt x="3241" y="1396"/>
                    <a:pt x="3241" y="1396"/>
                    <a:pt x="1685316" y="1396"/>
                  </a:cubicBezTo>
                  <a:cubicBezTo>
                    <a:pt x="1685316" y="1396"/>
                    <a:pt x="1685316" y="1396"/>
                    <a:pt x="1685316" y="2750"/>
                  </a:cubicBezTo>
                  <a:lnTo>
                    <a:pt x="1685316" y="4526"/>
                  </a:lnTo>
                  <a:lnTo>
                    <a:pt x="1691451" y="7732"/>
                  </a:lnTo>
                  <a:cubicBezTo>
                    <a:pt x="1761203" y="45098"/>
                    <a:pt x="2268712" y="336999"/>
                    <a:pt x="1799688" y="686643"/>
                  </a:cubicBezTo>
                  <a:lnTo>
                    <a:pt x="1685316" y="761337"/>
                  </a:lnTo>
                  <a:lnTo>
                    <a:pt x="1685316" y="762232"/>
                  </a:lnTo>
                  <a:lnTo>
                    <a:pt x="1683945" y="762232"/>
                  </a:lnTo>
                  <a:lnTo>
                    <a:pt x="1683720" y="762379"/>
                  </a:lnTo>
                  <a:lnTo>
                    <a:pt x="1683720" y="762232"/>
                  </a:lnTo>
                  <a:lnTo>
                    <a:pt x="1682030" y="762232"/>
                  </a:lnTo>
                  <a:cubicBezTo>
                    <a:pt x="1659033" y="762232"/>
                    <a:pt x="1475056" y="762232"/>
                    <a:pt x="3241" y="762232"/>
                  </a:cubicBezTo>
                  <a:cubicBezTo>
                    <a:pt x="3241" y="762232"/>
                    <a:pt x="3241" y="762232"/>
                    <a:pt x="2465" y="762566"/>
                  </a:cubicBezTo>
                  <a:lnTo>
                    <a:pt x="0" y="763629"/>
                  </a:lnTo>
                  <a:lnTo>
                    <a:pt x="0" y="0"/>
                  </a:lnTo>
                  <a:close/>
                </a:path>
              </a:pathLst>
            </a:custGeom>
            <a:solidFill>
              <a:srgbClr val="0068AF"/>
            </a:solidFill>
            <a:ln>
              <a:noFill/>
            </a:ln>
          </p:spPr>
          <p:txBody>
            <a:bodyPr vert="horz" wrap="square" lIns="121920" tIns="60960" rIns="121920" bIns="60960" numCol="1" anchor="t" anchorCtr="0" compatLnSpc="1">
              <a:noAutofit/>
            </a:bodyPr>
            <a:lstStyle/>
            <a:p>
              <a:endParaRPr lang="en-US">
                <a:latin typeface="阿里巴巴普惠体" panose="00020600040101010101" charset="-122"/>
                <a:cs typeface="阿里巴巴普惠体" panose="00020600040101010101" charset="-122"/>
              </a:endParaRPr>
            </a:p>
          </p:txBody>
        </p:sp>
        <p:sp>
          <p:nvSpPr>
            <p:cNvPr id="36" name="TextBox 46"/>
            <p:cNvSpPr txBox="1"/>
            <p:nvPr/>
          </p:nvSpPr>
          <p:spPr>
            <a:xfrm>
              <a:off x="4512" y="8778"/>
              <a:ext cx="1568" cy="531"/>
            </a:xfrm>
            <a:prstGeom prst="rect">
              <a:avLst/>
            </a:prstGeom>
            <a:noFill/>
          </p:spPr>
          <p:txBody>
            <a:bodyPr wrap="none" rtlCol="0">
              <a:spAutoFit/>
            </a:bodyPr>
            <a:lstStyle/>
            <a:p>
              <a:r>
                <a:rPr lang="zh-CN" altLang="en-US" sz="1600" b="1" dirty="0">
                  <a:solidFill>
                    <a:schemeClr val="bg1"/>
                  </a:solidFill>
                  <a:latin typeface="阿里巴巴普惠体" panose="00020600040101010101" charset="-122"/>
                  <a:cs typeface="阿里巴巴普惠体" panose="00020600040101010101" charset="-122"/>
                </a:rPr>
                <a:t>标题内容</a:t>
              </a:r>
              <a:endParaRPr lang="id-ID" altLang="zh-CN" sz="1600" b="1" dirty="0">
                <a:solidFill>
                  <a:schemeClr val="bg1"/>
                </a:solidFill>
                <a:latin typeface="阿里巴巴普惠体" panose="00020600040101010101" charset="-122"/>
                <a:cs typeface="阿里巴巴普惠体" panose="00020600040101010101" charset="-122"/>
              </a:endParaRPr>
            </a:p>
          </p:txBody>
        </p:sp>
        <p:pic>
          <p:nvPicPr>
            <p:cNvPr id="59" name="图片 58" descr="2028208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316" y="2617"/>
              <a:ext cx="1306" cy="1306"/>
            </a:xfrm>
            <a:prstGeom prst="rect">
              <a:avLst/>
            </a:prstGeom>
          </p:spPr>
        </p:pic>
        <p:pic>
          <p:nvPicPr>
            <p:cNvPr id="60" name="图片 59" descr="2028209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316" y="4543"/>
              <a:ext cx="1306" cy="1306"/>
            </a:xfrm>
            <a:prstGeom prst="rect">
              <a:avLst/>
            </a:prstGeom>
          </p:spPr>
        </p:pic>
        <p:pic>
          <p:nvPicPr>
            <p:cNvPr id="61" name="图片 60" descr="2028209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316" y="6517"/>
              <a:ext cx="1306" cy="1306"/>
            </a:xfrm>
            <a:prstGeom prst="rect">
              <a:avLst/>
            </a:prstGeom>
          </p:spPr>
        </p:pic>
        <p:pic>
          <p:nvPicPr>
            <p:cNvPr id="62" name="图片 61" descr="2028208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1316" y="8443"/>
              <a:ext cx="1306" cy="1306"/>
            </a:xfrm>
            <a:prstGeom prst="rect">
              <a:avLst/>
            </a:prstGeom>
          </p:spPr>
        </p:pic>
      </p:grpSp>
      <p:grpSp>
        <p:nvGrpSpPr>
          <p:cNvPr id="43" name="组合 42"/>
          <p:cNvGrpSpPr/>
          <p:nvPr/>
        </p:nvGrpSpPr>
        <p:grpSpPr>
          <a:xfrm>
            <a:off x="323215" y="226060"/>
            <a:ext cx="4758690" cy="604520"/>
            <a:chOff x="3446" y="3006"/>
            <a:chExt cx="7494" cy="952"/>
          </a:xfrm>
        </p:grpSpPr>
        <p:sp>
          <p:nvSpPr>
            <p:cNvPr id="44"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5</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45" name="组合 44"/>
            <p:cNvGrpSpPr/>
            <p:nvPr/>
          </p:nvGrpSpPr>
          <p:grpSpPr>
            <a:xfrm>
              <a:off x="3446" y="3006"/>
              <a:ext cx="1056" cy="952"/>
              <a:chOff x="2946" y="3456"/>
              <a:chExt cx="1056" cy="952"/>
            </a:xfrm>
          </p:grpSpPr>
          <p:sp>
            <p:nvSpPr>
              <p:cNvPr id="63"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4" name="图片 63" descr="2025501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cSld>
  <p:clrMapOvr>
    <a:masterClrMapping/>
  </p:clrMapOvr>
  <mc:AlternateContent xmlns:mc="http://schemas.openxmlformats.org/markup-compatibility/2006">
    <mc:Choice xmlns:p14="http://schemas.microsoft.com/office/powerpoint/2010/main" xmlns="" Requires="p14">
      <p:transition spd="slow" p14:dur="12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1000"/>
                                        <p:tgtEl>
                                          <p:spTgt spid="4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grpSp>
        <p:nvGrpSpPr>
          <p:cNvPr id="30" name="组合 2"/>
          <p:cNvGrpSpPr>
            <a:grpSpLocks noChangeAspect="1"/>
          </p:cNvGrpSpPr>
          <p:nvPr/>
        </p:nvGrpSpPr>
        <p:grpSpPr bwMode="auto">
          <a:xfrm>
            <a:off x="1408430" y="1905635"/>
            <a:ext cx="1289685" cy="1283970"/>
            <a:chOff x="0" y="0"/>
            <a:chExt cx="1080000" cy="1080000"/>
          </a:xfrm>
          <a:solidFill>
            <a:srgbClr val="0068AF"/>
          </a:solidFill>
        </p:grpSpPr>
        <p:sp>
          <p:nvSpPr>
            <p:cNvPr id="31" name="圆角矩形 4"/>
            <p:cNvSpPr>
              <a:spLocks noChangeAspect="1" noChangeArrowheads="1"/>
            </p:cNvSpPr>
            <p:nvPr/>
          </p:nvSpPr>
          <p:spPr bwMode="auto">
            <a:xfrm rot="18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sp>
          <p:nvSpPr>
            <p:cNvPr id="32" name="圆角矩形 5"/>
            <p:cNvSpPr>
              <a:spLocks noChangeAspect="1" noChangeArrowheads="1"/>
            </p:cNvSpPr>
            <p:nvPr/>
          </p:nvSpPr>
          <p:spPr bwMode="auto">
            <a:xfrm rot="27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grpSp>
      <p:cxnSp>
        <p:nvCxnSpPr>
          <p:cNvPr id="33" name="直接连接符 18"/>
          <p:cNvCxnSpPr>
            <a:cxnSpLocks noChangeShapeType="1"/>
          </p:cNvCxnSpPr>
          <p:nvPr/>
        </p:nvCxnSpPr>
        <p:spPr bwMode="auto">
          <a:xfrm>
            <a:off x="2052955" y="3314700"/>
            <a:ext cx="0" cy="554355"/>
          </a:xfrm>
          <a:prstGeom prst="line">
            <a:avLst/>
          </a:prstGeom>
          <a:noFill/>
          <a:ln w="19050" cmpd="sng">
            <a:solidFill>
              <a:srgbClr val="0068AF"/>
            </a:solidFill>
            <a:round/>
          </a:ln>
          <a:extLst>
            <a:ext uri="{909E8E84-426E-40DD-AFC4-6F175D3DCCD1}">
              <a14:hiddenFill xmlns:a14="http://schemas.microsoft.com/office/drawing/2010/main" xmlns="">
                <a:noFill/>
              </a14:hiddenFill>
            </a:ext>
          </a:extLst>
        </p:spPr>
      </p:cxnSp>
      <p:grpSp>
        <p:nvGrpSpPr>
          <p:cNvPr id="36" name="组合 7"/>
          <p:cNvGrpSpPr>
            <a:grpSpLocks noChangeAspect="1"/>
          </p:cNvGrpSpPr>
          <p:nvPr/>
        </p:nvGrpSpPr>
        <p:grpSpPr bwMode="auto">
          <a:xfrm>
            <a:off x="4121150" y="1905635"/>
            <a:ext cx="1289685" cy="1283970"/>
            <a:chOff x="0" y="0"/>
            <a:chExt cx="1080000" cy="1080000"/>
          </a:xfrm>
          <a:solidFill>
            <a:srgbClr val="EB7200"/>
          </a:solidFill>
        </p:grpSpPr>
        <p:sp>
          <p:nvSpPr>
            <p:cNvPr id="37" name="圆角矩形 36"/>
            <p:cNvSpPr>
              <a:spLocks noChangeAspect="1" noChangeArrowheads="1"/>
            </p:cNvSpPr>
            <p:nvPr/>
          </p:nvSpPr>
          <p:spPr bwMode="auto">
            <a:xfrm rot="18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sp>
          <p:nvSpPr>
            <p:cNvPr id="38" name="圆角矩形 37"/>
            <p:cNvSpPr>
              <a:spLocks noChangeAspect="1" noChangeArrowheads="1"/>
            </p:cNvSpPr>
            <p:nvPr/>
          </p:nvSpPr>
          <p:spPr bwMode="auto">
            <a:xfrm rot="27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grpSp>
      <p:cxnSp>
        <p:nvCxnSpPr>
          <p:cNvPr id="39" name="直接连接符 19"/>
          <p:cNvCxnSpPr>
            <a:cxnSpLocks noChangeShapeType="1"/>
          </p:cNvCxnSpPr>
          <p:nvPr/>
        </p:nvCxnSpPr>
        <p:spPr bwMode="auto">
          <a:xfrm>
            <a:off x="4765040" y="3314700"/>
            <a:ext cx="0" cy="554355"/>
          </a:xfrm>
          <a:prstGeom prst="line">
            <a:avLst/>
          </a:prstGeom>
          <a:noFill/>
          <a:ln w="19050" cmpd="sng">
            <a:solidFill>
              <a:srgbClr val="EB7200"/>
            </a:solidFill>
            <a:round/>
          </a:ln>
          <a:extLst>
            <a:ext uri="{909E8E84-426E-40DD-AFC4-6F175D3DCCD1}">
              <a14:hiddenFill xmlns:a14="http://schemas.microsoft.com/office/drawing/2010/main" xmlns="">
                <a:noFill/>
              </a14:hiddenFill>
            </a:ext>
          </a:extLst>
        </p:spPr>
      </p:cxnSp>
      <p:grpSp>
        <p:nvGrpSpPr>
          <p:cNvPr id="42" name="组合 10"/>
          <p:cNvGrpSpPr>
            <a:grpSpLocks noChangeAspect="1"/>
          </p:cNvGrpSpPr>
          <p:nvPr/>
        </p:nvGrpSpPr>
        <p:grpSpPr bwMode="auto">
          <a:xfrm>
            <a:off x="6833235" y="1905635"/>
            <a:ext cx="1291590" cy="1283970"/>
            <a:chOff x="0" y="0"/>
            <a:chExt cx="1080000" cy="1080000"/>
          </a:xfrm>
          <a:solidFill>
            <a:srgbClr val="0068AF"/>
          </a:solidFill>
        </p:grpSpPr>
        <p:sp>
          <p:nvSpPr>
            <p:cNvPr id="43" name="圆角矩形 11"/>
            <p:cNvSpPr>
              <a:spLocks noChangeAspect="1" noChangeArrowheads="1"/>
            </p:cNvSpPr>
            <p:nvPr/>
          </p:nvSpPr>
          <p:spPr bwMode="auto">
            <a:xfrm rot="18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sp>
          <p:nvSpPr>
            <p:cNvPr id="44" name="圆角矩形 12"/>
            <p:cNvSpPr>
              <a:spLocks noChangeAspect="1" noChangeArrowheads="1"/>
            </p:cNvSpPr>
            <p:nvPr/>
          </p:nvSpPr>
          <p:spPr bwMode="auto">
            <a:xfrm rot="27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grpSp>
      <p:cxnSp>
        <p:nvCxnSpPr>
          <p:cNvPr id="45" name="直接连接符 20"/>
          <p:cNvCxnSpPr>
            <a:cxnSpLocks noChangeShapeType="1"/>
          </p:cNvCxnSpPr>
          <p:nvPr/>
        </p:nvCxnSpPr>
        <p:spPr bwMode="auto">
          <a:xfrm>
            <a:off x="7477760" y="3314700"/>
            <a:ext cx="0" cy="554355"/>
          </a:xfrm>
          <a:prstGeom prst="line">
            <a:avLst/>
          </a:prstGeom>
          <a:noFill/>
          <a:ln w="19050" cmpd="sng">
            <a:solidFill>
              <a:srgbClr val="0068AF"/>
            </a:solidFill>
            <a:round/>
          </a:ln>
          <a:extLst>
            <a:ext uri="{909E8E84-426E-40DD-AFC4-6F175D3DCCD1}">
              <a14:hiddenFill xmlns:a14="http://schemas.microsoft.com/office/drawing/2010/main" xmlns="">
                <a:noFill/>
              </a14:hiddenFill>
            </a:ext>
          </a:extLst>
        </p:spPr>
      </p:cxnSp>
      <p:grpSp>
        <p:nvGrpSpPr>
          <p:cNvPr id="48" name="组合 13"/>
          <p:cNvGrpSpPr>
            <a:grpSpLocks noChangeAspect="1"/>
          </p:cNvGrpSpPr>
          <p:nvPr/>
        </p:nvGrpSpPr>
        <p:grpSpPr bwMode="auto">
          <a:xfrm>
            <a:off x="9547225" y="1905635"/>
            <a:ext cx="1289685" cy="1283970"/>
            <a:chOff x="0" y="0"/>
            <a:chExt cx="1080000" cy="1080000"/>
          </a:xfrm>
          <a:solidFill>
            <a:srgbClr val="EB7200"/>
          </a:solidFill>
        </p:grpSpPr>
        <p:sp>
          <p:nvSpPr>
            <p:cNvPr id="49" name="圆角矩形 14"/>
            <p:cNvSpPr>
              <a:spLocks noChangeAspect="1" noChangeArrowheads="1"/>
            </p:cNvSpPr>
            <p:nvPr/>
          </p:nvSpPr>
          <p:spPr bwMode="auto">
            <a:xfrm rot="18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sp>
          <p:nvSpPr>
            <p:cNvPr id="50" name="圆角矩形 15"/>
            <p:cNvSpPr>
              <a:spLocks noChangeAspect="1" noChangeArrowheads="1"/>
            </p:cNvSpPr>
            <p:nvPr/>
          </p:nvSpPr>
          <p:spPr bwMode="auto">
            <a:xfrm rot="2700000">
              <a:off x="0" y="0"/>
              <a:ext cx="1080000" cy="1080000"/>
            </a:xfrm>
            <a:prstGeom prst="roundRect">
              <a:avLst>
                <a:gd name="adj" fmla="val 30000"/>
              </a:avLst>
            </a:prstGeom>
            <a:grpFill/>
            <a:ln>
              <a:noFill/>
            </a:ln>
            <a:extLst>
              <a:ext uri="{91240B29-F687-4F45-9708-019B960494DF}">
                <a14:hiddenLine xmlns:a14="http://schemas.microsoft.com/office/drawing/2010/main" xmlns="" w="9525">
                  <a:solidFill>
                    <a:srgbClr val="000000"/>
                  </a:solidFill>
                  <a:round/>
                </a14:hiddenLine>
              </a:ext>
            </a:extLst>
          </p:spPr>
          <p:txBody>
            <a:bodyPr anchor="ctr"/>
            <a:lstStyle>
              <a:lvl1pPr>
                <a:defRPr>
                  <a:solidFill>
                    <a:schemeClr val="tx1"/>
                  </a:solidFill>
                </a:defRPr>
              </a:lvl1pPr>
              <a:lvl2pPr marL="742950" indent="-285750">
                <a:defRPr>
                  <a:solidFill>
                    <a:schemeClr val="tx1"/>
                  </a:solidFill>
                </a:defRPr>
              </a:lvl2pPr>
              <a:lvl3pPr marL="1143000" indent="-228600">
                <a:defRPr>
                  <a:solidFill>
                    <a:schemeClr val="tx1"/>
                  </a:solidFill>
                </a:defRPr>
              </a:lvl3pPr>
              <a:lvl4pPr marL="1600200" indent="-228600">
                <a:defRPr>
                  <a:solidFill>
                    <a:schemeClr val="tx1"/>
                  </a:solidFill>
                </a:defRPr>
              </a:lvl4pPr>
              <a:lvl5pPr marL="2057400" indent="-228600">
                <a:defRPr>
                  <a:solidFill>
                    <a:schemeClr val="tx1"/>
                  </a:solidFill>
                </a:defRPr>
              </a:lvl5pPr>
              <a:lvl6pPr marL="2514600" indent="-228600" fontAlgn="base">
                <a:spcBef>
                  <a:spcPct val="0"/>
                </a:spcBef>
                <a:spcAft>
                  <a:spcPct val="0"/>
                </a:spcAft>
                <a:buFont typeface="Arial" panose="020B0604020202020204" pitchFamily="34" charset="0"/>
                <a:defRPr>
                  <a:solidFill>
                    <a:schemeClr val="tx1"/>
                  </a:solidFill>
                </a:defRPr>
              </a:lvl6pPr>
              <a:lvl7pPr marL="2971800" indent="-228600" fontAlgn="base">
                <a:spcBef>
                  <a:spcPct val="0"/>
                </a:spcBef>
                <a:spcAft>
                  <a:spcPct val="0"/>
                </a:spcAft>
                <a:buFont typeface="Arial" panose="020B0604020202020204" pitchFamily="34" charset="0"/>
                <a:defRPr>
                  <a:solidFill>
                    <a:schemeClr val="tx1"/>
                  </a:solidFill>
                </a:defRPr>
              </a:lvl7pPr>
              <a:lvl8pPr marL="3429000" indent="-228600" fontAlgn="base">
                <a:spcBef>
                  <a:spcPct val="0"/>
                </a:spcBef>
                <a:spcAft>
                  <a:spcPct val="0"/>
                </a:spcAft>
                <a:buFont typeface="Arial" panose="020B0604020202020204" pitchFamily="34" charset="0"/>
                <a:defRPr>
                  <a:solidFill>
                    <a:schemeClr val="tx1"/>
                  </a:solidFill>
                </a:defRPr>
              </a:lvl8pPr>
              <a:lvl9pPr marL="3886200" indent="-228600" fontAlgn="base">
                <a:spcBef>
                  <a:spcPct val="0"/>
                </a:spcBef>
                <a:spcAft>
                  <a:spcPct val="0"/>
                </a:spcAft>
                <a:buFont typeface="Arial" panose="020B0604020202020204" pitchFamily="34" charset="0"/>
                <a:defRPr>
                  <a:solidFill>
                    <a:schemeClr val="tx1"/>
                  </a:solidFill>
                </a:defRPr>
              </a:lvl9pPr>
            </a:lstStyle>
            <a:p>
              <a:pPr algn="ctr" eaLnBrk="1" hangingPunct="1"/>
              <a:endParaRPr lang="zh-CN" altLang="en-US">
                <a:solidFill>
                  <a:srgbClr val="FFFFFF"/>
                </a:solidFill>
                <a:latin typeface="阿里巴巴普惠体" panose="00020600040101010101" charset="-122"/>
                <a:cs typeface="阿里巴巴普惠体" panose="00020600040101010101" charset="-122"/>
              </a:endParaRPr>
            </a:p>
          </p:txBody>
        </p:sp>
      </p:grpSp>
      <p:cxnSp>
        <p:nvCxnSpPr>
          <p:cNvPr id="51" name="直接连接符 21"/>
          <p:cNvCxnSpPr>
            <a:cxnSpLocks noChangeShapeType="1"/>
          </p:cNvCxnSpPr>
          <p:nvPr/>
        </p:nvCxnSpPr>
        <p:spPr bwMode="auto">
          <a:xfrm>
            <a:off x="10191750" y="3314700"/>
            <a:ext cx="0" cy="554355"/>
          </a:xfrm>
          <a:prstGeom prst="line">
            <a:avLst/>
          </a:prstGeom>
          <a:noFill/>
          <a:ln w="19050" cmpd="sng">
            <a:solidFill>
              <a:srgbClr val="EB7200"/>
            </a:solidFill>
            <a:round/>
          </a:ln>
          <a:extLst>
            <a:ext uri="{909E8E84-426E-40DD-AFC4-6F175D3DCCD1}">
              <a14:hiddenFill xmlns:a14="http://schemas.microsoft.com/office/drawing/2010/main" xmlns="">
                <a:noFill/>
              </a14:hiddenFill>
            </a:ext>
          </a:extLst>
        </p:spPr>
      </p:cxnSp>
      <p:sp>
        <p:nvSpPr>
          <p:cNvPr id="3" name="文本框 2"/>
          <p:cNvSpPr txBox="1"/>
          <p:nvPr/>
        </p:nvSpPr>
        <p:spPr>
          <a:xfrm>
            <a:off x="938530" y="4180205"/>
            <a:ext cx="2228850" cy="1289685"/>
          </a:xfrm>
          <a:prstGeom prst="rect">
            <a:avLst/>
          </a:prstGeom>
          <a:noFill/>
        </p:spPr>
        <p:txBody>
          <a:bodyPr wrap="square" rtlCol="0">
            <a:spAutoFit/>
          </a:bodyPr>
          <a:lstStyle/>
          <a:p>
            <a:pPr algn="ctr">
              <a:lnSpc>
                <a:spcPct val="130000"/>
              </a:lnSpc>
            </a:pPr>
            <a:r>
              <a:rPr lang="zh-CN" altLang="en-US" b="1">
                <a:solidFill>
                  <a:schemeClr val="tx1"/>
                </a:solidFill>
                <a:latin typeface="阿里巴巴普惠体" panose="00020600040101010101" charset="-122"/>
                <a:cs typeface="阿里巴巴普惠体" panose="00020600040101010101" charset="-122"/>
              </a:rPr>
              <a:t>点此编辑标题</a:t>
            </a:r>
            <a:endParaRPr lang="zh-CN" altLang="en-US">
              <a:solidFill>
                <a:schemeClr val="tx1"/>
              </a:solidFill>
              <a:latin typeface="阿里巴巴普惠体" panose="00020600040101010101" charset="-122"/>
              <a:cs typeface="阿里巴巴普惠体" panose="00020600040101010101" charset="-122"/>
            </a:endParaRPr>
          </a:p>
          <a:p>
            <a:pPr algn="ctr">
              <a:lnSpc>
                <a:spcPct val="130000"/>
              </a:lnSpc>
            </a:pPr>
            <a:r>
              <a:rPr lang="zh-CN" altLang="en-US" sz="14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4" name="文本框 3"/>
          <p:cNvSpPr txBox="1"/>
          <p:nvPr/>
        </p:nvSpPr>
        <p:spPr>
          <a:xfrm>
            <a:off x="3651250" y="4180205"/>
            <a:ext cx="2228850" cy="1289685"/>
          </a:xfrm>
          <a:prstGeom prst="rect">
            <a:avLst/>
          </a:prstGeom>
          <a:noFill/>
        </p:spPr>
        <p:txBody>
          <a:bodyPr wrap="square" rtlCol="0">
            <a:spAutoFit/>
          </a:bodyPr>
          <a:lstStyle/>
          <a:p>
            <a:pPr algn="ctr">
              <a:lnSpc>
                <a:spcPct val="130000"/>
              </a:lnSpc>
            </a:pPr>
            <a:r>
              <a:rPr lang="zh-CN" altLang="en-US" b="1">
                <a:solidFill>
                  <a:schemeClr val="tx1"/>
                </a:solidFill>
                <a:latin typeface="阿里巴巴普惠体" panose="00020600040101010101" charset="-122"/>
                <a:cs typeface="阿里巴巴普惠体" panose="00020600040101010101" charset="-122"/>
              </a:rPr>
              <a:t>点此编辑标题</a:t>
            </a:r>
            <a:endParaRPr lang="zh-CN" altLang="en-US">
              <a:solidFill>
                <a:schemeClr val="tx1"/>
              </a:solidFill>
              <a:latin typeface="阿里巴巴普惠体" panose="00020600040101010101" charset="-122"/>
              <a:cs typeface="阿里巴巴普惠体" panose="00020600040101010101" charset="-122"/>
            </a:endParaRPr>
          </a:p>
          <a:p>
            <a:pPr algn="ctr">
              <a:lnSpc>
                <a:spcPct val="130000"/>
              </a:lnSpc>
            </a:pPr>
            <a:r>
              <a:rPr lang="zh-CN" altLang="en-US" sz="14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5" name="文本框 4"/>
          <p:cNvSpPr txBox="1"/>
          <p:nvPr/>
        </p:nvSpPr>
        <p:spPr>
          <a:xfrm>
            <a:off x="6363970" y="4180205"/>
            <a:ext cx="2228850" cy="1289685"/>
          </a:xfrm>
          <a:prstGeom prst="rect">
            <a:avLst/>
          </a:prstGeom>
          <a:noFill/>
        </p:spPr>
        <p:txBody>
          <a:bodyPr wrap="square" rtlCol="0">
            <a:spAutoFit/>
          </a:bodyPr>
          <a:lstStyle/>
          <a:p>
            <a:pPr algn="ctr">
              <a:lnSpc>
                <a:spcPct val="130000"/>
              </a:lnSpc>
            </a:pPr>
            <a:r>
              <a:rPr lang="zh-CN" altLang="en-US" b="1">
                <a:solidFill>
                  <a:schemeClr val="tx1"/>
                </a:solidFill>
                <a:latin typeface="阿里巴巴普惠体" panose="00020600040101010101" charset="-122"/>
                <a:cs typeface="阿里巴巴普惠体" panose="00020600040101010101" charset="-122"/>
              </a:rPr>
              <a:t>点此编辑标题</a:t>
            </a:r>
          </a:p>
          <a:p>
            <a:pPr algn="ctr">
              <a:lnSpc>
                <a:spcPct val="130000"/>
              </a:lnSpc>
            </a:pPr>
            <a:r>
              <a:rPr lang="zh-CN" altLang="en-US" sz="14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p>
        </p:txBody>
      </p:sp>
      <p:sp>
        <p:nvSpPr>
          <p:cNvPr id="6" name="文本框 5"/>
          <p:cNvSpPr txBox="1"/>
          <p:nvPr/>
        </p:nvSpPr>
        <p:spPr>
          <a:xfrm>
            <a:off x="9077325" y="4180205"/>
            <a:ext cx="2228850" cy="1289685"/>
          </a:xfrm>
          <a:prstGeom prst="rect">
            <a:avLst/>
          </a:prstGeom>
          <a:noFill/>
        </p:spPr>
        <p:txBody>
          <a:bodyPr wrap="square" rtlCol="0">
            <a:spAutoFit/>
          </a:bodyPr>
          <a:lstStyle/>
          <a:p>
            <a:pPr algn="ctr">
              <a:lnSpc>
                <a:spcPct val="130000"/>
              </a:lnSpc>
            </a:pPr>
            <a:r>
              <a:rPr lang="zh-CN" altLang="en-US" b="1">
                <a:solidFill>
                  <a:schemeClr val="tx1"/>
                </a:solidFill>
                <a:latin typeface="阿里巴巴普惠体" panose="00020600040101010101" charset="-122"/>
                <a:cs typeface="阿里巴巴普惠体" panose="00020600040101010101" charset="-122"/>
              </a:rPr>
              <a:t>点此编辑标题</a:t>
            </a:r>
            <a:endParaRPr lang="zh-CN" altLang="en-US">
              <a:solidFill>
                <a:schemeClr val="tx1"/>
              </a:solidFill>
              <a:latin typeface="阿里巴巴普惠体" panose="00020600040101010101" charset="-122"/>
              <a:cs typeface="阿里巴巴普惠体" panose="00020600040101010101" charset="-122"/>
            </a:endParaRPr>
          </a:p>
          <a:p>
            <a:pPr algn="ctr">
              <a:lnSpc>
                <a:spcPct val="130000"/>
              </a:lnSpc>
            </a:pPr>
            <a:r>
              <a:rPr lang="zh-CN" altLang="en-US" sz="1400">
                <a:solidFill>
                  <a:schemeClr val="tx1"/>
                </a:solidFill>
                <a:latin typeface="阿里巴巴普惠体" panose="00020600040101010101" charset="-122"/>
                <a:cs typeface="阿里巴巴普惠体" panose="00020600040101010101" charset="-122"/>
              </a:rPr>
              <a:t>在此输入详细文字介绍和详细信息，在此输入详细文字介绍和详细信息。</a:t>
            </a:r>
          </a:p>
        </p:txBody>
      </p:sp>
      <p:pic>
        <p:nvPicPr>
          <p:cNvPr id="59" name="图片 58" descr="2028208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607185" y="2101215"/>
            <a:ext cx="892175" cy="892175"/>
          </a:xfrm>
          <a:prstGeom prst="rect">
            <a:avLst/>
          </a:prstGeom>
        </p:spPr>
      </p:pic>
      <p:pic>
        <p:nvPicPr>
          <p:cNvPr id="60" name="图片 59" descr="2028209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4319905" y="2101215"/>
            <a:ext cx="892175" cy="892175"/>
          </a:xfrm>
          <a:prstGeom prst="rect">
            <a:avLst/>
          </a:prstGeom>
        </p:spPr>
      </p:pic>
      <p:pic>
        <p:nvPicPr>
          <p:cNvPr id="61" name="图片 60" descr="2028209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7033260" y="2101215"/>
            <a:ext cx="892175" cy="892175"/>
          </a:xfrm>
          <a:prstGeom prst="rect">
            <a:avLst/>
          </a:prstGeom>
        </p:spPr>
      </p:pic>
      <p:pic>
        <p:nvPicPr>
          <p:cNvPr id="62" name="图片 61" descr="2028208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9745980" y="2101850"/>
            <a:ext cx="892175" cy="892175"/>
          </a:xfrm>
          <a:prstGeom prst="rect">
            <a:avLst/>
          </a:prstGeom>
        </p:spPr>
      </p:pic>
      <p:grpSp>
        <p:nvGrpSpPr>
          <p:cNvPr id="2" name="组合 1"/>
          <p:cNvGrpSpPr/>
          <p:nvPr/>
        </p:nvGrpSpPr>
        <p:grpSpPr>
          <a:xfrm>
            <a:off x="323215" y="226060"/>
            <a:ext cx="4758690" cy="604520"/>
            <a:chOff x="3446" y="3006"/>
            <a:chExt cx="7494" cy="952"/>
          </a:xfrm>
        </p:grpSpPr>
        <p:sp>
          <p:nvSpPr>
            <p:cNvPr id="16"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5</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17" name="组合 16"/>
            <p:cNvGrpSpPr/>
            <p:nvPr/>
          </p:nvGrpSpPr>
          <p:grpSpPr>
            <a:xfrm>
              <a:off x="3446" y="3006"/>
              <a:ext cx="1056" cy="952"/>
              <a:chOff x="2946" y="3456"/>
              <a:chExt cx="1056" cy="952"/>
            </a:xfrm>
          </p:grpSpPr>
          <p:sp>
            <p:nvSpPr>
              <p:cNvPr id="63"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4" name="图片 63" descr="2025501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Effect transition="in" filter="fade">
                                      <p:cBhvr>
                                        <p:cTn id="9" dur="500"/>
                                        <p:tgtEl>
                                          <p:spTgt spid="30"/>
                                        </p:tgtEl>
                                      </p:cBhvr>
                                    </p:animEffect>
                                  </p:childTnLst>
                                </p:cTn>
                              </p:par>
                              <p:par>
                                <p:cTn id="10" presetID="53" presetClass="entr" presetSubtype="16"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animEffect transition="in" filter="fade">
                                      <p:cBhvr>
                                        <p:cTn id="14" dur="500"/>
                                        <p:tgtEl>
                                          <p:spTgt spid="36"/>
                                        </p:tgtEl>
                                      </p:cBhvr>
                                    </p:animEffect>
                                  </p:childTnLst>
                                </p:cTn>
                              </p:par>
                              <p:par>
                                <p:cTn id="15" presetID="53" presetClass="entr" presetSubtype="16"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p:cTn id="17" dur="500" fill="hold"/>
                                        <p:tgtEl>
                                          <p:spTgt spid="42"/>
                                        </p:tgtEl>
                                        <p:attrNameLst>
                                          <p:attrName>ppt_w</p:attrName>
                                        </p:attrNameLst>
                                      </p:cBhvr>
                                      <p:tavLst>
                                        <p:tav tm="0">
                                          <p:val>
                                            <p:fltVal val="0"/>
                                          </p:val>
                                        </p:tav>
                                        <p:tav tm="100000">
                                          <p:val>
                                            <p:strVal val="#ppt_w"/>
                                          </p:val>
                                        </p:tav>
                                      </p:tavLst>
                                    </p:anim>
                                    <p:anim calcmode="lin" valueType="num">
                                      <p:cBhvr>
                                        <p:cTn id="18" dur="500" fill="hold"/>
                                        <p:tgtEl>
                                          <p:spTgt spid="42"/>
                                        </p:tgtEl>
                                        <p:attrNameLst>
                                          <p:attrName>ppt_h</p:attrName>
                                        </p:attrNameLst>
                                      </p:cBhvr>
                                      <p:tavLst>
                                        <p:tav tm="0">
                                          <p:val>
                                            <p:fltVal val="0"/>
                                          </p:val>
                                        </p:tav>
                                        <p:tav tm="100000">
                                          <p:val>
                                            <p:strVal val="#ppt_h"/>
                                          </p:val>
                                        </p:tav>
                                      </p:tavLst>
                                    </p:anim>
                                    <p:animEffect transition="in" filter="fade">
                                      <p:cBhvr>
                                        <p:cTn id="19" dur="500"/>
                                        <p:tgtEl>
                                          <p:spTgt spid="42"/>
                                        </p:tgtEl>
                                      </p:cBhvr>
                                    </p:animEffect>
                                  </p:childTnLst>
                                </p:cTn>
                              </p:par>
                              <p:par>
                                <p:cTn id="20" presetID="53" presetClass="entr" presetSubtype="16"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 calcmode="lin" valueType="num">
                                      <p:cBhvr>
                                        <p:cTn id="22" dur="500" fill="hold"/>
                                        <p:tgtEl>
                                          <p:spTgt spid="48"/>
                                        </p:tgtEl>
                                        <p:attrNameLst>
                                          <p:attrName>ppt_w</p:attrName>
                                        </p:attrNameLst>
                                      </p:cBhvr>
                                      <p:tavLst>
                                        <p:tav tm="0">
                                          <p:val>
                                            <p:fltVal val="0"/>
                                          </p:val>
                                        </p:tav>
                                        <p:tav tm="100000">
                                          <p:val>
                                            <p:strVal val="#ppt_w"/>
                                          </p:val>
                                        </p:tav>
                                      </p:tavLst>
                                    </p:anim>
                                    <p:anim calcmode="lin" valueType="num">
                                      <p:cBhvr>
                                        <p:cTn id="23" dur="500" fill="hold"/>
                                        <p:tgtEl>
                                          <p:spTgt spid="48"/>
                                        </p:tgtEl>
                                        <p:attrNameLst>
                                          <p:attrName>ppt_h</p:attrName>
                                        </p:attrNameLst>
                                      </p:cBhvr>
                                      <p:tavLst>
                                        <p:tav tm="0">
                                          <p:val>
                                            <p:fltVal val="0"/>
                                          </p:val>
                                        </p:tav>
                                        <p:tav tm="100000">
                                          <p:val>
                                            <p:strVal val="#ppt_h"/>
                                          </p:val>
                                        </p:tav>
                                      </p:tavLst>
                                    </p:anim>
                                    <p:animEffect transition="in" filter="fade">
                                      <p:cBhvr>
                                        <p:cTn id="24" dur="500"/>
                                        <p:tgtEl>
                                          <p:spTgt spid="48"/>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59"/>
                                        </p:tgtEl>
                                        <p:attrNameLst>
                                          <p:attrName>style.visibility</p:attrName>
                                        </p:attrNameLst>
                                      </p:cBhvr>
                                      <p:to>
                                        <p:strVal val="visible"/>
                                      </p:to>
                                    </p:set>
                                    <p:animEffect transition="in" filter="fade">
                                      <p:cBhvr>
                                        <p:cTn id="28" dur="500"/>
                                        <p:tgtEl>
                                          <p:spTgt spid="59"/>
                                        </p:tgtEl>
                                      </p:cBhvr>
                                    </p:animEffect>
                                  </p:childTnLst>
                                </p:cTn>
                              </p:par>
                              <p:par>
                                <p:cTn id="29" presetID="10" presetClass="entr" presetSubtype="0" fill="hold" nodeType="with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10" presetClass="entr" presetSubtype="0" fill="hold" nodeType="with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500"/>
                                        <p:tgtEl>
                                          <p:spTgt spid="61"/>
                                        </p:tgtEl>
                                      </p:cBhvr>
                                    </p:animEffect>
                                  </p:childTnLst>
                                </p:cTn>
                              </p:par>
                              <p:par>
                                <p:cTn id="35" presetID="10"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500"/>
                                        <p:tgtEl>
                                          <p:spTgt spid="62"/>
                                        </p:tgtEl>
                                      </p:cBhvr>
                                    </p:animEffect>
                                  </p:childTnLst>
                                </p:cTn>
                              </p:par>
                            </p:childTnLst>
                          </p:cTn>
                        </p:par>
                        <p:par>
                          <p:cTn id="38" fill="hold">
                            <p:stCondLst>
                              <p:cond delay="1000"/>
                            </p:stCondLst>
                            <p:childTnLst>
                              <p:par>
                                <p:cTn id="39" presetID="22" presetClass="entr" presetSubtype="1" fill="hold" nodeType="afterEffect">
                                  <p:stCondLst>
                                    <p:cond delay="0"/>
                                  </p:stCondLst>
                                  <p:childTnLst>
                                    <p:set>
                                      <p:cBhvr>
                                        <p:cTn id="40" dur="1" fill="hold">
                                          <p:stCondLst>
                                            <p:cond delay="0"/>
                                          </p:stCondLst>
                                        </p:cTn>
                                        <p:tgtEl>
                                          <p:spTgt spid="33"/>
                                        </p:tgtEl>
                                        <p:attrNameLst>
                                          <p:attrName>style.visibility</p:attrName>
                                        </p:attrNameLst>
                                      </p:cBhvr>
                                      <p:to>
                                        <p:strVal val="visible"/>
                                      </p:to>
                                    </p:set>
                                    <p:animEffect transition="in" filter="wipe(up)">
                                      <p:cBhvr>
                                        <p:cTn id="41" dur="500"/>
                                        <p:tgtEl>
                                          <p:spTgt spid="33"/>
                                        </p:tgtEl>
                                      </p:cBhvr>
                                    </p:animEffect>
                                  </p:childTnLst>
                                </p:cTn>
                              </p:par>
                              <p:par>
                                <p:cTn id="42" presetID="22" presetClass="entr" presetSubtype="1" fill="hold"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wipe(up)">
                                      <p:cBhvr>
                                        <p:cTn id="44" dur="500"/>
                                        <p:tgtEl>
                                          <p:spTgt spid="39"/>
                                        </p:tgtEl>
                                      </p:cBhvr>
                                    </p:animEffect>
                                  </p:childTnLst>
                                </p:cTn>
                              </p:par>
                              <p:par>
                                <p:cTn id="45" presetID="22" presetClass="entr" presetSubtype="1" fill="hold"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up)">
                                      <p:cBhvr>
                                        <p:cTn id="47" dur="500"/>
                                        <p:tgtEl>
                                          <p:spTgt spid="45"/>
                                        </p:tgtEl>
                                      </p:cBhvr>
                                    </p:animEffect>
                                  </p:childTnLst>
                                </p:cTn>
                              </p:par>
                              <p:par>
                                <p:cTn id="48" presetID="22" presetClass="entr" presetSubtype="1" fill="hold" nodeType="withEffect">
                                  <p:stCondLst>
                                    <p:cond delay="0"/>
                                  </p:stCondLst>
                                  <p:childTnLst>
                                    <p:set>
                                      <p:cBhvr>
                                        <p:cTn id="49" dur="1" fill="hold">
                                          <p:stCondLst>
                                            <p:cond delay="0"/>
                                          </p:stCondLst>
                                        </p:cTn>
                                        <p:tgtEl>
                                          <p:spTgt spid="51"/>
                                        </p:tgtEl>
                                        <p:attrNameLst>
                                          <p:attrName>style.visibility</p:attrName>
                                        </p:attrNameLst>
                                      </p:cBhvr>
                                      <p:to>
                                        <p:strVal val="visible"/>
                                      </p:to>
                                    </p:set>
                                    <p:animEffect transition="in" filter="wipe(up)">
                                      <p:cBhvr>
                                        <p:cTn id="50" dur="500"/>
                                        <p:tgtEl>
                                          <p:spTgt spid="51"/>
                                        </p:tgtEl>
                                      </p:cBhvr>
                                    </p:animEffect>
                                  </p:childTnLst>
                                </p:cTn>
                              </p:par>
                            </p:childTnLst>
                          </p:cTn>
                        </p:par>
                        <p:par>
                          <p:cTn id="51" fill="hold">
                            <p:stCondLst>
                              <p:cond delay="1500"/>
                            </p:stCondLst>
                            <p:childTnLst>
                              <p:par>
                                <p:cTn id="52" presetID="42" presetClass="entr" presetSubtype="0" fill="hold" grpId="0"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fade">
                                      <p:cBhvr>
                                        <p:cTn id="54" dur="1000"/>
                                        <p:tgtEl>
                                          <p:spTgt spid="3"/>
                                        </p:tgtEl>
                                      </p:cBhvr>
                                    </p:animEffect>
                                    <p:anim calcmode="lin" valueType="num">
                                      <p:cBhvr>
                                        <p:cTn id="55" dur="1000" fill="hold"/>
                                        <p:tgtEl>
                                          <p:spTgt spid="3"/>
                                        </p:tgtEl>
                                        <p:attrNameLst>
                                          <p:attrName>ppt_x</p:attrName>
                                        </p:attrNameLst>
                                      </p:cBhvr>
                                      <p:tavLst>
                                        <p:tav tm="0">
                                          <p:val>
                                            <p:strVal val="#ppt_x"/>
                                          </p:val>
                                        </p:tav>
                                        <p:tav tm="100000">
                                          <p:val>
                                            <p:strVal val="#ppt_x"/>
                                          </p:val>
                                        </p:tav>
                                      </p:tavLst>
                                    </p:anim>
                                    <p:anim calcmode="lin" valueType="num">
                                      <p:cBhvr>
                                        <p:cTn id="56" dur="1000" fill="hold"/>
                                        <p:tgtEl>
                                          <p:spTgt spid="3"/>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1000"/>
                                        <p:tgtEl>
                                          <p:spTgt spid="4"/>
                                        </p:tgtEl>
                                      </p:cBhvr>
                                    </p:animEffect>
                                    <p:anim calcmode="lin" valueType="num">
                                      <p:cBhvr>
                                        <p:cTn id="60" dur="1000" fill="hold"/>
                                        <p:tgtEl>
                                          <p:spTgt spid="4"/>
                                        </p:tgtEl>
                                        <p:attrNameLst>
                                          <p:attrName>ppt_x</p:attrName>
                                        </p:attrNameLst>
                                      </p:cBhvr>
                                      <p:tavLst>
                                        <p:tav tm="0">
                                          <p:val>
                                            <p:strVal val="#ppt_x"/>
                                          </p:val>
                                        </p:tav>
                                        <p:tav tm="100000">
                                          <p:val>
                                            <p:strVal val="#ppt_x"/>
                                          </p:val>
                                        </p:tav>
                                      </p:tavLst>
                                    </p:anim>
                                    <p:anim calcmode="lin" valueType="num">
                                      <p:cBhvr>
                                        <p:cTn id="61" dur="1000" fill="hold"/>
                                        <p:tgtEl>
                                          <p:spTgt spid="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fade">
                                      <p:cBhvr>
                                        <p:cTn id="64" dur="1000"/>
                                        <p:tgtEl>
                                          <p:spTgt spid="5"/>
                                        </p:tgtEl>
                                      </p:cBhvr>
                                    </p:animEffect>
                                    <p:anim calcmode="lin" valueType="num">
                                      <p:cBhvr>
                                        <p:cTn id="65" dur="1000" fill="hold"/>
                                        <p:tgtEl>
                                          <p:spTgt spid="5"/>
                                        </p:tgtEl>
                                        <p:attrNameLst>
                                          <p:attrName>ppt_x</p:attrName>
                                        </p:attrNameLst>
                                      </p:cBhvr>
                                      <p:tavLst>
                                        <p:tav tm="0">
                                          <p:val>
                                            <p:strVal val="#ppt_x"/>
                                          </p:val>
                                        </p:tav>
                                        <p:tav tm="100000">
                                          <p:val>
                                            <p:strVal val="#ppt_x"/>
                                          </p:val>
                                        </p:tav>
                                      </p:tavLst>
                                    </p:anim>
                                    <p:anim calcmode="lin" valueType="num">
                                      <p:cBhvr>
                                        <p:cTn id="66" dur="1000" fill="hold"/>
                                        <p:tgtEl>
                                          <p:spTgt spid="5"/>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Effect transition="in" filter="fade">
                                      <p:cBhvr>
                                        <p:cTn id="69" dur="1000"/>
                                        <p:tgtEl>
                                          <p:spTgt spid="6"/>
                                        </p:tgtEl>
                                      </p:cBhvr>
                                    </p:animEffect>
                                    <p:anim calcmode="lin" valueType="num">
                                      <p:cBhvr>
                                        <p:cTn id="70" dur="1000" fill="hold"/>
                                        <p:tgtEl>
                                          <p:spTgt spid="6"/>
                                        </p:tgtEl>
                                        <p:attrNameLst>
                                          <p:attrName>ppt_x</p:attrName>
                                        </p:attrNameLst>
                                      </p:cBhvr>
                                      <p:tavLst>
                                        <p:tav tm="0">
                                          <p:val>
                                            <p:strVal val="#ppt_x"/>
                                          </p:val>
                                        </p:tav>
                                        <p:tav tm="100000">
                                          <p:val>
                                            <p:strVal val="#ppt_x"/>
                                          </p:val>
                                        </p:tav>
                                      </p:tavLst>
                                    </p:anim>
                                    <p:anim calcmode="lin" valueType="num">
                                      <p:cBhvr>
                                        <p:cTn id="7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D761"/>
        </a:solidFill>
        <a:effectLst/>
      </p:bgPr>
    </p:bg>
    <p:spTree>
      <p:nvGrpSpPr>
        <p:cNvPr id="1" name=""/>
        <p:cNvGrpSpPr/>
        <p:nvPr/>
      </p:nvGrpSpPr>
      <p:grpSpPr>
        <a:xfrm>
          <a:off x="0" y="0"/>
          <a:ext cx="0" cy="0"/>
          <a:chOff x="0" y="0"/>
          <a:chExt cx="0" cy="0"/>
        </a:xfrm>
      </p:grpSpPr>
      <p:grpSp>
        <p:nvGrpSpPr>
          <p:cNvPr id="29" name="组合 28"/>
          <p:cNvGrpSpPr/>
          <p:nvPr/>
        </p:nvGrpSpPr>
        <p:grpSpPr>
          <a:xfrm>
            <a:off x="5192739" y="2898767"/>
            <a:ext cx="1821461" cy="1821461"/>
            <a:chOff x="3825974" y="2278161"/>
            <a:chExt cx="1366096" cy="1366096"/>
          </a:xfrm>
        </p:grpSpPr>
        <p:sp>
          <p:nvSpPr>
            <p:cNvPr id="30" name="椭圆 29"/>
            <p:cNvSpPr/>
            <p:nvPr/>
          </p:nvSpPr>
          <p:spPr>
            <a:xfrm>
              <a:off x="3825974" y="2278161"/>
              <a:ext cx="1366096" cy="1366096"/>
            </a:xfrm>
            <a:prstGeom prst="ellipse">
              <a:avLst/>
            </a:prstGeom>
            <a:solidFill>
              <a:srgbClr val="EB720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5">
                <a:solidFill>
                  <a:schemeClr val="bg2">
                    <a:lumMod val="10000"/>
                  </a:schemeClr>
                </a:solidFill>
                <a:latin typeface="阿里巴巴普惠体" panose="00020600040101010101" charset="-122"/>
                <a:cs typeface="阿里巴巴普惠体" panose="00020600040101010101" charset="-122"/>
              </a:endParaRPr>
            </a:p>
          </p:txBody>
        </p:sp>
        <p:grpSp>
          <p:nvGrpSpPr>
            <p:cNvPr id="31" name="组合 30"/>
            <p:cNvGrpSpPr/>
            <p:nvPr/>
          </p:nvGrpSpPr>
          <p:grpSpPr>
            <a:xfrm flipH="1">
              <a:off x="3879491" y="2331793"/>
              <a:ext cx="1261896" cy="1247502"/>
              <a:chOff x="5289390" y="2884679"/>
              <a:chExt cx="1663336" cy="1663336"/>
            </a:xfrm>
          </p:grpSpPr>
          <p:sp>
            <p:nvSpPr>
              <p:cNvPr id="34" name="椭圆 33"/>
              <p:cNvSpPr/>
              <p:nvPr/>
            </p:nvSpPr>
            <p:spPr>
              <a:xfrm>
                <a:off x="5289390" y="2884679"/>
                <a:ext cx="1663336" cy="1663336"/>
              </a:xfrm>
              <a:prstGeom prst="ellipse">
                <a:avLst/>
              </a:prstGeom>
              <a:solidFill>
                <a:srgbClr val="EB7200"/>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355">
                  <a:solidFill>
                    <a:schemeClr val="bg2">
                      <a:lumMod val="10000"/>
                    </a:schemeClr>
                  </a:solidFill>
                  <a:latin typeface="阿里巴巴普惠体" panose="00020600040101010101" charset="-122"/>
                  <a:cs typeface="阿里巴巴普惠体" panose="00020600040101010101" charset="-122"/>
                </a:endParaRPr>
              </a:p>
            </p:txBody>
          </p:sp>
          <p:sp>
            <p:nvSpPr>
              <p:cNvPr id="33" name="TextBox 42"/>
              <p:cNvSpPr txBox="1"/>
              <p:nvPr/>
            </p:nvSpPr>
            <p:spPr>
              <a:xfrm>
                <a:off x="5421248" y="3435095"/>
                <a:ext cx="1399623" cy="525657"/>
              </a:xfrm>
              <a:prstGeom prst="rect">
                <a:avLst/>
              </a:prstGeom>
              <a:noFill/>
            </p:spPr>
            <p:txBody>
              <a:bodyPr wrap="none" rtlCol="0" anchor="ctr" anchorCtr="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defRPr>
                </a:lvl1pPr>
              </a:lstStyle>
              <a:p>
                <a:pPr>
                  <a:lnSpc>
                    <a:spcPct val="130000"/>
                  </a:lnSpc>
                </a:pPr>
                <a:r>
                  <a:rPr lang="zh-CN" altLang="en-US" sz="2400" dirty="0">
                    <a:solidFill>
                      <a:schemeClr val="bg1"/>
                    </a:solidFill>
                    <a:effectLst/>
                    <a:latin typeface="阿里巴巴普惠体" panose="00020600040101010101" charset="-122"/>
                    <a:cs typeface="阿里巴巴普惠体" panose="00020600040101010101" charset="-122"/>
                  </a:rPr>
                  <a:t>标题内容</a:t>
                </a:r>
              </a:p>
            </p:txBody>
          </p:sp>
        </p:grpSp>
      </p:grpSp>
      <p:sp>
        <p:nvSpPr>
          <p:cNvPr id="36" name="Rectangle 99"/>
          <p:cNvSpPr/>
          <p:nvPr/>
        </p:nvSpPr>
        <p:spPr>
          <a:xfrm>
            <a:off x="1884045" y="1332865"/>
            <a:ext cx="3246755" cy="1059180"/>
          </a:xfrm>
          <a:prstGeom prst="rect">
            <a:avLst/>
          </a:prstGeom>
        </p:spPr>
        <p:txBody>
          <a:bodyPr wrap="square" lIns="91422" tIns="45710" rIns="91422" bIns="45710">
            <a:spAutoFit/>
          </a:bodyPr>
          <a:lstStyle/>
          <a:p>
            <a:pPr algn="r">
              <a:lnSpc>
                <a:spcPct val="150000"/>
              </a:lnSpc>
              <a:buNone/>
            </a:pPr>
            <a:r>
              <a:rPr lang="zh-CN" altLang="en-US" sz="1400" dirty="0">
                <a:solidFill>
                  <a:schemeClr val="bg2">
                    <a:lumMod val="10000"/>
                  </a:schemeClr>
                </a:solidFill>
                <a:latin typeface="阿里巴巴普惠体" panose="00020600040101010101" charset="-122"/>
                <a:cs typeface="阿里巴巴普惠体" panose="00020600040101010101" charset="-122"/>
              </a:rPr>
              <a:t>点击输入简要文字内容，文字内容需概括精炼，不用多余的文字修饰，言简意赅的说明该项内容。</a:t>
            </a:r>
          </a:p>
        </p:txBody>
      </p:sp>
      <p:sp>
        <p:nvSpPr>
          <p:cNvPr id="37" name="Rectangle 99"/>
          <p:cNvSpPr/>
          <p:nvPr/>
        </p:nvSpPr>
        <p:spPr>
          <a:xfrm>
            <a:off x="1613535" y="4927600"/>
            <a:ext cx="3246755" cy="1059180"/>
          </a:xfrm>
          <a:prstGeom prst="rect">
            <a:avLst/>
          </a:prstGeom>
        </p:spPr>
        <p:txBody>
          <a:bodyPr wrap="square" lIns="91422" tIns="45710" rIns="91422" bIns="45710">
            <a:spAutoFit/>
          </a:bodyPr>
          <a:lstStyle/>
          <a:p>
            <a:pPr algn="r">
              <a:lnSpc>
                <a:spcPct val="150000"/>
              </a:lnSpc>
              <a:buNone/>
            </a:pPr>
            <a:r>
              <a:rPr lang="zh-CN" altLang="en-US" sz="1400" dirty="0">
                <a:solidFill>
                  <a:schemeClr val="bg2">
                    <a:lumMod val="10000"/>
                  </a:schemeClr>
                </a:solidFill>
                <a:latin typeface="阿里巴巴普惠体" panose="00020600040101010101" charset="-122"/>
                <a:cs typeface="阿里巴巴普惠体" panose="00020600040101010101" charset="-122"/>
              </a:rPr>
              <a:t>点击输入简要文字内容，文字内容需概括精炼，不用多余的文字修饰，言简意赅的说明该项内容。</a:t>
            </a:r>
          </a:p>
        </p:txBody>
      </p:sp>
      <p:sp>
        <p:nvSpPr>
          <p:cNvPr id="38" name="Rectangle 99"/>
          <p:cNvSpPr/>
          <p:nvPr/>
        </p:nvSpPr>
        <p:spPr>
          <a:xfrm>
            <a:off x="7335520" y="4980305"/>
            <a:ext cx="3055620" cy="1059180"/>
          </a:xfrm>
          <a:prstGeom prst="rect">
            <a:avLst/>
          </a:prstGeom>
        </p:spPr>
        <p:txBody>
          <a:bodyPr wrap="square" lIns="91422" tIns="45710" rIns="91422" bIns="45710">
            <a:spAutoFit/>
          </a:bodyPr>
          <a:lstStyle/>
          <a:p>
            <a:pPr algn="l">
              <a:lnSpc>
                <a:spcPct val="150000"/>
              </a:lnSpc>
              <a:buNone/>
            </a:pPr>
            <a:r>
              <a:rPr lang="zh-CN" altLang="en-US" sz="1400" dirty="0">
                <a:solidFill>
                  <a:schemeClr val="bg2">
                    <a:lumMod val="10000"/>
                  </a:schemeClr>
                </a:solidFill>
                <a:latin typeface="阿里巴巴普惠体" panose="00020600040101010101" charset="-122"/>
                <a:cs typeface="阿里巴巴普惠体" panose="00020600040101010101" charset="-122"/>
              </a:rPr>
              <a:t>点击输入简要文字内容，文字内容需概括精炼，不用多余的文字修饰，言简意赅的说明该项内容。</a:t>
            </a:r>
          </a:p>
        </p:txBody>
      </p:sp>
      <p:sp>
        <p:nvSpPr>
          <p:cNvPr id="39" name="Rectangle 99"/>
          <p:cNvSpPr/>
          <p:nvPr/>
        </p:nvSpPr>
        <p:spPr>
          <a:xfrm>
            <a:off x="7359650" y="1515745"/>
            <a:ext cx="3054985" cy="1059180"/>
          </a:xfrm>
          <a:prstGeom prst="rect">
            <a:avLst/>
          </a:prstGeom>
        </p:spPr>
        <p:txBody>
          <a:bodyPr wrap="square" lIns="91422" tIns="45710" rIns="91422" bIns="45710">
            <a:spAutoFit/>
          </a:bodyPr>
          <a:lstStyle/>
          <a:p>
            <a:pPr algn="l">
              <a:lnSpc>
                <a:spcPct val="150000"/>
              </a:lnSpc>
              <a:buNone/>
            </a:pPr>
            <a:r>
              <a:rPr lang="zh-CN" altLang="en-US" sz="1400" dirty="0">
                <a:solidFill>
                  <a:schemeClr val="bg2">
                    <a:lumMod val="10000"/>
                  </a:schemeClr>
                </a:solidFill>
                <a:latin typeface="阿里巴巴普惠体" panose="00020600040101010101" charset="-122"/>
                <a:cs typeface="阿里巴巴普惠体" panose="00020600040101010101" charset="-122"/>
              </a:rPr>
              <a:t>点击输入简要文字内容，文字内容需概括精炼，不用多余的文字修饰，言简意赅的说明该项内容。</a:t>
            </a:r>
          </a:p>
        </p:txBody>
      </p:sp>
      <p:grpSp>
        <p:nvGrpSpPr>
          <p:cNvPr id="4" name="组合 3"/>
          <p:cNvGrpSpPr/>
          <p:nvPr/>
        </p:nvGrpSpPr>
        <p:grpSpPr>
          <a:xfrm>
            <a:off x="5332095" y="1216660"/>
            <a:ext cx="1522730" cy="1522730"/>
            <a:chOff x="8397" y="2116"/>
            <a:chExt cx="2398" cy="2398"/>
          </a:xfrm>
        </p:grpSpPr>
        <p:sp>
          <p:nvSpPr>
            <p:cNvPr id="22" name="圆角矩形 21"/>
            <p:cNvSpPr/>
            <p:nvPr/>
          </p:nvSpPr>
          <p:spPr>
            <a:xfrm>
              <a:off x="8397" y="2116"/>
              <a:ext cx="2399" cy="2399"/>
            </a:xfrm>
            <a:prstGeom prst="roundRect">
              <a:avLst>
                <a:gd name="adj" fmla="val 7119"/>
              </a:avLst>
            </a:prstGeom>
            <a:solidFill>
              <a:srgbClr val="0068A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solidFill>
                  <a:schemeClr val="bg2">
                    <a:lumMod val="10000"/>
                  </a:schemeClr>
                </a:solidFill>
                <a:latin typeface="阿里巴巴普惠体" panose="00020600040101010101" charset="-122"/>
                <a:cs typeface="阿里巴巴普惠体" panose="00020600040101010101" charset="-122"/>
              </a:endParaRPr>
            </a:p>
          </p:txBody>
        </p:sp>
        <p:pic>
          <p:nvPicPr>
            <p:cNvPr id="59" name="图片 58" descr="20282089"/>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8694" y="2413"/>
              <a:ext cx="1804" cy="1804"/>
            </a:xfrm>
            <a:prstGeom prst="rect">
              <a:avLst/>
            </a:prstGeom>
          </p:spPr>
        </p:pic>
      </p:grpSp>
      <p:grpSp>
        <p:nvGrpSpPr>
          <p:cNvPr id="10" name="组合 9"/>
          <p:cNvGrpSpPr/>
          <p:nvPr/>
        </p:nvGrpSpPr>
        <p:grpSpPr>
          <a:xfrm>
            <a:off x="3246755" y="3019425"/>
            <a:ext cx="1522730" cy="1522730"/>
            <a:chOff x="5113" y="4955"/>
            <a:chExt cx="2398" cy="2398"/>
          </a:xfrm>
        </p:grpSpPr>
        <p:sp>
          <p:nvSpPr>
            <p:cNvPr id="12" name="圆角矩形 11"/>
            <p:cNvSpPr/>
            <p:nvPr/>
          </p:nvSpPr>
          <p:spPr>
            <a:xfrm>
              <a:off x="5113" y="4955"/>
              <a:ext cx="2399" cy="2399"/>
            </a:xfrm>
            <a:prstGeom prst="roundRect">
              <a:avLst>
                <a:gd name="adj" fmla="val 7119"/>
              </a:avLst>
            </a:prstGeom>
            <a:solidFill>
              <a:srgbClr val="0068A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solidFill>
                  <a:schemeClr val="bg2">
                    <a:lumMod val="10000"/>
                  </a:schemeClr>
                </a:solidFill>
                <a:latin typeface="阿里巴巴普惠体" panose="00020600040101010101" charset="-122"/>
                <a:cs typeface="阿里巴巴普惠体" panose="00020600040101010101" charset="-122"/>
              </a:endParaRPr>
            </a:p>
          </p:txBody>
        </p:sp>
        <p:pic>
          <p:nvPicPr>
            <p:cNvPr id="60" name="图片 59" descr="20282094"/>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5411" y="5226"/>
              <a:ext cx="1804" cy="1804"/>
            </a:xfrm>
            <a:prstGeom prst="rect">
              <a:avLst/>
            </a:prstGeom>
          </p:spPr>
        </p:pic>
      </p:grpSp>
      <p:grpSp>
        <p:nvGrpSpPr>
          <p:cNvPr id="6" name="组合 5"/>
          <p:cNvGrpSpPr/>
          <p:nvPr/>
        </p:nvGrpSpPr>
        <p:grpSpPr>
          <a:xfrm>
            <a:off x="7417435" y="3002915"/>
            <a:ext cx="1522730" cy="1522730"/>
            <a:chOff x="11681" y="4929"/>
            <a:chExt cx="2398" cy="2398"/>
          </a:xfrm>
        </p:grpSpPr>
        <p:sp>
          <p:nvSpPr>
            <p:cNvPr id="27" name="圆角矩形 26"/>
            <p:cNvSpPr/>
            <p:nvPr/>
          </p:nvSpPr>
          <p:spPr>
            <a:xfrm>
              <a:off x="11681" y="4929"/>
              <a:ext cx="2398" cy="2399"/>
            </a:xfrm>
            <a:prstGeom prst="roundRect">
              <a:avLst>
                <a:gd name="adj" fmla="val 7119"/>
              </a:avLst>
            </a:prstGeom>
            <a:solidFill>
              <a:srgbClr val="0068A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solidFill>
                  <a:schemeClr val="bg2">
                    <a:lumMod val="10000"/>
                  </a:schemeClr>
                </a:solidFill>
                <a:latin typeface="阿里巴巴普惠体" panose="00020600040101010101" charset="-122"/>
                <a:cs typeface="阿里巴巴普惠体" panose="00020600040101010101" charset="-122"/>
              </a:endParaRPr>
            </a:p>
          </p:txBody>
        </p:sp>
        <p:pic>
          <p:nvPicPr>
            <p:cNvPr id="61" name="图片 60" descr="20282096"/>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11978" y="5297"/>
              <a:ext cx="1804" cy="1804"/>
            </a:xfrm>
            <a:prstGeom prst="rect">
              <a:avLst/>
            </a:prstGeom>
          </p:spPr>
        </p:pic>
      </p:grpSp>
      <p:grpSp>
        <p:nvGrpSpPr>
          <p:cNvPr id="9" name="组合 8"/>
          <p:cNvGrpSpPr/>
          <p:nvPr/>
        </p:nvGrpSpPr>
        <p:grpSpPr>
          <a:xfrm>
            <a:off x="5448935" y="4882515"/>
            <a:ext cx="1522730" cy="1522730"/>
            <a:chOff x="8581" y="7889"/>
            <a:chExt cx="2398" cy="2398"/>
          </a:xfrm>
        </p:grpSpPr>
        <p:sp>
          <p:nvSpPr>
            <p:cNvPr id="17" name="圆角矩形 16"/>
            <p:cNvSpPr/>
            <p:nvPr/>
          </p:nvSpPr>
          <p:spPr>
            <a:xfrm>
              <a:off x="8581" y="7889"/>
              <a:ext cx="2399" cy="2399"/>
            </a:xfrm>
            <a:prstGeom prst="roundRect">
              <a:avLst>
                <a:gd name="adj" fmla="val 7119"/>
              </a:avLst>
            </a:prstGeom>
            <a:solidFill>
              <a:srgbClr val="0068AF"/>
            </a:solidFill>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5">
                <a:solidFill>
                  <a:schemeClr val="bg2">
                    <a:lumMod val="10000"/>
                  </a:schemeClr>
                </a:solidFill>
                <a:latin typeface="阿里巴巴普惠体" panose="00020600040101010101" charset="-122"/>
                <a:cs typeface="阿里巴巴普惠体" panose="00020600040101010101" charset="-122"/>
              </a:endParaRPr>
            </a:p>
          </p:txBody>
        </p:sp>
        <p:pic>
          <p:nvPicPr>
            <p:cNvPr id="62" name="图片 61" descr="20282088"/>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8878" y="8187"/>
              <a:ext cx="1804" cy="1804"/>
            </a:xfrm>
            <a:prstGeom prst="rect">
              <a:avLst/>
            </a:prstGeom>
          </p:spPr>
        </p:pic>
      </p:grpSp>
      <p:grpSp>
        <p:nvGrpSpPr>
          <p:cNvPr id="43" name="组合 42"/>
          <p:cNvGrpSpPr/>
          <p:nvPr/>
        </p:nvGrpSpPr>
        <p:grpSpPr>
          <a:xfrm>
            <a:off x="323215" y="226060"/>
            <a:ext cx="4758690" cy="604520"/>
            <a:chOff x="3446" y="3006"/>
            <a:chExt cx="7494" cy="952"/>
          </a:xfrm>
        </p:grpSpPr>
        <p:sp>
          <p:nvSpPr>
            <p:cNvPr id="44" name="文本框 37"/>
            <p:cNvSpPr txBox="1"/>
            <p:nvPr>
              <p:custDataLst>
                <p:tags r:id="rId1"/>
              </p:custDataLst>
            </p:nvPr>
          </p:nvSpPr>
          <p:spPr>
            <a:xfrm>
              <a:off x="4932" y="3160"/>
              <a:ext cx="6009" cy="799"/>
            </a:xfrm>
            <a:custGeom>
              <a:avLst/>
              <a:gdLst>
                <a:gd name="connsiteX0" fmla="*/ 0 w 2773194"/>
                <a:gd name="connsiteY0" fmla="*/ 0 h 253350"/>
                <a:gd name="connsiteX1" fmla="*/ 2508325 w 2773194"/>
                <a:gd name="connsiteY1" fmla="*/ 0 h 253350"/>
                <a:gd name="connsiteX2" fmla="*/ 2773194 w 2773194"/>
                <a:gd name="connsiteY2" fmla="*/ 253350 h 253350"/>
                <a:gd name="connsiteX3" fmla="*/ 0 w 2773194"/>
                <a:gd name="connsiteY3" fmla="*/ 253350 h 253350"/>
              </a:gdLst>
              <a:ahLst/>
              <a:cxnLst>
                <a:cxn ang="0">
                  <a:pos x="connsiteX0" y="connsiteY0"/>
                </a:cxn>
                <a:cxn ang="0">
                  <a:pos x="connsiteX1" y="connsiteY1"/>
                </a:cxn>
                <a:cxn ang="0">
                  <a:pos x="connsiteX2" y="connsiteY2"/>
                </a:cxn>
                <a:cxn ang="0">
                  <a:pos x="connsiteX3" y="connsiteY3"/>
                </a:cxn>
              </a:cxnLst>
              <a:rect l="l" t="t" r="r" b="b"/>
              <a:pathLst>
                <a:path w="2773194" h="253350">
                  <a:moveTo>
                    <a:pt x="0" y="0"/>
                  </a:moveTo>
                  <a:lnTo>
                    <a:pt x="2508325" y="0"/>
                  </a:lnTo>
                  <a:lnTo>
                    <a:pt x="2773194" y="253350"/>
                  </a:lnTo>
                  <a:lnTo>
                    <a:pt x="0" y="253350"/>
                  </a:lnTo>
                  <a:close/>
                </a:path>
              </a:pathLst>
            </a:custGeom>
            <a:solidFill>
              <a:srgbClr val="EB7200"/>
            </a:solidFill>
            <a:ln>
              <a:noFill/>
            </a:ln>
          </p:spPr>
          <p:txBody>
            <a:bodyPr lIns="0" tIns="0" bIns="0" anchor="ctr"/>
            <a:lstStyle/>
            <a:p>
              <a:pPr algn="ctr" eaLnBrk="1" fontAlgn="auto" hangingPunct="1">
                <a:spcBef>
                  <a:spcPts val="0"/>
                </a:spcBef>
                <a:spcAft>
                  <a:spcPts val="0"/>
                </a:spcAft>
                <a:defRPr/>
              </a:pPr>
              <a:r>
                <a:rPr lang="en-US" altLang="zh-CN"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5</a:t>
              </a:r>
              <a:r>
                <a:rPr lang="zh-CN" altLang="en-US" sz="2400" kern="0" dirty="0">
                  <a:solidFill>
                    <a:srgbClr val="FFFFFF"/>
                  </a:solidFill>
                  <a:latin typeface="站酷快乐体2016修订版" panose="02010600030101010101" charset="-122"/>
                  <a:ea typeface="站酷快乐体2016修订版" panose="02010600030101010101" charset="-122"/>
                  <a:cs typeface="站酷快乐体2016修订版" panose="02010600030101010101" charset="-122"/>
                </a:rPr>
                <a:t>、点此编辑标题</a:t>
              </a:r>
            </a:p>
          </p:txBody>
        </p:sp>
        <p:grpSp>
          <p:nvGrpSpPr>
            <p:cNvPr id="45" name="组合 44"/>
            <p:cNvGrpSpPr/>
            <p:nvPr/>
          </p:nvGrpSpPr>
          <p:grpSpPr>
            <a:xfrm>
              <a:off x="3446" y="3006"/>
              <a:ext cx="1056" cy="952"/>
              <a:chOff x="2946" y="3456"/>
              <a:chExt cx="1056" cy="952"/>
            </a:xfrm>
          </p:grpSpPr>
          <p:sp>
            <p:nvSpPr>
              <p:cNvPr id="63" name="Freeform 5"/>
              <p:cNvSpPr/>
              <p:nvPr/>
            </p:nvSpPr>
            <p:spPr bwMode="auto">
              <a:xfrm>
                <a:off x="2946" y="3456"/>
                <a:ext cx="1057" cy="95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68AF"/>
              </a:solidFill>
              <a:ln w="9525" cap="flat">
                <a:noFill/>
                <a:prstDash val="solid"/>
                <a:miter lim="800000"/>
              </a:ln>
            </p:spPr>
            <p:txBody>
              <a:bodyPr vert="horz" wrap="square" lIns="121920" tIns="60960" rIns="121920" bIns="60960" numCol="1" anchor="t" anchorCtr="0" compatLnSpc="1"/>
              <a:lstStyle/>
              <a:p>
                <a:endParaRPr lang="zh-CN" altLang="en-US" sz="2135" dirty="0">
                  <a:latin typeface="阿里巴巴普惠体" panose="00020600040101010101" charset="-122"/>
                  <a:cs typeface="阿里巴巴普惠体" panose="00020600040101010101" charset="-122"/>
                </a:endParaRPr>
              </a:p>
            </p:txBody>
          </p:sp>
          <p:pic>
            <p:nvPicPr>
              <p:cNvPr id="64" name="图片 63" descr="20255019"/>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3181" y="3635"/>
                <a:ext cx="593" cy="593"/>
              </a:xfrm>
              <a:prstGeom prst="rect">
                <a:avLst/>
              </a:prstGeom>
            </p:spPr>
          </p:pic>
        </p:grpSp>
      </p:grpSp>
    </p:spTree>
  </p:cSld>
  <p:clrMapOvr>
    <a:masterClrMapping/>
  </p:clrMapOvr>
  <mc:AlternateContent xmlns:mc="http://schemas.openxmlformats.org/markup-compatibility/2006">
    <mc:Choice xmlns:p14="http://schemas.microsoft.com/office/powerpoint/2010/main" xmlns="" Requires="p14">
      <p:transition spd="slow" p14:dur="12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599"/>
                            </p:stCondLst>
                            <p:childTnLst>
                              <p:par>
                                <p:cTn id="21" presetID="53" presetClass="entr" presetSubtype="16"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4099"/>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6699"/>
                            </p:stCondLst>
                            <p:childTnLst>
                              <p:par>
                                <p:cTn id="31" presetID="53" presetClass="entr" presetSubtype="16"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childTnLst>
                          </p:cTn>
                        </p:par>
                        <p:par>
                          <p:cTn id="36" fill="hold">
                            <p:stCondLst>
                              <p:cond delay="7199"/>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38"/>
                                        </p:tgtEl>
                                        <p:attrNameLst>
                                          <p:attrName>style.visibility</p:attrName>
                                        </p:attrNameLst>
                                      </p:cBhvr>
                                      <p:to>
                                        <p:strVal val="visible"/>
                                      </p:to>
                                    </p:set>
                                    <p:animEffect transition="in" filter="fade">
                                      <p:cBhvr>
                                        <p:cTn id="39" dur="500"/>
                                        <p:tgtEl>
                                          <p:spTgt spid="38"/>
                                        </p:tgtEl>
                                      </p:cBhvr>
                                    </p:animEffect>
                                  </p:childTnLst>
                                </p:cTn>
                              </p:par>
                            </p:childTnLst>
                          </p:cTn>
                        </p:par>
                        <p:par>
                          <p:cTn id="40" fill="hold">
                            <p:stCondLst>
                              <p:cond delay="9799"/>
                            </p:stCondLst>
                            <p:childTnLst>
                              <p:par>
                                <p:cTn id="41" presetID="53" presetClass="entr" presetSubtype="16"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500" fill="hold"/>
                                        <p:tgtEl>
                                          <p:spTgt spid="6"/>
                                        </p:tgtEl>
                                        <p:attrNameLst>
                                          <p:attrName>ppt_w</p:attrName>
                                        </p:attrNameLst>
                                      </p:cBhvr>
                                      <p:tavLst>
                                        <p:tav tm="0">
                                          <p:val>
                                            <p:fltVal val="0"/>
                                          </p:val>
                                        </p:tav>
                                        <p:tav tm="100000">
                                          <p:val>
                                            <p:strVal val="#ppt_w"/>
                                          </p:val>
                                        </p:tav>
                                      </p:tavLst>
                                    </p:anim>
                                    <p:anim calcmode="lin" valueType="num">
                                      <p:cBhvr>
                                        <p:cTn id="44" dur="500" fill="hold"/>
                                        <p:tgtEl>
                                          <p:spTgt spid="6"/>
                                        </p:tgtEl>
                                        <p:attrNameLst>
                                          <p:attrName>ppt_h</p:attrName>
                                        </p:attrNameLst>
                                      </p:cBhvr>
                                      <p:tavLst>
                                        <p:tav tm="0">
                                          <p:val>
                                            <p:fltVal val="0"/>
                                          </p:val>
                                        </p:tav>
                                        <p:tav tm="100000">
                                          <p:val>
                                            <p:strVal val="#ppt_h"/>
                                          </p:val>
                                        </p:tav>
                                      </p:tavLst>
                                    </p:anim>
                                    <p:animEffect transition="in" filter="fade">
                                      <p:cBhvr>
                                        <p:cTn id="45" dur="500"/>
                                        <p:tgtEl>
                                          <p:spTgt spid="6"/>
                                        </p:tgtEl>
                                      </p:cBhvr>
                                    </p:animEffect>
                                  </p:childTnLst>
                                </p:cTn>
                              </p:par>
                            </p:childTnLst>
                          </p:cTn>
                        </p:par>
                        <p:par>
                          <p:cTn id="46" fill="hold">
                            <p:stCondLst>
                              <p:cond delay="10299"/>
                            </p:stCondLst>
                            <p:childTnLst>
                              <p:par>
                                <p:cTn id="47" presetID="10" presetClass="entr" presetSubtype="0" fill="hold" grpId="0" nodeType="afterEffect">
                                  <p:stCondLst>
                                    <p:cond delay="0"/>
                                  </p:stCondLst>
                                  <p:iterate type="lt">
                                    <p:tmPct val="10000"/>
                                  </p:iterate>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P spid="39"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4" cstate="screen">
            <a:extLst>
              <a:ext uri="{28A0092B-C50C-407E-A947-70E740481C1C}">
                <a14:useLocalDpi xmlns:a14="http://schemas.microsoft.com/office/drawing/2010/main" xmlns=""/>
              </a:ext>
            </a:extLst>
          </a:blip>
          <a:stretch>
            <a:fillRect/>
          </a:stretch>
        </a:blipFill>
        <a:effectLst/>
      </p:bgPr>
    </p:bg>
    <p:spTree>
      <p:nvGrpSpPr>
        <p:cNvPr id="1" name=""/>
        <p:cNvGrpSpPr/>
        <p:nvPr/>
      </p:nvGrpSpPr>
      <p:grpSpPr>
        <a:xfrm>
          <a:off x="0" y="0"/>
          <a:ext cx="0" cy="0"/>
          <a:chOff x="0" y="0"/>
          <a:chExt cx="0" cy="0"/>
        </a:xfrm>
      </p:grpSpPr>
      <p:pic>
        <p:nvPicPr>
          <p:cNvPr id="2" name="图片 1" descr="1"/>
          <p:cNvPicPr>
            <a:picLocks noChangeAspect="1"/>
          </p:cNvPicPr>
          <p:nvPr/>
        </p:nvPicPr>
        <p:blipFill>
          <a:blip r:embed="rId5" cstate="screen">
            <a:extLst>
              <a:ext uri="{28A0092B-C50C-407E-A947-70E740481C1C}">
                <a14:useLocalDpi xmlns:a14="http://schemas.microsoft.com/office/drawing/2010/main" xmlns=""/>
              </a:ext>
            </a:extLst>
          </a:blip>
          <a:stretch>
            <a:fillRect/>
          </a:stretch>
        </p:blipFill>
        <p:spPr>
          <a:xfrm>
            <a:off x="1016000" y="4144645"/>
            <a:ext cx="3242945" cy="2715895"/>
          </a:xfrm>
          <a:prstGeom prst="rect">
            <a:avLst/>
          </a:prstGeom>
        </p:spPr>
      </p:pic>
      <p:pic>
        <p:nvPicPr>
          <p:cNvPr id="3" name="图片 2" descr="开学"/>
          <p:cNvPicPr>
            <a:picLocks noChangeAspect="1"/>
          </p:cNvPicPr>
          <p:nvPr/>
        </p:nvPicPr>
        <p:blipFill>
          <a:blip r:embed="rId6" cstate="screen">
            <a:extLst>
              <a:ext uri="{28A0092B-C50C-407E-A947-70E740481C1C}">
                <a14:useLocalDpi xmlns:a14="http://schemas.microsoft.com/office/drawing/2010/main" xmlns=""/>
              </a:ext>
            </a:extLst>
          </a:blip>
          <a:stretch>
            <a:fillRect/>
          </a:stretch>
        </p:blipFill>
        <p:spPr>
          <a:xfrm>
            <a:off x="3175" y="407035"/>
            <a:ext cx="1949450" cy="1724660"/>
          </a:xfrm>
          <a:prstGeom prst="rect">
            <a:avLst/>
          </a:prstGeom>
        </p:spPr>
      </p:pic>
      <p:pic>
        <p:nvPicPr>
          <p:cNvPr id="4" name="图片 3"/>
          <p:cNvPicPr>
            <a:picLocks noChangeAspect="1"/>
          </p:cNvPicPr>
          <p:nvPr/>
        </p:nvPicPr>
        <p:blipFill>
          <a:blip r:embed="rId7" cstate="screen">
            <a:extLst>
              <a:ext uri="{28A0092B-C50C-407E-A947-70E740481C1C}">
                <a14:useLocalDpi xmlns:a14="http://schemas.microsoft.com/office/drawing/2010/main" xmlns=""/>
              </a:ext>
            </a:extLst>
          </a:blip>
          <a:stretch>
            <a:fillRect/>
          </a:stretch>
        </p:blipFill>
        <p:spPr>
          <a:xfrm>
            <a:off x="7839075" y="4312285"/>
            <a:ext cx="3792220" cy="2548255"/>
          </a:xfrm>
          <a:prstGeom prst="rect">
            <a:avLst/>
          </a:prstGeom>
        </p:spPr>
      </p:pic>
      <p:grpSp>
        <p:nvGrpSpPr>
          <p:cNvPr id="15" name="组合 14"/>
          <p:cNvGrpSpPr/>
          <p:nvPr/>
        </p:nvGrpSpPr>
        <p:grpSpPr>
          <a:xfrm>
            <a:off x="2223135" y="1012825"/>
            <a:ext cx="2401570" cy="2401570"/>
            <a:chOff x="2094" y="1061"/>
            <a:chExt cx="3782" cy="3782"/>
          </a:xfrm>
        </p:grpSpPr>
        <p:pic>
          <p:nvPicPr>
            <p:cNvPr id="12" name="图片 11" descr="4721223"/>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2094" y="1061"/>
              <a:ext cx="3782" cy="3782"/>
            </a:xfrm>
            <a:prstGeom prst="rect">
              <a:avLst/>
            </a:prstGeom>
          </p:spPr>
        </p:pic>
        <p:sp>
          <p:nvSpPr>
            <p:cNvPr id="7" name="文本框 6"/>
            <p:cNvSpPr txBox="1"/>
            <p:nvPr/>
          </p:nvSpPr>
          <p:spPr>
            <a:xfrm>
              <a:off x="2571" y="1487"/>
              <a:ext cx="2830" cy="2931"/>
            </a:xfrm>
            <a:prstGeom prst="rect">
              <a:avLst/>
            </a:prstGeom>
            <a:noFill/>
          </p:spPr>
          <p:txBody>
            <a:bodyPr wrap="square" rtlCol="0">
              <a:spAutoFit/>
            </a:bodyPr>
            <a:lstStyle/>
            <a:p>
              <a:pPr algn="dist"/>
              <a:r>
                <a:rPr lang="zh-CN" altLang="en-US" sz="11500">
                  <a:solidFill>
                    <a:srgbClr val="0068AF"/>
                  </a:solidFill>
                  <a:latin typeface="站酷快乐体2016修订版" panose="02010600030101010101" charset="-122"/>
                  <a:ea typeface="站酷快乐体2016修订版" panose="02010600030101010101" charset="-122"/>
                  <a:cs typeface="阿里巴巴普惠体" panose="00020600040101010101" charset="-122"/>
                </a:rPr>
                <a:t>感</a:t>
              </a:r>
            </a:p>
          </p:txBody>
        </p:sp>
      </p:grpSp>
      <p:grpSp>
        <p:nvGrpSpPr>
          <p:cNvPr id="16" name="组合 15"/>
          <p:cNvGrpSpPr/>
          <p:nvPr/>
        </p:nvGrpSpPr>
        <p:grpSpPr>
          <a:xfrm>
            <a:off x="4069080" y="1012825"/>
            <a:ext cx="2401570" cy="2401570"/>
            <a:chOff x="2094" y="1061"/>
            <a:chExt cx="3782" cy="3782"/>
          </a:xfrm>
        </p:grpSpPr>
        <p:pic>
          <p:nvPicPr>
            <p:cNvPr id="17" name="图片 16" descr="4721223"/>
            <p:cNvPicPr>
              <a:picLocks noChangeAspect="1"/>
            </p:cNvPicPr>
            <p:nvPr/>
          </p:nvPicPr>
          <p:blipFill>
            <a:blip r:embed="rId8" cstate="screen">
              <a:extLst>
                <a:ext uri="{28A0092B-C50C-407E-A947-70E740481C1C}">
                  <a14:useLocalDpi xmlns:a14="http://schemas.microsoft.com/office/drawing/2010/main" xmlns=""/>
                </a:ext>
              </a:extLst>
            </a:blip>
            <a:stretch>
              <a:fillRect/>
            </a:stretch>
          </p:blipFill>
          <p:spPr>
            <a:xfrm>
              <a:off x="2094" y="1061"/>
              <a:ext cx="3782" cy="3782"/>
            </a:xfrm>
            <a:prstGeom prst="rect">
              <a:avLst/>
            </a:prstGeom>
          </p:spPr>
        </p:pic>
        <p:sp>
          <p:nvSpPr>
            <p:cNvPr id="18" name="文本框 17"/>
            <p:cNvSpPr txBox="1"/>
            <p:nvPr/>
          </p:nvSpPr>
          <p:spPr>
            <a:xfrm>
              <a:off x="2571" y="1487"/>
              <a:ext cx="2830" cy="2931"/>
            </a:xfrm>
            <a:prstGeom prst="rect">
              <a:avLst/>
            </a:prstGeom>
            <a:noFill/>
          </p:spPr>
          <p:txBody>
            <a:bodyPr wrap="square" rtlCol="0">
              <a:spAutoFit/>
            </a:bodyPr>
            <a:lstStyle/>
            <a:p>
              <a:pPr algn="dist"/>
              <a:r>
                <a:rPr lang="zh-CN" altLang="en-US" sz="11500">
                  <a:solidFill>
                    <a:srgbClr val="0068AF"/>
                  </a:solidFill>
                  <a:latin typeface="站酷快乐体2016修订版" panose="02010600030101010101" charset="-122"/>
                  <a:ea typeface="站酷快乐体2016修订版" panose="02010600030101010101" charset="-122"/>
                  <a:cs typeface="阿里巴巴普惠体" panose="00020600040101010101" charset="-122"/>
                </a:rPr>
                <a:t>谢</a:t>
              </a:r>
            </a:p>
          </p:txBody>
        </p:sp>
      </p:grpSp>
      <p:grpSp>
        <p:nvGrpSpPr>
          <p:cNvPr id="22" name="组合 21"/>
          <p:cNvGrpSpPr/>
          <p:nvPr/>
        </p:nvGrpSpPr>
        <p:grpSpPr>
          <a:xfrm>
            <a:off x="5909945" y="1013460"/>
            <a:ext cx="2401570" cy="2401570"/>
            <a:chOff x="2094" y="1061"/>
            <a:chExt cx="3782" cy="3782"/>
          </a:xfrm>
        </p:grpSpPr>
        <p:pic>
          <p:nvPicPr>
            <p:cNvPr id="23" name="图片 22" descr="4721223"/>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2094" y="1061"/>
              <a:ext cx="3782" cy="3782"/>
            </a:xfrm>
            <a:prstGeom prst="rect">
              <a:avLst/>
            </a:prstGeom>
          </p:spPr>
        </p:pic>
        <p:sp>
          <p:nvSpPr>
            <p:cNvPr id="24" name="文本框 23"/>
            <p:cNvSpPr txBox="1"/>
            <p:nvPr/>
          </p:nvSpPr>
          <p:spPr>
            <a:xfrm>
              <a:off x="2571" y="1487"/>
              <a:ext cx="2830" cy="2931"/>
            </a:xfrm>
            <a:prstGeom prst="rect">
              <a:avLst/>
            </a:prstGeom>
            <a:noFill/>
          </p:spPr>
          <p:txBody>
            <a:bodyPr wrap="square" rtlCol="0">
              <a:spAutoFit/>
            </a:bodyPr>
            <a:lstStyle/>
            <a:p>
              <a:pPr algn="dist"/>
              <a:r>
                <a:rPr lang="zh-CN" altLang="en-US" sz="11500">
                  <a:solidFill>
                    <a:srgbClr val="EB7200"/>
                  </a:solidFill>
                  <a:latin typeface="站酷快乐体2016修订版" panose="02010600030101010101" charset="-122"/>
                  <a:ea typeface="站酷快乐体2016修订版" panose="02010600030101010101" charset="-122"/>
                  <a:cs typeface="阿里巴巴普惠体" panose="00020600040101010101" charset="-122"/>
                </a:rPr>
                <a:t>观</a:t>
              </a:r>
            </a:p>
          </p:txBody>
        </p:sp>
      </p:grpSp>
      <p:grpSp>
        <p:nvGrpSpPr>
          <p:cNvPr id="25" name="组合 24"/>
          <p:cNvGrpSpPr/>
          <p:nvPr/>
        </p:nvGrpSpPr>
        <p:grpSpPr>
          <a:xfrm>
            <a:off x="7755890" y="1013460"/>
            <a:ext cx="2401570" cy="2401570"/>
            <a:chOff x="2094" y="1061"/>
            <a:chExt cx="3782" cy="3782"/>
          </a:xfrm>
        </p:grpSpPr>
        <p:pic>
          <p:nvPicPr>
            <p:cNvPr id="26" name="图片 25" descr="4721223"/>
            <p:cNvPicPr>
              <a:picLocks noChangeAspect="1"/>
            </p:cNvPicPr>
            <p:nvPr/>
          </p:nvPicPr>
          <p:blipFill>
            <a:blip r:embed="rId9" cstate="screen">
              <a:extLst>
                <a:ext uri="{28A0092B-C50C-407E-A947-70E740481C1C}">
                  <a14:useLocalDpi xmlns:a14="http://schemas.microsoft.com/office/drawing/2010/main" xmlns=""/>
                </a:ext>
              </a:extLst>
            </a:blip>
            <a:stretch>
              <a:fillRect/>
            </a:stretch>
          </p:blipFill>
          <p:spPr>
            <a:xfrm>
              <a:off x="2094" y="1061"/>
              <a:ext cx="3782" cy="3782"/>
            </a:xfrm>
            <a:prstGeom prst="rect">
              <a:avLst/>
            </a:prstGeom>
          </p:spPr>
        </p:pic>
        <p:sp>
          <p:nvSpPr>
            <p:cNvPr id="27" name="文本框 26"/>
            <p:cNvSpPr txBox="1"/>
            <p:nvPr/>
          </p:nvSpPr>
          <p:spPr>
            <a:xfrm>
              <a:off x="2571" y="1487"/>
              <a:ext cx="2830" cy="2931"/>
            </a:xfrm>
            <a:prstGeom prst="rect">
              <a:avLst/>
            </a:prstGeom>
            <a:noFill/>
          </p:spPr>
          <p:txBody>
            <a:bodyPr wrap="square" rtlCol="0">
              <a:spAutoFit/>
            </a:bodyPr>
            <a:lstStyle/>
            <a:p>
              <a:pPr algn="dist"/>
              <a:r>
                <a:rPr lang="zh-CN" altLang="en-US" sz="11500">
                  <a:solidFill>
                    <a:srgbClr val="EB7200"/>
                  </a:solidFill>
                  <a:latin typeface="站酷快乐体2016修订版" panose="02010600030101010101" charset="-122"/>
                  <a:ea typeface="站酷快乐体2016修订版" panose="02010600030101010101" charset="-122"/>
                  <a:cs typeface="阿里巴巴普惠体" panose="00020600040101010101" charset="-122"/>
                </a:rPr>
                <a:t>看</a:t>
              </a:r>
            </a:p>
          </p:txBody>
        </p:sp>
      </p:grpSp>
      <p:sp>
        <p:nvSpPr>
          <p:cNvPr id="32" name="流程图: 可选过程 31"/>
          <p:cNvSpPr/>
          <p:nvPr/>
        </p:nvSpPr>
        <p:spPr>
          <a:xfrm>
            <a:off x="2471420" y="3488690"/>
            <a:ext cx="3629660" cy="635000"/>
          </a:xfrm>
          <a:prstGeom prst="flowChartAlternateProcess">
            <a:avLst/>
          </a:prstGeom>
          <a:solidFill>
            <a:srgbClr val="EB7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3200" dirty="0">
                <a:latin typeface="站酷快乐体2016修订版" panose="02010600030101010101" charset="-122"/>
                <a:ea typeface="站酷快乐体2016修订版" panose="02010600030101010101" charset="-122"/>
                <a:cs typeface="阿里巴巴普惠体" panose="00020600040101010101" charset="-122"/>
              </a:rPr>
              <a:t>主讲人</a:t>
            </a:r>
            <a:r>
              <a:rPr lang="zh-CN" altLang="en-US" sz="3200" dirty="0" smtClean="0">
                <a:latin typeface="站酷快乐体2016修订版" panose="02010600030101010101" charset="-122"/>
                <a:ea typeface="站酷快乐体2016修订版" panose="02010600030101010101" charset="-122"/>
                <a:cs typeface="阿里巴巴普惠体" panose="00020600040101010101" charset="-122"/>
              </a:rPr>
              <a:t>：</a:t>
            </a:r>
            <a:r>
              <a:rPr lang="en-US" altLang="zh-CN" sz="3200" dirty="0" smtClean="0">
                <a:latin typeface="站酷快乐体2016修订版" panose="02010600030101010101" charset="-122"/>
                <a:ea typeface="站酷快乐体2016修订版" panose="02010600030101010101" charset="-122"/>
                <a:cs typeface="阿里巴巴普惠体" panose="00020600040101010101" charset="-122"/>
              </a:rPr>
              <a:t>PPT</a:t>
            </a:r>
            <a:endParaRPr lang="zh-CN" altLang="en-US" sz="3200" dirty="0">
              <a:latin typeface="站酷快乐体2016修订版" panose="02010600030101010101" charset="-122"/>
              <a:ea typeface="站酷快乐体2016修订版" panose="02010600030101010101" charset="-122"/>
              <a:cs typeface="阿里巴巴普惠体" panose="00020600040101010101" charset="-122"/>
            </a:endParaRPr>
          </a:p>
        </p:txBody>
      </p:sp>
      <p:sp>
        <p:nvSpPr>
          <p:cNvPr id="34" name="流程图: 可选过程 33"/>
          <p:cNvSpPr/>
          <p:nvPr/>
        </p:nvSpPr>
        <p:spPr>
          <a:xfrm>
            <a:off x="6372225" y="3488690"/>
            <a:ext cx="3629660" cy="635000"/>
          </a:xfrm>
          <a:prstGeom prst="flowChartAlternateProcess">
            <a:avLst/>
          </a:prstGeom>
          <a:solidFill>
            <a:srgbClr val="0068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CN" altLang="en-US" sz="3200" dirty="0">
                <a:latin typeface="站酷快乐体2016修订版" panose="02010600030101010101" charset="-122"/>
                <a:ea typeface="站酷快乐体2016修订版" panose="02010600030101010101" charset="-122"/>
                <a:cs typeface="站酷快乐体2016修订版" panose="02010600030101010101" charset="-122"/>
              </a:rPr>
              <a:t>时间</a:t>
            </a:r>
            <a:r>
              <a:rPr lang="zh-CN" altLang="en-US" sz="3200" dirty="0" smtClean="0">
                <a:latin typeface="站酷快乐体2016修订版" panose="02010600030101010101" charset="-122"/>
                <a:ea typeface="站酷快乐体2016修订版" panose="02010600030101010101" charset="-122"/>
                <a:cs typeface="站酷快乐体2016修订版" panose="02010600030101010101" charset="-122"/>
              </a:rPr>
              <a:t>：</a:t>
            </a:r>
            <a:r>
              <a:rPr lang="en-US" altLang="zh-CN" sz="3200" dirty="0" smtClean="0">
                <a:latin typeface="站酷快乐体2016修订版" panose="02010600030101010101" charset="-122"/>
                <a:ea typeface="站酷快乐体2016修订版" panose="02010600030101010101" charset="-122"/>
                <a:cs typeface="站酷快乐体2016修订版" panose="02010600030101010101" charset="-122"/>
              </a:rPr>
              <a:t>2020.09</a:t>
            </a:r>
            <a:endParaRPr lang="en-US" altLang="zh-CN" sz="3200" dirty="0">
              <a:latin typeface="站酷快乐体2016修订版" panose="02010600030101010101" charset="-122"/>
              <a:ea typeface="站酷快乐体2016修订版" panose="02010600030101010101" charset="-122"/>
              <a:cs typeface="站酷快乐体2016修订版" panose="02010600030101010101" charset="-122"/>
            </a:endParaRPr>
          </a:p>
        </p:txBody>
      </p:sp>
      <p:sp>
        <p:nvSpPr>
          <p:cNvPr id="47" name="文本框 46"/>
          <p:cNvSpPr txBox="1"/>
          <p:nvPr/>
        </p:nvSpPr>
        <p:spPr>
          <a:xfrm>
            <a:off x="2635250" y="735330"/>
            <a:ext cx="1578610" cy="645160"/>
          </a:xfrm>
          <a:prstGeom prst="rect">
            <a:avLst/>
          </a:prstGeom>
          <a:noFill/>
        </p:spPr>
        <p:txBody>
          <a:bodyPr wrap="square" rtlCol="0">
            <a:spAutoFit/>
          </a:bodyPr>
          <a:lstStyle/>
          <a:p>
            <a:pPr algn="ctr"/>
            <a:r>
              <a:rPr lang="en-US" altLang="zh-CN" sz="3600" b="1">
                <a:solidFill>
                  <a:srgbClr val="0068AF"/>
                </a:solidFill>
                <a:latin typeface="Alibaba PuHuiTi Bold" panose="00020600040101010101" charset="-122"/>
                <a:ea typeface="Alibaba PuHuiTi Bold" panose="00020600040101010101" charset="-122"/>
                <a:cs typeface="阿里巴巴普惠体" panose="00020600040101010101" charset="-122"/>
              </a:rPr>
              <a:t>gǎn</a:t>
            </a:r>
          </a:p>
        </p:txBody>
      </p:sp>
      <p:sp>
        <p:nvSpPr>
          <p:cNvPr id="48" name="文本框 47"/>
          <p:cNvSpPr txBox="1"/>
          <p:nvPr/>
        </p:nvSpPr>
        <p:spPr>
          <a:xfrm>
            <a:off x="4601210" y="735965"/>
            <a:ext cx="1560830" cy="645160"/>
          </a:xfrm>
          <a:prstGeom prst="rect">
            <a:avLst/>
          </a:prstGeom>
          <a:noFill/>
        </p:spPr>
        <p:txBody>
          <a:bodyPr wrap="square" rtlCol="0">
            <a:spAutoFit/>
          </a:bodyPr>
          <a:lstStyle/>
          <a:p>
            <a:pPr algn="ctr"/>
            <a:r>
              <a:rPr lang="en-US" altLang="zh-CN" sz="3600" b="1">
                <a:solidFill>
                  <a:srgbClr val="0068AF"/>
                </a:solidFill>
                <a:latin typeface="Alibaba PuHuiTi Bold" panose="00020600040101010101" charset="-122"/>
                <a:ea typeface="Alibaba PuHuiTi Bold" panose="00020600040101010101" charset="-122"/>
                <a:cs typeface="阿里巴巴普惠体" panose="00020600040101010101" charset="-122"/>
              </a:rPr>
              <a:t>xiè</a:t>
            </a:r>
          </a:p>
        </p:txBody>
      </p:sp>
      <p:sp>
        <p:nvSpPr>
          <p:cNvPr id="49" name="文本框 48"/>
          <p:cNvSpPr txBox="1"/>
          <p:nvPr/>
        </p:nvSpPr>
        <p:spPr>
          <a:xfrm>
            <a:off x="6381115" y="735965"/>
            <a:ext cx="1461135" cy="645160"/>
          </a:xfrm>
          <a:prstGeom prst="rect">
            <a:avLst/>
          </a:prstGeom>
          <a:noFill/>
        </p:spPr>
        <p:txBody>
          <a:bodyPr wrap="square" rtlCol="0">
            <a:spAutoFit/>
          </a:bodyPr>
          <a:lstStyle/>
          <a:p>
            <a:pPr algn="ctr"/>
            <a:r>
              <a:rPr lang="en-US" altLang="zh-CN" sz="3600" b="1">
                <a:solidFill>
                  <a:srgbClr val="EB7200"/>
                </a:solidFill>
                <a:latin typeface="Alibaba PuHuiTi Bold" panose="00020600040101010101" charset="-122"/>
                <a:ea typeface="Alibaba PuHuiTi Bold" panose="00020600040101010101" charset="-122"/>
                <a:cs typeface="阿里巴巴普惠体" panose="00020600040101010101" charset="-122"/>
              </a:rPr>
              <a:t>guān</a:t>
            </a:r>
          </a:p>
        </p:txBody>
      </p:sp>
      <p:sp>
        <p:nvSpPr>
          <p:cNvPr id="50" name="文本框 49"/>
          <p:cNvSpPr txBox="1"/>
          <p:nvPr/>
        </p:nvSpPr>
        <p:spPr>
          <a:xfrm>
            <a:off x="8170545" y="737235"/>
            <a:ext cx="1541780" cy="645160"/>
          </a:xfrm>
          <a:prstGeom prst="rect">
            <a:avLst/>
          </a:prstGeom>
          <a:noFill/>
        </p:spPr>
        <p:txBody>
          <a:bodyPr wrap="square" rtlCol="0">
            <a:spAutoFit/>
          </a:bodyPr>
          <a:lstStyle/>
          <a:p>
            <a:pPr algn="ctr"/>
            <a:r>
              <a:rPr lang="en-US" altLang="zh-CN" sz="3600" b="1">
                <a:solidFill>
                  <a:srgbClr val="EB7200"/>
                </a:solidFill>
                <a:latin typeface="Alibaba PuHuiTi Bold" panose="00020600040101010101" charset="-122"/>
                <a:ea typeface="Alibaba PuHuiTi Bold" panose="00020600040101010101" charset="-122"/>
                <a:cs typeface="阿里巴巴普惠体" panose="00020600040101010101" charset="-122"/>
              </a:rPr>
              <a:t>kàn</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1000" fill="hold"/>
                                        <p:tgtEl>
                                          <p:spTgt spid="4"/>
                                        </p:tgtEl>
                                        <p:attrNameLst>
                                          <p:attrName>ppt_x</p:attrName>
                                        </p:attrNameLst>
                                      </p:cBhvr>
                                      <p:tavLst>
                                        <p:tav tm="0">
                                          <p:val>
                                            <p:strVal val="0-#ppt_w/2"/>
                                          </p:val>
                                        </p:tav>
                                        <p:tav tm="100000">
                                          <p:val>
                                            <p:strVal val="#ppt_x"/>
                                          </p:val>
                                        </p:tav>
                                      </p:tavLst>
                                    </p:anim>
                                    <p:anim calcmode="lin" valueType="num">
                                      <p:cBhvr additive="base">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5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Scale>
                                      <p:cBhvr>
                                        <p:cTn id="17"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3"/>
                                        </p:tgtEl>
                                        <p:attrNameLst>
                                          <p:attrName>ppt_x</p:attrName>
                                          <p:attrName>ppt_y</p:attrName>
                                        </p:attrNameLst>
                                      </p:cBhvr>
                                    </p:animMotion>
                                    <p:animEffect transition="in" filter="fade">
                                      <p:cBhvr>
                                        <p:cTn id="19" dur="1000"/>
                                        <p:tgtEl>
                                          <p:spTgt spid="3"/>
                                        </p:tgtEl>
                                      </p:cBhvr>
                                    </p:animEffect>
                                  </p:childTnLst>
                                </p:cTn>
                              </p:par>
                            </p:childTnLst>
                          </p:cTn>
                        </p:par>
                        <p:par>
                          <p:cTn id="20" fill="hold">
                            <p:stCondLst>
                              <p:cond delay="2500"/>
                            </p:stCondLst>
                            <p:childTnLst>
                              <p:par>
                                <p:cTn id="21" presetID="10" presetClass="entr" presetSubtype="0" fill="hold" grpId="1"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par>
                                <p:cTn id="24" presetID="10" presetClass="entr" presetSubtype="0" fill="hold" grpId="1" nodeType="withEffect">
                                  <p:stCondLst>
                                    <p:cond delay="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500"/>
                                        <p:tgtEl>
                                          <p:spTgt spid="48"/>
                                        </p:tgtEl>
                                      </p:cBhvr>
                                    </p:animEffect>
                                  </p:childTnLst>
                                </p:cTn>
                              </p:par>
                              <p:par>
                                <p:cTn id="27" presetID="10" presetClass="entr" presetSubtype="0" fill="hold" grpId="1" nodeType="with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10" presetClass="entr" presetSubtype="0" fill="hold" grpId="1" nodeType="with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childTnLst>
                          </p:cTn>
                        </p:par>
                        <p:par>
                          <p:cTn id="33" fill="hold">
                            <p:stCondLst>
                              <p:cond delay="3000"/>
                            </p:stCondLst>
                            <p:childTnLst>
                              <p:par>
                                <p:cTn id="34" presetID="53" presetClass="entr" presetSubtype="16"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par>
                                <p:cTn id="39" presetID="53" presetClass="entr" presetSubtype="16"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p:cTn id="41" dur="500" fill="hold"/>
                                        <p:tgtEl>
                                          <p:spTgt spid="16"/>
                                        </p:tgtEl>
                                        <p:attrNameLst>
                                          <p:attrName>ppt_w</p:attrName>
                                        </p:attrNameLst>
                                      </p:cBhvr>
                                      <p:tavLst>
                                        <p:tav tm="0">
                                          <p:val>
                                            <p:fltVal val="0"/>
                                          </p:val>
                                        </p:tav>
                                        <p:tav tm="100000">
                                          <p:val>
                                            <p:strVal val="#ppt_w"/>
                                          </p:val>
                                        </p:tav>
                                      </p:tavLst>
                                    </p:anim>
                                    <p:anim calcmode="lin" valueType="num">
                                      <p:cBhvr>
                                        <p:cTn id="42" dur="500" fill="hold"/>
                                        <p:tgtEl>
                                          <p:spTgt spid="16"/>
                                        </p:tgtEl>
                                        <p:attrNameLst>
                                          <p:attrName>ppt_h</p:attrName>
                                        </p:attrNameLst>
                                      </p:cBhvr>
                                      <p:tavLst>
                                        <p:tav tm="0">
                                          <p:val>
                                            <p:fltVal val="0"/>
                                          </p:val>
                                        </p:tav>
                                        <p:tav tm="100000">
                                          <p:val>
                                            <p:strVal val="#ppt_h"/>
                                          </p:val>
                                        </p:tav>
                                      </p:tavLst>
                                    </p:anim>
                                    <p:animEffect transition="in" filter="fade">
                                      <p:cBhvr>
                                        <p:cTn id="43" dur="500"/>
                                        <p:tgtEl>
                                          <p:spTgt spid="16"/>
                                        </p:tgtEl>
                                      </p:cBhvr>
                                    </p:animEffect>
                                  </p:childTnLst>
                                </p:cTn>
                              </p:par>
                              <p:par>
                                <p:cTn id="44" presetID="53" presetClass="entr" presetSubtype="16"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Effect transition="in" filter="fade">
                                      <p:cBhvr>
                                        <p:cTn id="48" dur="500"/>
                                        <p:tgtEl>
                                          <p:spTgt spid="22"/>
                                        </p:tgtEl>
                                      </p:cBhvr>
                                    </p:animEffect>
                                  </p:childTnLst>
                                </p:cTn>
                              </p:par>
                              <p:par>
                                <p:cTn id="49" presetID="53" presetClass="entr" presetSubtype="16"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par>
                          <p:cTn id="54" fill="hold">
                            <p:stCondLst>
                              <p:cond delay="3500"/>
                            </p:stCondLst>
                            <p:childTnLst>
                              <p:par>
                                <p:cTn id="55" presetID="53" presetClass="entr" presetSubtype="16"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 calcmode="lin" valueType="num">
                                      <p:cBhvr>
                                        <p:cTn id="57" dur="500" fill="hold"/>
                                        <p:tgtEl>
                                          <p:spTgt spid="32"/>
                                        </p:tgtEl>
                                        <p:attrNameLst>
                                          <p:attrName>ppt_w</p:attrName>
                                        </p:attrNameLst>
                                      </p:cBhvr>
                                      <p:tavLst>
                                        <p:tav tm="0">
                                          <p:val>
                                            <p:fltVal val="0"/>
                                          </p:val>
                                        </p:tav>
                                        <p:tav tm="100000">
                                          <p:val>
                                            <p:strVal val="#ppt_w"/>
                                          </p:val>
                                        </p:tav>
                                      </p:tavLst>
                                    </p:anim>
                                    <p:anim calcmode="lin" valueType="num">
                                      <p:cBhvr>
                                        <p:cTn id="58" dur="500" fill="hold"/>
                                        <p:tgtEl>
                                          <p:spTgt spid="32"/>
                                        </p:tgtEl>
                                        <p:attrNameLst>
                                          <p:attrName>ppt_h</p:attrName>
                                        </p:attrNameLst>
                                      </p:cBhvr>
                                      <p:tavLst>
                                        <p:tav tm="0">
                                          <p:val>
                                            <p:fltVal val="0"/>
                                          </p:val>
                                        </p:tav>
                                        <p:tav tm="100000">
                                          <p:val>
                                            <p:strVal val="#ppt_h"/>
                                          </p:val>
                                        </p:tav>
                                      </p:tavLst>
                                    </p:anim>
                                    <p:animEffect transition="in" filter="fade">
                                      <p:cBhvr>
                                        <p:cTn id="59" dur="500"/>
                                        <p:tgtEl>
                                          <p:spTgt spid="32"/>
                                        </p:tgtEl>
                                      </p:cBhvr>
                                    </p:animEffect>
                                  </p:childTnLst>
                                </p:cTn>
                              </p:par>
                            </p:childTnLst>
                          </p:cTn>
                        </p:par>
                        <p:par>
                          <p:cTn id="60" fill="hold">
                            <p:stCondLst>
                              <p:cond delay="4000"/>
                            </p:stCondLst>
                            <p:childTnLst>
                              <p:par>
                                <p:cTn id="61" presetID="53" presetClass="entr" presetSubtype="16" fill="hold" grpId="0" nodeType="afterEffect">
                                  <p:stCondLst>
                                    <p:cond delay="0"/>
                                  </p:stCondLst>
                                  <p:childTnLst>
                                    <p:set>
                                      <p:cBhvr>
                                        <p:cTn id="62" dur="1" fill="hold">
                                          <p:stCondLst>
                                            <p:cond delay="0"/>
                                          </p:stCondLst>
                                        </p:cTn>
                                        <p:tgtEl>
                                          <p:spTgt spid="34"/>
                                        </p:tgtEl>
                                        <p:attrNameLst>
                                          <p:attrName>style.visibility</p:attrName>
                                        </p:attrNameLst>
                                      </p:cBhvr>
                                      <p:to>
                                        <p:strVal val="visible"/>
                                      </p:to>
                                    </p:set>
                                    <p:anim calcmode="lin" valueType="num">
                                      <p:cBhvr>
                                        <p:cTn id="63" dur="500" fill="hold"/>
                                        <p:tgtEl>
                                          <p:spTgt spid="34"/>
                                        </p:tgtEl>
                                        <p:attrNameLst>
                                          <p:attrName>ppt_w</p:attrName>
                                        </p:attrNameLst>
                                      </p:cBhvr>
                                      <p:tavLst>
                                        <p:tav tm="0">
                                          <p:val>
                                            <p:fltVal val="0"/>
                                          </p:val>
                                        </p:tav>
                                        <p:tav tm="100000">
                                          <p:val>
                                            <p:strVal val="#ppt_w"/>
                                          </p:val>
                                        </p:tav>
                                      </p:tavLst>
                                    </p:anim>
                                    <p:anim calcmode="lin" valueType="num">
                                      <p:cBhvr>
                                        <p:cTn id="64" dur="500" fill="hold"/>
                                        <p:tgtEl>
                                          <p:spTgt spid="34"/>
                                        </p:tgtEl>
                                        <p:attrNameLst>
                                          <p:attrName>ppt_h</p:attrName>
                                        </p:attrNameLst>
                                      </p:cBhvr>
                                      <p:tavLst>
                                        <p:tav tm="0">
                                          <p:val>
                                            <p:fltVal val="0"/>
                                          </p:val>
                                        </p:tav>
                                        <p:tav tm="100000">
                                          <p:val>
                                            <p:strVal val="#ppt_h"/>
                                          </p:val>
                                        </p:tav>
                                      </p:tavLst>
                                    </p:anim>
                                    <p:animEffect transition="in" filter="fade">
                                      <p:cBhvr>
                                        <p:cTn id="6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ldLvl="0" animBg="1"/>
      <p:bldP spid="34" grpId="0" bldLvl="0" animBg="1"/>
      <p:bldP spid="47" grpId="0"/>
      <p:bldP spid="47" grpId="1"/>
      <p:bldP spid="48" grpId="0"/>
      <p:bldP spid="48" grpId="1"/>
      <p:bldP spid="49" grpId="0"/>
      <p:bldP spid="49" grpId="1"/>
      <p:bldP spid="50" grpId="0"/>
      <p:bldP spid="50"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开学第一课"/>
</p:tagLst>
</file>

<file path=ppt/tags/tag2.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ags/tag3.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Rectangle 33"/>
</p:tagLst>
</file>

<file path=ppt/tags/tag4.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Rectangle 34"/>
</p:tagLst>
</file>

<file path=ppt/tags/tag5.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6.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7.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8.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9.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0.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1.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2.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3.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4.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5.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6.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7.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8.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19.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0.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1.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2.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3.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4.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5.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Rectangle 33"/>
</p:tagLst>
</file>

<file path=ppt/tags/tag26.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Rectangle 34"/>
</p:tagLst>
</file>

<file path=ppt/tags/tag27.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8.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29.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0.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1.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2.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3.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4.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5.xml><?xml version="1.0" encoding="utf-8"?>
<p:tagLst xmlns:a="http://schemas.openxmlformats.org/drawingml/2006/main" xmlns:r="http://schemas.openxmlformats.org/officeDocument/2006/relationships" xmlns:p="http://schemas.openxmlformats.org/presentationml/2006/main">
  <p:tag name="MH" val="20150923221403"/>
  <p:tag name="MH_LIBRARY" val="GRAPHIC"/>
  <p:tag name="MH_ORDER" val="文本框 37"/>
</p:tagLst>
</file>

<file path=ppt/tags/tag36.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阿里巴巴普惠体"/>
        <a:cs typeface=""/>
      </a:majorFont>
      <a:minorFont>
        <a:latin typeface="Arial"/>
        <a:ea typeface="阿里巴巴普惠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2042</Words>
  <Application>Microsoft Office PowerPoint</Application>
  <PresentationFormat>自定义</PresentationFormat>
  <Paragraphs>271</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Manager>第一PPT，www.1ppt.com</Manager>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开学第一课</dc:title>
  <dc:creator>PPT</dc:creator>
  <cp:keywords>PPT</cp:keywords>
  <dc:description>www.1ppt.com</dc:description>
  <cp:lastModifiedBy>User</cp:lastModifiedBy>
  <cp:revision>14</cp:revision>
  <dcterms:created xsi:type="dcterms:W3CDTF">2020-09-07T02:29:11Z</dcterms:created>
  <dcterms:modified xsi:type="dcterms:W3CDTF">2020-09-28T09:17:29Z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