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ags/tag104.xml" ContentType="application/vnd.openxmlformats-officedocument.presentationml.tags+xml"/>
  <Override PartName="/ppt/tags/tag140.xml" ContentType="application/vnd.openxmlformats-officedocument.presentationml.tags+xml"/>
  <Override PartName="/ppt/tags/tag151.xml" ContentType="application/vnd.openxmlformats-officedocument.presentationml.tags+xml"/>
  <Override PartName="/ppt/tags/tag238.xml" ContentType="application/vnd.openxmlformats-officedocument.presentationml.tags+xml"/>
  <Override PartName="/ppt/tags/tag227.xml" ContentType="application/vnd.openxmlformats-officedocument.presentationml.tags+xml"/>
  <Override PartName="/ppt/tags/tag274.xml" ContentType="application/vnd.openxmlformats-officedocument.presentationml.tags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tags/tag96.xml" ContentType="application/vnd.openxmlformats-officedocument.presentationml.tags+xml"/>
  <Override PartName="/ppt/tags/tag205.xml" ContentType="application/vnd.openxmlformats-officedocument.presentationml.tags+xml"/>
  <Override PartName="/ppt/tags/tag216.xml" ContentType="application/vnd.openxmlformats-officedocument.presentationml.tags+xml"/>
  <Override PartName="/ppt/tags/tag252.xml" ContentType="application/vnd.openxmlformats-officedocument.presentationml.tags+xml"/>
  <Override PartName="/ppt/tags/tag263.xml" ContentType="application/vnd.openxmlformats-officedocument.presentationml.tags+xml"/>
  <Default Extension="xml" ContentType="application/xml"/>
  <Override PartName="/ppt/notesMasters/notesMaster1.xml" ContentType="application/vnd.openxmlformats-officedocument.presentationml.notesMaster+xml"/>
  <Override PartName="/ppt/tags/tag38.xml" ContentType="application/vnd.openxmlformats-officedocument.presentationml.tags+xml"/>
  <Override PartName="/ppt/tags/tag85.xml" ContentType="application/vnd.openxmlformats-officedocument.presentationml.tags+xml"/>
  <Override PartName="/ppt/tags/tag189.xml" ContentType="application/vnd.openxmlformats-officedocument.presentationml.tags+xml"/>
  <Override PartName="/ppt/tags/tag241.xml" ContentType="application/vnd.openxmlformats-officedocument.presentationml.tags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tags/tag178.xml" ContentType="application/vnd.openxmlformats-officedocument.presentationml.tags+xml"/>
  <Override PartName="/ppt/tags/tag230.xml" ContentType="application/vnd.openxmlformats-officedocument.presentationml.tags+xml"/>
  <Override PartName="/ppt/tags/tag52.xml" ContentType="application/vnd.openxmlformats-officedocument.presentationml.tags+xml"/>
  <Override PartName="/ppt/tags/tag109.xml" ContentType="application/vnd.openxmlformats-officedocument.presentationml.tags+xml"/>
  <Override PartName="/ppt/tags/tag156.xml" ContentType="application/vnd.openxmlformats-officedocument.presentationml.tags+xml"/>
  <Override PartName="/ppt/tags/tag167.xml" ContentType="application/vnd.openxmlformats-officedocument.presentationml.tags+xml"/>
  <Override PartName="/ppt/notesSlides/notesSlide7.xml" ContentType="application/vnd.openxmlformats-officedocument.presentationml.notesSlide+xml"/>
  <Override PartName="/ppt/tags/tag41.xml" ContentType="application/vnd.openxmlformats-officedocument.presentationml.tags+xml"/>
  <Override PartName="/ppt/tags/tag145.xml" ContentType="application/vnd.openxmlformats-officedocument.presentationml.tags+xml"/>
  <Override PartName="/ppt/tags/tag192.xml" ContentType="application/vnd.openxmlformats-officedocument.presentationml.tags+xml"/>
  <Override PartName="/ppt/tags/tag30.xml" ContentType="application/vnd.openxmlformats-officedocument.presentationml.tags+xml"/>
  <Override PartName="/ppt/tags/tag134.xml" ContentType="application/vnd.openxmlformats-officedocument.presentationml.tags+xml"/>
  <Override PartName="/ppt/tags/tag181.xml" ContentType="application/vnd.openxmlformats-officedocument.presentationml.tags+xml"/>
  <Override PartName="/ppt/tags/tag268.xml" ContentType="application/vnd.openxmlformats-officedocument.presentationml.tag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112.xml" ContentType="application/vnd.openxmlformats-officedocument.presentationml.tags+xml"/>
  <Override PartName="/ppt/tags/tag123.xml" ContentType="application/vnd.openxmlformats-officedocument.presentationml.tags+xml"/>
  <Override PartName="/ppt/tags/tag170.xml" ContentType="application/vnd.openxmlformats-officedocument.presentationml.tags+xml"/>
  <Override PartName="/ppt/tags/tag257.xml" ContentType="application/vnd.openxmlformats-officedocument.presentationml.tag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79.xml" ContentType="application/vnd.openxmlformats-officedocument.presentationml.tags+xml"/>
  <Override PartName="/ppt/tags/tag101.xml" ContentType="application/vnd.openxmlformats-officedocument.presentationml.tags+xml"/>
  <Override PartName="/ppt/tags/tag246.xml" ContentType="application/vnd.openxmlformats-officedocument.presentationml.tags+xml"/>
  <Override PartName="/ppt/tags/tag68.xml" ContentType="application/vnd.openxmlformats-officedocument.presentationml.tags+xml"/>
  <Override PartName="/ppt/tags/tag224.xml" ContentType="application/vnd.openxmlformats-officedocument.presentationml.tags+xml"/>
  <Override PartName="/ppt/tags/tag235.xml" ContentType="application/vnd.openxmlformats-officedocument.presentationml.tags+xml"/>
  <Override PartName="/ppt/tags/tag271.xml" ContentType="application/vnd.openxmlformats-officedocument.presentationml.tags+xml"/>
  <Override PartName="/ppt/presentation.xml" ContentType="application/vnd.openxmlformats-officedocument.presentationml.presentation.main+xml"/>
  <Override PartName="/ppt/tags/tag57.xml" ContentType="application/vnd.openxmlformats-officedocument.presentationml.tags+xml"/>
  <Override PartName="/ppt/tags/tag213.xml" ContentType="application/vnd.openxmlformats-officedocument.presentationml.tags+xml"/>
  <Override PartName="/ppt/tags/tag260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82.xml" ContentType="application/vnd.openxmlformats-officedocument.presentationml.tags+xml"/>
  <Override PartName="/ppt/tags/tag93.xml" ContentType="application/vnd.openxmlformats-officedocument.presentationml.tags+xml"/>
  <Override PartName="/ppt/tags/tag139.xml" ContentType="application/vnd.openxmlformats-officedocument.presentationml.tags+xml"/>
  <Override PartName="/ppt/tags/tag186.xml" ContentType="application/vnd.openxmlformats-officedocument.presentationml.tags+xml"/>
  <Override PartName="/ppt/tags/tag197.xml" ContentType="application/vnd.openxmlformats-officedocument.presentationml.tags+xml"/>
  <Override PartName="/ppt/tags/tag202.xml" ContentType="application/vnd.openxmlformats-officedocument.presentationml.tags+xml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71.xml" ContentType="application/vnd.openxmlformats-officedocument.presentationml.tags+xml"/>
  <Override PartName="/ppt/tags/tag128.xml" ContentType="application/vnd.openxmlformats-officedocument.presentationml.tags+xml"/>
  <Override PartName="/ppt/tags/tag175.xml" ContentType="application/vnd.openxmlformats-officedocument.presentationml.tags+xml"/>
  <Override PartName="/ppt/tags/tag13.xml" ContentType="application/vnd.openxmlformats-officedocument.presentationml.tags+xml"/>
  <Override PartName="/ppt/tags/tag60.xml" ContentType="application/vnd.openxmlformats-officedocument.presentationml.tags+xml"/>
  <Override PartName="/ppt/tags/tag117.xml" ContentType="application/vnd.openxmlformats-officedocument.presentationml.tags+xml"/>
  <Override PartName="/ppt/tags/tag164.xml" ContentType="application/vnd.openxmlformats-officedocument.presentationml.tags+xml"/>
  <Override PartName="/ppt/notesSlides/notesSlide4.xml" ContentType="application/vnd.openxmlformats-officedocument.presentationml.notesSlide+xml"/>
  <Override PartName="/ppt/tags/tag106.xml" ContentType="application/vnd.openxmlformats-officedocument.presentationml.tags+xml"/>
  <Override PartName="/ppt/tags/tag142.xml" ContentType="application/vnd.openxmlformats-officedocument.presentationml.tags+xml"/>
  <Override PartName="/ppt/tags/tag153.xml" ContentType="application/vnd.openxmlformats-officedocument.presentationml.tags+xml"/>
  <Override PartName="/ppt/tags/tag131.xml" ContentType="application/vnd.openxmlformats-officedocument.presentationml.tags+xml"/>
  <Override PartName="/ppt/tags/tag229.xml" ContentType="application/vnd.openxmlformats-officedocument.presentationml.tags+xml"/>
  <Override PartName="/ppt/slideLayouts/slideLayout4.xml" ContentType="application/vnd.openxmlformats-officedocument.presentationml.slideLayout+xml"/>
  <Override PartName="/ppt/tags/tag98.xml" ContentType="application/vnd.openxmlformats-officedocument.presentationml.tags+xml"/>
  <Override PartName="/ppt/tags/tag120.xml" ContentType="application/vnd.openxmlformats-officedocument.presentationml.tags+xml"/>
  <Override PartName="/ppt/tags/tag207.xml" ContentType="application/vnd.openxmlformats-officedocument.presentationml.tags+xml"/>
  <Override PartName="/ppt/tags/tag218.xml" ContentType="application/vnd.openxmlformats-officedocument.presentationml.tags+xml"/>
  <Override PartName="/ppt/tags/tag254.xml" ContentType="application/vnd.openxmlformats-officedocument.presentationml.tags+xml"/>
  <Override PartName="/ppt/tags/tag265.xml" ContentType="application/vnd.openxmlformats-officedocument.presentationml.tags+xml"/>
  <Override PartName="/ppt/slides/slide2.xml" ContentType="application/vnd.openxmlformats-officedocument.presentationml.slide+xml"/>
  <Override PartName="/ppt/tags/tag2.xml" ContentType="application/vnd.openxmlformats-officedocument.presentationml.tags+xml"/>
  <Override PartName="/ppt/tags/tag87.xml" ContentType="application/vnd.openxmlformats-officedocument.presentationml.tags+xml"/>
  <Override PartName="/ppt/tags/tag243.xml" ContentType="application/vnd.openxmlformats-officedocument.presentationml.tags+xml"/>
  <Override PartName="/ppt/tags/tag29.xml" ContentType="application/vnd.openxmlformats-officedocument.presentationml.tags+xml"/>
  <Override PartName="/ppt/tags/tag76.xml" ContentType="application/vnd.openxmlformats-officedocument.presentationml.tags+xml"/>
  <Override PartName="/ppt/tags/tag232.xml" ContentType="application/vnd.openxmlformats-officedocument.presentationml.tags+xml"/>
  <Override PartName="/ppt/tags/tag18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158.xml" ContentType="application/vnd.openxmlformats-officedocument.presentationml.tags+xml"/>
  <Override PartName="/ppt/tags/tag169.xml" ContentType="application/vnd.openxmlformats-officedocument.presentationml.tags+xml"/>
  <Override PartName="/ppt/tags/tag210.xml" ContentType="application/vnd.openxmlformats-officedocument.presentationml.tags+xml"/>
  <Override PartName="/ppt/tags/tag221.xml" ContentType="application/vnd.openxmlformats-officedocument.presentationml.tags+xml"/>
  <Override PartName="/ppt/tags/tag43.xml" ContentType="application/vnd.openxmlformats-officedocument.presentationml.tags+xml"/>
  <Override PartName="/ppt/tags/tag90.xml" ContentType="application/vnd.openxmlformats-officedocument.presentationml.tags+xml"/>
  <Override PartName="/ppt/tags/tag147.xml" ContentType="application/vnd.openxmlformats-officedocument.presentationml.tags+xml"/>
  <Override PartName="/ppt/tags/tag194.xml" ContentType="application/vnd.openxmlformats-officedocument.presentationml.tags+xml"/>
  <Override PartName="/ppt/notesSlides/notesSlide9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tags/tag107.xml" ContentType="application/vnd.openxmlformats-officedocument.presentationml.tags+xml"/>
  <Override PartName="/ppt/tags/tag136.xml" ContentType="application/vnd.openxmlformats-officedocument.presentationml.tags+xml"/>
  <Override PartName="/ppt/tags/tag154.xml" ContentType="application/vnd.openxmlformats-officedocument.presentationml.tags+xml"/>
  <Override PartName="/ppt/tags/tag183.xml" ContentType="application/vnd.openxmlformats-officedocument.presentationml.tags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tags/tag114.xml" ContentType="application/vnd.openxmlformats-officedocument.presentationml.tags+xml"/>
  <Override PartName="/ppt/tags/tag125.xml" ContentType="application/vnd.openxmlformats-officedocument.presentationml.tags+xml"/>
  <Override PartName="/ppt/tags/tag143.xml" ContentType="application/vnd.openxmlformats-officedocument.presentationml.tags+xml"/>
  <Override PartName="/ppt/tags/tag161.xml" ContentType="application/vnd.openxmlformats-officedocument.presentationml.tags+xml"/>
  <Override PartName="/ppt/tags/tag172.xml" ContentType="application/vnd.openxmlformats-officedocument.presentationml.tags+xml"/>
  <Override PartName="/ppt/tags/tag190.xml" ContentType="application/vnd.openxmlformats-officedocument.presentationml.tags+xml"/>
  <Override PartName="/ppt/tags/tag259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103.xml" ContentType="application/vnd.openxmlformats-officedocument.presentationml.tags+xml"/>
  <Override PartName="/ppt/tags/tag132.xml" ContentType="application/vnd.openxmlformats-officedocument.presentationml.tags+xml"/>
  <Override PartName="/ppt/tags/tag150.xml" ContentType="application/vnd.openxmlformats-officedocument.presentationml.tags+xml"/>
  <Override PartName="/ppt/tags/tag219.xml" ContentType="application/vnd.openxmlformats-officedocument.presentationml.tags+xml"/>
  <Override PartName="/ppt/tags/tag248.xml" ContentType="application/vnd.openxmlformats-officedocument.presentationml.tags+xml"/>
  <Override PartName="/ppt/tags/tag266.xml" ContentType="application/vnd.openxmlformats-officedocument.presentationml.tags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tags/tag121.xml" ContentType="application/vnd.openxmlformats-officedocument.presentationml.tags+xml"/>
  <Override PartName="/ppt/tags/tag208.xml" ContentType="application/vnd.openxmlformats-officedocument.presentationml.tags+xml"/>
  <Override PartName="/ppt/tags/tag226.xml" ContentType="application/vnd.openxmlformats-officedocument.presentationml.tags+xml"/>
  <Override PartName="/ppt/tags/tag237.xml" ContentType="application/vnd.openxmlformats-officedocument.presentationml.tags+xml"/>
  <Override PartName="/ppt/tags/tag255.xml" ContentType="application/vnd.openxmlformats-officedocument.presentationml.tags+xml"/>
  <Override PartName="/ppt/tags/tag273.xml" ContentType="application/vnd.openxmlformats-officedocument.presentationml.tags+xml"/>
  <Override PartName="/ppt/tags/tag3.xml" ContentType="application/vnd.openxmlformats-officedocument.presentationml.tags+xml"/>
  <Override PartName="/ppt/tags/tag59.xml" ContentType="application/vnd.openxmlformats-officedocument.presentationml.tags+xml"/>
  <Override PartName="/ppt/tags/tag77.xml" ContentType="application/vnd.openxmlformats-officedocument.presentationml.tags+xml"/>
  <Override PartName="/ppt/tags/tag88.xml" ContentType="application/vnd.openxmlformats-officedocument.presentationml.tags+xml"/>
  <Override PartName="/ppt/tags/tag215.xml" ContentType="application/vnd.openxmlformats-officedocument.presentationml.tags+xml"/>
  <Override PartName="/ppt/tags/tag233.xml" ContentType="application/vnd.openxmlformats-officedocument.presentationml.tags+xml"/>
  <Override PartName="/ppt/tags/tag244.xml" ContentType="application/vnd.openxmlformats-officedocument.presentationml.tags+xml"/>
  <Override PartName="/ppt/tags/tag262.xml" ContentType="application/vnd.openxmlformats-officedocument.presentationml.tags+xml"/>
  <Default Extension="jpeg" ContentType="image/jpeg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66.xml" ContentType="application/vnd.openxmlformats-officedocument.presentationml.tags+xml"/>
  <Override PartName="/ppt/tags/tag84.xml" ContentType="application/vnd.openxmlformats-officedocument.presentationml.tags+xml"/>
  <Override PartName="/ppt/tags/tag95.xml" ContentType="application/vnd.openxmlformats-officedocument.presentationml.tags+xml"/>
  <Override PartName="/ppt/tags/tag188.xml" ContentType="application/vnd.openxmlformats-officedocument.presentationml.tags+xml"/>
  <Override PartName="/ppt/tags/tag199.xml" ContentType="application/vnd.openxmlformats-officedocument.presentationml.tags+xml"/>
  <Override PartName="/ppt/tags/tag204.xml" ContentType="application/vnd.openxmlformats-officedocument.presentationml.tags+xml"/>
  <Override PartName="/ppt/tags/tag222.xml" ContentType="application/vnd.openxmlformats-officedocument.presentationml.tags+xml"/>
  <Override PartName="/ppt/tags/tag251.xml" ContentType="application/vnd.openxmlformats-officedocument.presentationml.tags+xml"/>
  <Override PartName="/ppt/tags/tag26.xml" ContentType="application/vnd.openxmlformats-officedocument.presentationml.tags+xml"/>
  <Override PartName="/ppt/tags/tag55.xml" ContentType="application/vnd.openxmlformats-officedocument.presentationml.tags+xml"/>
  <Override PartName="/ppt/tags/tag73.xml" ContentType="application/vnd.openxmlformats-officedocument.presentationml.tags+xml"/>
  <Override PartName="/ppt/tags/tag159.xml" ContentType="application/vnd.openxmlformats-officedocument.presentationml.tags+xml"/>
  <Override PartName="/ppt/tags/tag177.xml" ContentType="application/vnd.openxmlformats-officedocument.presentationml.tags+xml"/>
  <Override PartName="/ppt/tags/tag211.xml" ContentType="application/vnd.openxmlformats-officedocument.presentationml.tags+xml"/>
  <Override PartName="/ppt/tags/tag240.xml" ContentType="application/vnd.openxmlformats-officedocument.presentationml.tags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62.xml" ContentType="application/vnd.openxmlformats-officedocument.presentationml.tags+xml"/>
  <Override PartName="/ppt/tags/tag80.xml" ContentType="application/vnd.openxmlformats-officedocument.presentationml.tags+xml"/>
  <Override PartName="/ppt/tags/tag91.xml" ContentType="application/vnd.openxmlformats-officedocument.presentationml.tags+xml"/>
  <Override PartName="/ppt/tags/tag119.xml" ContentType="application/vnd.openxmlformats-officedocument.presentationml.tags+xml"/>
  <Override PartName="/ppt/tags/tag137.xml" ContentType="application/vnd.openxmlformats-officedocument.presentationml.tags+xml"/>
  <Override PartName="/ppt/tags/tag148.xml" ContentType="application/vnd.openxmlformats-officedocument.presentationml.tags+xml"/>
  <Override PartName="/ppt/tags/tag166.xml" ContentType="application/vnd.openxmlformats-officedocument.presentationml.tags+xml"/>
  <Override PartName="/ppt/tags/tag184.xml" ContentType="application/vnd.openxmlformats-officedocument.presentationml.tags+xml"/>
  <Override PartName="/ppt/tags/tag195.xml" ContentType="application/vnd.openxmlformats-officedocument.presentationml.tags+xml"/>
  <Override PartName="/ppt/tags/tag200.xml" ContentType="application/vnd.openxmlformats-officedocument.presentationml.tags+xml"/>
  <Override PartName="/ppt/notesSlides/notesSlide11.xml" ContentType="application/vnd.openxmlformats-officedocument.presentationml.notesSlide+xml"/>
  <Override PartName="/ppt/tags/tag22.xml" ContentType="application/vnd.openxmlformats-officedocument.presentationml.tags+xml"/>
  <Override PartName="/ppt/notesSlides/notesSlide6.xml" ContentType="application/vnd.openxmlformats-officedocument.presentationml.notesSlide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tags/tag108.xml" ContentType="application/vnd.openxmlformats-officedocument.presentationml.tags+xml"/>
  <Override PartName="/ppt/tags/tag126.xml" ContentType="application/vnd.openxmlformats-officedocument.presentationml.tags+xml"/>
  <Override PartName="/ppt/tags/tag155.xml" ContentType="application/vnd.openxmlformats-officedocument.presentationml.tags+xml"/>
  <Override PartName="/ppt/tags/tag173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115.xml" ContentType="application/vnd.openxmlformats-officedocument.presentationml.tags+xml"/>
  <Override PartName="/ppt/tags/tag133.xml" ContentType="application/vnd.openxmlformats-officedocument.presentationml.tags+xml"/>
  <Override PartName="/ppt/tags/tag144.xml" ContentType="application/vnd.openxmlformats-officedocument.presentationml.tags+xml"/>
  <Override PartName="/ppt/tags/tag162.xml" ContentType="application/vnd.openxmlformats-officedocument.presentationml.tags+xml"/>
  <Override PartName="/ppt/tags/tag180.xml" ContentType="application/vnd.openxmlformats-officedocument.presentationml.tags+xml"/>
  <Override PartName="/ppt/tags/tag191.xml" ContentType="application/vnd.openxmlformats-officedocument.presentationml.tags+xml"/>
  <Override PartName="/ppt/tags/tag249.xml" ContentType="application/vnd.openxmlformats-officedocument.presentationml.tags+xml"/>
  <Override PartName="/ppt/tags/tag122.xml" ContentType="application/vnd.openxmlformats-officedocument.presentationml.tags+xml"/>
  <Override PartName="/ppt/tags/tag209.xml" ContentType="application/vnd.openxmlformats-officedocument.presentationml.tags+xml"/>
  <Override PartName="/ppt/tags/tag256.xml" ContentType="application/vnd.openxmlformats-officedocument.presentationml.tags+xml"/>
  <Override PartName="/ppt/tags/tag267.xml" ContentType="application/vnd.openxmlformats-officedocument.presentationml.tags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89.xml" ContentType="application/vnd.openxmlformats-officedocument.presentationml.tags+xml"/>
  <Override PartName="/ppt/tags/tag111.xml" ContentType="application/vnd.openxmlformats-officedocument.presentationml.tags+xml"/>
  <Override PartName="/ppt/tags/tag245.xml" ContentType="application/vnd.openxmlformats-officedocument.presentationml.tags+xml"/>
  <Override PartName="/ppt/theme/theme1.xml" ContentType="application/vnd.openxmlformats-officedocument.theme+xml"/>
  <Override PartName="/ppt/tags/tag78.xml" ContentType="application/vnd.openxmlformats-officedocument.presentationml.tags+xml"/>
  <Override PartName="/ppt/tags/tag100.xml" ContentType="application/vnd.openxmlformats-officedocument.presentationml.tags+xml"/>
  <Override PartName="/ppt/tags/tag234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tags/tag223.xml" ContentType="application/vnd.openxmlformats-officedocument.presentationml.tags+xml"/>
  <Override PartName="/ppt/tags/tag270.xml" ContentType="application/vnd.openxmlformats-officedocument.presentationml.tags+xml"/>
  <Override PartName="/ppt/slides/slide10.xml" ContentType="application/vnd.openxmlformats-officedocument.presentationml.slide+xml"/>
  <Override PartName="/ppt/tags/tag45.xml" ContentType="application/vnd.openxmlformats-officedocument.presentationml.tags+xml"/>
  <Override PartName="/ppt/tags/tag92.xml" ContentType="application/vnd.openxmlformats-officedocument.presentationml.tags+xml"/>
  <Override PartName="/ppt/tags/tag149.xml" ContentType="application/vnd.openxmlformats-officedocument.presentationml.tags+xml"/>
  <Override PartName="/ppt/tags/tag196.xml" ContentType="application/vnd.openxmlformats-officedocument.presentationml.tags+xml"/>
  <Override PartName="/ppt/tags/tag201.xml" ContentType="application/vnd.openxmlformats-officedocument.presentationml.tags+xml"/>
  <Override PartName="/ppt/tags/tag212.xml" ContentType="application/vnd.openxmlformats-officedocument.presentationml.tags+xml"/>
  <Override PartName="/ppt/tags/tag34.xml" ContentType="application/vnd.openxmlformats-officedocument.presentationml.tags+xml"/>
  <Override PartName="/ppt/tags/tag81.xml" ContentType="application/vnd.openxmlformats-officedocument.presentationml.tags+xml"/>
  <Override PartName="/ppt/tags/tag138.xml" ContentType="application/vnd.openxmlformats-officedocument.presentationml.tags+xml"/>
  <Override PartName="/ppt/tags/tag185.xml" ContentType="application/vnd.openxmlformats-officedocument.presentationml.tags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70.xml" ContentType="application/vnd.openxmlformats-officedocument.presentationml.tags+xml"/>
  <Override PartName="/ppt/tags/tag116.xml" ContentType="application/vnd.openxmlformats-officedocument.presentationml.tags+xml"/>
  <Override PartName="/ppt/tags/tag127.xml" ContentType="application/vnd.openxmlformats-officedocument.presentationml.tags+xml"/>
  <Override PartName="/ppt/tags/tag163.xml" ContentType="application/vnd.openxmlformats-officedocument.presentationml.tags+xml"/>
  <Override PartName="/ppt/tags/tag174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5.xml" ContentType="application/vnd.openxmlformats-officedocument.presentationml.tags+xml"/>
  <Override PartName="/ppt/tags/tag152.xml" ContentType="application/vnd.openxmlformats-officedocument.presentationml.tags+xml"/>
  <Override PartName="/ppt/notesSlides/notesSlide3.xml" ContentType="application/vnd.openxmlformats-officedocument.presentationml.notesSlide+xml"/>
  <Override PartName="/ppt/tags/tag141.xml" ContentType="application/vnd.openxmlformats-officedocument.presentationml.tags+xml"/>
  <Override PartName="/ppt/tags/tag228.xml" ContentType="application/vnd.openxmlformats-officedocument.presentationml.tags+xml"/>
  <Override PartName="/ppt/tags/tag239.xml" ContentType="application/vnd.openxmlformats-officedocument.presentationml.tags+xml"/>
  <Override PartName="/ppt/presProps.xml" ContentType="application/vnd.openxmlformats-officedocument.presentationml.presProps+xml"/>
  <Override PartName="/ppt/tags/tag130.xml" ContentType="application/vnd.openxmlformats-officedocument.presentationml.tags+xml"/>
  <Override PartName="/ppt/tags/tag217.xml" ContentType="application/vnd.openxmlformats-officedocument.presentationml.tags+xml"/>
  <Override PartName="/ppt/tags/tag264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tags/tag206.xml" ContentType="application/vnd.openxmlformats-officedocument.presentationml.tags+xml"/>
  <Override PartName="/ppt/tags/tag253.xml" ContentType="application/vnd.openxmlformats-officedocument.presentationml.tags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75.xml" ContentType="application/vnd.openxmlformats-officedocument.presentationml.tags+xml"/>
  <Override PartName="/ppt/tags/tag179.xml" ContentType="application/vnd.openxmlformats-officedocument.presentationml.tags+xml"/>
  <Override PartName="/ppt/tags/tag231.xml" ContentType="application/vnd.openxmlformats-officedocument.presentationml.tags+xml"/>
  <Override PartName="/ppt/tags/tag242.xml" ContentType="application/vnd.openxmlformats-officedocument.presentationml.tags+xml"/>
  <Override PartName="/ppt/tags/tag17.xml" ContentType="application/vnd.openxmlformats-officedocument.presentationml.tags+xml"/>
  <Override PartName="/ppt/tags/tag64.xml" ContentType="application/vnd.openxmlformats-officedocument.presentationml.tags+xml"/>
  <Override PartName="/ppt/tags/tag168.xml" ContentType="application/vnd.openxmlformats-officedocument.presentationml.tags+xml"/>
  <Override PartName="/ppt/tags/tag220.xml" ContentType="application/vnd.openxmlformats-officedocument.presentationml.tags+xml"/>
  <Override PartName="/ppt/notesSlides/notesSlide8.xml" ContentType="application/vnd.openxmlformats-officedocument.presentationml.notesSlide+xml"/>
  <Override PartName="/ppt/tags/tag53.xml" ContentType="application/vnd.openxmlformats-officedocument.presentationml.tags+xml"/>
  <Override PartName="/ppt/tags/tag157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135.xml" ContentType="application/vnd.openxmlformats-officedocument.presentationml.tags+xml"/>
  <Override PartName="/ppt/tags/tag146.xml" ContentType="application/vnd.openxmlformats-officedocument.presentationml.tags+xml"/>
  <Override PartName="/ppt/tags/tag182.xml" ContentType="application/vnd.openxmlformats-officedocument.presentationml.tags+xml"/>
  <Override PartName="/ppt/tags/tag193.xml" ContentType="application/vnd.openxmlformats-officedocument.presentationml.tags+xml"/>
  <Override PartName="/ppt/tags/tag20.xml" ContentType="application/vnd.openxmlformats-officedocument.presentationml.tags+xml"/>
  <Override PartName="/ppt/tags/tag124.xml" ContentType="application/vnd.openxmlformats-officedocument.presentationml.tags+xml"/>
  <Override PartName="/ppt/tags/tag171.xml" ContentType="application/vnd.openxmlformats-officedocument.presentationml.tags+xml"/>
  <Override PartName="/ppt/tags/tag269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113.xml" ContentType="application/vnd.openxmlformats-officedocument.presentationml.tags+xml"/>
  <Override PartName="/ppt/tags/tag160.xml" ContentType="application/vnd.openxmlformats-officedocument.presentationml.tags+xml"/>
  <Override PartName="/ppt/tags/tag247.xml" ContentType="application/vnd.openxmlformats-officedocument.presentationml.tags+xml"/>
  <Override PartName="/ppt/tags/tag258.xml" ContentType="application/vnd.openxmlformats-officedocument.presentationml.tags+xml"/>
  <Override PartName="/ppt/slideMasters/slideMaster1.xml" ContentType="application/vnd.openxmlformats-officedocument.presentationml.slideMaster+xml"/>
  <Override PartName="/ppt/tags/tag102.xml" ContentType="application/vnd.openxmlformats-officedocument.presentationml.tags+xml"/>
  <Override PartName="/ppt/tags/tag236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tags/tag225.xml" ContentType="application/vnd.openxmlformats-officedocument.presentationml.tags+xml"/>
  <Override PartName="/ppt/tags/tag272.xml" ContentType="application/vnd.openxmlformats-officedocument.presentationml.tags+xml"/>
  <Default Extension="rels" ContentType="application/vnd.openxmlformats-package.relationships+xml"/>
  <Override PartName="/ppt/tags/tag47.xml" ContentType="application/vnd.openxmlformats-officedocument.presentationml.tags+xml"/>
  <Override PartName="/ppt/tags/tag94.xml" ContentType="application/vnd.openxmlformats-officedocument.presentationml.tags+xml"/>
  <Override PartName="/ppt/tags/tag198.xml" ContentType="application/vnd.openxmlformats-officedocument.presentationml.tags+xml"/>
  <Override PartName="/ppt/tags/tag203.xml" ContentType="application/vnd.openxmlformats-officedocument.presentationml.tags+xml"/>
  <Override PartName="/ppt/tags/tag214.xml" ContentType="application/vnd.openxmlformats-officedocument.presentationml.tags+xml"/>
  <Override PartName="/ppt/tags/tag250.xml" ContentType="application/vnd.openxmlformats-officedocument.presentationml.tags+xml"/>
  <Override PartName="/ppt/tags/tag261.xml" ContentType="application/vnd.openxmlformats-officedocument.presentationml.tags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36.xml" ContentType="application/vnd.openxmlformats-officedocument.presentationml.tags+xml"/>
  <Override PartName="/ppt/tags/tag83.xml" ContentType="application/vnd.openxmlformats-officedocument.presentationml.tags+xml"/>
  <Override PartName="/ppt/tags/tag187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118.xml" ContentType="application/vnd.openxmlformats-officedocument.presentationml.tags+xml"/>
  <Override PartName="/ppt/tags/tag129.xml" ContentType="application/vnd.openxmlformats-officedocument.presentationml.tags+xml"/>
  <Override PartName="/ppt/tags/tag165.xml" ContentType="application/vnd.openxmlformats-officedocument.presentationml.tags+xml"/>
  <Override PartName="/ppt/tags/tag17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2" r:id="rId3"/>
    <p:sldId id="258" r:id="rId4"/>
    <p:sldId id="259" r:id="rId5"/>
    <p:sldId id="279" r:id="rId6"/>
    <p:sldId id="273" r:id="rId7"/>
    <p:sldId id="286" r:id="rId8"/>
    <p:sldId id="274" r:id="rId9"/>
    <p:sldId id="281" r:id="rId10"/>
    <p:sldId id="265" r:id="rId11"/>
    <p:sldId id="282" r:id="rId12"/>
    <p:sldId id="276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318" userDrawn="1">
          <p15:clr>
            <a:srgbClr val="A4A3A4"/>
          </p15:clr>
        </p15:guide>
        <p15:guide id="4" pos="440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75C7"/>
    <a:srgbClr val="199CFF"/>
    <a:srgbClr val="0173C4"/>
    <a:srgbClr val="0274C6"/>
    <a:srgbClr val="5DBAFF"/>
    <a:srgbClr val="1697F7"/>
    <a:srgbClr val="0477C9"/>
    <a:srgbClr val="A5A5A5"/>
    <a:srgbClr val="7093D2"/>
    <a:srgbClr val="4472C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9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92" y="-96"/>
      </p:cViewPr>
      <p:guideLst>
        <p:guide orient="horz" pos="2160"/>
        <p:guide pos="3840"/>
        <p:guide pos="3318"/>
        <p:guide pos="440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253E9D-E455-49A7-B301-06BC1940F2AA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6A6454-7876-4C4C-8634-B8D4DA86A9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68164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A6454-7876-4C4C-8634-B8D4DA86A95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76BB1B9-B7DD-4CC5-BBAC-F77B2F4A32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B047E2BC-4243-49F6-BF72-C8F1CADA9F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09F9242-0D65-4ABF-ACED-62C97CE78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2924546-F0DF-4765-8D8C-8A7CF13AB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FD42573-7186-4BBE-91B8-7DA931AA8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95293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81651F3-F37A-420C-8AA9-E76BB50FF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F8E82D61-D9F6-4E9B-8B9C-3FD0C16383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B4E8649-550C-4CEE-A29E-39592E9C0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6F12548-1C45-4C22-B946-0B0DDAF43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7985D5A-68F4-49AC-9F18-0FC0FA6AB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14506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788A08D-E8A1-4E72-989F-AF592ED64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27318B2-ED3A-4D14-8F4E-DF00167254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4D0CC0F-E2B3-4300-B1D5-F9924F7B0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9DA74EC-1255-4FA7-B5A7-A69AA44C5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8D1EF23-5114-4A3E-8C9F-517114B3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6747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76B6040-E1C1-4DF2-9846-E1419F633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2059717-7ECA-45CD-86BD-F0B07F0D9F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81966329-B7DF-4ABD-96BA-E7D7B82784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30024ED-3561-4A5B-8E6C-7F42E300C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E9A2CA5-30E5-43D7-8F16-9BB84061A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AFB28BA-5677-4766-9AEC-F90BFA532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47302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7674F96-0864-4F18-81D0-EA32BAA10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1C2D7B9-59C6-4ADA-89C7-3926D0FC17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6103CF1-B66D-47D8-9BE3-9FCA17052C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037B0769-6288-49A6-8BB5-04AB2C2D74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0FFBBFF5-7375-420A-8BD8-E3908F6B53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121FE25A-0804-4370-A035-08C8407AE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815C5B69-8F0F-4819-8905-0F5BBC689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4D352267-F545-48F2-BCB5-F77A56BE4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2238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ACA83B7-745E-4890-A7BD-EB59925C5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0D22E4A5-67FF-40BD-8A0D-9236B378C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FF57D614-F2F7-40A6-905A-FD376D3B5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B748A35B-1B05-40D7-B69B-01798419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2081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BC6438B9-9C83-426B-8568-EDD7C4532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876D22DF-0720-41F3-851A-6FCBD14D8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304D65D7-FF7C-4D7C-A8F1-EAC25ED85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4640BA6F-D4FA-4AE9-AE39-A20CF59A02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431"/>
            <a:ext cx="121855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2883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552CD50-32EF-4992-88EF-E2EAD6865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DDE55DBD-8109-4488-8C7B-9097C9620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B44D616-C8DF-4D90-BA00-1B42DA9D2C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AA4B58A-546C-4395-8B24-C3445684A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D9F0414-6F4C-4DFC-BBC1-23EAC92A1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A5C97793-877E-460E-94BB-2E8F1B978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5853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2AC74AA-FA61-4CF4-A466-647703810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8DDC7129-E9D2-4A3E-AC92-1FB054D0CE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FF1FA6EB-A390-449E-A476-762E0A4CEA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AF3E0089-2F77-4CDF-9489-8CF024A1E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55342AA2-7445-4C4E-97DF-E12E88A56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DE6EC9F-5203-4CB5-B581-38BC9D7EA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6781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9AF04DB-9F0B-4DE9-BE6E-91F861E7B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5090E8E3-6D0B-48D7-82E4-D26FA11997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46B5CBF-66E3-4CD9-BA4C-A1B072316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C90410C-E1DE-4EC5-B0F2-B09582BEB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6A0E6A2-845A-4295-A42F-22AABC130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30008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D125659D-AD91-400B-A694-F45D4A6210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1A01FF05-57BF-48EF-8C12-1304C96C8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B1F76B1-3A34-4E14-8BAF-2DE889CA2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09381B5-EA89-45CF-83A9-1ACDF9A7B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8531210-F662-4958-BD38-2FA25BFAC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79039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3932B794-0FFE-4047-81FE-95FB2CA84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A80A6C2-F9D7-42CF-99DE-85B440F757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4714102-B54D-40AC-BC30-440175DE17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5A9F1-2A48-4FB7-97BF-0FC58E4CDD20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A5862D0-8B9B-44B1-BBBC-EFCBC1E3AE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A276ADF-C34E-42E5-9C7C-A24EAC5FF7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B51B6-567D-4425-92E5-F29705ABF24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1433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2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3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notesSlide" Target="../notesSlides/notesSlide4.xml"/><Relationship Id="rId5" Type="http://schemas.openxmlformats.org/officeDocument/2006/relationships/tags" Target="../tags/tag6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13" Type="http://schemas.openxmlformats.org/officeDocument/2006/relationships/tags" Target="../tags/tag23.xml"/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12" Type="http://schemas.openxmlformats.org/officeDocument/2006/relationships/tags" Target="../tags/tag22.xml"/><Relationship Id="rId17" Type="http://schemas.openxmlformats.org/officeDocument/2006/relationships/image" Target="../media/image2.png"/><Relationship Id="rId2" Type="http://schemas.openxmlformats.org/officeDocument/2006/relationships/tags" Target="../tags/tag12.xml"/><Relationship Id="rId16" Type="http://schemas.openxmlformats.org/officeDocument/2006/relationships/image" Target="../media/image3.png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tags" Target="../tags/tag21.xml"/><Relationship Id="rId5" Type="http://schemas.openxmlformats.org/officeDocument/2006/relationships/tags" Target="../tags/tag15.xml"/><Relationship Id="rId15" Type="http://schemas.openxmlformats.org/officeDocument/2006/relationships/notesSlide" Target="../notesSlides/notesSlide5.xml"/><Relationship Id="rId10" Type="http://schemas.openxmlformats.org/officeDocument/2006/relationships/tags" Target="../tags/tag20.xml"/><Relationship Id="rId4" Type="http://schemas.openxmlformats.org/officeDocument/2006/relationships/tags" Target="../tags/tag14.xml"/><Relationship Id="rId9" Type="http://schemas.openxmlformats.org/officeDocument/2006/relationships/tags" Target="../tags/tag19.xml"/><Relationship Id="rId1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31.xml"/><Relationship Id="rId13" Type="http://schemas.openxmlformats.org/officeDocument/2006/relationships/image" Target="../media/image3.png"/><Relationship Id="rId3" Type="http://schemas.openxmlformats.org/officeDocument/2006/relationships/tags" Target="../tags/tag26.xml"/><Relationship Id="rId7" Type="http://schemas.openxmlformats.org/officeDocument/2006/relationships/tags" Target="../tags/tag30.xml"/><Relationship Id="rId12" Type="http://schemas.openxmlformats.org/officeDocument/2006/relationships/notesSlide" Target="../notesSlides/notesSlide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tags" Target="../tags/tag29.xml"/><Relationship Id="rId11" Type="http://schemas.openxmlformats.org/officeDocument/2006/relationships/slideLayout" Target="../slideLayouts/slideLayout7.xml"/><Relationship Id="rId5" Type="http://schemas.openxmlformats.org/officeDocument/2006/relationships/tags" Target="../tags/tag28.xml"/><Relationship Id="rId10" Type="http://schemas.openxmlformats.org/officeDocument/2006/relationships/tags" Target="../tags/tag33.xml"/><Relationship Id="rId4" Type="http://schemas.openxmlformats.org/officeDocument/2006/relationships/tags" Target="../tags/tag27.xml"/><Relationship Id="rId9" Type="http://schemas.openxmlformats.org/officeDocument/2006/relationships/tags" Target="../tags/tag32.xml"/><Relationship Id="rId1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11" Type="http://schemas.openxmlformats.org/officeDocument/2006/relationships/image" Target="../media/image2.png"/><Relationship Id="rId5" Type="http://schemas.openxmlformats.org/officeDocument/2006/relationships/tags" Target="../tags/tag38.xml"/><Relationship Id="rId10" Type="http://schemas.openxmlformats.org/officeDocument/2006/relationships/image" Target="../media/image3.png"/><Relationship Id="rId4" Type="http://schemas.openxmlformats.org/officeDocument/2006/relationships/tags" Target="../tags/tag37.xml"/><Relationship Id="rId9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notesSlide" Target="../notesSlides/notesSlide8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5" Type="http://schemas.openxmlformats.org/officeDocument/2006/relationships/tags" Target="../tags/tag45.xml"/><Relationship Id="rId15" Type="http://schemas.openxmlformats.org/officeDocument/2006/relationships/image" Target="../media/image2.png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Relationship Id="rId1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17" Type="http://schemas.openxmlformats.org/officeDocument/2006/relationships/tags" Target="../tags/tag168.xml"/><Relationship Id="rId21" Type="http://schemas.openxmlformats.org/officeDocument/2006/relationships/tags" Target="../tags/tag72.xml"/><Relationship Id="rId42" Type="http://schemas.openxmlformats.org/officeDocument/2006/relationships/tags" Target="../tags/tag93.xml"/><Relationship Id="rId63" Type="http://schemas.openxmlformats.org/officeDocument/2006/relationships/tags" Target="../tags/tag114.xml"/><Relationship Id="rId84" Type="http://schemas.openxmlformats.org/officeDocument/2006/relationships/tags" Target="../tags/tag135.xml"/><Relationship Id="rId138" Type="http://schemas.openxmlformats.org/officeDocument/2006/relationships/tags" Target="../tags/tag189.xml"/><Relationship Id="rId159" Type="http://schemas.openxmlformats.org/officeDocument/2006/relationships/tags" Target="../tags/tag210.xml"/><Relationship Id="rId170" Type="http://schemas.openxmlformats.org/officeDocument/2006/relationships/tags" Target="../tags/tag221.xml"/><Relationship Id="rId191" Type="http://schemas.openxmlformats.org/officeDocument/2006/relationships/tags" Target="../tags/tag242.xml"/><Relationship Id="rId205" Type="http://schemas.openxmlformats.org/officeDocument/2006/relationships/image" Target="../media/image2.png"/><Relationship Id="rId16" Type="http://schemas.openxmlformats.org/officeDocument/2006/relationships/tags" Target="../tags/tag67.xml"/><Relationship Id="rId107" Type="http://schemas.openxmlformats.org/officeDocument/2006/relationships/tags" Target="../tags/tag158.xml"/><Relationship Id="rId11" Type="http://schemas.openxmlformats.org/officeDocument/2006/relationships/tags" Target="../tags/tag62.xml"/><Relationship Id="rId32" Type="http://schemas.openxmlformats.org/officeDocument/2006/relationships/tags" Target="../tags/tag83.xml"/><Relationship Id="rId37" Type="http://schemas.openxmlformats.org/officeDocument/2006/relationships/tags" Target="../tags/tag88.xml"/><Relationship Id="rId53" Type="http://schemas.openxmlformats.org/officeDocument/2006/relationships/tags" Target="../tags/tag104.xml"/><Relationship Id="rId58" Type="http://schemas.openxmlformats.org/officeDocument/2006/relationships/tags" Target="../tags/tag109.xml"/><Relationship Id="rId74" Type="http://schemas.openxmlformats.org/officeDocument/2006/relationships/tags" Target="../tags/tag125.xml"/><Relationship Id="rId79" Type="http://schemas.openxmlformats.org/officeDocument/2006/relationships/tags" Target="../tags/tag130.xml"/><Relationship Id="rId102" Type="http://schemas.openxmlformats.org/officeDocument/2006/relationships/tags" Target="../tags/tag153.xml"/><Relationship Id="rId123" Type="http://schemas.openxmlformats.org/officeDocument/2006/relationships/tags" Target="../tags/tag174.xml"/><Relationship Id="rId128" Type="http://schemas.openxmlformats.org/officeDocument/2006/relationships/tags" Target="../tags/tag179.xml"/><Relationship Id="rId144" Type="http://schemas.openxmlformats.org/officeDocument/2006/relationships/tags" Target="../tags/tag195.xml"/><Relationship Id="rId149" Type="http://schemas.openxmlformats.org/officeDocument/2006/relationships/tags" Target="../tags/tag200.xml"/><Relationship Id="rId5" Type="http://schemas.openxmlformats.org/officeDocument/2006/relationships/tags" Target="../tags/tag56.xml"/><Relationship Id="rId90" Type="http://schemas.openxmlformats.org/officeDocument/2006/relationships/tags" Target="../tags/tag141.xml"/><Relationship Id="rId95" Type="http://schemas.openxmlformats.org/officeDocument/2006/relationships/tags" Target="../tags/tag146.xml"/><Relationship Id="rId160" Type="http://schemas.openxmlformats.org/officeDocument/2006/relationships/tags" Target="../tags/tag211.xml"/><Relationship Id="rId165" Type="http://schemas.openxmlformats.org/officeDocument/2006/relationships/tags" Target="../tags/tag216.xml"/><Relationship Id="rId181" Type="http://schemas.openxmlformats.org/officeDocument/2006/relationships/tags" Target="../tags/tag232.xml"/><Relationship Id="rId186" Type="http://schemas.openxmlformats.org/officeDocument/2006/relationships/tags" Target="../tags/tag237.xml"/><Relationship Id="rId22" Type="http://schemas.openxmlformats.org/officeDocument/2006/relationships/tags" Target="../tags/tag73.xml"/><Relationship Id="rId27" Type="http://schemas.openxmlformats.org/officeDocument/2006/relationships/tags" Target="../tags/tag78.xml"/><Relationship Id="rId43" Type="http://schemas.openxmlformats.org/officeDocument/2006/relationships/tags" Target="../tags/tag94.xml"/><Relationship Id="rId48" Type="http://schemas.openxmlformats.org/officeDocument/2006/relationships/tags" Target="../tags/tag99.xml"/><Relationship Id="rId64" Type="http://schemas.openxmlformats.org/officeDocument/2006/relationships/tags" Target="../tags/tag115.xml"/><Relationship Id="rId69" Type="http://schemas.openxmlformats.org/officeDocument/2006/relationships/tags" Target="../tags/tag120.xml"/><Relationship Id="rId113" Type="http://schemas.openxmlformats.org/officeDocument/2006/relationships/tags" Target="../tags/tag164.xml"/><Relationship Id="rId118" Type="http://schemas.openxmlformats.org/officeDocument/2006/relationships/tags" Target="../tags/tag169.xml"/><Relationship Id="rId134" Type="http://schemas.openxmlformats.org/officeDocument/2006/relationships/tags" Target="../tags/tag185.xml"/><Relationship Id="rId139" Type="http://schemas.openxmlformats.org/officeDocument/2006/relationships/tags" Target="../tags/tag190.xml"/><Relationship Id="rId80" Type="http://schemas.openxmlformats.org/officeDocument/2006/relationships/tags" Target="../tags/tag131.xml"/><Relationship Id="rId85" Type="http://schemas.openxmlformats.org/officeDocument/2006/relationships/tags" Target="../tags/tag136.xml"/><Relationship Id="rId150" Type="http://schemas.openxmlformats.org/officeDocument/2006/relationships/tags" Target="../tags/tag201.xml"/><Relationship Id="rId155" Type="http://schemas.openxmlformats.org/officeDocument/2006/relationships/tags" Target="../tags/tag206.xml"/><Relationship Id="rId171" Type="http://schemas.openxmlformats.org/officeDocument/2006/relationships/tags" Target="../tags/tag222.xml"/><Relationship Id="rId176" Type="http://schemas.openxmlformats.org/officeDocument/2006/relationships/tags" Target="../tags/tag227.xml"/><Relationship Id="rId192" Type="http://schemas.openxmlformats.org/officeDocument/2006/relationships/tags" Target="../tags/tag243.xml"/><Relationship Id="rId197" Type="http://schemas.openxmlformats.org/officeDocument/2006/relationships/tags" Target="../tags/tag248.xml"/><Relationship Id="rId201" Type="http://schemas.openxmlformats.org/officeDocument/2006/relationships/tags" Target="../tags/tag252.xml"/><Relationship Id="rId12" Type="http://schemas.openxmlformats.org/officeDocument/2006/relationships/tags" Target="../tags/tag63.xml"/><Relationship Id="rId17" Type="http://schemas.openxmlformats.org/officeDocument/2006/relationships/tags" Target="../tags/tag68.xml"/><Relationship Id="rId33" Type="http://schemas.openxmlformats.org/officeDocument/2006/relationships/tags" Target="../tags/tag84.xml"/><Relationship Id="rId38" Type="http://schemas.openxmlformats.org/officeDocument/2006/relationships/tags" Target="../tags/tag89.xml"/><Relationship Id="rId59" Type="http://schemas.openxmlformats.org/officeDocument/2006/relationships/tags" Target="../tags/tag110.xml"/><Relationship Id="rId103" Type="http://schemas.openxmlformats.org/officeDocument/2006/relationships/tags" Target="../tags/tag154.xml"/><Relationship Id="rId108" Type="http://schemas.openxmlformats.org/officeDocument/2006/relationships/tags" Target="../tags/tag159.xml"/><Relationship Id="rId124" Type="http://schemas.openxmlformats.org/officeDocument/2006/relationships/tags" Target="../tags/tag175.xml"/><Relationship Id="rId129" Type="http://schemas.openxmlformats.org/officeDocument/2006/relationships/tags" Target="../tags/tag180.xml"/><Relationship Id="rId54" Type="http://schemas.openxmlformats.org/officeDocument/2006/relationships/tags" Target="../tags/tag105.xml"/><Relationship Id="rId70" Type="http://schemas.openxmlformats.org/officeDocument/2006/relationships/tags" Target="../tags/tag121.xml"/><Relationship Id="rId75" Type="http://schemas.openxmlformats.org/officeDocument/2006/relationships/tags" Target="../tags/tag126.xml"/><Relationship Id="rId91" Type="http://schemas.openxmlformats.org/officeDocument/2006/relationships/tags" Target="../tags/tag142.xml"/><Relationship Id="rId96" Type="http://schemas.openxmlformats.org/officeDocument/2006/relationships/tags" Target="../tags/tag147.xml"/><Relationship Id="rId140" Type="http://schemas.openxmlformats.org/officeDocument/2006/relationships/tags" Target="../tags/tag191.xml"/><Relationship Id="rId145" Type="http://schemas.openxmlformats.org/officeDocument/2006/relationships/tags" Target="../tags/tag196.xml"/><Relationship Id="rId161" Type="http://schemas.openxmlformats.org/officeDocument/2006/relationships/tags" Target="../tags/tag212.xml"/><Relationship Id="rId166" Type="http://schemas.openxmlformats.org/officeDocument/2006/relationships/tags" Target="../tags/tag217.xml"/><Relationship Id="rId182" Type="http://schemas.openxmlformats.org/officeDocument/2006/relationships/tags" Target="../tags/tag233.xml"/><Relationship Id="rId187" Type="http://schemas.openxmlformats.org/officeDocument/2006/relationships/tags" Target="../tags/tag238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23" Type="http://schemas.openxmlformats.org/officeDocument/2006/relationships/tags" Target="../tags/tag74.xml"/><Relationship Id="rId28" Type="http://schemas.openxmlformats.org/officeDocument/2006/relationships/tags" Target="../tags/tag79.xml"/><Relationship Id="rId49" Type="http://schemas.openxmlformats.org/officeDocument/2006/relationships/tags" Target="../tags/tag100.xml"/><Relationship Id="rId114" Type="http://schemas.openxmlformats.org/officeDocument/2006/relationships/tags" Target="../tags/tag165.xml"/><Relationship Id="rId119" Type="http://schemas.openxmlformats.org/officeDocument/2006/relationships/tags" Target="../tags/tag170.xml"/><Relationship Id="rId44" Type="http://schemas.openxmlformats.org/officeDocument/2006/relationships/tags" Target="../tags/tag95.xml"/><Relationship Id="rId60" Type="http://schemas.openxmlformats.org/officeDocument/2006/relationships/tags" Target="../tags/tag111.xml"/><Relationship Id="rId65" Type="http://schemas.openxmlformats.org/officeDocument/2006/relationships/tags" Target="../tags/tag116.xml"/><Relationship Id="rId81" Type="http://schemas.openxmlformats.org/officeDocument/2006/relationships/tags" Target="../tags/tag132.xml"/><Relationship Id="rId86" Type="http://schemas.openxmlformats.org/officeDocument/2006/relationships/tags" Target="../tags/tag137.xml"/><Relationship Id="rId130" Type="http://schemas.openxmlformats.org/officeDocument/2006/relationships/tags" Target="../tags/tag181.xml"/><Relationship Id="rId135" Type="http://schemas.openxmlformats.org/officeDocument/2006/relationships/tags" Target="../tags/tag186.xml"/><Relationship Id="rId151" Type="http://schemas.openxmlformats.org/officeDocument/2006/relationships/tags" Target="../tags/tag202.xml"/><Relationship Id="rId156" Type="http://schemas.openxmlformats.org/officeDocument/2006/relationships/tags" Target="../tags/tag207.xml"/><Relationship Id="rId177" Type="http://schemas.openxmlformats.org/officeDocument/2006/relationships/tags" Target="../tags/tag228.xml"/><Relationship Id="rId198" Type="http://schemas.openxmlformats.org/officeDocument/2006/relationships/tags" Target="../tags/tag249.xml"/><Relationship Id="rId172" Type="http://schemas.openxmlformats.org/officeDocument/2006/relationships/tags" Target="../tags/tag223.xml"/><Relationship Id="rId193" Type="http://schemas.openxmlformats.org/officeDocument/2006/relationships/tags" Target="../tags/tag244.xml"/><Relationship Id="rId202" Type="http://schemas.openxmlformats.org/officeDocument/2006/relationships/slideLayout" Target="../slideLayouts/slideLayout7.xml"/><Relationship Id="rId13" Type="http://schemas.openxmlformats.org/officeDocument/2006/relationships/tags" Target="../tags/tag64.xml"/><Relationship Id="rId18" Type="http://schemas.openxmlformats.org/officeDocument/2006/relationships/tags" Target="../tags/tag69.xml"/><Relationship Id="rId39" Type="http://schemas.openxmlformats.org/officeDocument/2006/relationships/tags" Target="../tags/tag90.xml"/><Relationship Id="rId109" Type="http://schemas.openxmlformats.org/officeDocument/2006/relationships/tags" Target="../tags/tag160.xml"/><Relationship Id="rId34" Type="http://schemas.openxmlformats.org/officeDocument/2006/relationships/tags" Target="../tags/tag85.xml"/><Relationship Id="rId50" Type="http://schemas.openxmlformats.org/officeDocument/2006/relationships/tags" Target="../tags/tag101.xml"/><Relationship Id="rId55" Type="http://schemas.openxmlformats.org/officeDocument/2006/relationships/tags" Target="../tags/tag106.xml"/><Relationship Id="rId76" Type="http://schemas.openxmlformats.org/officeDocument/2006/relationships/tags" Target="../tags/tag127.xml"/><Relationship Id="rId97" Type="http://schemas.openxmlformats.org/officeDocument/2006/relationships/tags" Target="../tags/tag148.xml"/><Relationship Id="rId104" Type="http://schemas.openxmlformats.org/officeDocument/2006/relationships/tags" Target="../tags/tag155.xml"/><Relationship Id="rId120" Type="http://schemas.openxmlformats.org/officeDocument/2006/relationships/tags" Target="../tags/tag171.xml"/><Relationship Id="rId125" Type="http://schemas.openxmlformats.org/officeDocument/2006/relationships/tags" Target="../tags/tag176.xml"/><Relationship Id="rId141" Type="http://schemas.openxmlformats.org/officeDocument/2006/relationships/tags" Target="../tags/tag192.xml"/><Relationship Id="rId146" Type="http://schemas.openxmlformats.org/officeDocument/2006/relationships/tags" Target="../tags/tag197.xml"/><Relationship Id="rId167" Type="http://schemas.openxmlformats.org/officeDocument/2006/relationships/tags" Target="../tags/tag218.xml"/><Relationship Id="rId188" Type="http://schemas.openxmlformats.org/officeDocument/2006/relationships/tags" Target="../tags/tag239.xml"/><Relationship Id="rId7" Type="http://schemas.openxmlformats.org/officeDocument/2006/relationships/tags" Target="../tags/tag58.xml"/><Relationship Id="rId71" Type="http://schemas.openxmlformats.org/officeDocument/2006/relationships/tags" Target="../tags/tag122.xml"/><Relationship Id="rId92" Type="http://schemas.openxmlformats.org/officeDocument/2006/relationships/tags" Target="../tags/tag143.xml"/><Relationship Id="rId162" Type="http://schemas.openxmlformats.org/officeDocument/2006/relationships/tags" Target="../tags/tag213.xml"/><Relationship Id="rId183" Type="http://schemas.openxmlformats.org/officeDocument/2006/relationships/tags" Target="../tags/tag234.xml"/><Relationship Id="rId2" Type="http://schemas.openxmlformats.org/officeDocument/2006/relationships/tags" Target="../tags/tag53.xml"/><Relationship Id="rId29" Type="http://schemas.openxmlformats.org/officeDocument/2006/relationships/tags" Target="../tags/tag80.xml"/><Relationship Id="rId24" Type="http://schemas.openxmlformats.org/officeDocument/2006/relationships/tags" Target="../tags/tag75.xml"/><Relationship Id="rId40" Type="http://schemas.openxmlformats.org/officeDocument/2006/relationships/tags" Target="../tags/tag91.xml"/><Relationship Id="rId45" Type="http://schemas.openxmlformats.org/officeDocument/2006/relationships/tags" Target="../tags/tag96.xml"/><Relationship Id="rId66" Type="http://schemas.openxmlformats.org/officeDocument/2006/relationships/tags" Target="../tags/tag117.xml"/><Relationship Id="rId87" Type="http://schemas.openxmlformats.org/officeDocument/2006/relationships/tags" Target="../tags/tag138.xml"/><Relationship Id="rId110" Type="http://schemas.openxmlformats.org/officeDocument/2006/relationships/tags" Target="../tags/tag161.xml"/><Relationship Id="rId115" Type="http://schemas.openxmlformats.org/officeDocument/2006/relationships/tags" Target="../tags/tag166.xml"/><Relationship Id="rId131" Type="http://schemas.openxmlformats.org/officeDocument/2006/relationships/tags" Target="../tags/tag182.xml"/><Relationship Id="rId136" Type="http://schemas.openxmlformats.org/officeDocument/2006/relationships/tags" Target="../tags/tag187.xml"/><Relationship Id="rId157" Type="http://schemas.openxmlformats.org/officeDocument/2006/relationships/tags" Target="../tags/tag208.xml"/><Relationship Id="rId178" Type="http://schemas.openxmlformats.org/officeDocument/2006/relationships/tags" Target="../tags/tag229.xml"/><Relationship Id="rId61" Type="http://schemas.openxmlformats.org/officeDocument/2006/relationships/tags" Target="../tags/tag112.xml"/><Relationship Id="rId82" Type="http://schemas.openxmlformats.org/officeDocument/2006/relationships/tags" Target="../tags/tag133.xml"/><Relationship Id="rId152" Type="http://schemas.openxmlformats.org/officeDocument/2006/relationships/tags" Target="../tags/tag203.xml"/><Relationship Id="rId173" Type="http://schemas.openxmlformats.org/officeDocument/2006/relationships/tags" Target="../tags/tag224.xml"/><Relationship Id="rId194" Type="http://schemas.openxmlformats.org/officeDocument/2006/relationships/tags" Target="../tags/tag245.xml"/><Relationship Id="rId199" Type="http://schemas.openxmlformats.org/officeDocument/2006/relationships/tags" Target="../tags/tag250.xml"/><Relationship Id="rId203" Type="http://schemas.openxmlformats.org/officeDocument/2006/relationships/notesSlide" Target="../notesSlides/notesSlide9.xml"/><Relationship Id="rId19" Type="http://schemas.openxmlformats.org/officeDocument/2006/relationships/tags" Target="../tags/tag70.xml"/><Relationship Id="rId14" Type="http://schemas.openxmlformats.org/officeDocument/2006/relationships/tags" Target="../tags/tag65.xml"/><Relationship Id="rId30" Type="http://schemas.openxmlformats.org/officeDocument/2006/relationships/tags" Target="../tags/tag81.xml"/><Relationship Id="rId35" Type="http://schemas.openxmlformats.org/officeDocument/2006/relationships/tags" Target="../tags/tag86.xml"/><Relationship Id="rId56" Type="http://schemas.openxmlformats.org/officeDocument/2006/relationships/tags" Target="../tags/tag107.xml"/><Relationship Id="rId77" Type="http://schemas.openxmlformats.org/officeDocument/2006/relationships/tags" Target="../tags/tag128.xml"/><Relationship Id="rId100" Type="http://schemas.openxmlformats.org/officeDocument/2006/relationships/tags" Target="../tags/tag151.xml"/><Relationship Id="rId105" Type="http://schemas.openxmlformats.org/officeDocument/2006/relationships/tags" Target="../tags/tag156.xml"/><Relationship Id="rId126" Type="http://schemas.openxmlformats.org/officeDocument/2006/relationships/tags" Target="../tags/tag177.xml"/><Relationship Id="rId147" Type="http://schemas.openxmlformats.org/officeDocument/2006/relationships/tags" Target="../tags/tag198.xml"/><Relationship Id="rId168" Type="http://schemas.openxmlformats.org/officeDocument/2006/relationships/tags" Target="../tags/tag219.xml"/><Relationship Id="rId8" Type="http://schemas.openxmlformats.org/officeDocument/2006/relationships/tags" Target="../tags/tag59.xml"/><Relationship Id="rId51" Type="http://schemas.openxmlformats.org/officeDocument/2006/relationships/tags" Target="../tags/tag102.xml"/><Relationship Id="rId72" Type="http://schemas.openxmlformats.org/officeDocument/2006/relationships/tags" Target="../tags/tag123.xml"/><Relationship Id="rId93" Type="http://schemas.openxmlformats.org/officeDocument/2006/relationships/tags" Target="../tags/tag144.xml"/><Relationship Id="rId98" Type="http://schemas.openxmlformats.org/officeDocument/2006/relationships/tags" Target="../tags/tag149.xml"/><Relationship Id="rId121" Type="http://schemas.openxmlformats.org/officeDocument/2006/relationships/tags" Target="../tags/tag172.xml"/><Relationship Id="rId142" Type="http://schemas.openxmlformats.org/officeDocument/2006/relationships/tags" Target="../tags/tag193.xml"/><Relationship Id="rId163" Type="http://schemas.openxmlformats.org/officeDocument/2006/relationships/tags" Target="../tags/tag214.xml"/><Relationship Id="rId184" Type="http://schemas.openxmlformats.org/officeDocument/2006/relationships/tags" Target="../tags/tag235.xml"/><Relationship Id="rId189" Type="http://schemas.openxmlformats.org/officeDocument/2006/relationships/tags" Target="../tags/tag240.xml"/><Relationship Id="rId3" Type="http://schemas.openxmlformats.org/officeDocument/2006/relationships/tags" Target="../tags/tag54.xml"/><Relationship Id="rId25" Type="http://schemas.openxmlformats.org/officeDocument/2006/relationships/tags" Target="../tags/tag76.xml"/><Relationship Id="rId46" Type="http://schemas.openxmlformats.org/officeDocument/2006/relationships/tags" Target="../tags/tag97.xml"/><Relationship Id="rId67" Type="http://schemas.openxmlformats.org/officeDocument/2006/relationships/tags" Target="../tags/tag118.xml"/><Relationship Id="rId116" Type="http://schemas.openxmlformats.org/officeDocument/2006/relationships/tags" Target="../tags/tag167.xml"/><Relationship Id="rId137" Type="http://schemas.openxmlformats.org/officeDocument/2006/relationships/tags" Target="../tags/tag188.xml"/><Relationship Id="rId158" Type="http://schemas.openxmlformats.org/officeDocument/2006/relationships/tags" Target="../tags/tag209.xml"/><Relationship Id="rId20" Type="http://schemas.openxmlformats.org/officeDocument/2006/relationships/tags" Target="../tags/tag71.xml"/><Relationship Id="rId41" Type="http://schemas.openxmlformats.org/officeDocument/2006/relationships/tags" Target="../tags/tag92.xml"/><Relationship Id="rId62" Type="http://schemas.openxmlformats.org/officeDocument/2006/relationships/tags" Target="../tags/tag113.xml"/><Relationship Id="rId83" Type="http://schemas.openxmlformats.org/officeDocument/2006/relationships/tags" Target="../tags/tag134.xml"/><Relationship Id="rId88" Type="http://schemas.openxmlformats.org/officeDocument/2006/relationships/tags" Target="../tags/tag139.xml"/><Relationship Id="rId111" Type="http://schemas.openxmlformats.org/officeDocument/2006/relationships/tags" Target="../tags/tag162.xml"/><Relationship Id="rId132" Type="http://schemas.openxmlformats.org/officeDocument/2006/relationships/tags" Target="../tags/tag183.xml"/><Relationship Id="rId153" Type="http://schemas.openxmlformats.org/officeDocument/2006/relationships/tags" Target="../tags/tag204.xml"/><Relationship Id="rId174" Type="http://schemas.openxmlformats.org/officeDocument/2006/relationships/tags" Target="../tags/tag225.xml"/><Relationship Id="rId179" Type="http://schemas.openxmlformats.org/officeDocument/2006/relationships/tags" Target="../tags/tag230.xml"/><Relationship Id="rId195" Type="http://schemas.openxmlformats.org/officeDocument/2006/relationships/tags" Target="../tags/tag246.xml"/><Relationship Id="rId190" Type="http://schemas.openxmlformats.org/officeDocument/2006/relationships/tags" Target="../tags/tag241.xml"/><Relationship Id="rId204" Type="http://schemas.openxmlformats.org/officeDocument/2006/relationships/image" Target="../media/image3.png"/><Relationship Id="rId15" Type="http://schemas.openxmlformats.org/officeDocument/2006/relationships/tags" Target="../tags/tag66.xml"/><Relationship Id="rId36" Type="http://schemas.openxmlformats.org/officeDocument/2006/relationships/tags" Target="../tags/tag87.xml"/><Relationship Id="rId57" Type="http://schemas.openxmlformats.org/officeDocument/2006/relationships/tags" Target="../tags/tag108.xml"/><Relationship Id="rId106" Type="http://schemas.openxmlformats.org/officeDocument/2006/relationships/tags" Target="../tags/tag157.xml"/><Relationship Id="rId127" Type="http://schemas.openxmlformats.org/officeDocument/2006/relationships/tags" Target="../tags/tag178.xml"/><Relationship Id="rId10" Type="http://schemas.openxmlformats.org/officeDocument/2006/relationships/tags" Target="../tags/tag61.xml"/><Relationship Id="rId31" Type="http://schemas.openxmlformats.org/officeDocument/2006/relationships/tags" Target="../tags/tag82.xml"/><Relationship Id="rId52" Type="http://schemas.openxmlformats.org/officeDocument/2006/relationships/tags" Target="../tags/tag103.xml"/><Relationship Id="rId73" Type="http://schemas.openxmlformats.org/officeDocument/2006/relationships/tags" Target="../tags/tag124.xml"/><Relationship Id="rId78" Type="http://schemas.openxmlformats.org/officeDocument/2006/relationships/tags" Target="../tags/tag129.xml"/><Relationship Id="rId94" Type="http://schemas.openxmlformats.org/officeDocument/2006/relationships/tags" Target="../tags/tag145.xml"/><Relationship Id="rId99" Type="http://schemas.openxmlformats.org/officeDocument/2006/relationships/tags" Target="../tags/tag150.xml"/><Relationship Id="rId101" Type="http://schemas.openxmlformats.org/officeDocument/2006/relationships/tags" Target="../tags/tag152.xml"/><Relationship Id="rId122" Type="http://schemas.openxmlformats.org/officeDocument/2006/relationships/tags" Target="../tags/tag173.xml"/><Relationship Id="rId143" Type="http://schemas.openxmlformats.org/officeDocument/2006/relationships/tags" Target="../tags/tag194.xml"/><Relationship Id="rId148" Type="http://schemas.openxmlformats.org/officeDocument/2006/relationships/tags" Target="../tags/tag199.xml"/><Relationship Id="rId164" Type="http://schemas.openxmlformats.org/officeDocument/2006/relationships/tags" Target="../tags/tag215.xml"/><Relationship Id="rId169" Type="http://schemas.openxmlformats.org/officeDocument/2006/relationships/tags" Target="../tags/tag220.xml"/><Relationship Id="rId185" Type="http://schemas.openxmlformats.org/officeDocument/2006/relationships/tags" Target="../tags/tag236.xml"/><Relationship Id="rId4" Type="http://schemas.openxmlformats.org/officeDocument/2006/relationships/tags" Target="../tags/tag55.xml"/><Relationship Id="rId9" Type="http://schemas.openxmlformats.org/officeDocument/2006/relationships/tags" Target="../tags/tag60.xml"/><Relationship Id="rId180" Type="http://schemas.openxmlformats.org/officeDocument/2006/relationships/tags" Target="../tags/tag231.xml"/><Relationship Id="rId26" Type="http://schemas.openxmlformats.org/officeDocument/2006/relationships/tags" Target="../tags/tag77.xml"/><Relationship Id="rId47" Type="http://schemas.openxmlformats.org/officeDocument/2006/relationships/tags" Target="../tags/tag98.xml"/><Relationship Id="rId68" Type="http://schemas.openxmlformats.org/officeDocument/2006/relationships/tags" Target="../tags/tag119.xml"/><Relationship Id="rId89" Type="http://schemas.openxmlformats.org/officeDocument/2006/relationships/tags" Target="../tags/tag140.xml"/><Relationship Id="rId112" Type="http://schemas.openxmlformats.org/officeDocument/2006/relationships/tags" Target="../tags/tag163.xml"/><Relationship Id="rId133" Type="http://schemas.openxmlformats.org/officeDocument/2006/relationships/tags" Target="../tags/tag184.xml"/><Relationship Id="rId154" Type="http://schemas.openxmlformats.org/officeDocument/2006/relationships/tags" Target="../tags/tag205.xml"/><Relationship Id="rId175" Type="http://schemas.openxmlformats.org/officeDocument/2006/relationships/tags" Target="../tags/tag226.xml"/><Relationship Id="rId196" Type="http://schemas.openxmlformats.org/officeDocument/2006/relationships/tags" Target="../tags/tag247.xml"/><Relationship Id="rId200" Type="http://schemas.openxmlformats.org/officeDocument/2006/relationships/tags" Target="../tags/tag25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260.xml"/><Relationship Id="rId13" Type="http://schemas.openxmlformats.org/officeDocument/2006/relationships/tags" Target="../tags/tag265.xml"/><Relationship Id="rId3" Type="http://schemas.openxmlformats.org/officeDocument/2006/relationships/tags" Target="../tags/tag255.xml"/><Relationship Id="rId7" Type="http://schemas.openxmlformats.org/officeDocument/2006/relationships/tags" Target="../tags/tag259.xml"/><Relationship Id="rId12" Type="http://schemas.openxmlformats.org/officeDocument/2006/relationships/tags" Target="../tags/tag264.xml"/><Relationship Id="rId17" Type="http://schemas.openxmlformats.org/officeDocument/2006/relationships/image" Target="../media/image2.png"/><Relationship Id="rId2" Type="http://schemas.openxmlformats.org/officeDocument/2006/relationships/tags" Target="../tags/tag254.xml"/><Relationship Id="rId16" Type="http://schemas.openxmlformats.org/officeDocument/2006/relationships/image" Target="../media/image3.png"/><Relationship Id="rId1" Type="http://schemas.openxmlformats.org/officeDocument/2006/relationships/tags" Target="../tags/tag253.xml"/><Relationship Id="rId6" Type="http://schemas.openxmlformats.org/officeDocument/2006/relationships/tags" Target="../tags/tag258.xml"/><Relationship Id="rId11" Type="http://schemas.openxmlformats.org/officeDocument/2006/relationships/tags" Target="../tags/tag263.xml"/><Relationship Id="rId5" Type="http://schemas.openxmlformats.org/officeDocument/2006/relationships/tags" Target="../tags/tag257.xml"/><Relationship Id="rId15" Type="http://schemas.openxmlformats.org/officeDocument/2006/relationships/notesSlide" Target="../notesSlides/notesSlide10.xml"/><Relationship Id="rId10" Type="http://schemas.openxmlformats.org/officeDocument/2006/relationships/tags" Target="../tags/tag262.xml"/><Relationship Id="rId4" Type="http://schemas.openxmlformats.org/officeDocument/2006/relationships/tags" Target="../tags/tag256.xml"/><Relationship Id="rId9" Type="http://schemas.openxmlformats.org/officeDocument/2006/relationships/tags" Target="../tags/tag261.xml"/><Relationship Id="rId1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273.xml"/><Relationship Id="rId13" Type="http://schemas.openxmlformats.org/officeDocument/2006/relationships/image" Target="../media/image2.png"/><Relationship Id="rId3" Type="http://schemas.openxmlformats.org/officeDocument/2006/relationships/tags" Target="../tags/tag268.xml"/><Relationship Id="rId7" Type="http://schemas.openxmlformats.org/officeDocument/2006/relationships/tags" Target="../tags/tag272.xml"/><Relationship Id="rId12" Type="http://schemas.openxmlformats.org/officeDocument/2006/relationships/image" Target="../media/image3.png"/><Relationship Id="rId2" Type="http://schemas.openxmlformats.org/officeDocument/2006/relationships/tags" Target="../tags/tag267.xml"/><Relationship Id="rId1" Type="http://schemas.openxmlformats.org/officeDocument/2006/relationships/tags" Target="../tags/tag266.xml"/><Relationship Id="rId6" Type="http://schemas.openxmlformats.org/officeDocument/2006/relationships/tags" Target="../tags/tag271.xml"/><Relationship Id="rId11" Type="http://schemas.openxmlformats.org/officeDocument/2006/relationships/notesSlide" Target="../notesSlides/notesSlide11.xml"/><Relationship Id="rId5" Type="http://schemas.openxmlformats.org/officeDocument/2006/relationships/tags" Target="../tags/tag270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269.xml"/><Relationship Id="rId9" Type="http://schemas.openxmlformats.org/officeDocument/2006/relationships/tags" Target="../tags/tag27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FE6A90BF-AD93-4A6C-AB0B-EB82FF5E36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431"/>
            <a:ext cx="12185542" cy="6858000"/>
          </a:xfrm>
          <a:prstGeom prst="rect">
            <a:avLst/>
          </a:prstGeom>
        </p:spPr>
      </p:pic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380B764C-F18C-4631-B33E-422D0439E47F}"/>
              </a:ext>
            </a:extLst>
          </p:cNvPr>
          <p:cNvGrpSpPr/>
          <p:nvPr/>
        </p:nvGrpSpPr>
        <p:grpSpPr>
          <a:xfrm>
            <a:off x="0" y="1730677"/>
            <a:ext cx="12192000" cy="3396647"/>
            <a:chOff x="-247650" y="3899419"/>
            <a:chExt cx="12192000" cy="2716594"/>
          </a:xfrm>
        </p:grpSpPr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8FDCB38F-45ED-442C-9101-6EF120BCC6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-247650" y="3899419"/>
              <a:ext cx="12192000" cy="2716594"/>
            </a:xfrm>
            <a:prstGeom prst="rect">
              <a:avLst/>
            </a:prstGeom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EAB75200-BA28-4D27-BCA1-0E6FD323D345}"/>
                </a:ext>
              </a:extLst>
            </p:cNvPr>
            <p:cNvSpPr/>
            <p:nvPr/>
          </p:nvSpPr>
          <p:spPr>
            <a:xfrm>
              <a:off x="-247650" y="3899419"/>
              <a:ext cx="12192000" cy="2715904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3E196444-F1B6-4463-AECA-F6FE4A28ACCB}"/>
              </a:ext>
            </a:extLst>
          </p:cNvPr>
          <p:cNvSpPr txBox="1"/>
          <p:nvPr/>
        </p:nvSpPr>
        <p:spPr>
          <a:xfrm>
            <a:off x="1466850" y="2362200"/>
            <a:ext cx="92583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毕业论文答辩</a:t>
            </a:r>
            <a:r>
              <a:rPr lang="en-US" altLang="zh-CN" sz="8800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PPT</a:t>
            </a:r>
            <a:endParaRPr lang="zh-CN" altLang="en-US" sz="8800" dirty="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6FD4CFE6-EF5F-499B-8425-57F50F80CCE4}"/>
              </a:ext>
            </a:extLst>
          </p:cNvPr>
          <p:cNvGrpSpPr/>
          <p:nvPr/>
        </p:nvGrpSpPr>
        <p:grpSpPr>
          <a:xfrm>
            <a:off x="2862326" y="5685412"/>
            <a:ext cx="6812063" cy="400110"/>
            <a:chOff x="2482396" y="5792607"/>
            <a:chExt cx="6812063" cy="400110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ED33AE09-124D-4324-AD80-2783E700C6F9}"/>
                </a:ext>
              </a:extLst>
            </p:cNvPr>
            <p:cNvSpPr txBox="1"/>
            <p:nvPr/>
          </p:nvSpPr>
          <p:spPr>
            <a:xfrm>
              <a:off x="2482396" y="5792607"/>
              <a:ext cx="302318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答辩人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：</a:t>
              </a:r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PPT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90587B85-5107-49A5-B476-D5C8DB699948}"/>
                </a:ext>
              </a:extLst>
            </p:cNvPr>
            <p:cNvSpPr txBox="1"/>
            <p:nvPr/>
          </p:nvSpPr>
          <p:spPr>
            <a:xfrm>
              <a:off x="6234956" y="5792607"/>
              <a:ext cx="30595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指导老师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：</a:t>
              </a:r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PPT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60ECEC8F-9530-441A-A822-2B6795D5CE99}"/>
              </a:ext>
            </a:extLst>
          </p:cNvPr>
          <p:cNvSpPr txBox="1"/>
          <p:nvPr/>
        </p:nvSpPr>
        <p:spPr>
          <a:xfrm>
            <a:off x="3222171" y="3883473"/>
            <a:ext cx="5747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>
                    <a:lumMod val="95000"/>
                  </a:schemeClr>
                </a:solidFill>
              </a:rPr>
              <a:t>PPT</a:t>
            </a:r>
            <a:r>
              <a:rPr lang="zh-CN" altLang="en-US" sz="3600" dirty="0" smtClean="0">
                <a:solidFill>
                  <a:schemeClr val="bg1">
                    <a:lumMod val="95000"/>
                  </a:schemeClr>
                </a:solidFill>
              </a:rPr>
              <a:t>与</a:t>
            </a:r>
            <a:r>
              <a:rPr lang="zh-CN" altLang="en-US" sz="3600" dirty="0">
                <a:solidFill>
                  <a:schemeClr val="bg1">
                    <a:lumMod val="95000"/>
                  </a:schemeClr>
                </a:solidFill>
              </a:rPr>
              <a:t>怪物小一</a:t>
            </a:r>
            <a:r>
              <a:rPr lang="en-US" altLang="zh-CN" sz="3600" dirty="0">
                <a:solidFill>
                  <a:schemeClr val="bg1">
                    <a:lumMod val="95000"/>
                  </a:schemeClr>
                </a:solidFill>
              </a:rPr>
              <a:t>PPT</a:t>
            </a:r>
            <a:r>
              <a:rPr lang="zh-CN" altLang="en-US" sz="3600" dirty="0">
                <a:solidFill>
                  <a:schemeClr val="bg1">
                    <a:lumMod val="95000"/>
                  </a:schemeClr>
                </a:solidFill>
              </a:rPr>
              <a:t>学院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E5135DBA-FF5E-4D0F-B668-5A1156B2C8F0}"/>
              </a:ext>
            </a:extLst>
          </p:cNvPr>
          <p:cNvGrpSpPr/>
          <p:nvPr/>
        </p:nvGrpSpPr>
        <p:grpSpPr>
          <a:xfrm>
            <a:off x="5315856" y="267543"/>
            <a:ext cx="1747673" cy="1273048"/>
            <a:chOff x="5315857" y="267543"/>
            <a:chExt cx="1560286" cy="1273048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5F8BC9D6-02BB-4F58-BDD4-F0EAC26F7B5F}"/>
                </a:ext>
              </a:extLst>
            </p:cNvPr>
            <p:cNvSpPr/>
            <p:nvPr/>
          </p:nvSpPr>
          <p:spPr>
            <a:xfrm>
              <a:off x="5459476" y="267543"/>
              <a:ext cx="1273048" cy="1273048"/>
            </a:xfrm>
            <a:prstGeom prst="ellipse">
              <a:avLst/>
            </a:prstGeom>
            <a:solidFill>
              <a:srgbClr val="199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C568EDF2-14E2-48EE-A33B-5D3D62DAA4C6}"/>
                </a:ext>
              </a:extLst>
            </p:cNvPr>
            <p:cNvSpPr txBox="1"/>
            <p:nvPr/>
          </p:nvSpPr>
          <p:spPr>
            <a:xfrm>
              <a:off x="5315857" y="442402"/>
              <a:ext cx="1560286" cy="830997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2020</a:t>
              </a:r>
              <a:endParaRPr lang="zh-CN" altLang="en-US" sz="4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77373295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E105DBB-2A7A-4E72-AA14-9160BC0ACF5F}"/>
              </a:ext>
            </a:extLst>
          </p:cNvPr>
          <p:cNvGrpSpPr/>
          <p:nvPr/>
        </p:nvGrpSpPr>
        <p:grpSpPr>
          <a:xfrm>
            <a:off x="-33843" y="0"/>
            <a:ext cx="7939885" cy="6858000"/>
            <a:chOff x="0" y="0"/>
            <a:chExt cx="7910286" cy="6858000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7212E660-0385-4A3A-9E9E-244527E6E8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10286" cy="6857999"/>
            </a:xfrm>
            <a:prstGeom prst="rect">
              <a:avLst/>
            </a:prstGeom>
          </p:spPr>
        </p:pic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35D22CB7-60A0-4F80-9DDA-92DF0C182412}"/>
                </a:ext>
              </a:extLst>
            </p:cNvPr>
            <p:cNvSpPr/>
            <p:nvPr/>
          </p:nvSpPr>
          <p:spPr>
            <a:xfrm>
              <a:off x="0" y="1743"/>
              <a:ext cx="7910286" cy="6856257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25064A21-E901-42AC-8B75-92E75FC0D016}"/>
              </a:ext>
            </a:extLst>
          </p:cNvPr>
          <p:cNvGrpSpPr/>
          <p:nvPr/>
        </p:nvGrpSpPr>
        <p:grpSpPr>
          <a:xfrm>
            <a:off x="1329405" y="1243693"/>
            <a:ext cx="5213388" cy="4370614"/>
            <a:chOff x="1457158" y="1243692"/>
            <a:chExt cx="5213388" cy="4370614"/>
          </a:xfrm>
        </p:grpSpPr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CC8EC107-5696-4566-8670-D2FB9A40589F}"/>
                </a:ext>
              </a:extLst>
            </p:cNvPr>
            <p:cNvSpPr txBox="1"/>
            <p:nvPr/>
          </p:nvSpPr>
          <p:spPr>
            <a:xfrm>
              <a:off x="2051337" y="1243692"/>
              <a:ext cx="432673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</a:rPr>
                <a:t>研究背景与现状</a:t>
              </a:r>
            </a:p>
          </p:txBody>
        </p: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D36DC922-1932-4D5C-A1BB-EE62096F160C}"/>
                </a:ext>
              </a:extLst>
            </p:cNvPr>
            <p:cNvSpPr txBox="1"/>
            <p:nvPr/>
          </p:nvSpPr>
          <p:spPr>
            <a:xfrm>
              <a:off x="1809520" y="2435927"/>
              <a:ext cx="4326737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</a:rPr>
                <a:t>     </a:t>
              </a:r>
              <a:r>
                <a:rPr lang="zh-CN" altLang="en-US" sz="2800" dirty="0">
                  <a:solidFill>
                    <a:schemeClr val="bg1"/>
                  </a:solidFill>
                </a:rPr>
                <a:t>研究方法与思路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BF912F35-813B-45EB-B8B2-E538D44E079C}"/>
                </a:ext>
              </a:extLst>
            </p:cNvPr>
            <p:cNvSpPr txBox="1"/>
            <p:nvPr/>
          </p:nvSpPr>
          <p:spPr>
            <a:xfrm>
              <a:off x="1798725" y="3678166"/>
              <a:ext cx="4326737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</a:rPr>
                <a:t>     </a:t>
              </a:r>
              <a:r>
                <a:rPr lang="zh-CN" altLang="en-US" sz="2800" dirty="0">
                  <a:solidFill>
                    <a:schemeClr val="bg1"/>
                  </a:solidFill>
                </a:rPr>
                <a:t>关键知识与分析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7F962F62-0123-4A5F-9A80-F77BE69E4AAF}"/>
                </a:ext>
              </a:extLst>
            </p:cNvPr>
            <p:cNvSpPr txBox="1"/>
            <p:nvPr/>
          </p:nvSpPr>
          <p:spPr>
            <a:xfrm>
              <a:off x="1805075" y="4879613"/>
              <a:ext cx="4326737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</a:rPr>
                <a:t>     </a:t>
              </a:r>
              <a:r>
                <a:rPr lang="zh-CN" altLang="en-US" sz="2800" dirty="0">
                  <a:solidFill>
                    <a:schemeClr val="bg1"/>
                  </a:solidFill>
                </a:rPr>
                <a:t>结论总结与推广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D6C7B062-EB3D-485C-90B0-036889EBC37D}"/>
                </a:ext>
              </a:extLst>
            </p:cNvPr>
            <p:cNvSpPr txBox="1"/>
            <p:nvPr/>
          </p:nvSpPr>
          <p:spPr>
            <a:xfrm>
              <a:off x="2885799" y="1716908"/>
              <a:ext cx="2875305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chemeClr val="bg1"/>
                  </a:solidFill>
                </a:rPr>
                <a:t>Research background and current situation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2236C769-8C1F-429C-BC37-E4D994A8A08A}"/>
                </a:ext>
              </a:extLst>
            </p:cNvPr>
            <p:cNvSpPr txBox="1"/>
            <p:nvPr/>
          </p:nvSpPr>
          <p:spPr>
            <a:xfrm>
              <a:off x="2881695" y="2955629"/>
              <a:ext cx="3046828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Research methods and ideas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444FAD51-C655-4D42-90D8-657F65473161}"/>
                </a:ext>
              </a:extLst>
            </p:cNvPr>
            <p:cNvSpPr txBox="1"/>
            <p:nvPr/>
          </p:nvSpPr>
          <p:spPr>
            <a:xfrm>
              <a:off x="2877885" y="4176731"/>
              <a:ext cx="3239086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Key knowledge and analysis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233A8878-B097-4B34-9372-95785B28D370}"/>
                </a:ext>
              </a:extLst>
            </p:cNvPr>
            <p:cNvSpPr txBox="1"/>
            <p:nvPr/>
          </p:nvSpPr>
          <p:spPr>
            <a:xfrm>
              <a:off x="2881060" y="5337307"/>
              <a:ext cx="3789486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Conclusion summary and promotion</a:t>
              </a:r>
            </a:p>
          </p:txBody>
        </p:sp>
        <p:sp>
          <p:nvSpPr>
            <p:cNvPr id="2" name="任意多边形: 形状 1">
              <a:extLst>
                <a:ext uri="{FF2B5EF4-FFF2-40B4-BE49-F238E27FC236}">
                  <a16:creationId xmlns="" xmlns:a16="http://schemas.microsoft.com/office/drawing/2014/main" id="{44DD6164-4F2F-4331-952E-BC7A90F691AC}"/>
                </a:ext>
              </a:extLst>
            </p:cNvPr>
            <p:cNvSpPr/>
            <p:nvPr/>
          </p:nvSpPr>
          <p:spPr>
            <a:xfrm>
              <a:off x="1457158" y="1274290"/>
              <a:ext cx="587196" cy="587196"/>
            </a:xfrm>
            <a:custGeom>
              <a:avLst/>
              <a:gdLst/>
              <a:ahLst/>
              <a:cxnLst/>
              <a:rect l="l" t="t" r="r" b="b"/>
              <a:pathLst>
                <a:path w="587196" h="587196">
                  <a:moveTo>
                    <a:pt x="293598" y="0"/>
                  </a:moveTo>
                  <a:lnTo>
                    <a:pt x="587196" y="293598"/>
                  </a:lnTo>
                  <a:lnTo>
                    <a:pt x="413555" y="467239"/>
                  </a:lnTo>
                  <a:lnTo>
                    <a:pt x="413555" y="454970"/>
                  </a:lnTo>
                  <a:lnTo>
                    <a:pt x="337881" y="454970"/>
                  </a:lnTo>
                  <a:lnTo>
                    <a:pt x="337881" y="134031"/>
                  </a:lnTo>
                  <a:lnTo>
                    <a:pt x="310520" y="134031"/>
                  </a:lnTo>
                  <a:lnTo>
                    <a:pt x="227697" y="190725"/>
                  </a:lnTo>
                  <a:lnTo>
                    <a:pt x="227697" y="219072"/>
                  </a:lnTo>
                  <a:lnTo>
                    <a:pt x="307069" y="166322"/>
                  </a:lnTo>
                  <a:lnTo>
                    <a:pt x="307069" y="454970"/>
                  </a:lnTo>
                  <a:lnTo>
                    <a:pt x="218330" y="454970"/>
                  </a:lnTo>
                  <a:lnTo>
                    <a:pt x="218330" y="481345"/>
                  </a:lnTo>
                  <a:lnTo>
                    <a:pt x="399449" y="481345"/>
                  </a:lnTo>
                  <a:lnTo>
                    <a:pt x="293598" y="587196"/>
                  </a:lnTo>
                  <a:lnTo>
                    <a:pt x="0" y="2935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" name="任意多边形: 形状 2">
              <a:extLst>
                <a:ext uri="{FF2B5EF4-FFF2-40B4-BE49-F238E27FC236}">
                  <a16:creationId xmlns="" xmlns:a16="http://schemas.microsoft.com/office/drawing/2014/main" id="{35173128-BDFF-43F0-9390-130DEF3C4940}"/>
                </a:ext>
              </a:extLst>
            </p:cNvPr>
            <p:cNvSpPr/>
            <p:nvPr/>
          </p:nvSpPr>
          <p:spPr>
            <a:xfrm>
              <a:off x="1457158" y="2496505"/>
              <a:ext cx="587196" cy="587196"/>
            </a:xfrm>
            <a:custGeom>
              <a:avLst/>
              <a:gdLst/>
              <a:ahLst/>
              <a:cxnLst/>
              <a:rect l="l" t="t" r="r" b="b"/>
              <a:pathLst>
                <a:path w="587196" h="587196">
                  <a:moveTo>
                    <a:pt x="293598" y="0"/>
                  </a:moveTo>
                  <a:lnTo>
                    <a:pt x="587196" y="293598"/>
                  </a:lnTo>
                  <a:lnTo>
                    <a:pt x="417992" y="462802"/>
                  </a:lnTo>
                  <a:lnTo>
                    <a:pt x="417992" y="453491"/>
                  </a:lnTo>
                  <a:lnTo>
                    <a:pt x="243473" y="453491"/>
                  </a:lnTo>
                  <a:cubicBezTo>
                    <a:pt x="255140" y="426540"/>
                    <a:pt x="283159" y="393346"/>
                    <a:pt x="327528" y="353906"/>
                  </a:cubicBezTo>
                  <a:cubicBezTo>
                    <a:pt x="352835" y="331393"/>
                    <a:pt x="370747" y="313686"/>
                    <a:pt x="381264" y="300786"/>
                  </a:cubicBezTo>
                  <a:cubicBezTo>
                    <a:pt x="391782" y="287886"/>
                    <a:pt x="399670" y="274945"/>
                    <a:pt x="404928" y="261963"/>
                  </a:cubicBezTo>
                  <a:cubicBezTo>
                    <a:pt x="410187" y="248981"/>
                    <a:pt x="412816" y="235095"/>
                    <a:pt x="412816" y="220305"/>
                  </a:cubicBezTo>
                  <a:cubicBezTo>
                    <a:pt x="412816" y="191547"/>
                    <a:pt x="404024" y="169116"/>
                    <a:pt x="386441" y="153011"/>
                  </a:cubicBezTo>
                  <a:cubicBezTo>
                    <a:pt x="368857" y="136907"/>
                    <a:pt x="344372" y="128855"/>
                    <a:pt x="312985" y="128855"/>
                  </a:cubicBezTo>
                  <a:cubicBezTo>
                    <a:pt x="284556" y="128855"/>
                    <a:pt x="261180" y="136825"/>
                    <a:pt x="242857" y="152765"/>
                  </a:cubicBezTo>
                  <a:cubicBezTo>
                    <a:pt x="224534" y="168705"/>
                    <a:pt x="214140" y="189657"/>
                    <a:pt x="211675" y="215622"/>
                  </a:cubicBezTo>
                  <a:lnTo>
                    <a:pt x="243226" y="219565"/>
                  </a:lnTo>
                  <a:cubicBezTo>
                    <a:pt x="245363" y="199681"/>
                    <a:pt x="252634" y="184029"/>
                    <a:pt x="265041" y="172608"/>
                  </a:cubicBezTo>
                  <a:cubicBezTo>
                    <a:pt x="277448" y="161187"/>
                    <a:pt x="293347" y="155476"/>
                    <a:pt x="312738" y="155476"/>
                  </a:cubicBezTo>
                  <a:cubicBezTo>
                    <a:pt x="334101" y="155476"/>
                    <a:pt x="350781" y="161269"/>
                    <a:pt x="362777" y="172854"/>
                  </a:cubicBezTo>
                  <a:cubicBezTo>
                    <a:pt x="374773" y="184440"/>
                    <a:pt x="380771" y="200914"/>
                    <a:pt x="380771" y="222277"/>
                  </a:cubicBezTo>
                  <a:cubicBezTo>
                    <a:pt x="380771" y="240846"/>
                    <a:pt x="375061" y="258594"/>
                    <a:pt x="363640" y="275520"/>
                  </a:cubicBezTo>
                  <a:cubicBezTo>
                    <a:pt x="352219" y="292446"/>
                    <a:pt x="332212" y="313234"/>
                    <a:pt x="303618" y="337884"/>
                  </a:cubicBezTo>
                  <a:cubicBezTo>
                    <a:pt x="275846" y="362041"/>
                    <a:pt x="254771" y="383527"/>
                    <a:pt x="240392" y="402343"/>
                  </a:cubicBezTo>
                  <a:cubicBezTo>
                    <a:pt x="226013" y="421159"/>
                    <a:pt x="215044" y="440098"/>
                    <a:pt x="207484" y="459160"/>
                  </a:cubicBezTo>
                  <a:lnTo>
                    <a:pt x="207484" y="481345"/>
                  </a:lnTo>
                  <a:lnTo>
                    <a:pt x="399449" y="481345"/>
                  </a:lnTo>
                  <a:lnTo>
                    <a:pt x="293598" y="587196"/>
                  </a:lnTo>
                  <a:lnTo>
                    <a:pt x="0" y="2935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: 形状 6">
              <a:extLst>
                <a:ext uri="{FF2B5EF4-FFF2-40B4-BE49-F238E27FC236}">
                  <a16:creationId xmlns="" xmlns:a16="http://schemas.microsoft.com/office/drawing/2014/main" id="{EDF45599-C923-4DF7-8632-44545611F798}"/>
                </a:ext>
              </a:extLst>
            </p:cNvPr>
            <p:cNvSpPr/>
            <p:nvPr/>
          </p:nvSpPr>
          <p:spPr>
            <a:xfrm>
              <a:off x="1457158" y="3718720"/>
              <a:ext cx="587196" cy="587196"/>
            </a:xfrm>
            <a:custGeom>
              <a:avLst/>
              <a:gdLst/>
              <a:ahLst/>
              <a:cxnLst/>
              <a:rect l="l" t="t" r="r" b="b"/>
              <a:pathLst>
                <a:path w="587196" h="587196">
                  <a:moveTo>
                    <a:pt x="310027" y="128855"/>
                  </a:moveTo>
                  <a:cubicBezTo>
                    <a:pt x="281105" y="128855"/>
                    <a:pt x="257646" y="136373"/>
                    <a:pt x="239652" y="151409"/>
                  </a:cubicBezTo>
                  <a:cubicBezTo>
                    <a:pt x="221658" y="166445"/>
                    <a:pt x="211100" y="187685"/>
                    <a:pt x="207977" y="215129"/>
                  </a:cubicBezTo>
                  <a:lnTo>
                    <a:pt x="239036" y="217840"/>
                  </a:lnTo>
                  <a:cubicBezTo>
                    <a:pt x="241172" y="196641"/>
                    <a:pt x="248526" y="180907"/>
                    <a:pt x="261097" y="170636"/>
                  </a:cubicBezTo>
                  <a:cubicBezTo>
                    <a:pt x="273669" y="160365"/>
                    <a:pt x="289896" y="155230"/>
                    <a:pt x="309780" y="155230"/>
                  </a:cubicBezTo>
                  <a:cubicBezTo>
                    <a:pt x="331965" y="155230"/>
                    <a:pt x="348768" y="161146"/>
                    <a:pt x="360189" y="172978"/>
                  </a:cubicBezTo>
                  <a:cubicBezTo>
                    <a:pt x="371610" y="184809"/>
                    <a:pt x="377321" y="201571"/>
                    <a:pt x="377321" y="223263"/>
                  </a:cubicBezTo>
                  <a:cubicBezTo>
                    <a:pt x="377321" y="237888"/>
                    <a:pt x="373870" y="250172"/>
                    <a:pt x="366968" y="260114"/>
                  </a:cubicBezTo>
                  <a:cubicBezTo>
                    <a:pt x="360066" y="270056"/>
                    <a:pt x="350658" y="277574"/>
                    <a:pt x="338744" y="282669"/>
                  </a:cubicBezTo>
                  <a:cubicBezTo>
                    <a:pt x="326830" y="287763"/>
                    <a:pt x="313149" y="290310"/>
                    <a:pt x="297702" y="290310"/>
                  </a:cubicBezTo>
                  <a:lnTo>
                    <a:pt x="274778" y="290310"/>
                  </a:lnTo>
                  <a:lnTo>
                    <a:pt x="274778" y="319150"/>
                  </a:lnTo>
                  <a:lnTo>
                    <a:pt x="298442" y="319150"/>
                  </a:lnTo>
                  <a:cubicBezTo>
                    <a:pt x="326214" y="319150"/>
                    <a:pt x="347782" y="324820"/>
                    <a:pt x="363147" y="336158"/>
                  </a:cubicBezTo>
                  <a:cubicBezTo>
                    <a:pt x="378512" y="347497"/>
                    <a:pt x="386194" y="364013"/>
                    <a:pt x="386194" y="385704"/>
                  </a:cubicBezTo>
                  <a:cubicBezTo>
                    <a:pt x="386194" y="410025"/>
                    <a:pt x="379744" y="428430"/>
                    <a:pt x="366844" y="440920"/>
                  </a:cubicBezTo>
                  <a:cubicBezTo>
                    <a:pt x="353944" y="453409"/>
                    <a:pt x="335252" y="459653"/>
                    <a:pt x="310766" y="459653"/>
                  </a:cubicBezTo>
                  <a:cubicBezTo>
                    <a:pt x="264589" y="459653"/>
                    <a:pt x="238625" y="437386"/>
                    <a:pt x="232874" y="392853"/>
                  </a:cubicBezTo>
                  <a:lnTo>
                    <a:pt x="201075" y="396304"/>
                  </a:lnTo>
                  <a:cubicBezTo>
                    <a:pt x="208635" y="456284"/>
                    <a:pt x="245198" y="486275"/>
                    <a:pt x="310766" y="486275"/>
                  </a:cubicBezTo>
                  <a:cubicBezTo>
                    <a:pt x="344947" y="486275"/>
                    <a:pt x="371405" y="477483"/>
                    <a:pt x="390138" y="459900"/>
                  </a:cubicBezTo>
                  <a:cubicBezTo>
                    <a:pt x="408872" y="442316"/>
                    <a:pt x="418239" y="417584"/>
                    <a:pt x="418239" y="385704"/>
                  </a:cubicBezTo>
                  <a:cubicBezTo>
                    <a:pt x="418239" y="363848"/>
                    <a:pt x="411296" y="345566"/>
                    <a:pt x="397410" y="330859"/>
                  </a:cubicBezTo>
                  <a:cubicBezTo>
                    <a:pt x="383524" y="316151"/>
                    <a:pt x="364256" y="307236"/>
                    <a:pt x="339607" y="304114"/>
                  </a:cubicBezTo>
                  <a:lnTo>
                    <a:pt x="339607" y="303128"/>
                  </a:lnTo>
                  <a:cubicBezTo>
                    <a:pt x="361627" y="298362"/>
                    <a:pt x="378717" y="288708"/>
                    <a:pt x="390878" y="274165"/>
                  </a:cubicBezTo>
                  <a:cubicBezTo>
                    <a:pt x="403038" y="259621"/>
                    <a:pt x="409119" y="241750"/>
                    <a:pt x="409119" y="220552"/>
                  </a:cubicBezTo>
                  <a:cubicBezTo>
                    <a:pt x="409119" y="191465"/>
                    <a:pt x="400450" y="168910"/>
                    <a:pt x="383113" y="152888"/>
                  </a:cubicBezTo>
                  <a:cubicBezTo>
                    <a:pt x="365776" y="136866"/>
                    <a:pt x="341414" y="128855"/>
                    <a:pt x="310027" y="128855"/>
                  </a:cubicBezTo>
                  <a:close/>
                  <a:moveTo>
                    <a:pt x="293598" y="0"/>
                  </a:moveTo>
                  <a:lnTo>
                    <a:pt x="587196" y="293598"/>
                  </a:lnTo>
                  <a:lnTo>
                    <a:pt x="293598" y="587196"/>
                  </a:lnTo>
                  <a:lnTo>
                    <a:pt x="0" y="2935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任意多边形: 形状 7">
              <a:extLst>
                <a:ext uri="{FF2B5EF4-FFF2-40B4-BE49-F238E27FC236}">
                  <a16:creationId xmlns="" xmlns:a16="http://schemas.microsoft.com/office/drawing/2014/main" id="{92D8F833-226C-4E9F-BA3E-8951700A7E81}"/>
                </a:ext>
              </a:extLst>
            </p:cNvPr>
            <p:cNvSpPr/>
            <p:nvPr/>
          </p:nvSpPr>
          <p:spPr>
            <a:xfrm>
              <a:off x="1457158" y="4940936"/>
              <a:ext cx="587196" cy="587196"/>
            </a:xfrm>
            <a:custGeom>
              <a:avLst/>
              <a:gdLst/>
              <a:ahLst/>
              <a:cxnLst/>
              <a:rect l="l" t="t" r="r" b="b"/>
              <a:pathLst>
                <a:path w="587196" h="587196">
                  <a:moveTo>
                    <a:pt x="347741" y="175443"/>
                  </a:moveTo>
                  <a:lnTo>
                    <a:pt x="347741" y="372393"/>
                  </a:lnTo>
                  <a:lnTo>
                    <a:pt x="222521" y="372393"/>
                  </a:lnTo>
                  <a:close/>
                  <a:moveTo>
                    <a:pt x="344783" y="134031"/>
                  </a:moveTo>
                  <a:lnTo>
                    <a:pt x="191216" y="373626"/>
                  </a:lnTo>
                  <a:lnTo>
                    <a:pt x="191216" y="398276"/>
                  </a:lnTo>
                  <a:lnTo>
                    <a:pt x="347741" y="398276"/>
                  </a:lnTo>
                  <a:lnTo>
                    <a:pt x="347741" y="481345"/>
                  </a:lnTo>
                  <a:lnTo>
                    <a:pt x="378553" y="481345"/>
                  </a:lnTo>
                  <a:lnTo>
                    <a:pt x="378553" y="398276"/>
                  </a:lnTo>
                  <a:lnTo>
                    <a:pt x="425634" y="398276"/>
                  </a:lnTo>
                  <a:lnTo>
                    <a:pt x="425634" y="372393"/>
                  </a:lnTo>
                  <a:lnTo>
                    <a:pt x="378553" y="372393"/>
                  </a:lnTo>
                  <a:lnTo>
                    <a:pt x="378553" y="134031"/>
                  </a:lnTo>
                  <a:close/>
                  <a:moveTo>
                    <a:pt x="293598" y="0"/>
                  </a:moveTo>
                  <a:lnTo>
                    <a:pt x="587196" y="293598"/>
                  </a:lnTo>
                  <a:lnTo>
                    <a:pt x="293598" y="587196"/>
                  </a:lnTo>
                  <a:lnTo>
                    <a:pt x="0" y="2935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0856D0D7-E1CE-470D-81F3-8BFA2AB50CE1}"/>
              </a:ext>
            </a:extLst>
          </p:cNvPr>
          <p:cNvSpPr txBox="1"/>
          <p:nvPr/>
        </p:nvSpPr>
        <p:spPr>
          <a:xfrm>
            <a:off x="9863469" y="2496506"/>
            <a:ext cx="5862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目录</a:t>
            </a: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255AE46A-D289-44E3-BD4F-012B149D0341}"/>
              </a:ext>
            </a:extLst>
          </p:cNvPr>
          <p:cNvGrpSpPr/>
          <p:nvPr/>
        </p:nvGrpSpPr>
        <p:grpSpPr>
          <a:xfrm>
            <a:off x="10156590" y="961046"/>
            <a:ext cx="1" cy="5009913"/>
            <a:chOff x="2073813" y="767835"/>
            <a:chExt cx="1" cy="5009913"/>
          </a:xfrm>
        </p:grpSpPr>
        <p:cxnSp>
          <p:nvCxnSpPr>
            <p:cNvPr id="31" name="直接连接符 30">
              <a:extLst>
                <a:ext uri="{FF2B5EF4-FFF2-40B4-BE49-F238E27FC236}">
                  <a16:creationId xmlns="" xmlns:a16="http://schemas.microsoft.com/office/drawing/2014/main" id="{5108EBD1-28E6-4062-9E46-C21203CDB8E4}"/>
                </a:ext>
              </a:extLst>
            </p:cNvPr>
            <p:cNvCxnSpPr>
              <a:cxnSpLocks/>
            </p:cNvCxnSpPr>
            <p:nvPr/>
          </p:nvCxnSpPr>
          <p:spPr>
            <a:xfrm>
              <a:off x="2073813" y="767835"/>
              <a:ext cx="1" cy="103476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diamond" w="med" len="med"/>
              <a:tailEnd type="diamond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>
              <a:extLst>
                <a:ext uri="{FF2B5EF4-FFF2-40B4-BE49-F238E27FC236}">
                  <a16:creationId xmlns="" xmlns:a16="http://schemas.microsoft.com/office/drawing/2014/main" id="{676695EB-9042-4A3A-A50E-D86E31C3B671}"/>
                </a:ext>
              </a:extLst>
            </p:cNvPr>
            <p:cNvCxnSpPr>
              <a:cxnSpLocks/>
            </p:cNvCxnSpPr>
            <p:nvPr/>
          </p:nvCxnSpPr>
          <p:spPr>
            <a:xfrm>
              <a:off x="2073813" y="4742979"/>
              <a:ext cx="1" cy="103476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diamond" w="med" len="med"/>
              <a:tailEnd type="diamond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31815139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8A7398A-4ED6-4CCF-8C43-CB5712DE9D76}"/>
              </a:ext>
            </a:extLst>
          </p:cNvPr>
          <p:cNvGrpSpPr/>
          <p:nvPr/>
        </p:nvGrpSpPr>
        <p:grpSpPr>
          <a:xfrm>
            <a:off x="225188" y="143464"/>
            <a:ext cx="11741624" cy="6571072"/>
            <a:chOff x="0" y="0"/>
            <a:chExt cx="7910286" cy="6858000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D4A481AD-AE04-4F75-929F-478982D381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10286" cy="6857999"/>
            </a:xfrm>
            <a:prstGeom prst="rect">
              <a:avLst/>
            </a:prstGeom>
          </p:spPr>
        </p:pic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3A2F0AA-0100-4D21-A33A-345F2705B0BA}"/>
                </a:ext>
              </a:extLst>
            </p:cNvPr>
            <p:cNvSpPr/>
            <p:nvPr/>
          </p:nvSpPr>
          <p:spPr>
            <a:xfrm>
              <a:off x="0" y="1743"/>
              <a:ext cx="7910286" cy="6856257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810A4CAE-6F66-4F67-804E-07C01F054DAA}"/>
              </a:ext>
            </a:extLst>
          </p:cNvPr>
          <p:cNvSpPr txBox="1"/>
          <p:nvPr/>
        </p:nvSpPr>
        <p:spPr>
          <a:xfrm>
            <a:off x="2310803" y="2241792"/>
            <a:ext cx="75703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</a:rPr>
              <a:t>第一章</a:t>
            </a:r>
            <a:endParaRPr lang="en-US" altLang="zh-CN" sz="6000" dirty="0">
              <a:solidFill>
                <a:schemeClr val="bg1"/>
              </a:solidFill>
            </a:endParaRPr>
          </a:p>
          <a:p>
            <a:pPr algn="ctr"/>
            <a:r>
              <a:rPr lang="zh-CN" altLang="en-US" sz="6000" dirty="0">
                <a:solidFill>
                  <a:schemeClr val="bg1"/>
                </a:solidFill>
              </a:rPr>
              <a:t>研究背景与现状</a:t>
            </a:r>
          </a:p>
        </p:txBody>
      </p:sp>
    </p:spTree>
    <p:extLst>
      <p:ext uri="{BB962C8B-B14F-4D97-AF65-F5344CB8AC3E}">
        <p14:creationId xmlns:p14="http://schemas.microsoft.com/office/powerpoint/2010/main" xmlns="" val="198800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DBFE84C-A8A2-4995-BDE0-FFA767460D13}"/>
              </a:ext>
            </a:extLst>
          </p:cNvPr>
          <p:cNvGrpSpPr/>
          <p:nvPr/>
        </p:nvGrpSpPr>
        <p:grpSpPr>
          <a:xfrm>
            <a:off x="0" y="-125119"/>
            <a:ext cx="203200" cy="773460"/>
            <a:chOff x="0" y="0"/>
            <a:chExt cx="7910286" cy="6858000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AEAC29F6-4F75-41C3-ACA1-91B8235AC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10286" cy="6857999"/>
            </a:xfrm>
            <a:prstGeom prst="rect">
              <a:avLst/>
            </a:prstGeom>
          </p:spPr>
        </p:pic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B7DBB0E-70C4-4E4E-A6B8-5B23EAA474EC}"/>
                </a:ext>
              </a:extLst>
            </p:cNvPr>
            <p:cNvSpPr/>
            <p:nvPr/>
          </p:nvSpPr>
          <p:spPr>
            <a:xfrm>
              <a:off x="0" y="1743"/>
              <a:ext cx="7910286" cy="6856257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36163659-E02C-4327-BE9F-785C4BCA0A2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486426"/>
            <a:ext cx="12192000" cy="451354"/>
          </a:xfrm>
          <a:prstGeom prst="rect">
            <a:avLst/>
          </a:prstGeom>
        </p:spPr>
      </p:pic>
      <p:grpSp>
        <p:nvGrpSpPr>
          <p:cNvPr id="156" name="组合 155">
            <a:extLst>
              <a:ext uri="{FF2B5EF4-FFF2-40B4-BE49-F238E27FC236}">
                <a16:creationId xmlns="" xmlns:a16="http://schemas.microsoft.com/office/drawing/2014/main" id="{813CF380-4FFB-42C1-A3AD-6C133F46DEC2}"/>
              </a:ext>
            </a:extLst>
          </p:cNvPr>
          <p:cNvGrpSpPr/>
          <p:nvPr/>
        </p:nvGrpSpPr>
        <p:grpSpPr>
          <a:xfrm>
            <a:off x="-19050" y="6486426"/>
            <a:ext cx="12211050" cy="451354"/>
            <a:chOff x="-19050" y="6350584"/>
            <a:chExt cx="12211050" cy="587196"/>
          </a:xfrm>
        </p:grpSpPr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B34F3E87-654C-4D8E-BA8F-08D760048A26}"/>
                </a:ext>
              </a:extLst>
            </p:cNvPr>
            <p:cNvSpPr/>
            <p:nvPr/>
          </p:nvSpPr>
          <p:spPr>
            <a:xfrm>
              <a:off x="0" y="6353154"/>
              <a:ext cx="12192000" cy="584626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BF58DB83-832B-4BAC-BA1D-5E165BD65A9F}"/>
                </a:ext>
              </a:extLst>
            </p:cNvPr>
            <p:cNvSpPr/>
            <p:nvPr/>
          </p:nvSpPr>
          <p:spPr>
            <a:xfrm>
              <a:off x="-19050" y="6350584"/>
              <a:ext cx="2461498" cy="5847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0286D732-A4D8-4F2B-9E14-A4362EAB5293}"/>
              </a:ext>
            </a:extLst>
          </p:cNvPr>
          <p:cNvSpPr txBox="1"/>
          <p:nvPr/>
        </p:nvSpPr>
        <p:spPr>
          <a:xfrm>
            <a:off x="-43540" y="125121"/>
            <a:ext cx="277222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/>
              <a:t>请输入标题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1A6D2AC4-AC02-45E9-AED6-71A1BF8FF631}"/>
              </a:ext>
            </a:extLst>
          </p:cNvPr>
          <p:cNvSpPr txBox="1"/>
          <p:nvPr/>
        </p:nvSpPr>
        <p:spPr>
          <a:xfrm>
            <a:off x="-65404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C85DF"/>
                </a:solidFill>
              </a:rPr>
              <a:t>研究背景与现状</a:t>
            </a:r>
          </a:p>
        </p:txBody>
      </p:sp>
      <p:sp>
        <p:nvSpPr>
          <p:cNvPr id="158" name="任意多边形: 形状 157">
            <a:extLst>
              <a:ext uri="{FF2B5EF4-FFF2-40B4-BE49-F238E27FC236}">
                <a16:creationId xmlns="" xmlns:a16="http://schemas.microsoft.com/office/drawing/2014/main" id="{F22F6404-CFC7-4EA2-88A5-9A61A19D15B2}"/>
              </a:ext>
            </a:extLst>
          </p:cNvPr>
          <p:cNvSpPr/>
          <p:nvPr/>
        </p:nvSpPr>
        <p:spPr>
          <a:xfrm>
            <a:off x="-43540" y="6454232"/>
            <a:ext cx="587196" cy="483548"/>
          </a:xfrm>
          <a:custGeom>
            <a:avLst/>
            <a:gdLst>
              <a:gd name="connsiteX0" fmla="*/ 189950 w 587196"/>
              <a:gd name="connsiteY0" fmla="*/ 0 h 483548"/>
              <a:gd name="connsiteX1" fmla="*/ 397246 w 587196"/>
              <a:gd name="connsiteY1" fmla="*/ 0 h 483548"/>
              <a:gd name="connsiteX2" fmla="*/ 587196 w 587196"/>
              <a:gd name="connsiteY2" fmla="*/ 189950 h 483548"/>
              <a:gd name="connsiteX3" fmla="*/ 413555 w 587196"/>
              <a:gd name="connsiteY3" fmla="*/ 363591 h 483548"/>
              <a:gd name="connsiteX4" fmla="*/ 413555 w 587196"/>
              <a:gd name="connsiteY4" fmla="*/ 351322 h 483548"/>
              <a:gd name="connsiteX5" fmla="*/ 337881 w 587196"/>
              <a:gd name="connsiteY5" fmla="*/ 351322 h 483548"/>
              <a:gd name="connsiteX6" fmla="*/ 337881 w 587196"/>
              <a:gd name="connsiteY6" fmla="*/ 30383 h 483548"/>
              <a:gd name="connsiteX7" fmla="*/ 310520 w 587196"/>
              <a:gd name="connsiteY7" fmla="*/ 30383 h 483548"/>
              <a:gd name="connsiteX8" fmla="*/ 227697 w 587196"/>
              <a:gd name="connsiteY8" fmla="*/ 87077 h 483548"/>
              <a:gd name="connsiteX9" fmla="*/ 227697 w 587196"/>
              <a:gd name="connsiteY9" fmla="*/ 115424 h 483548"/>
              <a:gd name="connsiteX10" fmla="*/ 307069 w 587196"/>
              <a:gd name="connsiteY10" fmla="*/ 62674 h 483548"/>
              <a:gd name="connsiteX11" fmla="*/ 307069 w 587196"/>
              <a:gd name="connsiteY11" fmla="*/ 351322 h 483548"/>
              <a:gd name="connsiteX12" fmla="*/ 218330 w 587196"/>
              <a:gd name="connsiteY12" fmla="*/ 351322 h 483548"/>
              <a:gd name="connsiteX13" fmla="*/ 218330 w 587196"/>
              <a:gd name="connsiteY13" fmla="*/ 377697 h 483548"/>
              <a:gd name="connsiteX14" fmla="*/ 399449 w 587196"/>
              <a:gd name="connsiteY14" fmla="*/ 377697 h 483548"/>
              <a:gd name="connsiteX15" fmla="*/ 293598 w 587196"/>
              <a:gd name="connsiteY15" fmla="*/ 483548 h 483548"/>
              <a:gd name="connsiteX16" fmla="*/ 0 w 587196"/>
              <a:gd name="connsiteY16" fmla="*/ 189950 h 483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7196" h="483548">
                <a:moveTo>
                  <a:pt x="189950" y="0"/>
                </a:moveTo>
                <a:lnTo>
                  <a:pt x="397246" y="0"/>
                </a:lnTo>
                <a:lnTo>
                  <a:pt x="587196" y="189950"/>
                </a:lnTo>
                <a:lnTo>
                  <a:pt x="413555" y="363591"/>
                </a:lnTo>
                <a:lnTo>
                  <a:pt x="413555" y="351322"/>
                </a:lnTo>
                <a:lnTo>
                  <a:pt x="337881" y="351322"/>
                </a:lnTo>
                <a:lnTo>
                  <a:pt x="337881" y="30383"/>
                </a:lnTo>
                <a:lnTo>
                  <a:pt x="310520" y="30383"/>
                </a:lnTo>
                <a:lnTo>
                  <a:pt x="227697" y="87077"/>
                </a:lnTo>
                <a:lnTo>
                  <a:pt x="227697" y="115424"/>
                </a:lnTo>
                <a:lnTo>
                  <a:pt x="307069" y="62674"/>
                </a:lnTo>
                <a:lnTo>
                  <a:pt x="307069" y="351322"/>
                </a:lnTo>
                <a:lnTo>
                  <a:pt x="218330" y="351322"/>
                </a:lnTo>
                <a:lnTo>
                  <a:pt x="218330" y="377697"/>
                </a:lnTo>
                <a:lnTo>
                  <a:pt x="399449" y="377697"/>
                </a:lnTo>
                <a:lnTo>
                  <a:pt x="293598" y="483548"/>
                </a:lnTo>
                <a:lnTo>
                  <a:pt x="0" y="189950"/>
                </a:lnTo>
                <a:close/>
              </a:path>
            </a:pathLst>
          </a:custGeom>
          <a:solidFill>
            <a:srgbClr val="0C8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400">
              <a:solidFill>
                <a:srgbClr val="0C85DF"/>
              </a:solidFill>
            </a:endParaRPr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CC1E52F1-2BC3-4546-9CE5-9A5F7106590A}"/>
              </a:ext>
            </a:extLst>
          </p:cNvPr>
          <p:cNvSpPr txBox="1"/>
          <p:nvPr/>
        </p:nvSpPr>
        <p:spPr>
          <a:xfrm>
            <a:off x="2408235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</a:rPr>
              <a:t>研究方法与思路</a:t>
            </a:r>
          </a:p>
        </p:txBody>
      </p:sp>
      <p:sp>
        <p:nvSpPr>
          <p:cNvPr id="160" name="任意多边形: 形状 159">
            <a:extLst>
              <a:ext uri="{FF2B5EF4-FFF2-40B4-BE49-F238E27FC236}">
                <a16:creationId xmlns="" xmlns:a16="http://schemas.microsoft.com/office/drawing/2014/main" id="{C9C950F4-B6D2-4382-BA68-0463AA524939}"/>
              </a:ext>
            </a:extLst>
          </p:cNvPr>
          <p:cNvSpPr/>
          <p:nvPr/>
        </p:nvSpPr>
        <p:spPr>
          <a:xfrm>
            <a:off x="3018742" y="6454232"/>
            <a:ext cx="587196" cy="483548"/>
          </a:xfrm>
          <a:custGeom>
            <a:avLst/>
            <a:gdLst>
              <a:gd name="connsiteX0" fmla="*/ 189950 w 587196"/>
              <a:gd name="connsiteY0" fmla="*/ 0 h 483548"/>
              <a:gd name="connsiteX1" fmla="*/ 397246 w 587196"/>
              <a:gd name="connsiteY1" fmla="*/ 0 h 483548"/>
              <a:gd name="connsiteX2" fmla="*/ 587196 w 587196"/>
              <a:gd name="connsiteY2" fmla="*/ 189950 h 483548"/>
              <a:gd name="connsiteX3" fmla="*/ 417992 w 587196"/>
              <a:gd name="connsiteY3" fmla="*/ 359154 h 483548"/>
              <a:gd name="connsiteX4" fmla="*/ 417992 w 587196"/>
              <a:gd name="connsiteY4" fmla="*/ 349843 h 483548"/>
              <a:gd name="connsiteX5" fmla="*/ 243473 w 587196"/>
              <a:gd name="connsiteY5" fmla="*/ 349843 h 483548"/>
              <a:gd name="connsiteX6" fmla="*/ 327528 w 587196"/>
              <a:gd name="connsiteY6" fmla="*/ 250258 h 483548"/>
              <a:gd name="connsiteX7" fmla="*/ 381264 w 587196"/>
              <a:gd name="connsiteY7" fmla="*/ 197138 h 483548"/>
              <a:gd name="connsiteX8" fmla="*/ 404928 w 587196"/>
              <a:gd name="connsiteY8" fmla="*/ 158315 h 483548"/>
              <a:gd name="connsiteX9" fmla="*/ 412816 w 587196"/>
              <a:gd name="connsiteY9" fmla="*/ 116657 h 483548"/>
              <a:gd name="connsiteX10" fmla="*/ 386441 w 587196"/>
              <a:gd name="connsiteY10" fmla="*/ 49363 h 483548"/>
              <a:gd name="connsiteX11" fmla="*/ 312985 w 587196"/>
              <a:gd name="connsiteY11" fmla="*/ 25207 h 483548"/>
              <a:gd name="connsiteX12" fmla="*/ 242857 w 587196"/>
              <a:gd name="connsiteY12" fmla="*/ 49117 h 483548"/>
              <a:gd name="connsiteX13" fmla="*/ 211675 w 587196"/>
              <a:gd name="connsiteY13" fmla="*/ 111974 h 483548"/>
              <a:gd name="connsiteX14" fmla="*/ 243226 w 587196"/>
              <a:gd name="connsiteY14" fmla="*/ 115917 h 483548"/>
              <a:gd name="connsiteX15" fmla="*/ 265041 w 587196"/>
              <a:gd name="connsiteY15" fmla="*/ 68960 h 483548"/>
              <a:gd name="connsiteX16" fmla="*/ 312738 w 587196"/>
              <a:gd name="connsiteY16" fmla="*/ 51828 h 483548"/>
              <a:gd name="connsiteX17" fmla="*/ 362777 w 587196"/>
              <a:gd name="connsiteY17" fmla="*/ 69206 h 483548"/>
              <a:gd name="connsiteX18" fmla="*/ 380771 w 587196"/>
              <a:gd name="connsiteY18" fmla="*/ 118629 h 483548"/>
              <a:gd name="connsiteX19" fmla="*/ 363640 w 587196"/>
              <a:gd name="connsiteY19" fmla="*/ 171872 h 483548"/>
              <a:gd name="connsiteX20" fmla="*/ 303618 w 587196"/>
              <a:gd name="connsiteY20" fmla="*/ 234236 h 483548"/>
              <a:gd name="connsiteX21" fmla="*/ 240392 w 587196"/>
              <a:gd name="connsiteY21" fmla="*/ 298695 h 483548"/>
              <a:gd name="connsiteX22" fmla="*/ 207484 w 587196"/>
              <a:gd name="connsiteY22" fmla="*/ 355512 h 483548"/>
              <a:gd name="connsiteX23" fmla="*/ 207484 w 587196"/>
              <a:gd name="connsiteY23" fmla="*/ 377697 h 483548"/>
              <a:gd name="connsiteX24" fmla="*/ 399449 w 587196"/>
              <a:gd name="connsiteY24" fmla="*/ 377697 h 483548"/>
              <a:gd name="connsiteX25" fmla="*/ 293598 w 587196"/>
              <a:gd name="connsiteY25" fmla="*/ 483548 h 483548"/>
              <a:gd name="connsiteX26" fmla="*/ 0 w 587196"/>
              <a:gd name="connsiteY26" fmla="*/ 189950 h 483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87196" h="483548">
                <a:moveTo>
                  <a:pt x="189950" y="0"/>
                </a:moveTo>
                <a:lnTo>
                  <a:pt x="397246" y="0"/>
                </a:lnTo>
                <a:lnTo>
                  <a:pt x="587196" y="189950"/>
                </a:lnTo>
                <a:lnTo>
                  <a:pt x="417992" y="359154"/>
                </a:lnTo>
                <a:lnTo>
                  <a:pt x="417992" y="349843"/>
                </a:lnTo>
                <a:lnTo>
                  <a:pt x="243473" y="349843"/>
                </a:lnTo>
                <a:cubicBezTo>
                  <a:pt x="255140" y="322892"/>
                  <a:pt x="283159" y="289698"/>
                  <a:pt x="327528" y="250258"/>
                </a:cubicBezTo>
                <a:cubicBezTo>
                  <a:pt x="352835" y="227745"/>
                  <a:pt x="370747" y="210038"/>
                  <a:pt x="381264" y="197138"/>
                </a:cubicBezTo>
                <a:cubicBezTo>
                  <a:pt x="391782" y="184238"/>
                  <a:pt x="399670" y="171297"/>
                  <a:pt x="404928" y="158315"/>
                </a:cubicBezTo>
                <a:cubicBezTo>
                  <a:pt x="410187" y="145333"/>
                  <a:pt x="412816" y="131447"/>
                  <a:pt x="412816" y="116657"/>
                </a:cubicBezTo>
                <a:cubicBezTo>
                  <a:pt x="412816" y="87899"/>
                  <a:pt x="404024" y="65468"/>
                  <a:pt x="386441" y="49363"/>
                </a:cubicBezTo>
                <a:cubicBezTo>
                  <a:pt x="368857" y="33259"/>
                  <a:pt x="344372" y="25207"/>
                  <a:pt x="312985" y="25207"/>
                </a:cubicBezTo>
                <a:cubicBezTo>
                  <a:pt x="284556" y="25207"/>
                  <a:pt x="261180" y="33177"/>
                  <a:pt x="242857" y="49117"/>
                </a:cubicBezTo>
                <a:cubicBezTo>
                  <a:pt x="224534" y="65057"/>
                  <a:pt x="214140" y="86009"/>
                  <a:pt x="211675" y="111974"/>
                </a:cubicBezTo>
                <a:lnTo>
                  <a:pt x="243226" y="115917"/>
                </a:lnTo>
                <a:cubicBezTo>
                  <a:pt x="245363" y="96033"/>
                  <a:pt x="252634" y="80381"/>
                  <a:pt x="265041" y="68960"/>
                </a:cubicBezTo>
                <a:cubicBezTo>
                  <a:pt x="277448" y="57539"/>
                  <a:pt x="293347" y="51828"/>
                  <a:pt x="312738" y="51828"/>
                </a:cubicBezTo>
                <a:cubicBezTo>
                  <a:pt x="334101" y="51828"/>
                  <a:pt x="350781" y="57621"/>
                  <a:pt x="362777" y="69206"/>
                </a:cubicBezTo>
                <a:cubicBezTo>
                  <a:pt x="374773" y="80792"/>
                  <a:pt x="380771" y="97266"/>
                  <a:pt x="380771" y="118629"/>
                </a:cubicBezTo>
                <a:cubicBezTo>
                  <a:pt x="380771" y="137198"/>
                  <a:pt x="375061" y="154946"/>
                  <a:pt x="363640" y="171872"/>
                </a:cubicBezTo>
                <a:cubicBezTo>
                  <a:pt x="352219" y="188798"/>
                  <a:pt x="332212" y="209586"/>
                  <a:pt x="303618" y="234236"/>
                </a:cubicBezTo>
                <a:cubicBezTo>
                  <a:pt x="275846" y="258393"/>
                  <a:pt x="254771" y="279879"/>
                  <a:pt x="240392" y="298695"/>
                </a:cubicBezTo>
                <a:cubicBezTo>
                  <a:pt x="226013" y="317511"/>
                  <a:pt x="215044" y="336450"/>
                  <a:pt x="207484" y="355512"/>
                </a:cubicBezTo>
                <a:lnTo>
                  <a:pt x="207484" y="377697"/>
                </a:lnTo>
                <a:lnTo>
                  <a:pt x="399449" y="377697"/>
                </a:lnTo>
                <a:lnTo>
                  <a:pt x="293598" y="483548"/>
                </a:lnTo>
                <a:lnTo>
                  <a:pt x="0" y="18995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F091D9F4-2F14-4B7B-A4CD-FB5B5C6D89E3}"/>
              </a:ext>
            </a:extLst>
          </p:cNvPr>
          <p:cNvSpPr txBox="1"/>
          <p:nvPr/>
        </p:nvSpPr>
        <p:spPr>
          <a:xfrm>
            <a:off x="547051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</a:rPr>
              <a:t>关键知识与分析</a:t>
            </a:r>
          </a:p>
        </p:txBody>
      </p:sp>
      <p:sp>
        <p:nvSpPr>
          <p:cNvPr id="162" name="任意多边形: 形状 161">
            <a:extLst>
              <a:ext uri="{FF2B5EF4-FFF2-40B4-BE49-F238E27FC236}">
                <a16:creationId xmlns="" xmlns:a16="http://schemas.microsoft.com/office/drawing/2014/main" id="{4A5BBEAA-A667-44A6-99C0-AA172DBFA923}"/>
              </a:ext>
            </a:extLst>
          </p:cNvPr>
          <p:cNvSpPr/>
          <p:nvPr/>
        </p:nvSpPr>
        <p:spPr>
          <a:xfrm>
            <a:off x="6077493" y="6465248"/>
            <a:ext cx="587196" cy="472532"/>
          </a:xfrm>
          <a:custGeom>
            <a:avLst/>
            <a:gdLst>
              <a:gd name="connsiteX0" fmla="*/ 310027 w 587196"/>
              <a:gd name="connsiteY0" fmla="*/ 14191 h 472532"/>
              <a:gd name="connsiteX1" fmla="*/ 239652 w 587196"/>
              <a:gd name="connsiteY1" fmla="*/ 36745 h 472532"/>
              <a:gd name="connsiteX2" fmla="*/ 207977 w 587196"/>
              <a:gd name="connsiteY2" fmla="*/ 100465 h 472532"/>
              <a:gd name="connsiteX3" fmla="*/ 239036 w 587196"/>
              <a:gd name="connsiteY3" fmla="*/ 103176 h 472532"/>
              <a:gd name="connsiteX4" fmla="*/ 261097 w 587196"/>
              <a:gd name="connsiteY4" fmla="*/ 55972 h 472532"/>
              <a:gd name="connsiteX5" fmla="*/ 309780 w 587196"/>
              <a:gd name="connsiteY5" fmla="*/ 40566 h 472532"/>
              <a:gd name="connsiteX6" fmla="*/ 360189 w 587196"/>
              <a:gd name="connsiteY6" fmla="*/ 58314 h 472532"/>
              <a:gd name="connsiteX7" fmla="*/ 377321 w 587196"/>
              <a:gd name="connsiteY7" fmla="*/ 108599 h 472532"/>
              <a:gd name="connsiteX8" fmla="*/ 366968 w 587196"/>
              <a:gd name="connsiteY8" fmla="*/ 145450 h 472532"/>
              <a:gd name="connsiteX9" fmla="*/ 338744 w 587196"/>
              <a:gd name="connsiteY9" fmla="*/ 168005 h 472532"/>
              <a:gd name="connsiteX10" fmla="*/ 297702 w 587196"/>
              <a:gd name="connsiteY10" fmla="*/ 175646 h 472532"/>
              <a:gd name="connsiteX11" fmla="*/ 274778 w 587196"/>
              <a:gd name="connsiteY11" fmla="*/ 175646 h 472532"/>
              <a:gd name="connsiteX12" fmla="*/ 274778 w 587196"/>
              <a:gd name="connsiteY12" fmla="*/ 204486 h 472532"/>
              <a:gd name="connsiteX13" fmla="*/ 298442 w 587196"/>
              <a:gd name="connsiteY13" fmla="*/ 204486 h 472532"/>
              <a:gd name="connsiteX14" fmla="*/ 363147 w 587196"/>
              <a:gd name="connsiteY14" fmla="*/ 221494 h 472532"/>
              <a:gd name="connsiteX15" fmla="*/ 386194 w 587196"/>
              <a:gd name="connsiteY15" fmla="*/ 271040 h 472532"/>
              <a:gd name="connsiteX16" fmla="*/ 366844 w 587196"/>
              <a:gd name="connsiteY16" fmla="*/ 326256 h 472532"/>
              <a:gd name="connsiteX17" fmla="*/ 310766 w 587196"/>
              <a:gd name="connsiteY17" fmla="*/ 344989 h 472532"/>
              <a:gd name="connsiteX18" fmla="*/ 232874 w 587196"/>
              <a:gd name="connsiteY18" fmla="*/ 278189 h 472532"/>
              <a:gd name="connsiteX19" fmla="*/ 201075 w 587196"/>
              <a:gd name="connsiteY19" fmla="*/ 281640 h 472532"/>
              <a:gd name="connsiteX20" fmla="*/ 310766 w 587196"/>
              <a:gd name="connsiteY20" fmla="*/ 371611 h 472532"/>
              <a:gd name="connsiteX21" fmla="*/ 390138 w 587196"/>
              <a:gd name="connsiteY21" fmla="*/ 345236 h 472532"/>
              <a:gd name="connsiteX22" fmla="*/ 418239 w 587196"/>
              <a:gd name="connsiteY22" fmla="*/ 271040 h 472532"/>
              <a:gd name="connsiteX23" fmla="*/ 397410 w 587196"/>
              <a:gd name="connsiteY23" fmla="*/ 216195 h 472532"/>
              <a:gd name="connsiteX24" fmla="*/ 339607 w 587196"/>
              <a:gd name="connsiteY24" fmla="*/ 189450 h 472532"/>
              <a:gd name="connsiteX25" fmla="*/ 339607 w 587196"/>
              <a:gd name="connsiteY25" fmla="*/ 188464 h 472532"/>
              <a:gd name="connsiteX26" fmla="*/ 390878 w 587196"/>
              <a:gd name="connsiteY26" fmla="*/ 159501 h 472532"/>
              <a:gd name="connsiteX27" fmla="*/ 409119 w 587196"/>
              <a:gd name="connsiteY27" fmla="*/ 105888 h 472532"/>
              <a:gd name="connsiteX28" fmla="*/ 383113 w 587196"/>
              <a:gd name="connsiteY28" fmla="*/ 38224 h 472532"/>
              <a:gd name="connsiteX29" fmla="*/ 310027 w 587196"/>
              <a:gd name="connsiteY29" fmla="*/ 14191 h 472532"/>
              <a:gd name="connsiteX30" fmla="*/ 178934 w 587196"/>
              <a:gd name="connsiteY30" fmla="*/ 0 h 472532"/>
              <a:gd name="connsiteX31" fmla="*/ 408262 w 587196"/>
              <a:gd name="connsiteY31" fmla="*/ 0 h 472532"/>
              <a:gd name="connsiteX32" fmla="*/ 587196 w 587196"/>
              <a:gd name="connsiteY32" fmla="*/ 178934 h 472532"/>
              <a:gd name="connsiteX33" fmla="*/ 293598 w 587196"/>
              <a:gd name="connsiteY33" fmla="*/ 472532 h 472532"/>
              <a:gd name="connsiteX34" fmla="*/ 0 w 587196"/>
              <a:gd name="connsiteY34" fmla="*/ 178934 h 472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87196" h="472532">
                <a:moveTo>
                  <a:pt x="310027" y="14191"/>
                </a:moveTo>
                <a:cubicBezTo>
                  <a:pt x="281105" y="14191"/>
                  <a:pt x="257646" y="21709"/>
                  <a:pt x="239652" y="36745"/>
                </a:cubicBezTo>
                <a:cubicBezTo>
                  <a:pt x="221658" y="51781"/>
                  <a:pt x="211100" y="73021"/>
                  <a:pt x="207977" y="100465"/>
                </a:cubicBezTo>
                <a:lnTo>
                  <a:pt x="239036" y="103176"/>
                </a:lnTo>
                <a:cubicBezTo>
                  <a:pt x="241172" y="81977"/>
                  <a:pt x="248526" y="66243"/>
                  <a:pt x="261097" y="55972"/>
                </a:cubicBezTo>
                <a:cubicBezTo>
                  <a:pt x="273669" y="45701"/>
                  <a:pt x="289896" y="40566"/>
                  <a:pt x="309780" y="40566"/>
                </a:cubicBezTo>
                <a:cubicBezTo>
                  <a:pt x="331965" y="40566"/>
                  <a:pt x="348768" y="46482"/>
                  <a:pt x="360189" y="58314"/>
                </a:cubicBezTo>
                <a:cubicBezTo>
                  <a:pt x="371610" y="70145"/>
                  <a:pt x="377321" y="86907"/>
                  <a:pt x="377321" y="108599"/>
                </a:cubicBezTo>
                <a:cubicBezTo>
                  <a:pt x="377321" y="123224"/>
                  <a:pt x="373870" y="135508"/>
                  <a:pt x="366968" y="145450"/>
                </a:cubicBezTo>
                <a:cubicBezTo>
                  <a:pt x="360066" y="155392"/>
                  <a:pt x="350658" y="162910"/>
                  <a:pt x="338744" y="168005"/>
                </a:cubicBezTo>
                <a:cubicBezTo>
                  <a:pt x="326830" y="173099"/>
                  <a:pt x="313149" y="175646"/>
                  <a:pt x="297702" y="175646"/>
                </a:cubicBezTo>
                <a:lnTo>
                  <a:pt x="274778" y="175646"/>
                </a:lnTo>
                <a:lnTo>
                  <a:pt x="274778" y="204486"/>
                </a:lnTo>
                <a:lnTo>
                  <a:pt x="298442" y="204486"/>
                </a:lnTo>
                <a:cubicBezTo>
                  <a:pt x="326214" y="204486"/>
                  <a:pt x="347782" y="210156"/>
                  <a:pt x="363147" y="221494"/>
                </a:cubicBezTo>
                <a:cubicBezTo>
                  <a:pt x="378512" y="232833"/>
                  <a:pt x="386194" y="249349"/>
                  <a:pt x="386194" y="271040"/>
                </a:cubicBezTo>
                <a:cubicBezTo>
                  <a:pt x="386194" y="295361"/>
                  <a:pt x="379744" y="313766"/>
                  <a:pt x="366844" y="326256"/>
                </a:cubicBezTo>
                <a:cubicBezTo>
                  <a:pt x="353944" y="338745"/>
                  <a:pt x="335252" y="344989"/>
                  <a:pt x="310766" y="344989"/>
                </a:cubicBezTo>
                <a:cubicBezTo>
                  <a:pt x="264589" y="344989"/>
                  <a:pt x="238625" y="322722"/>
                  <a:pt x="232874" y="278189"/>
                </a:cubicBezTo>
                <a:lnTo>
                  <a:pt x="201075" y="281640"/>
                </a:lnTo>
                <a:cubicBezTo>
                  <a:pt x="208635" y="341620"/>
                  <a:pt x="245198" y="371611"/>
                  <a:pt x="310766" y="371611"/>
                </a:cubicBezTo>
                <a:cubicBezTo>
                  <a:pt x="344947" y="371611"/>
                  <a:pt x="371405" y="362819"/>
                  <a:pt x="390138" y="345236"/>
                </a:cubicBezTo>
                <a:cubicBezTo>
                  <a:pt x="408872" y="327652"/>
                  <a:pt x="418239" y="302920"/>
                  <a:pt x="418239" y="271040"/>
                </a:cubicBezTo>
                <a:cubicBezTo>
                  <a:pt x="418239" y="249184"/>
                  <a:pt x="411296" y="230902"/>
                  <a:pt x="397410" y="216195"/>
                </a:cubicBezTo>
                <a:cubicBezTo>
                  <a:pt x="383524" y="201487"/>
                  <a:pt x="364256" y="192572"/>
                  <a:pt x="339607" y="189450"/>
                </a:cubicBezTo>
                <a:lnTo>
                  <a:pt x="339607" y="188464"/>
                </a:lnTo>
                <a:cubicBezTo>
                  <a:pt x="361627" y="183698"/>
                  <a:pt x="378717" y="174044"/>
                  <a:pt x="390878" y="159501"/>
                </a:cubicBezTo>
                <a:cubicBezTo>
                  <a:pt x="403038" y="144957"/>
                  <a:pt x="409119" y="127086"/>
                  <a:pt x="409119" y="105888"/>
                </a:cubicBezTo>
                <a:cubicBezTo>
                  <a:pt x="409119" y="76801"/>
                  <a:pt x="400450" y="54246"/>
                  <a:pt x="383113" y="38224"/>
                </a:cubicBezTo>
                <a:cubicBezTo>
                  <a:pt x="365776" y="22202"/>
                  <a:pt x="341414" y="14191"/>
                  <a:pt x="310027" y="14191"/>
                </a:cubicBezTo>
                <a:close/>
                <a:moveTo>
                  <a:pt x="178934" y="0"/>
                </a:moveTo>
                <a:lnTo>
                  <a:pt x="408262" y="0"/>
                </a:lnTo>
                <a:lnTo>
                  <a:pt x="587196" y="178934"/>
                </a:lnTo>
                <a:lnTo>
                  <a:pt x="293598" y="472532"/>
                </a:lnTo>
                <a:lnTo>
                  <a:pt x="0" y="17893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5ED5437A-D707-4395-918D-3487C98CF5D1}"/>
              </a:ext>
            </a:extLst>
          </p:cNvPr>
          <p:cNvSpPr txBox="1"/>
          <p:nvPr/>
        </p:nvSpPr>
        <p:spPr>
          <a:xfrm>
            <a:off x="8532799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</a:rPr>
              <a:t>结论总结与推广</a:t>
            </a:r>
          </a:p>
        </p:txBody>
      </p:sp>
      <p:sp>
        <p:nvSpPr>
          <p:cNvPr id="164" name="任意多边形: 形状 163">
            <a:extLst>
              <a:ext uri="{FF2B5EF4-FFF2-40B4-BE49-F238E27FC236}">
                <a16:creationId xmlns="" xmlns:a16="http://schemas.microsoft.com/office/drawing/2014/main" id="{AAF9FD64-24AA-4985-8DB5-C6A6BC526802}"/>
              </a:ext>
            </a:extLst>
          </p:cNvPr>
          <p:cNvSpPr/>
          <p:nvPr/>
        </p:nvSpPr>
        <p:spPr>
          <a:xfrm>
            <a:off x="9143306" y="6486426"/>
            <a:ext cx="587196" cy="451354"/>
          </a:xfrm>
          <a:custGeom>
            <a:avLst/>
            <a:gdLst>
              <a:gd name="connsiteX0" fmla="*/ 347741 w 587196"/>
              <a:gd name="connsiteY0" fmla="*/ 39601 h 451354"/>
              <a:gd name="connsiteX1" fmla="*/ 347741 w 587196"/>
              <a:gd name="connsiteY1" fmla="*/ 236551 h 451354"/>
              <a:gd name="connsiteX2" fmla="*/ 222521 w 587196"/>
              <a:gd name="connsiteY2" fmla="*/ 236551 h 451354"/>
              <a:gd name="connsiteX3" fmla="*/ 157756 w 587196"/>
              <a:gd name="connsiteY3" fmla="*/ 0 h 451354"/>
              <a:gd name="connsiteX4" fmla="*/ 343622 w 587196"/>
              <a:gd name="connsiteY4" fmla="*/ 0 h 451354"/>
              <a:gd name="connsiteX5" fmla="*/ 191216 w 587196"/>
              <a:gd name="connsiteY5" fmla="*/ 237784 h 451354"/>
              <a:gd name="connsiteX6" fmla="*/ 191216 w 587196"/>
              <a:gd name="connsiteY6" fmla="*/ 262434 h 451354"/>
              <a:gd name="connsiteX7" fmla="*/ 347741 w 587196"/>
              <a:gd name="connsiteY7" fmla="*/ 262434 h 451354"/>
              <a:gd name="connsiteX8" fmla="*/ 347741 w 587196"/>
              <a:gd name="connsiteY8" fmla="*/ 345503 h 451354"/>
              <a:gd name="connsiteX9" fmla="*/ 378553 w 587196"/>
              <a:gd name="connsiteY9" fmla="*/ 345503 h 451354"/>
              <a:gd name="connsiteX10" fmla="*/ 378553 w 587196"/>
              <a:gd name="connsiteY10" fmla="*/ 262434 h 451354"/>
              <a:gd name="connsiteX11" fmla="*/ 425634 w 587196"/>
              <a:gd name="connsiteY11" fmla="*/ 262434 h 451354"/>
              <a:gd name="connsiteX12" fmla="*/ 425634 w 587196"/>
              <a:gd name="connsiteY12" fmla="*/ 236551 h 451354"/>
              <a:gd name="connsiteX13" fmla="*/ 378553 w 587196"/>
              <a:gd name="connsiteY13" fmla="*/ 236551 h 451354"/>
              <a:gd name="connsiteX14" fmla="*/ 378553 w 587196"/>
              <a:gd name="connsiteY14" fmla="*/ 0 h 451354"/>
              <a:gd name="connsiteX15" fmla="*/ 429440 w 587196"/>
              <a:gd name="connsiteY15" fmla="*/ 0 h 451354"/>
              <a:gd name="connsiteX16" fmla="*/ 587196 w 587196"/>
              <a:gd name="connsiteY16" fmla="*/ 157756 h 451354"/>
              <a:gd name="connsiteX17" fmla="*/ 293598 w 587196"/>
              <a:gd name="connsiteY17" fmla="*/ 451354 h 451354"/>
              <a:gd name="connsiteX18" fmla="*/ 0 w 587196"/>
              <a:gd name="connsiteY18" fmla="*/ 157756 h 451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87196" h="451354">
                <a:moveTo>
                  <a:pt x="347741" y="39601"/>
                </a:moveTo>
                <a:lnTo>
                  <a:pt x="347741" y="236551"/>
                </a:lnTo>
                <a:lnTo>
                  <a:pt x="222521" y="236551"/>
                </a:lnTo>
                <a:close/>
                <a:moveTo>
                  <a:pt x="157756" y="0"/>
                </a:moveTo>
                <a:lnTo>
                  <a:pt x="343622" y="0"/>
                </a:lnTo>
                <a:lnTo>
                  <a:pt x="191216" y="237784"/>
                </a:lnTo>
                <a:lnTo>
                  <a:pt x="191216" y="262434"/>
                </a:lnTo>
                <a:lnTo>
                  <a:pt x="347741" y="262434"/>
                </a:lnTo>
                <a:lnTo>
                  <a:pt x="347741" y="345503"/>
                </a:lnTo>
                <a:lnTo>
                  <a:pt x="378553" y="345503"/>
                </a:lnTo>
                <a:lnTo>
                  <a:pt x="378553" y="262434"/>
                </a:lnTo>
                <a:lnTo>
                  <a:pt x="425634" y="262434"/>
                </a:lnTo>
                <a:lnTo>
                  <a:pt x="425634" y="236551"/>
                </a:lnTo>
                <a:lnTo>
                  <a:pt x="378553" y="236551"/>
                </a:lnTo>
                <a:lnTo>
                  <a:pt x="378553" y="0"/>
                </a:lnTo>
                <a:lnTo>
                  <a:pt x="429440" y="0"/>
                </a:lnTo>
                <a:lnTo>
                  <a:pt x="587196" y="157756"/>
                </a:lnTo>
                <a:lnTo>
                  <a:pt x="293598" y="451354"/>
                </a:lnTo>
                <a:lnTo>
                  <a:pt x="0" y="1577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155" name="组合 154">
            <a:extLst>
              <a:ext uri="{FF2B5EF4-FFF2-40B4-BE49-F238E27FC236}">
                <a16:creationId xmlns="" xmlns:a16="http://schemas.microsoft.com/office/drawing/2014/main" id="{95B74ADB-95E7-49F2-8181-B2096F509FC3}"/>
              </a:ext>
            </a:extLst>
          </p:cNvPr>
          <p:cNvGrpSpPr/>
          <p:nvPr/>
        </p:nvGrpSpPr>
        <p:grpSpPr>
          <a:xfrm>
            <a:off x="2123281" y="1655763"/>
            <a:ext cx="8037513" cy="3546475"/>
            <a:chOff x="2130425" y="2136776"/>
            <a:chExt cx="8037513" cy="3546475"/>
          </a:xfrm>
        </p:grpSpPr>
        <p:sp>
          <p:nvSpPr>
            <p:cNvPr id="108" name="MH_Other_1">
              <a:extLst>
                <a:ext uri="{FF2B5EF4-FFF2-40B4-BE49-F238E27FC236}">
                  <a16:creationId xmlns="" xmlns:a16="http://schemas.microsoft.com/office/drawing/2014/main" id="{E68A3414-6C68-4484-A9DB-0CBA9F9302D1}"/>
                </a:ext>
              </a:extLst>
            </p:cNvPr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2130425" y="2327275"/>
              <a:ext cx="1004888" cy="65563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144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rgbClr val="FFFFFF"/>
                  </a:solidFill>
                </a:rPr>
                <a:t>A</a:t>
              </a:r>
              <a:endParaRPr lang="zh-CN" altLang="en-US" sz="2400">
                <a:solidFill>
                  <a:srgbClr val="FFFFFF"/>
                </a:solidFill>
              </a:endParaRPr>
            </a:p>
          </p:txBody>
        </p:sp>
        <p:sp>
          <p:nvSpPr>
            <p:cNvPr id="118" name="MH_SubTitle_1">
              <a:extLst>
                <a:ext uri="{FF2B5EF4-FFF2-40B4-BE49-F238E27FC236}">
                  <a16:creationId xmlns="" xmlns:a16="http://schemas.microsoft.com/office/drawing/2014/main" id="{DA2BFF23-710F-41FD-81B1-1FD7CBF18971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3298825" y="2136776"/>
              <a:ext cx="2476500" cy="1171575"/>
            </a:xfrm>
            <a:prstGeom prst="rect">
              <a:avLst/>
            </a:prstGeom>
          </p:spPr>
          <p:txBody>
            <a:bodyPr anchor="ctr">
              <a:normAutofit fontScale="92500"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kern="0" dirty="0">
                  <a:cs typeface="宋体" panose="02010600030101010101" pitchFamily="2" charset="-122"/>
                </a:rPr>
                <a:t>SED DO EIUSMOD TEMPOR INCIDIDUNT UT LABORE ET SED DO</a:t>
              </a:r>
              <a:endParaRPr lang="zh-CN" altLang="en-US" dirty="0"/>
            </a:p>
          </p:txBody>
        </p:sp>
        <p:sp>
          <p:nvSpPr>
            <p:cNvPr id="120" name="MH_Other_6">
              <a:extLst>
                <a:ext uri="{FF2B5EF4-FFF2-40B4-BE49-F238E27FC236}">
                  <a16:creationId xmlns="" xmlns:a16="http://schemas.microsoft.com/office/drawing/2014/main" id="{A9F4CFC7-3F21-4E83-B482-08E30A12DE3A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2130425" y="4702175"/>
              <a:ext cx="1004888" cy="655638"/>
            </a:xfrm>
            <a:prstGeom prst="triangle">
              <a:avLst/>
            </a:prstGeom>
            <a:solidFill>
              <a:srgbClr val="5DBAFF"/>
            </a:solidFill>
          </p:spPr>
          <p:txBody>
            <a:bodyPr bIns="144000" anchor="ctr"/>
            <a:lstStyle/>
            <a:p>
              <a:pPr algn="ctr">
                <a:defRPr/>
              </a:pPr>
              <a:r>
                <a:rPr lang="en-US" altLang="zh-CN" sz="2400" dirty="0">
                  <a:solidFill>
                    <a:srgbClr val="FFFFFF"/>
                  </a:solidFill>
                </a:rPr>
                <a:t>C</a:t>
              </a:r>
              <a:endParaRPr lang="zh-CN" altLang="en-US" sz="2400" dirty="0" err="1">
                <a:solidFill>
                  <a:srgbClr val="FFFFFF"/>
                </a:solidFill>
              </a:endParaRPr>
            </a:p>
          </p:txBody>
        </p:sp>
        <p:sp>
          <p:nvSpPr>
            <p:cNvPr id="130" name="MH_SubTitle_3">
              <a:extLst>
                <a:ext uri="{FF2B5EF4-FFF2-40B4-BE49-F238E27FC236}">
                  <a16:creationId xmlns="" xmlns:a16="http://schemas.microsoft.com/office/drawing/2014/main" id="{FAB07D63-FFC4-4DA8-B226-65664EDC737F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3298825" y="4511676"/>
              <a:ext cx="2476500" cy="1171575"/>
            </a:xfrm>
            <a:prstGeom prst="rect">
              <a:avLst/>
            </a:prstGeom>
          </p:spPr>
          <p:txBody>
            <a:bodyPr anchor="ctr">
              <a:normAutofit fontScale="92500"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kern="0" dirty="0">
                  <a:cs typeface="宋体" panose="02010600030101010101" pitchFamily="2" charset="-122"/>
                </a:rPr>
                <a:t>SED DO EIUSMOD TEMPOR INCIDIDUNT UT LABORE</a:t>
              </a:r>
              <a:r>
                <a:rPr lang="en-US" altLang="zh-CN" kern="0">
                  <a:cs typeface="宋体" panose="02010600030101010101" pitchFamily="2" charset="-122"/>
                </a:rPr>
                <a:t> ET SED DO</a:t>
              </a:r>
              <a:endParaRPr lang="zh-CN" altLang="en-US" dirty="0"/>
            </a:p>
          </p:txBody>
        </p:sp>
        <p:sp>
          <p:nvSpPr>
            <p:cNvPr id="132" name="MH_Other_11">
              <a:extLst>
                <a:ext uri="{FF2B5EF4-FFF2-40B4-BE49-F238E27FC236}">
                  <a16:creationId xmlns="" xmlns:a16="http://schemas.microsoft.com/office/drawing/2014/main" id="{501D03BB-F84B-40C9-8989-FD5A5B4826DF}"/>
                </a:ext>
              </a:extLst>
            </p:cNvPr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6521451" y="2327275"/>
              <a:ext cx="1006475" cy="655638"/>
            </a:xfrm>
            <a:prstGeom prst="triangle">
              <a:avLst>
                <a:gd name="adj" fmla="val 50000"/>
              </a:avLst>
            </a:prstGeom>
            <a:solidFill>
              <a:srgbClr val="199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144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rgbClr val="FFFFFF"/>
                  </a:solidFill>
                </a:rPr>
                <a:t>B</a:t>
              </a:r>
              <a:endParaRPr lang="zh-CN" altLang="en-US" sz="2400">
                <a:solidFill>
                  <a:srgbClr val="FFFFFF"/>
                </a:solidFill>
              </a:endParaRPr>
            </a:p>
          </p:txBody>
        </p:sp>
        <p:sp>
          <p:nvSpPr>
            <p:cNvPr id="138" name="MH_Other_14">
              <a:extLst>
                <a:ext uri="{FF2B5EF4-FFF2-40B4-BE49-F238E27FC236}">
                  <a16:creationId xmlns="" xmlns:a16="http://schemas.microsoft.com/office/drawing/2014/main" id="{FB35B72C-B8FE-4F87-A5EE-F2F6F63E3AAD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7380288" y="2452688"/>
              <a:ext cx="273050" cy="201612"/>
            </a:xfrm>
            <a:prstGeom prst="triangle">
              <a:avLst/>
            </a:prstGeom>
            <a:solidFill>
              <a:srgbClr val="FFFFFF"/>
            </a:solidFill>
          </p:spPr>
          <p:txBody>
            <a:bodyPr anchor="ctr"/>
            <a:lstStyle/>
            <a:p>
              <a:pPr algn="just">
                <a:lnSpc>
                  <a:spcPct val="130000"/>
                </a:lnSpc>
                <a:defRPr/>
              </a:pPr>
              <a:endParaRPr lang="zh-CN" altLang="en-US" dirty="0" err="1">
                <a:solidFill>
                  <a:srgbClr val="FFFFFF"/>
                </a:solidFill>
              </a:endParaRPr>
            </a:p>
          </p:txBody>
        </p:sp>
        <p:sp>
          <p:nvSpPr>
            <p:cNvPr id="142" name="MH_SubTitle_2">
              <a:extLst>
                <a:ext uri="{FF2B5EF4-FFF2-40B4-BE49-F238E27FC236}">
                  <a16:creationId xmlns="" xmlns:a16="http://schemas.microsoft.com/office/drawing/2014/main" id="{14B59FC5-7055-4349-9914-B5FF8EAE490A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7691438" y="2136776"/>
              <a:ext cx="2476500" cy="1171575"/>
            </a:xfrm>
            <a:prstGeom prst="rect">
              <a:avLst/>
            </a:prstGeom>
          </p:spPr>
          <p:txBody>
            <a:bodyPr anchor="ctr">
              <a:normAutofit fontScale="92500"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kern="0" dirty="0">
                  <a:cs typeface="宋体" panose="02010600030101010101" pitchFamily="2" charset="-122"/>
                </a:rPr>
                <a:t>SED DO EIUSMOD TEMPOR INCIDIDUNT UT LABORE</a:t>
              </a:r>
              <a:r>
                <a:rPr lang="en-US" altLang="zh-CN" kern="0">
                  <a:cs typeface="宋体" panose="02010600030101010101" pitchFamily="2" charset="-122"/>
                </a:rPr>
                <a:t> ET SED DO</a:t>
              </a:r>
              <a:endParaRPr lang="zh-CN" altLang="en-US" dirty="0"/>
            </a:p>
          </p:txBody>
        </p:sp>
        <p:sp>
          <p:nvSpPr>
            <p:cNvPr id="144" name="MH_Other_16">
              <a:extLst>
                <a:ext uri="{FF2B5EF4-FFF2-40B4-BE49-F238E27FC236}">
                  <a16:creationId xmlns="" xmlns:a16="http://schemas.microsoft.com/office/drawing/2014/main" id="{B107CFB7-D1D0-49C4-A002-30315D18052D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6521451" y="4702175"/>
              <a:ext cx="1006475" cy="655638"/>
            </a:xfrm>
            <a:prstGeom prst="triangle">
              <a:avLst/>
            </a:prstGeom>
            <a:solidFill>
              <a:srgbClr val="7093D2"/>
            </a:solidFill>
          </p:spPr>
          <p:txBody>
            <a:bodyPr bIns="144000" anchor="ctr"/>
            <a:lstStyle/>
            <a:p>
              <a:pPr algn="ctr">
                <a:defRPr/>
              </a:pPr>
              <a:r>
                <a:rPr lang="en-US" altLang="zh-CN" sz="2400" dirty="0">
                  <a:solidFill>
                    <a:srgbClr val="FFFFFF"/>
                  </a:solidFill>
                </a:rPr>
                <a:t>D</a:t>
              </a:r>
              <a:endParaRPr lang="zh-CN" altLang="en-US" sz="2400" dirty="0" err="1">
                <a:solidFill>
                  <a:srgbClr val="FFFFFF"/>
                </a:solidFill>
              </a:endParaRPr>
            </a:p>
          </p:txBody>
        </p:sp>
        <p:sp>
          <p:nvSpPr>
            <p:cNvPr id="154" name="MH_SubTitle_4">
              <a:extLst>
                <a:ext uri="{FF2B5EF4-FFF2-40B4-BE49-F238E27FC236}">
                  <a16:creationId xmlns="" xmlns:a16="http://schemas.microsoft.com/office/drawing/2014/main" id="{46F34E19-AD44-4B63-A925-A3499FEA5E3B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7691438" y="4511676"/>
              <a:ext cx="2476500" cy="1171575"/>
            </a:xfrm>
            <a:prstGeom prst="rect">
              <a:avLst/>
            </a:prstGeom>
          </p:spPr>
          <p:txBody>
            <a:bodyPr anchor="ctr">
              <a:normAutofit fontScale="92500"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kern="0" dirty="0">
                  <a:cs typeface="宋体" panose="02010600030101010101" pitchFamily="2" charset="-122"/>
                </a:rPr>
                <a:t>SED DO EIUSMOD TEMPOR INCIDIDUNT UT LABORE</a:t>
              </a:r>
              <a:r>
                <a:rPr lang="en-US" altLang="zh-CN" kern="0">
                  <a:cs typeface="宋体" panose="02010600030101010101" pitchFamily="2" charset="-122"/>
                </a:rPr>
                <a:t> ET SED DO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02443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DBFE84C-A8A2-4995-BDE0-FFA767460D13}"/>
              </a:ext>
            </a:extLst>
          </p:cNvPr>
          <p:cNvGrpSpPr/>
          <p:nvPr/>
        </p:nvGrpSpPr>
        <p:grpSpPr>
          <a:xfrm>
            <a:off x="0" y="-125119"/>
            <a:ext cx="203200" cy="773460"/>
            <a:chOff x="0" y="0"/>
            <a:chExt cx="7910286" cy="6858000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AEAC29F6-4F75-41C3-ACA1-91B8235AC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10286" cy="6857999"/>
            </a:xfrm>
            <a:prstGeom prst="rect">
              <a:avLst/>
            </a:prstGeom>
          </p:spPr>
        </p:pic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B7DBB0E-70C4-4E4E-A6B8-5B23EAA474EC}"/>
                </a:ext>
              </a:extLst>
            </p:cNvPr>
            <p:cNvSpPr/>
            <p:nvPr/>
          </p:nvSpPr>
          <p:spPr>
            <a:xfrm>
              <a:off x="0" y="1743"/>
              <a:ext cx="7910286" cy="6856257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36163659-E02C-4327-BE9F-785C4BCA0A20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486426"/>
            <a:ext cx="12192000" cy="451354"/>
          </a:xfrm>
          <a:prstGeom prst="rect">
            <a:avLst/>
          </a:prstGeom>
        </p:spPr>
      </p:pic>
      <p:grpSp>
        <p:nvGrpSpPr>
          <p:cNvPr id="156" name="组合 155">
            <a:extLst>
              <a:ext uri="{FF2B5EF4-FFF2-40B4-BE49-F238E27FC236}">
                <a16:creationId xmlns="" xmlns:a16="http://schemas.microsoft.com/office/drawing/2014/main" id="{813CF380-4FFB-42C1-A3AD-6C133F46DEC2}"/>
              </a:ext>
            </a:extLst>
          </p:cNvPr>
          <p:cNvGrpSpPr/>
          <p:nvPr/>
        </p:nvGrpSpPr>
        <p:grpSpPr>
          <a:xfrm>
            <a:off x="-19050" y="6486426"/>
            <a:ext cx="12211050" cy="451354"/>
            <a:chOff x="-19050" y="6350584"/>
            <a:chExt cx="12211050" cy="587196"/>
          </a:xfrm>
        </p:grpSpPr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B34F3E87-654C-4D8E-BA8F-08D760048A26}"/>
                </a:ext>
              </a:extLst>
            </p:cNvPr>
            <p:cNvSpPr/>
            <p:nvPr/>
          </p:nvSpPr>
          <p:spPr>
            <a:xfrm>
              <a:off x="0" y="6353154"/>
              <a:ext cx="12192000" cy="584626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BF58DB83-832B-4BAC-BA1D-5E165BD65A9F}"/>
                </a:ext>
              </a:extLst>
            </p:cNvPr>
            <p:cNvSpPr/>
            <p:nvPr/>
          </p:nvSpPr>
          <p:spPr>
            <a:xfrm>
              <a:off x="-19050" y="6350584"/>
              <a:ext cx="2461498" cy="5847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0286D732-A4D8-4F2B-9E14-A4362EAB5293}"/>
              </a:ext>
            </a:extLst>
          </p:cNvPr>
          <p:cNvSpPr txBox="1"/>
          <p:nvPr/>
        </p:nvSpPr>
        <p:spPr>
          <a:xfrm>
            <a:off x="-43540" y="125121"/>
            <a:ext cx="277222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/>
              <a:t>请输入标题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1A6D2AC4-AC02-45E9-AED6-71A1BF8FF631}"/>
              </a:ext>
            </a:extLst>
          </p:cNvPr>
          <p:cNvSpPr txBox="1"/>
          <p:nvPr/>
        </p:nvSpPr>
        <p:spPr>
          <a:xfrm>
            <a:off x="-65404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C85DF"/>
                </a:solidFill>
              </a:rPr>
              <a:t>研究背景与现状</a:t>
            </a:r>
          </a:p>
        </p:txBody>
      </p:sp>
      <p:sp>
        <p:nvSpPr>
          <p:cNvPr id="158" name="任意多边形: 形状 157">
            <a:extLst>
              <a:ext uri="{FF2B5EF4-FFF2-40B4-BE49-F238E27FC236}">
                <a16:creationId xmlns="" xmlns:a16="http://schemas.microsoft.com/office/drawing/2014/main" id="{F22F6404-CFC7-4EA2-88A5-9A61A19D15B2}"/>
              </a:ext>
            </a:extLst>
          </p:cNvPr>
          <p:cNvSpPr/>
          <p:nvPr/>
        </p:nvSpPr>
        <p:spPr>
          <a:xfrm>
            <a:off x="-43540" y="6454232"/>
            <a:ext cx="587196" cy="483548"/>
          </a:xfrm>
          <a:custGeom>
            <a:avLst/>
            <a:gdLst>
              <a:gd name="connsiteX0" fmla="*/ 189950 w 587196"/>
              <a:gd name="connsiteY0" fmla="*/ 0 h 483548"/>
              <a:gd name="connsiteX1" fmla="*/ 397246 w 587196"/>
              <a:gd name="connsiteY1" fmla="*/ 0 h 483548"/>
              <a:gd name="connsiteX2" fmla="*/ 587196 w 587196"/>
              <a:gd name="connsiteY2" fmla="*/ 189950 h 483548"/>
              <a:gd name="connsiteX3" fmla="*/ 413555 w 587196"/>
              <a:gd name="connsiteY3" fmla="*/ 363591 h 483548"/>
              <a:gd name="connsiteX4" fmla="*/ 413555 w 587196"/>
              <a:gd name="connsiteY4" fmla="*/ 351322 h 483548"/>
              <a:gd name="connsiteX5" fmla="*/ 337881 w 587196"/>
              <a:gd name="connsiteY5" fmla="*/ 351322 h 483548"/>
              <a:gd name="connsiteX6" fmla="*/ 337881 w 587196"/>
              <a:gd name="connsiteY6" fmla="*/ 30383 h 483548"/>
              <a:gd name="connsiteX7" fmla="*/ 310520 w 587196"/>
              <a:gd name="connsiteY7" fmla="*/ 30383 h 483548"/>
              <a:gd name="connsiteX8" fmla="*/ 227697 w 587196"/>
              <a:gd name="connsiteY8" fmla="*/ 87077 h 483548"/>
              <a:gd name="connsiteX9" fmla="*/ 227697 w 587196"/>
              <a:gd name="connsiteY9" fmla="*/ 115424 h 483548"/>
              <a:gd name="connsiteX10" fmla="*/ 307069 w 587196"/>
              <a:gd name="connsiteY10" fmla="*/ 62674 h 483548"/>
              <a:gd name="connsiteX11" fmla="*/ 307069 w 587196"/>
              <a:gd name="connsiteY11" fmla="*/ 351322 h 483548"/>
              <a:gd name="connsiteX12" fmla="*/ 218330 w 587196"/>
              <a:gd name="connsiteY12" fmla="*/ 351322 h 483548"/>
              <a:gd name="connsiteX13" fmla="*/ 218330 w 587196"/>
              <a:gd name="connsiteY13" fmla="*/ 377697 h 483548"/>
              <a:gd name="connsiteX14" fmla="*/ 399449 w 587196"/>
              <a:gd name="connsiteY14" fmla="*/ 377697 h 483548"/>
              <a:gd name="connsiteX15" fmla="*/ 293598 w 587196"/>
              <a:gd name="connsiteY15" fmla="*/ 483548 h 483548"/>
              <a:gd name="connsiteX16" fmla="*/ 0 w 587196"/>
              <a:gd name="connsiteY16" fmla="*/ 189950 h 483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7196" h="483548">
                <a:moveTo>
                  <a:pt x="189950" y="0"/>
                </a:moveTo>
                <a:lnTo>
                  <a:pt x="397246" y="0"/>
                </a:lnTo>
                <a:lnTo>
                  <a:pt x="587196" y="189950"/>
                </a:lnTo>
                <a:lnTo>
                  <a:pt x="413555" y="363591"/>
                </a:lnTo>
                <a:lnTo>
                  <a:pt x="413555" y="351322"/>
                </a:lnTo>
                <a:lnTo>
                  <a:pt x="337881" y="351322"/>
                </a:lnTo>
                <a:lnTo>
                  <a:pt x="337881" y="30383"/>
                </a:lnTo>
                <a:lnTo>
                  <a:pt x="310520" y="30383"/>
                </a:lnTo>
                <a:lnTo>
                  <a:pt x="227697" y="87077"/>
                </a:lnTo>
                <a:lnTo>
                  <a:pt x="227697" y="115424"/>
                </a:lnTo>
                <a:lnTo>
                  <a:pt x="307069" y="62674"/>
                </a:lnTo>
                <a:lnTo>
                  <a:pt x="307069" y="351322"/>
                </a:lnTo>
                <a:lnTo>
                  <a:pt x="218330" y="351322"/>
                </a:lnTo>
                <a:lnTo>
                  <a:pt x="218330" y="377697"/>
                </a:lnTo>
                <a:lnTo>
                  <a:pt x="399449" y="377697"/>
                </a:lnTo>
                <a:lnTo>
                  <a:pt x="293598" y="483548"/>
                </a:lnTo>
                <a:lnTo>
                  <a:pt x="0" y="189950"/>
                </a:lnTo>
                <a:close/>
              </a:path>
            </a:pathLst>
          </a:custGeom>
          <a:solidFill>
            <a:srgbClr val="0C8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400">
              <a:solidFill>
                <a:srgbClr val="0C85DF"/>
              </a:solidFill>
            </a:endParaRPr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CC1E52F1-2BC3-4546-9CE5-9A5F7106590A}"/>
              </a:ext>
            </a:extLst>
          </p:cNvPr>
          <p:cNvSpPr txBox="1"/>
          <p:nvPr/>
        </p:nvSpPr>
        <p:spPr>
          <a:xfrm>
            <a:off x="2408235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</a:rPr>
              <a:t>研究方法与思路</a:t>
            </a:r>
          </a:p>
        </p:txBody>
      </p:sp>
      <p:sp>
        <p:nvSpPr>
          <p:cNvPr id="160" name="任意多边形: 形状 159">
            <a:extLst>
              <a:ext uri="{FF2B5EF4-FFF2-40B4-BE49-F238E27FC236}">
                <a16:creationId xmlns="" xmlns:a16="http://schemas.microsoft.com/office/drawing/2014/main" id="{C9C950F4-B6D2-4382-BA68-0463AA524939}"/>
              </a:ext>
            </a:extLst>
          </p:cNvPr>
          <p:cNvSpPr/>
          <p:nvPr/>
        </p:nvSpPr>
        <p:spPr>
          <a:xfrm>
            <a:off x="3018742" y="6454232"/>
            <a:ext cx="587196" cy="483548"/>
          </a:xfrm>
          <a:custGeom>
            <a:avLst/>
            <a:gdLst>
              <a:gd name="connsiteX0" fmla="*/ 189950 w 587196"/>
              <a:gd name="connsiteY0" fmla="*/ 0 h 483548"/>
              <a:gd name="connsiteX1" fmla="*/ 397246 w 587196"/>
              <a:gd name="connsiteY1" fmla="*/ 0 h 483548"/>
              <a:gd name="connsiteX2" fmla="*/ 587196 w 587196"/>
              <a:gd name="connsiteY2" fmla="*/ 189950 h 483548"/>
              <a:gd name="connsiteX3" fmla="*/ 417992 w 587196"/>
              <a:gd name="connsiteY3" fmla="*/ 359154 h 483548"/>
              <a:gd name="connsiteX4" fmla="*/ 417992 w 587196"/>
              <a:gd name="connsiteY4" fmla="*/ 349843 h 483548"/>
              <a:gd name="connsiteX5" fmla="*/ 243473 w 587196"/>
              <a:gd name="connsiteY5" fmla="*/ 349843 h 483548"/>
              <a:gd name="connsiteX6" fmla="*/ 327528 w 587196"/>
              <a:gd name="connsiteY6" fmla="*/ 250258 h 483548"/>
              <a:gd name="connsiteX7" fmla="*/ 381264 w 587196"/>
              <a:gd name="connsiteY7" fmla="*/ 197138 h 483548"/>
              <a:gd name="connsiteX8" fmla="*/ 404928 w 587196"/>
              <a:gd name="connsiteY8" fmla="*/ 158315 h 483548"/>
              <a:gd name="connsiteX9" fmla="*/ 412816 w 587196"/>
              <a:gd name="connsiteY9" fmla="*/ 116657 h 483548"/>
              <a:gd name="connsiteX10" fmla="*/ 386441 w 587196"/>
              <a:gd name="connsiteY10" fmla="*/ 49363 h 483548"/>
              <a:gd name="connsiteX11" fmla="*/ 312985 w 587196"/>
              <a:gd name="connsiteY11" fmla="*/ 25207 h 483548"/>
              <a:gd name="connsiteX12" fmla="*/ 242857 w 587196"/>
              <a:gd name="connsiteY12" fmla="*/ 49117 h 483548"/>
              <a:gd name="connsiteX13" fmla="*/ 211675 w 587196"/>
              <a:gd name="connsiteY13" fmla="*/ 111974 h 483548"/>
              <a:gd name="connsiteX14" fmla="*/ 243226 w 587196"/>
              <a:gd name="connsiteY14" fmla="*/ 115917 h 483548"/>
              <a:gd name="connsiteX15" fmla="*/ 265041 w 587196"/>
              <a:gd name="connsiteY15" fmla="*/ 68960 h 483548"/>
              <a:gd name="connsiteX16" fmla="*/ 312738 w 587196"/>
              <a:gd name="connsiteY16" fmla="*/ 51828 h 483548"/>
              <a:gd name="connsiteX17" fmla="*/ 362777 w 587196"/>
              <a:gd name="connsiteY17" fmla="*/ 69206 h 483548"/>
              <a:gd name="connsiteX18" fmla="*/ 380771 w 587196"/>
              <a:gd name="connsiteY18" fmla="*/ 118629 h 483548"/>
              <a:gd name="connsiteX19" fmla="*/ 363640 w 587196"/>
              <a:gd name="connsiteY19" fmla="*/ 171872 h 483548"/>
              <a:gd name="connsiteX20" fmla="*/ 303618 w 587196"/>
              <a:gd name="connsiteY20" fmla="*/ 234236 h 483548"/>
              <a:gd name="connsiteX21" fmla="*/ 240392 w 587196"/>
              <a:gd name="connsiteY21" fmla="*/ 298695 h 483548"/>
              <a:gd name="connsiteX22" fmla="*/ 207484 w 587196"/>
              <a:gd name="connsiteY22" fmla="*/ 355512 h 483548"/>
              <a:gd name="connsiteX23" fmla="*/ 207484 w 587196"/>
              <a:gd name="connsiteY23" fmla="*/ 377697 h 483548"/>
              <a:gd name="connsiteX24" fmla="*/ 399449 w 587196"/>
              <a:gd name="connsiteY24" fmla="*/ 377697 h 483548"/>
              <a:gd name="connsiteX25" fmla="*/ 293598 w 587196"/>
              <a:gd name="connsiteY25" fmla="*/ 483548 h 483548"/>
              <a:gd name="connsiteX26" fmla="*/ 0 w 587196"/>
              <a:gd name="connsiteY26" fmla="*/ 189950 h 483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87196" h="483548">
                <a:moveTo>
                  <a:pt x="189950" y="0"/>
                </a:moveTo>
                <a:lnTo>
                  <a:pt x="397246" y="0"/>
                </a:lnTo>
                <a:lnTo>
                  <a:pt x="587196" y="189950"/>
                </a:lnTo>
                <a:lnTo>
                  <a:pt x="417992" y="359154"/>
                </a:lnTo>
                <a:lnTo>
                  <a:pt x="417992" y="349843"/>
                </a:lnTo>
                <a:lnTo>
                  <a:pt x="243473" y="349843"/>
                </a:lnTo>
                <a:cubicBezTo>
                  <a:pt x="255140" y="322892"/>
                  <a:pt x="283159" y="289698"/>
                  <a:pt x="327528" y="250258"/>
                </a:cubicBezTo>
                <a:cubicBezTo>
                  <a:pt x="352835" y="227745"/>
                  <a:pt x="370747" y="210038"/>
                  <a:pt x="381264" y="197138"/>
                </a:cubicBezTo>
                <a:cubicBezTo>
                  <a:pt x="391782" y="184238"/>
                  <a:pt x="399670" y="171297"/>
                  <a:pt x="404928" y="158315"/>
                </a:cubicBezTo>
                <a:cubicBezTo>
                  <a:pt x="410187" y="145333"/>
                  <a:pt x="412816" y="131447"/>
                  <a:pt x="412816" y="116657"/>
                </a:cubicBezTo>
                <a:cubicBezTo>
                  <a:pt x="412816" y="87899"/>
                  <a:pt x="404024" y="65468"/>
                  <a:pt x="386441" y="49363"/>
                </a:cubicBezTo>
                <a:cubicBezTo>
                  <a:pt x="368857" y="33259"/>
                  <a:pt x="344372" y="25207"/>
                  <a:pt x="312985" y="25207"/>
                </a:cubicBezTo>
                <a:cubicBezTo>
                  <a:pt x="284556" y="25207"/>
                  <a:pt x="261180" y="33177"/>
                  <a:pt x="242857" y="49117"/>
                </a:cubicBezTo>
                <a:cubicBezTo>
                  <a:pt x="224534" y="65057"/>
                  <a:pt x="214140" y="86009"/>
                  <a:pt x="211675" y="111974"/>
                </a:cubicBezTo>
                <a:lnTo>
                  <a:pt x="243226" y="115917"/>
                </a:lnTo>
                <a:cubicBezTo>
                  <a:pt x="245363" y="96033"/>
                  <a:pt x="252634" y="80381"/>
                  <a:pt x="265041" y="68960"/>
                </a:cubicBezTo>
                <a:cubicBezTo>
                  <a:pt x="277448" y="57539"/>
                  <a:pt x="293347" y="51828"/>
                  <a:pt x="312738" y="51828"/>
                </a:cubicBezTo>
                <a:cubicBezTo>
                  <a:pt x="334101" y="51828"/>
                  <a:pt x="350781" y="57621"/>
                  <a:pt x="362777" y="69206"/>
                </a:cubicBezTo>
                <a:cubicBezTo>
                  <a:pt x="374773" y="80792"/>
                  <a:pt x="380771" y="97266"/>
                  <a:pt x="380771" y="118629"/>
                </a:cubicBezTo>
                <a:cubicBezTo>
                  <a:pt x="380771" y="137198"/>
                  <a:pt x="375061" y="154946"/>
                  <a:pt x="363640" y="171872"/>
                </a:cubicBezTo>
                <a:cubicBezTo>
                  <a:pt x="352219" y="188798"/>
                  <a:pt x="332212" y="209586"/>
                  <a:pt x="303618" y="234236"/>
                </a:cubicBezTo>
                <a:cubicBezTo>
                  <a:pt x="275846" y="258393"/>
                  <a:pt x="254771" y="279879"/>
                  <a:pt x="240392" y="298695"/>
                </a:cubicBezTo>
                <a:cubicBezTo>
                  <a:pt x="226013" y="317511"/>
                  <a:pt x="215044" y="336450"/>
                  <a:pt x="207484" y="355512"/>
                </a:cubicBezTo>
                <a:lnTo>
                  <a:pt x="207484" y="377697"/>
                </a:lnTo>
                <a:lnTo>
                  <a:pt x="399449" y="377697"/>
                </a:lnTo>
                <a:lnTo>
                  <a:pt x="293598" y="483548"/>
                </a:lnTo>
                <a:lnTo>
                  <a:pt x="0" y="18995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F091D9F4-2F14-4B7B-A4CD-FB5B5C6D89E3}"/>
              </a:ext>
            </a:extLst>
          </p:cNvPr>
          <p:cNvSpPr txBox="1"/>
          <p:nvPr/>
        </p:nvSpPr>
        <p:spPr>
          <a:xfrm>
            <a:off x="547051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</a:rPr>
              <a:t>关键知识与分析</a:t>
            </a:r>
          </a:p>
        </p:txBody>
      </p:sp>
      <p:sp>
        <p:nvSpPr>
          <p:cNvPr id="162" name="任意多边形: 形状 161">
            <a:extLst>
              <a:ext uri="{FF2B5EF4-FFF2-40B4-BE49-F238E27FC236}">
                <a16:creationId xmlns="" xmlns:a16="http://schemas.microsoft.com/office/drawing/2014/main" id="{4A5BBEAA-A667-44A6-99C0-AA172DBFA923}"/>
              </a:ext>
            </a:extLst>
          </p:cNvPr>
          <p:cNvSpPr/>
          <p:nvPr/>
        </p:nvSpPr>
        <p:spPr>
          <a:xfrm>
            <a:off x="6077493" y="6465248"/>
            <a:ext cx="587196" cy="472532"/>
          </a:xfrm>
          <a:custGeom>
            <a:avLst/>
            <a:gdLst>
              <a:gd name="connsiteX0" fmla="*/ 310027 w 587196"/>
              <a:gd name="connsiteY0" fmla="*/ 14191 h 472532"/>
              <a:gd name="connsiteX1" fmla="*/ 239652 w 587196"/>
              <a:gd name="connsiteY1" fmla="*/ 36745 h 472532"/>
              <a:gd name="connsiteX2" fmla="*/ 207977 w 587196"/>
              <a:gd name="connsiteY2" fmla="*/ 100465 h 472532"/>
              <a:gd name="connsiteX3" fmla="*/ 239036 w 587196"/>
              <a:gd name="connsiteY3" fmla="*/ 103176 h 472532"/>
              <a:gd name="connsiteX4" fmla="*/ 261097 w 587196"/>
              <a:gd name="connsiteY4" fmla="*/ 55972 h 472532"/>
              <a:gd name="connsiteX5" fmla="*/ 309780 w 587196"/>
              <a:gd name="connsiteY5" fmla="*/ 40566 h 472532"/>
              <a:gd name="connsiteX6" fmla="*/ 360189 w 587196"/>
              <a:gd name="connsiteY6" fmla="*/ 58314 h 472532"/>
              <a:gd name="connsiteX7" fmla="*/ 377321 w 587196"/>
              <a:gd name="connsiteY7" fmla="*/ 108599 h 472532"/>
              <a:gd name="connsiteX8" fmla="*/ 366968 w 587196"/>
              <a:gd name="connsiteY8" fmla="*/ 145450 h 472532"/>
              <a:gd name="connsiteX9" fmla="*/ 338744 w 587196"/>
              <a:gd name="connsiteY9" fmla="*/ 168005 h 472532"/>
              <a:gd name="connsiteX10" fmla="*/ 297702 w 587196"/>
              <a:gd name="connsiteY10" fmla="*/ 175646 h 472532"/>
              <a:gd name="connsiteX11" fmla="*/ 274778 w 587196"/>
              <a:gd name="connsiteY11" fmla="*/ 175646 h 472532"/>
              <a:gd name="connsiteX12" fmla="*/ 274778 w 587196"/>
              <a:gd name="connsiteY12" fmla="*/ 204486 h 472532"/>
              <a:gd name="connsiteX13" fmla="*/ 298442 w 587196"/>
              <a:gd name="connsiteY13" fmla="*/ 204486 h 472532"/>
              <a:gd name="connsiteX14" fmla="*/ 363147 w 587196"/>
              <a:gd name="connsiteY14" fmla="*/ 221494 h 472532"/>
              <a:gd name="connsiteX15" fmla="*/ 386194 w 587196"/>
              <a:gd name="connsiteY15" fmla="*/ 271040 h 472532"/>
              <a:gd name="connsiteX16" fmla="*/ 366844 w 587196"/>
              <a:gd name="connsiteY16" fmla="*/ 326256 h 472532"/>
              <a:gd name="connsiteX17" fmla="*/ 310766 w 587196"/>
              <a:gd name="connsiteY17" fmla="*/ 344989 h 472532"/>
              <a:gd name="connsiteX18" fmla="*/ 232874 w 587196"/>
              <a:gd name="connsiteY18" fmla="*/ 278189 h 472532"/>
              <a:gd name="connsiteX19" fmla="*/ 201075 w 587196"/>
              <a:gd name="connsiteY19" fmla="*/ 281640 h 472532"/>
              <a:gd name="connsiteX20" fmla="*/ 310766 w 587196"/>
              <a:gd name="connsiteY20" fmla="*/ 371611 h 472532"/>
              <a:gd name="connsiteX21" fmla="*/ 390138 w 587196"/>
              <a:gd name="connsiteY21" fmla="*/ 345236 h 472532"/>
              <a:gd name="connsiteX22" fmla="*/ 418239 w 587196"/>
              <a:gd name="connsiteY22" fmla="*/ 271040 h 472532"/>
              <a:gd name="connsiteX23" fmla="*/ 397410 w 587196"/>
              <a:gd name="connsiteY23" fmla="*/ 216195 h 472532"/>
              <a:gd name="connsiteX24" fmla="*/ 339607 w 587196"/>
              <a:gd name="connsiteY24" fmla="*/ 189450 h 472532"/>
              <a:gd name="connsiteX25" fmla="*/ 339607 w 587196"/>
              <a:gd name="connsiteY25" fmla="*/ 188464 h 472532"/>
              <a:gd name="connsiteX26" fmla="*/ 390878 w 587196"/>
              <a:gd name="connsiteY26" fmla="*/ 159501 h 472532"/>
              <a:gd name="connsiteX27" fmla="*/ 409119 w 587196"/>
              <a:gd name="connsiteY27" fmla="*/ 105888 h 472532"/>
              <a:gd name="connsiteX28" fmla="*/ 383113 w 587196"/>
              <a:gd name="connsiteY28" fmla="*/ 38224 h 472532"/>
              <a:gd name="connsiteX29" fmla="*/ 310027 w 587196"/>
              <a:gd name="connsiteY29" fmla="*/ 14191 h 472532"/>
              <a:gd name="connsiteX30" fmla="*/ 178934 w 587196"/>
              <a:gd name="connsiteY30" fmla="*/ 0 h 472532"/>
              <a:gd name="connsiteX31" fmla="*/ 408262 w 587196"/>
              <a:gd name="connsiteY31" fmla="*/ 0 h 472532"/>
              <a:gd name="connsiteX32" fmla="*/ 587196 w 587196"/>
              <a:gd name="connsiteY32" fmla="*/ 178934 h 472532"/>
              <a:gd name="connsiteX33" fmla="*/ 293598 w 587196"/>
              <a:gd name="connsiteY33" fmla="*/ 472532 h 472532"/>
              <a:gd name="connsiteX34" fmla="*/ 0 w 587196"/>
              <a:gd name="connsiteY34" fmla="*/ 178934 h 472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87196" h="472532">
                <a:moveTo>
                  <a:pt x="310027" y="14191"/>
                </a:moveTo>
                <a:cubicBezTo>
                  <a:pt x="281105" y="14191"/>
                  <a:pt x="257646" y="21709"/>
                  <a:pt x="239652" y="36745"/>
                </a:cubicBezTo>
                <a:cubicBezTo>
                  <a:pt x="221658" y="51781"/>
                  <a:pt x="211100" y="73021"/>
                  <a:pt x="207977" y="100465"/>
                </a:cubicBezTo>
                <a:lnTo>
                  <a:pt x="239036" y="103176"/>
                </a:lnTo>
                <a:cubicBezTo>
                  <a:pt x="241172" y="81977"/>
                  <a:pt x="248526" y="66243"/>
                  <a:pt x="261097" y="55972"/>
                </a:cubicBezTo>
                <a:cubicBezTo>
                  <a:pt x="273669" y="45701"/>
                  <a:pt x="289896" y="40566"/>
                  <a:pt x="309780" y="40566"/>
                </a:cubicBezTo>
                <a:cubicBezTo>
                  <a:pt x="331965" y="40566"/>
                  <a:pt x="348768" y="46482"/>
                  <a:pt x="360189" y="58314"/>
                </a:cubicBezTo>
                <a:cubicBezTo>
                  <a:pt x="371610" y="70145"/>
                  <a:pt x="377321" y="86907"/>
                  <a:pt x="377321" y="108599"/>
                </a:cubicBezTo>
                <a:cubicBezTo>
                  <a:pt x="377321" y="123224"/>
                  <a:pt x="373870" y="135508"/>
                  <a:pt x="366968" y="145450"/>
                </a:cubicBezTo>
                <a:cubicBezTo>
                  <a:pt x="360066" y="155392"/>
                  <a:pt x="350658" y="162910"/>
                  <a:pt x="338744" y="168005"/>
                </a:cubicBezTo>
                <a:cubicBezTo>
                  <a:pt x="326830" y="173099"/>
                  <a:pt x="313149" y="175646"/>
                  <a:pt x="297702" y="175646"/>
                </a:cubicBezTo>
                <a:lnTo>
                  <a:pt x="274778" y="175646"/>
                </a:lnTo>
                <a:lnTo>
                  <a:pt x="274778" y="204486"/>
                </a:lnTo>
                <a:lnTo>
                  <a:pt x="298442" y="204486"/>
                </a:lnTo>
                <a:cubicBezTo>
                  <a:pt x="326214" y="204486"/>
                  <a:pt x="347782" y="210156"/>
                  <a:pt x="363147" y="221494"/>
                </a:cubicBezTo>
                <a:cubicBezTo>
                  <a:pt x="378512" y="232833"/>
                  <a:pt x="386194" y="249349"/>
                  <a:pt x="386194" y="271040"/>
                </a:cubicBezTo>
                <a:cubicBezTo>
                  <a:pt x="386194" y="295361"/>
                  <a:pt x="379744" y="313766"/>
                  <a:pt x="366844" y="326256"/>
                </a:cubicBezTo>
                <a:cubicBezTo>
                  <a:pt x="353944" y="338745"/>
                  <a:pt x="335252" y="344989"/>
                  <a:pt x="310766" y="344989"/>
                </a:cubicBezTo>
                <a:cubicBezTo>
                  <a:pt x="264589" y="344989"/>
                  <a:pt x="238625" y="322722"/>
                  <a:pt x="232874" y="278189"/>
                </a:cubicBezTo>
                <a:lnTo>
                  <a:pt x="201075" y="281640"/>
                </a:lnTo>
                <a:cubicBezTo>
                  <a:pt x="208635" y="341620"/>
                  <a:pt x="245198" y="371611"/>
                  <a:pt x="310766" y="371611"/>
                </a:cubicBezTo>
                <a:cubicBezTo>
                  <a:pt x="344947" y="371611"/>
                  <a:pt x="371405" y="362819"/>
                  <a:pt x="390138" y="345236"/>
                </a:cubicBezTo>
                <a:cubicBezTo>
                  <a:pt x="408872" y="327652"/>
                  <a:pt x="418239" y="302920"/>
                  <a:pt x="418239" y="271040"/>
                </a:cubicBezTo>
                <a:cubicBezTo>
                  <a:pt x="418239" y="249184"/>
                  <a:pt x="411296" y="230902"/>
                  <a:pt x="397410" y="216195"/>
                </a:cubicBezTo>
                <a:cubicBezTo>
                  <a:pt x="383524" y="201487"/>
                  <a:pt x="364256" y="192572"/>
                  <a:pt x="339607" y="189450"/>
                </a:cubicBezTo>
                <a:lnTo>
                  <a:pt x="339607" y="188464"/>
                </a:lnTo>
                <a:cubicBezTo>
                  <a:pt x="361627" y="183698"/>
                  <a:pt x="378717" y="174044"/>
                  <a:pt x="390878" y="159501"/>
                </a:cubicBezTo>
                <a:cubicBezTo>
                  <a:pt x="403038" y="144957"/>
                  <a:pt x="409119" y="127086"/>
                  <a:pt x="409119" y="105888"/>
                </a:cubicBezTo>
                <a:cubicBezTo>
                  <a:pt x="409119" y="76801"/>
                  <a:pt x="400450" y="54246"/>
                  <a:pt x="383113" y="38224"/>
                </a:cubicBezTo>
                <a:cubicBezTo>
                  <a:pt x="365776" y="22202"/>
                  <a:pt x="341414" y="14191"/>
                  <a:pt x="310027" y="14191"/>
                </a:cubicBezTo>
                <a:close/>
                <a:moveTo>
                  <a:pt x="178934" y="0"/>
                </a:moveTo>
                <a:lnTo>
                  <a:pt x="408262" y="0"/>
                </a:lnTo>
                <a:lnTo>
                  <a:pt x="587196" y="178934"/>
                </a:lnTo>
                <a:lnTo>
                  <a:pt x="293598" y="472532"/>
                </a:lnTo>
                <a:lnTo>
                  <a:pt x="0" y="17893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5ED5437A-D707-4395-918D-3487C98CF5D1}"/>
              </a:ext>
            </a:extLst>
          </p:cNvPr>
          <p:cNvSpPr txBox="1"/>
          <p:nvPr/>
        </p:nvSpPr>
        <p:spPr>
          <a:xfrm>
            <a:off x="8532799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</a:rPr>
              <a:t>结论总结与推广</a:t>
            </a:r>
          </a:p>
        </p:txBody>
      </p:sp>
      <p:sp>
        <p:nvSpPr>
          <p:cNvPr id="164" name="任意多边形: 形状 163">
            <a:extLst>
              <a:ext uri="{FF2B5EF4-FFF2-40B4-BE49-F238E27FC236}">
                <a16:creationId xmlns="" xmlns:a16="http://schemas.microsoft.com/office/drawing/2014/main" id="{AAF9FD64-24AA-4985-8DB5-C6A6BC526802}"/>
              </a:ext>
            </a:extLst>
          </p:cNvPr>
          <p:cNvSpPr/>
          <p:nvPr/>
        </p:nvSpPr>
        <p:spPr>
          <a:xfrm>
            <a:off x="9143306" y="6486426"/>
            <a:ext cx="587196" cy="451354"/>
          </a:xfrm>
          <a:custGeom>
            <a:avLst/>
            <a:gdLst>
              <a:gd name="connsiteX0" fmla="*/ 347741 w 587196"/>
              <a:gd name="connsiteY0" fmla="*/ 39601 h 451354"/>
              <a:gd name="connsiteX1" fmla="*/ 347741 w 587196"/>
              <a:gd name="connsiteY1" fmla="*/ 236551 h 451354"/>
              <a:gd name="connsiteX2" fmla="*/ 222521 w 587196"/>
              <a:gd name="connsiteY2" fmla="*/ 236551 h 451354"/>
              <a:gd name="connsiteX3" fmla="*/ 157756 w 587196"/>
              <a:gd name="connsiteY3" fmla="*/ 0 h 451354"/>
              <a:gd name="connsiteX4" fmla="*/ 343622 w 587196"/>
              <a:gd name="connsiteY4" fmla="*/ 0 h 451354"/>
              <a:gd name="connsiteX5" fmla="*/ 191216 w 587196"/>
              <a:gd name="connsiteY5" fmla="*/ 237784 h 451354"/>
              <a:gd name="connsiteX6" fmla="*/ 191216 w 587196"/>
              <a:gd name="connsiteY6" fmla="*/ 262434 h 451354"/>
              <a:gd name="connsiteX7" fmla="*/ 347741 w 587196"/>
              <a:gd name="connsiteY7" fmla="*/ 262434 h 451354"/>
              <a:gd name="connsiteX8" fmla="*/ 347741 w 587196"/>
              <a:gd name="connsiteY8" fmla="*/ 345503 h 451354"/>
              <a:gd name="connsiteX9" fmla="*/ 378553 w 587196"/>
              <a:gd name="connsiteY9" fmla="*/ 345503 h 451354"/>
              <a:gd name="connsiteX10" fmla="*/ 378553 w 587196"/>
              <a:gd name="connsiteY10" fmla="*/ 262434 h 451354"/>
              <a:gd name="connsiteX11" fmla="*/ 425634 w 587196"/>
              <a:gd name="connsiteY11" fmla="*/ 262434 h 451354"/>
              <a:gd name="connsiteX12" fmla="*/ 425634 w 587196"/>
              <a:gd name="connsiteY12" fmla="*/ 236551 h 451354"/>
              <a:gd name="connsiteX13" fmla="*/ 378553 w 587196"/>
              <a:gd name="connsiteY13" fmla="*/ 236551 h 451354"/>
              <a:gd name="connsiteX14" fmla="*/ 378553 w 587196"/>
              <a:gd name="connsiteY14" fmla="*/ 0 h 451354"/>
              <a:gd name="connsiteX15" fmla="*/ 429440 w 587196"/>
              <a:gd name="connsiteY15" fmla="*/ 0 h 451354"/>
              <a:gd name="connsiteX16" fmla="*/ 587196 w 587196"/>
              <a:gd name="connsiteY16" fmla="*/ 157756 h 451354"/>
              <a:gd name="connsiteX17" fmla="*/ 293598 w 587196"/>
              <a:gd name="connsiteY17" fmla="*/ 451354 h 451354"/>
              <a:gd name="connsiteX18" fmla="*/ 0 w 587196"/>
              <a:gd name="connsiteY18" fmla="*/ 157756 h 451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87196" h="451354">
                <a:moveTo>
                  <a:pt x="347741" y="39601"/>
                </a:moveTo>
                <a:lnTo>
                  <a:pt x="347741" y="236551"/>
                </a:lnTo>
                <a:lnTo>
                  <a:pt x="222521" y="236551"/>
                </a:lnTo>
                <a:close/>
                <a:moveTo>
                  <a:pt x="157756" y="0"/>
                </a:moveTo>
                <a:lnTo>
                  <a:pt x="343622" y="0"/>
                </a:lnTo>
                <a:lnTo>
                  <a:pt x="191216" y="237784"/>
                </a:lnTo>
                <a:lnTo>
                  <a:pt x="191216" y="262434"/>
                </a:lnTo>
                <a:lnTo>
                  <a:pt x="347741" y="262434"/>
                </a:lnTo>
                <a:lnTo>
                  <a:pt x="347741" y="345503"/>
                </a:lnTo>
                <a:lnTo>
                  <a:pt x="378553" y="345503"/>
                </a:lnTo>
                <a:lnTo>
                  <a:pt x="378553" y="262434"/>
                </a:lnTo>
                <a:lnTo>
                  <a:pt x="425634" y="262434"/>
                </a:lnTo>
                <a:lnTo>
                  <a:pt x="425634" y="236551"/>
                </a:lnTo>
                <a:lnTo>
                  <a:pt x="378553" y="236551"/>
                </a:lnTo>
                <a:lnTo>
                  <a:pt x="378553" y="0"/>
                </a:lnTo>
                <a:lnTo>
                  <a:pt x="429440" y="0"/>
                </a:lnTo>
                <a:lnTo>
                  <a:pt x="587196" y="157756"/>
                </a:lnTo>
                <a:lnTo>
                  <a:pt x="293598" y="451354"/>
                </a:lnTo>
                <a:lnTo>
                  <a:pt x="0" y="1577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9D3F7A6-5532-4E11-96BB-C90CD47F56A7}"/>
              </a:ext>
            </a:extLst>
          </p:cNvPr>
          <p:cNvGrpSpPr/>
          <p:nvPr/>
        </p:nvGrpSpPr>
        <p:grpSpPr>
          <a:xfrm>
            <a:off x="6354" y="1496118"/>
            <a:ext cx="8397754" cy="4147203"/>
            <a:chOff x="1704109" y="1355398"/>
            <a:chExt cx="8397754" cy="4147203"/>
          </a:xfrm>
        </p:grpSpPr>
        <p:sp>
          <p:nvSpPr>
            <p:cNvPr id="29" name="MH_SubTitle_1">
              <a:extLst>
                <a:ext uri="{FF2B5EF4-FFF2-40B4-BE49-F238E27FC236}">
                  <a16:creationId xmlns="" xmlns:a16="http://schemas.microsoft.com/office/drawing/2014/main" id="{2ED04E11-DF2D-4D23-94A1-9BAD51266F64}"/>
                </a:ext>
              </a:extLst>
            </p:cNvPr>
            <p:cNvSpPr txBox="1"/>
            <p:nvPr>
              <p:custDataLst>
                <p:tags r:id="rId2"/>
              </p:custDataLst>
            </p:nvPr>
          </p:nvSpPr>
          <p:spPr>
            <a:xfrm>
              <a:off x="5347084" y="1355398"/>
              <a:ext cx="3275061" cy="3678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 anchorCtr="0">
              <a:normAutofit lnSpcReduction="100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dirty="0">
                  <a:latin typeface="Arial" pitchFamily="34" charset="0"/>
                  <a:ea typeface="黑体" pitchFamily="49" charset="-122"/>
                  <a:cs typeface="Arial" pitchFamily="34" charset="0"/>
                </a:rPr>
                <a:t>Lorem ipsum dolor</a:t>
              </a:r>
              <a:endParaRPr lang="zh-CN" altLang="en-US" dirty="0">
                <a:latin typeface="Arial" pitchFamily="34" charset="0"/>
                <a:ea typeface="黑体" pitchFamily="49" charset="-122"/>
                <a:cs typeface="Arial" pitchFamily="34" charset="0"/>
              </a:endParaRPr>
            </a:p>
          </p:txBody>
        </p:sp>
        <p:sp>
          <p:nvSpPr>
            <p:cNvPr id="30" name="MH_Other_1">
              <a:extLst>
                <a:ext uri="{FF2B5EF4-FFF2-40B4-BE49-F238E27FC236}">
                  <a16:creationId xmlns="" xmlns:a16="http://schemas.microsoft.com/office/drawing/2014/main" id="{C742D045-C9C5-4868-AF21-BA5D38A34C92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4889583" y="1722267"/>
              <a:ext cx="520118" cy="520118"/>
            </a:xfrm>
            <a:custGeom>
              <a:avLst/>
              <a:gdLst>
                <a:gd name="connsiteX0" fmla="*/ 260058 w 520118"/>
                <a:gd name="connsiteY0" fmla="*/ 54528 h 520118"/>
                <a:gd name="connsiteX1" fmla="*/ 465588 w 520118"/>
                <a:gd name="connsiteY1" fmla="*/ 260058 h 520118"/>
                <a:gd name="connsiteX2" fmla="*/ 260058 w 520118"/>
                <a:gd name="connsiteY2" fmla="*/ 465588 h 520118"/>
                <a:gd name="connsiteX3" fmla="*/ 54528 w 520118"/>
                <a:gd name="connsiteY3" fmla="*/ 260058 h 520118"/>
                <a:gd name="connsiteX4" fmla="*/ 260058 w 520118"/>
                <a:gd name="connsiteY4" fmla="*/ 54528 h 520118"/>
                <a:gd name="connsiteX5" fmla="*/ 260058 w 520118"/>
                <a:gd name="connsiteY5" fmla="*/ 16504 h 520118"/>
                <a:gd name="connsiteX6" fmla="*/ 16503 w 520118"/>
                <a:gd name="connsiteY6" fmla="*/ 260059 h 520118"/>
                <a:gd name="connsiteX7" fmla="*/ 260058 w 520118"/>
                <a:gd name="connsiteY7" fmla="*/ 503614 h 520118"/>
                <a:gd name="connsiteX8" fmla="*/ 503613 w 520118"/>
                <a:gd name="connsiteY8" fmla="*/ 260059 h 520118"/>
                <a:gd name="connsiteX9" fmla="*/ 260058 w 520118"/>
                <a:gd name="connsiteY9" fmla="*/ 16504 h 520118"/>
                <a:gd name="connsiteX10" fmla="*/ 260059 w 520118"/>
                <a:gd name="connsiteY10" fmla="*/ 0 h 520118"/>
                <a:gd name="connsiteX11" fmla="*/ 520118 w 520118"/>
                <a:gd name="connsiteY11" fmla="*/ 260059 h 520118"/>
                <a:gd name="connsiteX12" fmla="*/ 260059 w 520118"/>
                <a:gd name="connsiteY12" fmla="*/ 520118 h 520118"/>
                <a:gd name="connsiteX13" fmla="*/ 0 w 520118"/>
                <a:gd name="connsiteY13" fmla="*/ 260059 h 520118"/>
                <a:gd name="connsiteX14" fmla="*/ 260059 w 520118"/>
                <a:gd name="connsiteY14" fmla="*/ 0 h 520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20118" h="520118">
                  <a:moveTo>
                    <a:pt x="260058" y="54528"/>
                  </a:moveTo>
                  <a:cubicBezTo>
                    <a:pt x="373569" y="54528"/>
                    <a:pt x="465588" y="146547"/>
                    <a:pt x="465588" y="260058"/>
                  </a:cubicBezTo>
                  <a:cubicBezTo>
                    <a:pt x="465588" y="373569"/>
                    <a:pt x="373569" y="465588"/>
                    <a:pt x="260058" y="465588"/>
                  </a:cubicBezTo>
                  <a:cubicBezTo>
                    <a:pt x="146547" y="465588"/>
                    <a:pt x="54528" y="373569"/>
                    <a:pt x="54528" y="260058"/>
                  </a:cubicBezTo>
                  <a:cubicBezTo>
                    <a:pt x="54528" y="146547"/>
                    <a:pt x="146547" y="54528"/>
                    <a:pt x="260058" y="54528"/>
                  </a:cubicBezTo>
                  <a:close/>
                  <a:moveTo>
                    <a:pt x="260058" y="16504"/>
                  </a:moveTo>
                  <a:cubicBezTo>
                    <a:pt x="125546" y="16504"/>
                    <a:pt x="16503" y="125547"/>
                    <a:pt x="16503" y="260059"/>
                  </a:cubicBezTo>
                  <a:cubicBezTo>
                    <a:pt x="16503" y="394571"/>
                    <a:pt x="125546" y="503614"/>
                    <a:pt x="260058" y="503614"/>
                  </a:cubicBezTo>
                  <a:cubicBezTo>
                    <a:pt x="394570" y="503614"/>
                    <a:pt x="503613" y="394571"/>
                    <a:pt x="503613" y="260059"/>
                  </a:cubicBezTo>
                  <a:cubicBezTo>
                    <a:pt x="503613" y="125547"/>
                    <a:pt x="394570" y="16504"/>
                    <a:pt x="260058" y="16504"/>
                  </a:cubicBezTo>
                  <a:close/>
                  <a:moveTo>
                    <a:pt x="260059" y="0"/>
                  </a:moveTo>
                  <a:cubicBezTo>
                    <a:pt x="403686" y="0"/>
                    <a:pt x="520118" y="116432"/>
                    <a:pt x="520118" y="260059"/>
                  </a:cubicBezTo>
                  <a:cubicBezTo>
                    <a:pt x="520118" y="403686"/>
                    <a:pt x="403686" y="520118"/>
                    <a:pt x="260059" y="520118"/>
                  </a:cubicBezTo>
                  <a:cubicBezTo>
                    <a:pt x="116432" y="520118"/>
                    <a:pt x="0" y="403686"/>
                    <a:pt x="0" y="260059"/>
                  </a:cubicBezTo>
                  <a:cubicBezTo>
                    <a:pt x="0" y="116432"/>
                    <a:pt x="116432" y="0"/>
                    <a:pt x="2600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rgbClr val="0375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rgbClr val="FFFFFF"/>
                  </a:solidFill>
                  <a:latin typeface="Arial" pitchFamily="34" charset="0"/>
                  <a:ea typeface="黑体" pitchFamily="49" charset="-122"/>
                  <a:cs typeface="Arial" pitchFamily="34" charset="0"/>
                </a:rPr>
                <a:t>A</a:t>
              </a:r>
              <a:endParaRPr lang="zh-CN" altLang="en-US" dirty="0">
                <a:solidFill>
                  <a:srgbClr val="FFFFFF"/>
                </a:solidFill>
                <a:latin typeface="Arial" pitchFamily="34" charset="0"/>
                <a:ea typeface="黑体" pitchFamily="49" charset="-122"/>
                <a:cs typeface="Arial" pitchFamily="34" charset="0"/>
              </a:endParaRPr>
            </a:p>
          </p:txBody>
        </p:sp>
        <p:sp>
          <p:nvSpPr>
            <p:cNvPr id="31" name="MH_Other_2">
              <a:extLst>
                <a:ext uri="{FF2B5EF4-FFF2-40B4-BE49-F238E27FC236}">
                  <a16:creationId xmlns="" xmlns:a16="http://schemas.microsoft.com/office/drawing/2014/main" id="{0D83FE81-65CB-48CE-AD7F-2B72981A8B08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5898605" y="2231279"/>
              <a:ext cx="520118" cy="520118"/>
            </a:xfrm>
            <a:custGeom>
              <a:avLst/>
              <a:gdLst>
                <a:gd name="connsiteX0" fmla="*/ 260058 w 520118"/>
                <a:gd name="connsiteY0" fmla="*/ 54528 h 520118"/>
                <a:gd name="connsiteX1" fmla="*/ 465588 w 520118"/>
                <a:gd name="connsiteY1" fmla="*/ 260058 h 520118"/>
                <a:gd name="connsiteX2" fmla="*/ 260058 w 520118"/>
                <a:gd name="connsiteY2" fmla="*/ 465588 h 520118"/>
                <a:gd name="connsiteX3" fmla="*/ 54528 w 520118"/>
                <a:gd name="connsiteY3" fmla="*/ 260058 h 520118"/>
                <a:gd name="connsiteX4" fmla="*/ 260058 w 520118"/>
                <a:gd name="connsiteY4" fmla="*/ 54528 h 520118"/>
                <a:gd name="connsiteX5" fmla="*/ 260058 w 520118"/>
                <a:gd name="connsiteY5" fmla="*/ 16504 h 520118"/>
                <a:gd name="connsiteX6" fmla="*/ 16503 w 520118"/>
                <a:gd name="connsiteY6" fmla="*/ 260059 h 520118"/>
                <a:gd name="connsiteX7" fmla="*/ 260058 w 520118"/>
                <a:gd name="connsiteY7" fmla="*/ 503614 h 520118"/>
                <a:gd name="connsiteX8" fmla="*/ 503613 w 520118"/>
                <a:gd name="connsiteY8" fmla="*/ 260059 h 520118"/>
                <a:gd name="connsiteX9" fmla="*/ 260058 w 520118"/>
                <a:gd name="connsiteY9" fmla="*/ 16504 h 520118"/>
                <a:gd name="connsiteX10" fmla="*/ 260059 w 520118"/>
                <a:gd name="connsiteY10" fmla="*/ 0 h 520118"/>
                <a:gd name="connsiteX11" fmla="*/ 520118 w 520118"/>
                <a:gd name="connsiteY11" fmla="*/ 260059 h 520118"/>
                <a:gd name="connsiteX12" fmla="*/ 260059 w 520118"/>
                <a:gd name="connsiteY12" fmla="*/ 520118 h 520118"/>
                <a:gd name="connsiteX13" fmla="*/ 0 w 520118"/>
                <a:gd name="connsiteY13" fmla="*/ 260059 h 520118"/>
                <a:gd name="connsiteX14" fmla="*/ 260059 w 520118"/>
                <a:gd name="connsiteY14" fmla="*/ 0 h 520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20118" h="520118">
                  <a:moveTo>
                    <a:pt x="260058" y="54528"/>
                  </a:moveTo>
                  <a:cubicBezTo>
                    <a:pt x="373569" y="54528"/>
                    <a:pt x="465588" y="146547"/>
                    <a:pt x="465588" y="260058"/>
                  </a:cubicBezTo>
                  <a:cubicBezTo>
                    <a:pt x="465588" y="373569"/>
                    <a:pt x="373569" y="465588"/>
                    <a:pt x="260058" y="465588"/>
                  </a:cubicBezTo>
                  <a:cubicBezTo>
                    <a:pt x="146547" y="465588"/>
                    <a:pt x="54528" y="373569"/>
                    <a:pt x="54528" y="260058"/>
                  </a:cubicBezTo>
                  <a:cubicBezTo>
                    <a:pt x="54528" y="146547"/>
                    <a:pt x="146547" y="54528"/>
                    <a:pt x="260058" y="54528"/>
                  </a:cubicBezTo>
                  <a:close/>
                  <a:moveTo>
                    <a:pt x="260058" y="16504"/>
                  </a:moveTo>
                  <a:cubicBezTo>
                    <a:pt x="125546" y="16504"/>
                    <a:pt x="16503" y="125547"/>
                    <a:pt x="16503" y="260059"/>
                  </a:cubicBezTo>
                  <a:cubicBezTo>
                    <a:pt x="16503" y="394571"/>
                    <a:pt x="125546" y="503614"/>
                    <a:pt x="260058" y="503614"/>
                  </a:cubicBezTo>
                  <a:cubicBezTo>
                    <a:pt x="394570" y="503614"/>
                    <a:pt x="503613" y="394571"/>
                    <a:pt x="503613" y="260059"/>
                  </a:cubicBezTo>
                  <a:cubicBezTo>
                    <a:pt x="503613" y="125547"/>
                    <a:pt x="394570" y="16504"/>
                    <a:pt x="260058" y="16504"/>
                  </a:cubicBezTo>
                  <a:close/>
                  <a:moveTo>
                    <a:pt x="260059" y="0"/>
                  </a:moveTo>
                  <a:cubicBezTo>
                    <a:pt x="403686" y="0"/>
                    <a:pt x="520118" y="116432"/>
                    <a:pt x="520118" y="260059"/>
                  </a:cubicBezTo>
                  <a:cubicBezTo>
                    <a:pt x="520118" y="403686"/>
                    <a:pt x="403686" y="520118"/>
                    <a:pt x="260059" y="520118"/>
                  </a:cubicBezTo>
                  <a:cubicBezTo>
                    <a:pt x="116432" y="520118"/>
                    <a:pt x="0" y="403686"/>
                    <a:pt x="0" y="260059"/>
                  </a:cubicBezTo>
                  <a:cubicBezTo>
                    <a:pt x="0" y="116432"/>
                    <a:pt x="116432" y="0"/>
                    <a:pt x="260059" y="0"/>
                  </a:cubicBezTo>
                  <a:close/>
                </a:path>
              </a:pathLst>
            </a:custGeom>
            <a:solidFill>
              <a:srgbClr val="0481DE"/>
            </a:solidFill>
            <a:ln>
              <a:solidFill>
                <a:srgbClr val="0375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rgbClr val="FFFFFF"/>
                  </a:solidFill>
                  <a:latin typeface="Arial" pitchFamily="34" charset="0"/>
                  <a:ea typeface="黑体" pitchFamily="49" charset="-122"/>
                  <a:cs typeface="Arial" pitchFamily="34" charset="0"/>
                </a:rPr>
                <a:t>B</a:t>
              </a:r>
              <a:endParaRPr lang="zh-CN" altLang="en-US" dirty="0">
                <a:solidFill>
                  <a:srgbClr val="FFFFFF"/>
                </a:solidFill>
                <a:latin typeface="Arial" pitchFamily="34" charset="0"/>
                <a:ea typeface="黑体" pitchFamily="49" charset="-122"/>
                <a:cs typeface="Arial" pitchFamily="34" charset="0"/>
              </a:endParaRPr>
            </a:p>
          </p:txBody>
        </p:sp>
        <p:sp>
          <p:nvSpPr>
            <p:cNvPr id="32" name="MH_SubTitle_2">
              <a:extLst>
                <a:ext uri="{FF2B5EF4-FFF2-40B4-BE49-F238E27FC236}">
                  <a16:creationId xmlns="" xmlns:a16="http://schemas.microsoft.com/office/drawing/2014/main" id="{438D7B57-A0A0-4B58-AC8C-5CC71D7340EB}"/>
                </a:ext>
              </a:extLst>
            </p:cNvPr>
            <p:cNvSpPr txBox="1"/>
            <p:nvPr>
              <p:custDataLst>
                <p:tags r:id="rId5"/>
              </p:custDataLst>
            </p:nvPr>
          </p:nvSpPr>
          <p:spPr>
            <a:xfrm>
              <a:off x="6493766" y="2307421"/>
              <a:ext cx="3275061" cy="3678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 anchorCtr="0">
              <a:normAutofit lnSpcReduction="100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dirty="0" err="1">
                  <a:latin typeface="Arial" pitchFamily="34" charset="0"/>
                  <a:ea typeface="黑体" pitchFamily="49" charset="-122"/>
                  <a:cs typeface="Arial" pitchFamily="34" charset="0"/>
                </a:rPr>
                <a:t>Lorem</a:t>
              </a:r>
              <a:r>
                <a:rPr lang="en-US" altLang="zh-CN" dirty="0">
                  <a:latin typeface="Arial" pitchFamily="34" charset="0"/>
                  <a:ea typeface="黑体" pitchFamily="49" charset="-122"/>
                  <a:cs typeface="Arial" pitchFamily="34" charset="0"/>
                </a:rPr>
                <a:t> </a:t>
              </a:r>
              <a:r>
                <a:rPr lang="en-US" altLang="zh-CN" dirty="0" err="1">
                  <a:latin typeface="Arial" pitchFamily="34" charset="0"/>
                  <a:ea typeface="黑体" pitchFamily="49" charset="-122"/>
                  <a:cs typeface="Arial" pitchFamily="34" charset="0"/>
                </a:rPr>
                <a:t>ipsum</a:t>
              </a:r>
              <a:r>
                <a:rPr lang="en-US" altLang="zh-CN" dirty="0">
                  <a:latin typeface="Arial" pitchFamily="34" charset="0"/>
                  <a:ea typeface="黑体" pitchFamily="49" charset="-122"/>
                  <a:cs typeface="Arial" pitchFamily="34" charset="0"/>
                </a:rPr>
                <a:t> dolor</a:t>
              </a:r>
              <a:endParaRPr lang="zh-CN" altLang="en-US" dirty="0">
                <a:latin typeface="Arial" pitchFamily="34" charset="0"/>
                <a:ea typeface="黑体" pitchFamily="49" charset="-122"/>
                <a:cs typeface="Arial" pitchFamily="34" charset="0"/>
              </a:endParaRPr>
            </a:p>
          </p:txBody>
        </p:sp>
        <p:sp>
          <p:nvSpPr>
            <p:cNvPr id="33" name="MH_Other_3">
              <a:extLst>
                <a:ext uri="{FF2B5EF4-FFF2-40B4-BE49-F238E27FC236}">
                  <a16:creationId xmlns="" xmlns:a16="http://schemas.microsoft.com/office/drawing/2014/main" id="{D3A6F85A-5D99-411A-A20B-BBE020964645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6306684" y="3214111"/>
              <a:ext cx="520118" cy="520118"/>
            </a:xfrm>
            <a:custGeom>
              <a:avLst/>
              <a:gdLst>
                <a:gd name="connsiteX0" fmla="*/ 260058 w 520118"/>
                <a:gd name="connsiteY0" fmla="*/ 54528 h 520118"/>
                <a:gd name="connsiteX1" fmla="*/ 465588 w 520118"/>
                <a:gd name="connsiteY1" fmla="*/ 260058 h 520118"/>
                <a:gd name="connsiteX2" fmla="*/ 260058 w 520118"/>
                <a:gd name="connsiteY2" fmla="*/ 465588 h 520118"/>
                <a:gd name="connsiteX3" fmla="*/ 54528 w 520118"/>
                <a:gd name="connsiteY3" fmla="*/ 260058 h 520118"/>
                <a:gd name="connsiteX4" fmla="*/ 260058 w 520118"/>
                <a:gd name="connsiteY4" fmla="*/ 54528 h 520118"/>
                <a:gd name="connsiteX5" fmla="*/ 260058 w 520118"/>
                <a:gd name="connsiteY5" fmla="*/ 16504 h 520118"/>
                <a:gd name="connsiteX6" fmla="*/ 16503 w 520118"/>
                <a:gd name="connsiteY6" fmla="*/ 260059 h 520118"/>
                <a:gd name="connsiteX7" fmla="*/ 260058 w 520118"/>
                <a:gd name="connsiteY7" fmla="*/ 503614 h 520118"/>
                <a:gd name="connsiteX8" fmla="*/ 503613 w 520118"/>
                <a:gd name="connsiteY8" fmla="*/ 260059 h 520118"/>
                <a:gd name="connsiteX9" fmla="*/ 260058 w 520118"/>
                <a:gd name="connsiteY9" fmla="*/ 16504 h 520118"/>
                <a:gd name="connsiteX10" fmla="*/ 260059 w 520118"/>
                <a:gd name="connsiteY10" fmla="*/ 0 h 520118"/>
                <a:gd name="connsiteX11" fmla="*/ 520118 w 520118"/>
                <a:gd name="connsiteY11" fmla="*/ 260059 h 520118"/>
                <a:gd name="connsiteX12" fmla="*/ 260059 w 520118"/>
                <a:gd name="connsiteY12" fmla="*/ 520118 h 520118"/>
                <a:gd name="connsiteX13" fmla="*/ 0 w 520118"/>
                <a:gd name="connsiteY13" fmla="*/ 260059 h 520118"/>
                <a:gd name="connsiteX14" fmla="*/ 260059 w 520118"/>
                <a:gd name="connsiteY14" fmla="*/ 0 h 520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20118" h="520118">
                  <a:moveTo>
                    <a:pt x="260058" y="54528"/>
                  </a:moveTo>
                  <a:cubicBezTo>
                    <a:pt x="373569" y="54528"/>
                    <a:pt x="465588" y="146547"/>
                    <a:pt x="465588" y="260058"/>
                  </a:cubicBezTo>
                  <a:cubicBezTo>
                    <a:pt x="465588" y="373569"/>
                    <a:pt x="373569" y="465588"/>
                    <a:pt x="260058" y="465588"/>
                  </a:cubicBezTo>
                  <a:cubicBezTo>
                    <a:pt x="146547" y="465588"/>
                    <a:pt x="54528" y="373569"/>
                    <a:pt x="54528" y="260058"/>
                  </a:cubicBezTo>
                  <a:cubicBezTo>
                    <a:pt x="54528" y="146547"/>
                    <a:pt x="146547" y="54528"/>
                    <a:pt x="260058" y="54528"/>
                  </a:cubicBezTo>
                  <a:close/>
                  <a:moveTo>
                    <a:pt x="260058" y="16504"/>
                  </a:moveTo>
                  <a:cubicBezTo>
                    <a:pt x="125546" y="16504"/>
                    <a:pt x="16503" y="125547"/>
                    <a:pt x="16503" y="260059"/>
                  </a:cubicBezTo>
                  <a:cubicBezTo>
                    <a:pt x="16503" y="394571"/>
                    <a:pt x="125546" y="503614"/>
                    <a:pt x="260058" y="503614"/>
                  </a:cubicBezTo>
                  <a:cubicBezTo>
                    <a:pt x="394570" y="503614"/>
                    <a:pt x="503613" y="394571"/>
                    <a:pt x="503613" y="260059"/>
                  </a:cubicBezTo>
                  <a:cubicBezTo>
                    <a:pt x="503613" y="125547"/>
                    <a:pt x="394570" y="16504"/>
                    <a:pt x="260058" y="16504"/>
                  </a:cubicBezTo>
                  <a:close/>
                  <a:moveTo>
                    <a:pt x="260059" y="0"/>
                  </a:moveTo>
                  <a:cubicBezTo>
                    <a:pt x="403686" y="0"/>
                    <a:pt x="520118" y="116432"/>
                    <a:pt x="520118" y="260059"/>
                  </a:cubicBezTo>
                  <a:cubicBezTo>
                    <a:pt x="520118" y="403686"/>
                    <a:pt x="403686" y="520118"/>
                    <a:pt x="260059" y="520118"/>
                  </a:cubicBezTo>
                  <a:cubicBezTo>
                    <a:pt x="116432" y="520118"/>
                    <a:pt x="0" y="403686"/>
                    <a:pt x="0" y="260059"/>
                  </a:cubicBezTo>
                  <a:cubicBezTo>
                    <a:pt x="0" y="116432"/>
                    <a:pt x="116432" y="0"/>
                    <a:pt x="260059" y="0"/>
                  </a:cubicBezTo>
                  <a:close/>
                </a:path>
              </a:pathLst>
            </a:custGeom>
            <a:solidFill>
              <a:srgbClr val="048CF2"/>
            </a:solidFill>
            <a:ln>
              <a:solidFill>
                <a:srgbClr val="0375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rgbClr val="FFFFFF"/>
                  </a:solidFill>
                  <a:latin typeface="Arial" pitchFamily="34" charset="0"/>
                  <a:ea typeface="黑体" pitchFamily="49" charset="-122"/>
                  <a:cs typeface="Arial" pitchFamily="34" charset="0"/>
                </a:rPr>
                <a:t>C</a:t>
              </a:r>
              <a:endParaRPr lang="zh-CN" altLang="en-US" dirty="0">
                <a:solidFill>
                  <a:srgbClr val="FFFFFF"/>
                </a:solidFill>
                <a:latin typeface="Arial" pitchFamily="34" charset="0"/>
                <a:ea typeface="黑体" pitchFamily="49" charset="-122"/>
                <a:cs typeface="Arial" pitchFamily="34" charset="0"/>
              </a:endParaRPr>
            </a:p>
          </p:txBody>
        </p:sp>
        <p:sp>
          <p:nvSpPr>
            <p:cNvPr id="34" name="MH_SubTitle_3">
              <a:extLst>
                <a:ext uri="{FF2B5EF4-FFF2-40B4-BE49-F238E27FC236}">
                  <a16:creationId xmlns="" xmlns:a16="http://schemas.microsoft.com/office/drawing/2014/main" id="{FB02AE43-9FED-41EA-987C-512AFE933CA6}"/>
                </a:ext>
              </a:extLst>
            </p:cNvPr>
            <p:cNvSpPr txBox="1"/>
            <p:nvPr>
              <p:custDataLst>
                <p:tags r:id="rId7"/>
              </p:custDataLst>
            </p:nvPr>
          </p:nvSpPr>
          <p:spPr>
            <a:xfrm>
              <a:off x="6826802" y="3290253"/>
              <a:ext cx="3275061" cy="3678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 anchorCtr="0">
              <a:normAutofit lnSpcReduction="100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>
                  <a:latin typeface="Arial" pitchFamily="34" charset="0"/>
                  <a:ea typeface="黑体" pitchFamily="49" charset="-122"/>
                  <a:cs typeface="Arial" pitchFamily="34" charset="0"/>
                </a:rPr>
                <a:t>Lorem ipsum dolor</a:t>
              </a:r>
              <a:endParaRPr lang="zh-CN" altLang="en-US">
                <a:latin typeface="Arial" pitchFamily="34" charset="0"/>
                <a:ea typeface="黑体" pitchFamily="49" charset="-122"/>
                <a:cs typeface="Arial" pitchFamily="34" charset="0"/>
              </a:endParaRPr>
            </a:p>
          </p:txBody>
        </p:sp>
        <p:sp>
          <p:nvSpPr>
            <p:cNvPr id="35" name="MH_Other_4">
              <a:extLst>
                <a:ext uri="{FF2B5EF4-FFF2-40B4-BE49-F238E27FC236}">
                  <a16:creationId xmlns="" xmlns:a16="http://schemas.microsoft.com/office/drawing/2014/main" id="{8FC97CC6-764F-4E09-AF21-78487D49709D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4889583" y="4702324"/>
              <a:ext cx="520118" cy="520118"/>
            </a:xfrm>
            <a:custGeom>
              <a:avLst/>
              <a:gdLst>
                <a:gd name="connsiteX0" fmla="*/ 260058 w 520118"/>
                <a:gd name="connsiteY0" fmla="*/ 54528 h 520118"/>
                <a:gd name="connsiteX1" fmla="*/ 465588 w 520118"/>
                <a:gd name="connsiteY1" fmla="*/ 260058 h 520118"/>
                <a:gd name="connsiteX2" fmla="*/ 260058 w 520118"/>
                <a:gd name="connsiteY2" fmla="*/ 465588 h 520118"/>
                <a:gd name="connsiteX3" fmla="*/ 54528 w 520118"/>
                <a:gd name="connsiteY3" fmla="*/ 260058 h 520118"/>
                <a:gd name="connsiteX4" fmla="*/ 260058 w 520118"/>
                <a:gd name="connsiteY4" fmla="*/ 54528 h 520118"/>
                <a:gd name="connsiteX5" fmla="*/ 260058 w 520118"/>
                <a:gd name="connsiteY5" fmla="*/ 16504 h 520118"/>
                <a:gd name="connsiteX6" fmla="*/ 16503 w 520118"/>
                <a:gd name="connsiteY6" fmla="*/ 260059 h 520118"/>
                <a:gd name="connsiteX7" fmla="*/ 260058 w 520118"/>
                <a:gd name="connsiteY7" fmla="*/ 503614 h 520118"/>
                <a:gd name="connsiteX8" fmla="*/ 503613 w 520118"/>
                <a:gd name="connsiteY8" fmla="*/ 260059 h 520118"/>
                <a:gd name="connsiteX9" fmla="*/ 260058 w 520118"/>
                <a:gd name="connsiteY9" fmla="*/ 16504 h 520118"/>
                <a:gd name="connsiteX10" fmla="*/ 260059 w 520118"/>
                <a:gd name="connsiteY10" fmla="*/ 0 h 520118"/>
                <a:gd name="connsiteX11" fmla="*/ 520118 w 520118"/>
                <a:gd name="connsiteY11" fmla="*/ 260059 h 520118"/>
                <a:gd name="connsiteX12" fmla="*/ 260059 w 520118"/>
                <a:gd name="connsiteY12" fmla="*/ 520118 h 520118"/>
                <a:gd name="connsiteX13" fmla="*/ 0 w 520118"/>
                <a:gd name="connsiteY13" fmla="*/ 260059 h 520118"/>
                <a:gd name="connsiteX14" fmla="*/ 260059 w 520118"/>
                <a:gd name="connsiteY14" fmla="*/ 0 h 520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20118" h="520118">
                  <a:moveTo>
                    <a:pt x="260058" y="54528"/>
                  </a:moveTo>
                  <a:cubicBezTo>
                    <a:pt x="373569" y="54528"/>
                    <a:pt x="465588" y="146547"/>
                    <a:pt x="465588" y="260058"/>
                  </a:cubicBezTo>
                  <a:cubicBezTo>
                    <a:pt x="465588" y="373569"/>
                    <a:pt x="373569" y="465588"/>
                    <a:pt x="260058" y="465588"/>
                  </a:cubicBezTo>
                  <a:cubicBezTo>
                    <a:pt x="146547" y="465588"/>
                    <a:pt x="54528" y="373569"/>
                    <a:pt x="54528" y="260058"/>
                  </a:cubicBezTo>
                  <a:cubicBezTo>
                    <a:pt x="54528" y="146547"/>
                    <a:pt x="146547" y="54528"/>
                    <a:pt x="260058" y="54528"/>
                  </a:cubicBezTo>
                  <a:close/>
                  <a:moveTo>
                    <a:pt x="260058" y="16504"/>
                  </a:moveTo>
                  <a:cubicBezTo>
                    <a:pt x="125546" y="16504"/>
                    <a:pt x="16503" y="125547"/>
                    <a:pt x="16503" y="260059"/>
                  </a:cubicBezTo>
                  <a:cubicBezTo>
                    <a:pt x="16503" y="394571"/>
                    <a:pt x="125546" y="503614"/>
                    <a:pt x="260058" y="503614"/>
                  </a:cubicBezTo>
                  <a:cubicBezTo>
                    <a:pt x="394570" y="503614"/>
                    <a:pt x="503613" y="394571"/>
                    <a:pt x="503613" y="260059"/>
                  </a:cubicBezTo>
                  <a:cubicBezTo>
                    <a:pt x="503613" y="125547"/>
                    <a:pt x="394570" y="16504"/>
                    <a:pt x="260058" y="16504"/>
                  </a:cubicBezTo>
                  <a:close/>
                  <a:moveTo>
                    <a:pt x="260059" y="0"/>
                  </a:moveTo>
                  <a:cubicBezTo>
                    <a:pt x="403686" y="0"/>
                    <a:pt x="520118" y="116432"/>
                    <a:pt x="520118" y="260059"/>
                  </a:cubicBezTo>
                  <a:cubicBezTo>
                    <a:pt x="520118" y="403686"/>
                    <a:pt x="403686" y="520118"/>
                    <a:pt x="260059" y="520118"/>
                  </a:cubicBezTo>
                  <a:cubicBezTo>
                    <a:pt x="116432" y="520118"/>
                    <a:pt x="0" y="403686"/>
                    <a:pt x="0" y="260059"/>
                  </a:cubicBezTo>
                  <a:cubicBezTo>
                    <a:pt x="0" y="116432"/>
                    <a:pt x="116432" y="0"/>
                    <a:pt x="260059" y="0"/>
                  </a:cubicBezTo>
                  <a:close/>
                </a:path>
              </a:pathLst>
            </a:custGeom>
            <a:solidFill>
              <a:srgbClr val="52B3FC"/>
            </a:solidFill>
            <a:ln>
              <a:solidFill>
                <a:srgbClr val="0375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rgbClr val="FFFFFF"/>
                  </a:solidFill>
                  <a:latin typeface="Arial" pitchFamily="34" charset="0"/>
                  <a:ea typeface="黑体" pitchFamily="49" charset="-122"/>
                  <a:cs typeface="Arial" pitchFamily="34" charset="0"/>
                </a:rPr>
                <a:t>E</a:t>
              </a:r>
              <a:endParaRPr lang="zh-CN" altLang="en-US" dirty="0">
                <a:solidFill>
                  <a:srgbClr val="FFFFFF"/>
                </a:solidFill>
                <a:latin typeface="Arial" pitchFamily="34" charset="0"/>
                <a:ea typeface="黑体" pitchFamily="49" charset="-122"/>
                <a:cs typeface="Arial" pitchFamily="34" charset="0"/>
              </a:endParaRPr>
            </a:p>
          </p:txBody>
        </p:sp>
        <p:sp>
          <p:nvSpPr>
            <p:cNvPr id="37" name="MH_SubTitle_5">
              <a:extLst>
                <a:ext uri="{FF2B5EF4-FFF2-40B4-BE49-F238E27FC236}">
                  <a16:creationId xmlns="" xmlns:a16="http://schemas.microsoft.com/office/drawing/2014/main" id="{21573ADA-B4C0-4CF5-9D8F-9D2B20AC202F}"/>
                </a:ext>
              </a:extLst>
            </p:cNvPr>
            <p:cNvSpPr txBox="1"/>
            <p:nvPr>
              <p:custDataLst>
                <p:tags r:id="rId9"/>
              </p:custDataLst>
            </p:nvPr>
          </p:nvSpPr>
          <p:spPr>
            <a:xfrm>
              <a:off x="5347084" y="5134767"/>
              <a:ext cx="3275061" cy="3678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 anchorCtr="0">
              <a:normAutofit lnSpcReduction="100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>
                  <a:latin typeface="Arial" pitchFamily="34" charset="0"/>
                  <a:ea typeface="黑体" pitchFamily="49" charset="-122"/>
                  <a:cs typeface="Arial" pitchFamily="34" charset="0"/>
                </a:rPr>
                <a:t>Lorem ipsum dolor</a:t>
              </a:r>
              <a:endParaRPr lang="zh-CN" altLang="en-US">
                <a:latin typeface="Arial" pitchFamily="34" charset="0"/>
                <a:ea typeface="黑体" pitchFamily="49" charset="-122"/>
                <a:cs typeface="Arial" pitchFamily="34" charset="0"/>
              </a:endParaRPr>
            </a:p>
          </p:txBody>
        </p:sp>
        <p:sp>
          <p:nvSpPr>
            <p:cNvPr id="39" name="MH_Title_1">
              <a:extLst>
                <a:ext uri="{FF2B5EF4-FFF2-40B4-BE49-F238E27FC236}">
                  <a16:creationId xmlns="" xmlns:a16="http://schemas.microsoft.com/office/drawing/2014/main" id="{DC776410-BF66-4219-A352-4D8DB0D3E0B3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1704109" y="2608288"/>
              <a:ext cx="4194496" cy="1728132"/>
            </a:xfrm>
            <a:custGeom>
              <a:avLst/>
              <a:gdLst>
                <a:gd name="connsiteX0" fmla="*/ 3330430 w 4194496"/>
                <a:gd name="connsiteY0" fmla="*/ 0 h 1728132"/>
                <a:gd name="connsiteX1" fmla="*/ 4194496 w 4194496"/>
                <a:gd name="connsiteY1" fmla="*/ 864066 h 1728132"/>
                <a:gd name="connsiteX2" fmla="*/ 3330430 w 4194496"/>
                <a:gd name="connsiteY2" fmla="*/ 1728132 h 1728132"/>
                <a:gd name="connsiteX3" fmla="*/ 2847323 w 4194496"/>
                <a:gd name="connsiteY3" fmla="*/ 1580563 h 1728132"/>
                <a:gd name="connsiteX4" fmla="*/ 2822827 w 4194496"/>
                <a:gd name="connsiteY4" fmla="*/ 1560352 h 1728132"/>
                <a:gd name="connsiteX5" fmla="*/ 0 w 4194496"/>
                <a:gd name="connsiteY5" fmla="*/ 1560352 h 1728132"/>
                <a:gd name="connsiteX6" fmla="*/ 0 w 4194496"/>
                <a:gd name="connsiteY6" fmla="*/ 167780 h 1728132"/>
                <a:gd name="connsiteX7" fmla="*/ 2822827 w 4194496"/>
                <a:gd name="connsiteY7" fmla="*/ 167780 h 1728132"/>
                <a:gd name="connsiteX8" fmla="*/ 2847323 w 4194496"/>
                <a:gd name="connsiteY8" fmla="*/ 147569 h 1728132"/>
                <a:gd name="connsiteX9" fmla="*/ 3330430 w 4194496"/>
                <a:gd name="connsiteY9" fmla="*/ 0 h 1728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194496" h="1728132">
                  <a:moveTo>
                    <a:pt x="3330430" y="0"/>
                  </a:moveTo>
                  <a:cubicBezTo>
                    <a:pt x="3807640" y="0"/>
                    <a:pt x="4194496" y="386856"/>
                    <a:pt x="4194496" y="864066"/>
                  </a:cubicBezTo>
                  <a:cubicBezTo>
                    <a:pt x="4194496" y="1341276"/>
                    <a:pt x="3807640" y="1728132"/>
                    <a:pt x="3330430" y="1728132"/>
                  </a:cubicBezTo>
                  <a:cubicBezTo>
                    <a:pt x="3151476" y="1728132"/>
                    <a:pt x="2985229" y="1673731"/>
                    <a:pt x="2847323" y="1580563"/>
                  </a:cubicBezTo>
                  <a:lnTo>
                    <a:pt x="2822827" y="1560352"/>
                  </a:lnTo>
                  <a:lnTo>
                    <a:pt x="0" y="1560352"/>
                  </a:lnTo>
                  <a:lnTo>
                    <a:pt x="0" y="167780"/>
                  </a:lnTo>
                  <a:lnTo>
                    <a:pt x="2822827" y="167780"/>
                  </a:lnTo>
                  <a:lnTo>
                    <a:pt x="2847323" y="147569"/>
                  </a:lnTo>
                  <a:cubicBezTo>
                    <a:pt x="2985229" y="54402"/>
                    <a:pt x="3151476" y="0"/>
                    <a:pt x="3330430" y="0"/>
                  </a:cubicBezTo>
                  <a:close/>
                </a:path>
              </a:pathLst>
            </a:custGeom>
            <a:solidFill>
              <a:srgbClr val="0375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rIns="1620000" rtlCol="0" anchor="ctr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dirty="0">
                  <a:solidFill>
                    <a:srgbClr val="FFFFFF"/>
                  </a:solidFill>
                  <a:latin typeface="Arial" pitchFamily="34" charset="0"/>
                  <a:ea typeface="黑体" pitchFamily="49" charset="-122"/>
                  <a:cs typeface="Arial" pitchFamily="34" charset="0"/>
                </a:rPr>
                <a:t>LOREM IPSUM </a:t>
              </a:r>
            </a:p>
            <a:p>
              <a:pPr algn="ctr">
                <a:lnSpc>
                  <a:spcPct val="120000"/>
                </a:lnSpc>
              </a:pPr>
              <a:r>
                <a:rPr lang="en-US" altLang="zh-CN" dirty="0">
                  <a:solidFill>
                    <a:srgbClr val="FFFFFF"/>
                  </a:solidFill>
                  <a:latin typeface="Arial" pitchFamily="34" charset="0"/>
                  <a:ea typeface="黑体" pitchFamily="49" charset="-122"/>
                  <a:cs typeface="Arial" pitchFamily="34" charset="0"/>
                </a:rPr>
                <a:t>LOREM IPSUM </a:t>
              </a:r>
              <a:endParaRPr lang="zh-CN" altLang="en-US" sz="20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0" name="MH_Other_5">
              <a:extLst>
                <a:ext uri="{FF2B5EF4-FFF2-40B4-BE49-F238E27FC236}">
                  <a16:creationId xmlns="" xmlns:a16="http://schemas.microsoft.com/office/drawing/2014/main" id="{B2ACEF81-E81B-4954-870A-9A5FFB297902}"/>
                </a:ext>
              </a:extLst>
            </p:cNvPr>
            <p:cNvSpPr>
              <a:spLocks noChangeAspect="1"/>
            </p:cNvSpPr>
            <p:nvPr>
              <p:custDataLst>
                <p:tags r:id="rId11"/>
              </p:custDataLst>
            </p:nvPr>
          </p:nvSpPr>
          <p:spPr bwMode="auto">
            <a:xfrm>
              <a:off x="4701899" y="3015333"/>
              <a:ext cx="797215" cy="918098"/>
            </a:xfrm>
            <a:custGeom>
              <a:avLst/>
              <a:gdLst>
                <a:gd name="T0" fmla="*/ 150989 w 2062163"/>
                <a:gd name="T1" fmla="*/ 1478933 h 2376487"/>
                <a:gd name="T2" fmla="*/ 1168577 w 2062163"/>
                <a:gd name="T3" fmla="*/ 1287826 h 2376487"/>
                <a:gd name="T4" fmla="*/ 1228852 w 2062163"/>
                <a:gd name="T5" fmla="*/ 1363153 h 2376487"/>
                <a:gd name="T6" fmla="*/ 1135680 w 2062163"/>
                <a:gd name="T7" fmla="*/ 1417474 h 2376487"/>
                <a:gd name="T8" fmla="*/ 817537 w 2062163"/>
                <a:gd name="T9" fmla="*/ 1430417 h 2376487"/>
                <a:gd name="T10" fmla="*/ 827512 w 2062163"/>
                <a:gd name="T11" fmla="*/ 1463306 h 2376487"/>
                <a:gd name="T12" fmla="*/ 1039112 w 2062163"/>
                <a:gd name="T13" fmla="*/ 1509987 h 2376487"/>
                <a:gd name="T14" fmla="*/ 1278091 w 2062163"/>
                <a:gd name="T15" fmla="*/ 1471582 h 2376487"/>
                <a:gd name="T16" fmla="*/ 1469741 w 2062163"/>
                <a:gd name="T17" fmla="*/ 1323474 h 2376487"/>
                <a:gd name="T18" fmla="*/ 1572039 w 2062163"/>
                <a:gd name="T19" fmla="*/ 1272548 h 2376487"/>
                <a:gd name="T20" fmla="*/ 1629556 w 2062163"/>
                <a:gd name="T21" fmla="*/ 1330476 h 2376487"/>
                <a:gd name="T22" fmla="*/ 1355346 w 2062163"/>
                <a:gd name="T23" fmla="*/ 1573220 h 2376487"/>
                <a:gd name="T24" fmla="*/ 1023619 w 2062163"/>
                <a:gd name="T25" fmla="*/ 1680376 h 2376487"/>
                <a:gd name="T26" fmla="*/ 621218 w 2062163"/>
                <a:gd name="T27" fmla="*/ 1689499 h 2376487"/>
                <a:gd name="T28" fmla="*/ 505124 w 2062163"/>
                <a:gd name="T29" fmla="*/ 1289098 h 2376487"/>
                <a:gd name="T30" fmla="*/ 1051184 w 2062163"/>
                <a:gd name="T31" fmla="*/ 851969 h 2376487"/>
                <a:gd name="T32" fmla="*/ 1111697 w 2062163"/>
                <a:gd name="T33" fmla="*/ 916233 h 2376487"/>
                <a:gd name="T34" fmla="*/ 1045390 w 2062163"/>
                <a:gd name="T35" fmla="*/ 983678 h 2376487"/>
                <a:gd name="T36" fmla="*/ 865078 w 2062163"/>
                <a:gd name="T37" fmla="*/ 688023 h 2376487"/>
                <a:gd name="T38" fmla="*/ 875054 w 2062163"/>
                <a:gd name="T39" fmla="*/ 608913 h 2376487"/>
                <a:gd name="T40" fmla="*/ 939210 w 2062163"/>
                <a:gd name="T41" fmla="*/ 483409 h 2376487"/>
                <a:gd name="T42" fmla="*/ 820879 w 2062163"/>
                <a:gd name="T43" fmla="*/ 576988 h 2376487"/>
                <a:gd name="T44" fmla="*/ 779453 w 2062163"/>
                <a:gd name="T45" fmla="*/ 670143 h 2376487"/>
                <a:gd name="T46" fmla="*/ 827252 w 2062163"/>
                <a:gd name="T47" fmla="*/ 755871 h 2376487"/>
                <a:gd name="T48" fmla="*/ 849134 w 2062163"/>
                <a:gd name="T49" fmla="*/ 938573 h 2376487"/>
                <a:gd name="T50" fmla="*/ 793261 w 2062163"/>
                <a:gd name="T51" fmla="*/ 928176 h 2376487"/>
                <a:gd name="T52" fmla="*/ 792624 w 2062163"/>
                <a:gd name="T53" fmla="*/ 987167 h 2376487"/>
                <a:gd name="T54" fmla="*/ 938148 w 2062163"/>
                <a:gd name="T55" fmla="*/ 1082868 h 2376487"/>
                <a:gd name="T56" fmla="*/ 1025250 w 2062163"/>
                <a:gd name="T57" fmla="*/ 1045097 h 2376487"/>
                <a:gd name="T58" fmla="*/ 1166951 w 2062163"/>
                <a:gd name="T59" fmla="*/ 986742 h 2376487"/>
                <a:gd name="T60" fmla="*/ 1195418 w 2062163"/>
                <a:gd name="T61" fmla="*/ 892527 h 2376487"/>
                <a:gd name="T62" fmla="*/ 1118513 w 2062163"/>
                <a:gd name="T63" fmla="*/ 804464 h 2376487"/>
                <a:gd name="T64" fmla="*/ 1101517 w 2062163"/>
                <a:gd name="T65" fmla="*/ 633221 h 2376487"/>
                <a:gd name="T66" fmla="*/ 1154204 w 2062163"/>
                <a:gd name="T67" fmla="*/ 640435 h 2376487"/>
                <a:gd name="T68" fmla="*/ 1149318 w 2062163"/>
                <a:gd name="T69" fmla="*/ 577413 h 2376487"/>
                <a:gd name="T70" fmla="*/ 1013353 w 2062163"/>
                <a:gd name="T71" fmla="*/ 481287 h 2376487"/>
                <a:gd name="T72" fmla="*/ 1226009 w 2062163"/>
                <a:gd name="T73" fmla="*/ 439271 h 2376487"/>
                <a:gd name="T74" fmla="*/ 1459061 w 2062163"/>
                <a:gd name="T75" fmla="*/ 677995 h 2376487"/>
                <a:gd name="T76" fmla="*/ 1529167 w 2062163"/>
                <a:gd name="T77" fmla="*/ 930722 h 2376487"/>
                <a:gd name="T78" fmla="*/ 1455025 w 2062163"/>
                <a:gd name="T79" fmla="*/ 1113637 h 2376487"/>
                <a:gd name="T80" fmla="*/ 1266162 w 2062163"/>
                <a:gd name="T81" fmla="*/ 1197031 h 2376487"/>
                <a:gd name="T82" fmla="*/ 840849 w 2062163"/>
                <a:gd name="T83" fmla="*/ 1212734 h 2376487"/>
                <a:gd name="T84" fmla="*/ 582942 w 2062163"/>
                <a:gd name="T85" fmla="*/ 1159684 h 2376487"/>
                <a:gd name="T86" fmla="*/ 456962 w 2062163"/>
                <a:gd name="T87" fmla="*/ 1023878 h 2376487"/>
                <a:gd name="T88" fmla="*/ 463548 w 2062163"/>
                <a:gd name="T89" fmla="*/ 775393 h 2376487"/>
                <a:gd name="T90" fmla="*/ 597175 w 2062163"/>
                <a:gd name="T91" fmla="*/ 572108 h 2376487"/>
                <a:gd name="T92" fmla="*/ 1145019 w 2062163"/>
                <a:gd name="T93" fmla="*/ 281232 h 2376487"/>
                <a:gd name="T94" fmla="*/ 1176218 w 2062163"/>
                <a:gd name="T95" fmla="*/ 327468 h 2376487"/>
                <a:gd name="T96" fmla="*/ 795039 w 2062163"/>
                <a:gd name="T97" fmla="*/ 332346 h 2376487"/>
                <a:gd name="T98" fmla="*/ 815627 w 2062163"/>
                <a:gd name="T99" fmla="*/ 281869 h 2376487"/>
                <a:gd name="T100" fmla="*/ 1092244 w 2062163"/>
                <a:gd name="T101" fmla="*/ 17194 h 2376487"/>
                <a:gd name="T102" fmla="*/ 1055155 w 2062163"/>
                <a:gd name="T103" fmla="*/ 142649 h 2376487"/>
                <a:gd name="T104" fmla="*/ 1124882 w 2062163"/>
                <a:gd name="T105" fmla="*/ 83424 h 2376487"/>
                <a:gd name="T106" fmla="*/ 1209022 w 2062163"/>
                <a:gd name="T107" fmla="*/ 42667 h 2376487"/>
                <a:gd name="T108" fmla="*/ 1293162 w 2062163"/>
                <a:gd name="T109" fmla="*/ 88943 h 2376487"/>
                <a:gd name="T110" fmla="*/ 1192067 w 2062163"/>
                <a:gd name="T111" fmla="*/ 192533 h 2376487"/>
                <a:gd name="T112" fmla="*/ 777092 w 2062163"/>
                <a:gd name="T113" fmla="*/ 183618 h 2376487"/>
                <a:gd name="T114" fmla="*/ 691680 w 2062163"/>
                <a:gd name="T115" fmla="*/ 99133 h 2376487"/>
                <a:gd name="T116" fmla="*/ 755474 w 2062163"/>
                <a:gd name="T117" fmla="*/ 40544 h 2376487"/>
                <a:gd name="T118" fmla="*/ 840461 w 2062163"/>
                <a:gd name="T119" fmla="*/ 66018 h 2376487"/>
                <a:gd name="T120" fmla="*/ 920150 w 2062163"/>
                <a:gd name="T121" fmla="*/ 146045 h 2376487"/>
                <a:gd name="T122" fmla="*/ 880730 w 2062163"/>
                <a:gd name="T123" fmla="*/ 18892 h 237648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062163" h="2376487">
                  <a:moveTo>
                    <a:pt x="217045" y="1824037"/>
                  </a:moveTo>
                  <a:lnTo>
                    <a:pt x="644525" y="2192867"/>
                  </a:lnTo>
                  <a:lnTo>
                    <a:pt x="622847" y="2208765"/>
                  </a:lnTo>
                  <a:lnTo>
                    <a:pt x="600905" y="2224663"/>
                  </a:lnTo>
                  <a:lnTo>
                    <a:pt x="557813" y="2256723"/>
                  </a:lnTo>
                  <a:lnTo>
                    <a:pt x="517365" y="2287724"/>
                  </a:lnTo>
                  <a:lnTo>
                    <a:pt x="480354" y="2315810"/>
                  </a:lnTo>
                  <a:lnTo>
                    <a:pt x="449423" y="2340452"/>
                  </a:lnTo>
                  <a:lnTo>
                    <a:pt x="424837" y="2359530"/>
                  </a:lnTo>
                  <a:lnTo>
                    <a:pt x="403687" y="2376487"/>
                  </a:lnTo>
                  <a:lnTo>
                    <a:pt x="0" y="1995734"/>
                  </a:lnTo>
                  <a:lnTo>
                    <a:pt x="2908" y="1993084"/>
                  </a:lnTo>
                  <a:lnTo>
                    <a:pt x="11632" y="1985400"/>
                  </a:lnTo>
                  <a:lnTo>
                    <a:pt x="26701" y="1972152"/>
                  </a:lnTo>
                  <a:lnTo>
                    <a:pt x="49172" y="1953605"/>
                  </a:lnTo>
                  <a:lnTo>
                    <a:pt x="78517" y="1929493"/>
                  </a:lnTo>
                  <a:lnTo>
                    <a:pt x="96229" y="1915450"/>
                  </a:lnTo>
                  <a:lnTo>
                    <a:pt x="116321" y="1899817"/>
                  </a:lnTo>
                  <a:lnTo>
                    <a:pt x="138263" y="1883124"/>
                  </a:lnTo>
                  <a:lnTo>
                    <a:pt x="162321" y="1864842"/>
                  </a:lnTo>
                  <a:lnTo>
                    <a:pt x="188229" y="1844969"/>
                  </a:lnTo>
                  <a:lnTo>
                    <a:pt x="217045" y="1824037"/>
                  </a:lnTo>
                  <a:close/>
                  <a:moveTo>
                    <a:pt x="811213" y="1579562"/>
                  </a:moveTo>
                  <a:lnTo>
                    <a:pt x="839259" y="1579827"/>
                  </a:lnTo>
                  <a:lnTo>
                    <a:pt x="867834" y="1580356"/>
                  </a:lnTo>
                  <a:lnTo>
                    <a:pt x="897202" y="1581680"/>
                  </a:lnTo>
                  <a:lnTo>
                    <a:pt x="926307" y="1583003"/>
                  </a:lnTo>
                  <a:lnTo>
                    <a:pt x="955146" y="1584327"/>
                  </a:lnTo>
                  <a:lnTo>
                    <a:pt x="1011767" y="1587503"/>
                  </a:lnTo>
                  <a:lnTo>
                    <a:pt x="1063625" y="1590150"/>
                  </a:lnTo>
                  <a:lnTo>
                    <a:pt x="1086909" y="1591474"/>
                  </a:lnTo>
                  <a:lnTo>
                    <a:pt x="1108605" y="1592003"/>
                  </a:lnTo>
                  <a:lnTo>
                    <a:pt x="1161786" y="1593327"/>
                  </a:lnTo>
                  <a:lnTo>
                    <a:pt x="1209940" y="1594650"/>
                  </a:lnTo>
                  <a:lnTo>
                    <a:pt x="1253861" y="1596239"/>
                  </a:lnTo>
                  <a:lnTo>
                    <a:pt x="1293019" y="1597562"/>
                  </a:lnTo>
                  <a:lnTo>
                    <a:pt x="1328473" y="1598886"/>
                  </a:lnTo>
                  <a:lnTo>
                    <a:pt x="1360223" y="1600474"/>
                  </a:lnTo>
                  <a:lnTo>
                    <a:pt x="1388534" y="1602062"/>
                  </a:lnTo>
                  <a:lnTo>
                    <a:pt x="1414198" y="1603386"/>
                  </a:lnTo>
                  <a:lnTo>
                    <a:pt x="1436688" y="1605239"/>
                  </a:lnTo>
                  <a:lnTo>
                    <a:pt x="1456796" y="1606562"/>
                  </a:lnTo>
                  <a:lnTo>
                    <a:pt x="1475053" y="1608150"/>
                  </a:lnTo>
                  <a:lnTo>
                    <a:pt x="1491457" y="1609739"/>
                  </a:lnTo>
                  <a:lnTo>
                    <a:pt x="1519503" y="1612650"/>
                  </a:lnTo>
                  <a:lnTo>
                    <a:pt x="1544373" y="1615827"/>
                  </a:lnTo>
                  <a:lnTo>
                    <a:pt x="1544903" y="1617415"/>
                  </a:lnTo>
                  <a:lnTo>
                    <a:pt x="1546226" y="1622180"/>
                  </a:lnTo>
                  <a:lnTo>
                    <a:pt x="1547019" y="1625621"/>
                  </a:lnTo>
                  <a:lnTo>
                    <a:pt x="1547548" y="1629592"/>
                  </a:lnTo>
                  <a:lnTo>
                    <a:pt x="1548078" y="1634356"/>
                  </a:lnTo>
                  <a:lnTo>
                    <a:pt x="1548607" y="1639386"/>
                  </a:lnTo>
                  <a:lnTo>
                    <a:pt x="1548607" y="1644945"/>
                  </a:lnTo>
                  <a:lnTo>
                    <a:pt x="1548342" y="1651298"/>
                  </a:lnTo>
                  <a:lnTo>
                    <a:pt x="1547813" y="1657386"/>
                  </a:lnTo>
                  <a:lnTo>
                    <a:pt x="1546755" y="1664268"/>
                  </a:lnTo>
                  <a:lnTo>
                    <a:pt x="1545167" y="1671150"/>
                  </a:lnTo>
                  <a:lnTo>
                    <a:pt x="1543051" y="1678298"/>
                  </a:lnTo>
                  <a:lnTo>
                    <a:pt x="1539876" y="1685445"/>
                  </a:lnTo>
                  <a:lnTo>
                    <a:pt x="1538288" y="1689150"/>
                  </a:lnTo>
                  <a:lnTo>
                    <a:pt x="1536436" y="1693121"/>
                  </a:lnTo>
                  <a:lnTo>
                    <a:pt x="1534319" y="1696827"/>
                  </a:lnTo>
                  <a:lnTo>
                    <a:pt x="1531938" y="1700533"/>
                  </a:lnTo>
                  <a:lnTo>
                    <a:pt x="1529292" y="1703974"/>
                  </a:lnTo>
                  <a:lnTo>
                    <a:pt x="1526382" y="1707945"/>
                  </a:lnTo>
                  <a:lnTo>
                    <a:pt x="1523471" y="1711650"/>
                  </a:lnTo>
                  <a:lnTo>
                    <a:pt x="1520032" y="1715356"/>
                  </a:lnTo>
                  <a:lnTo>
                    <a:pt x="1516328" y="1719062"/>
                  </a:lnTo>
                  <a:lnTo>
                    <a:pt x="1512623" y="1722503"/>
                  </a:lnTo>
                  <a:lnTo>
                    <a:pt x="1508390" y="1725945"/>
                  </a:lnTo>
                  <a:lnTo>
                    <a:pt x="1503892" y="1729650"/>
                  </a:lnTo>
                  <a:lnTo>
                    <a:pt x="1499130" y="1733092"/>
                  </a:lnTo>
                  <a:lnTo>
                    <a:pt x="1494103" y="1736533"/>
                  </a:lnTo>
                  <a:lnTo>
                    <a:pt x="1488811" y="1739974"/>
                  </a:lnTo>
                  <a:lnTo>
                    <a:pt x="1483255" y="1743150"/>
                  </a:lnTo>
                  <a:lnTo>
                    <a:pt x="1477169" y="1746592"/>
                  </a:lnTo>
                  <a:lnTo>
                    <a:pt x="1470819" y="1749503"/>
                  </a:lnTo>
                  <a:lnTo>
                    <a:pt x="1464205" y="1752415"/>
                  </a:lnTo>
                  <a:lnTo>
                    <a:pt x="1457061" y="1755592"/>
                  </a:lnTo>
                  <a:lnTo>
                    <a:pt x="1449653" y="1758239"/>
                  </a:lnTo>
                  <a:lnTo>
                    <a:pt x="1441715" y="1760886"/>
                  </a:lnTo>
                  <a:lnTo>
                    <a:pt x="1433513" y="1763533"/>
                  </a:lnTo>
                  <a:lnTo>
                    <a:pt x="1424782" y="1765915"/>
                  </a:lnTo>
                  <a:lnTo>
                    <a:pt x="1415786" y="1768298"/>
                  </a:lnTo>
                  <a:lnTo>
                    <a:pt x="1406261" y="1770415"/>
                  </a:lnTo>
                  <a:lnTo>
                    <a:pt x="1396471" y="1772533"/>
                  </a:lnTo>
                  <a:lnTo>
                    <a:pt x="1386153" y="1774386"/>
                  </a:lnTo>
                  <a:lnTo>
                    <a:pt x="1375305" y="1775974"/>
                  </a:lnTo>
                  <a:lnTo>
                    <a:pt x="1364192" y="1777562"/>
                  </a:lnTo>
                  <a:lnTo>
                    <a:pt x="1352286" y="1779150"/>
                  </a:lnTo>
                  <a:lnTo>
                    <a:pt x="1340380" y="1780209"/>
                  </a:lnTo>
                  <a:lnTo>
                    <a:pt x="1327680" y="1781268"/>
                  </a:lnTo>
                  <a:lnTo>
                    <a:pt x="1314715" y="1782062"/>
                  </a:lnTo>
                  <a:lnTo>
                    <a:pt x="1288257" y="1783650"/>
                  </a:lnTo>
                  <a:lnTo>
                    <a:pt x="1263386" y="1784445"/>
                  </a:lnTo>
                  <a:lnTo>
                    <a:pt x="1239044" y="1785239"/>
                  </a:lnTo>
                  <a:lnTo>
                    <a:pt x="1216555" y="1785768"/>
                  </a:lnTo>
                  <a:lnTo>
                    <a:pt x="1194594" y="1786033"/>
                  </a:lnTo>
                  <a:lnTo>
                    <a:pt x="1173957" y="1786298"/>
                  </a:lnTo>
                  <a:lnTo>
                    <a:pt x="1135857" y="1786033"/>
                  </a:lnTo>
                  <a:lnTo>
                    <a:pt x="1102255" y="1785768"/>
                  </a:lnTo>
                  <a:lnTo>
                    <a:pt x="1072886" y="1784974"/>
                  </a:lnTo>
                  <a:lnTo>
                    <a:pt x="1048280" y="1784445"/>
                  </a:lnTo>
                  <a:lnTo>
                    <a:pt x="1027642" y="1784445"/>
                  </a:lnTo>
                  <a:lnTo>
                    <a:pt x="1019175" y="1784445"/>
                  </a:lnTo>
                  <a:lnTo>
                    <a:pt x="1012032" y="1784709"/>
                  </a:lnTo>
                  <a:lnTo>
                    <a:pt x="1005417" y="1784974"/>
                  </a:lnTo>
                  <a:lnTo>
                    <a:pt x="1000390" y="1785768"/>
                  </a:lnTo>
                  <a:lnTo>
                    <a:pt x="996421" y="1786562"/>
                  </a:lnTo>
                  <a:lnTo>
                    <a:pt x="994834" y="1787356"/>
                  </a:lnTo>
                  <a:lnTo>
                    <a:pt x="993511" y="1787886"/>
                  </a:lnTo>
                  <a:lnTo>
                    <a:pt x="992717" y="1788680"/>
                  </a:lnTo>
                  <a:lnTo>
                    <a:pt x="991659" y="1789474"/>
                  </a:lnTo>
                  <a:lnTo>
                    <a:pt x="991130" y="1790268"/>
                  </a:lnTo>
                  <a:lnTo>
                    <a:pt x="991130" y="1791327"/>
                  </a:lnTo>
                  <a:lnTo>
                    <a:pt x="991130" y="1792386"/>
                  </a:lnTo>
                  <a:lnTo>
                    <a:pt x="991394" y="1793709"/>
                  </a:lnTo>
                  <a:lnTo>
                    <a:pt x="991923" y="1794768"/>
                  </a:lnTo>
                  <a:lnTo>
                    <a:pt x="993246" y="1796092"/>
                  </a:lnTo>
                  <a:lnTo>
                    <a:pt x="995627" y="1799268"/>
                  </a:lnTo>
                  <a:lnTo>
                    <a:pt x="999596" y="1802709"/>
                  </a:lnTo>
                  <a:lnTo>
                    <a:pt x="1004623" y="1806945"/>
                  </a:lnTo>
                  <a:lnTo>
                    <a:pt x="1010444" y="1811445"/>
                  </a:lnTo>
                  <a:lnTo>
                    <a:pt x="1017853" y="1816474"/>
                  </a:lnTo>
                  <a:lnTo>
                    <a:pt x="1026319" y="1822033"/>
                  </a:lnTo>
                  <a:lnTo>
                    <a:pt x="1031611" y="1825474"/>
                  </a:lnTo>
                  <a:lnTo>
                    <a:pt x="1037961" y="1829180"/>
                  </a:lnTo>
                  <a:lnTo>
                    <a:pt x="1045105" y="1832356"/>
                  </a:lnTo>
                  <a:lnTo>
                    <a:pt x="1053042" y="1836062"/>
                  </a:lnTo>
                  <a:lnTo>
                    <a:pt x="1061773" y="1839768"/>
                  </a:lnTo>
                  <a:lnTo>
                    <a:pt x="1071034" y="1843209"/>
                  </a:lnTo>
                  <a:lnTo>
                    <a:pt x="1081088" y="1846915"/>
                  </a:lnTo>
                  <a:lnTo>
                    <a:pt x="1091671" y="1850092"/>
                  </a:lnTo>
                  <a:lnTo>
                    <a:pt x="1103048" y="1853533"/>
                  </a:lnTo>
                  <a:lnTo>
                    <a:pt x="1114955" y="1856974"/>
                  </a:lnTo>
                  <a:lnTo>
                    <a:pt x="1127390" y="1859886"/>
                  </a:lnTo>
                  <a:lnTo>
                    <a:pt x="1140619" y="1863062"/>
                  </a:lnTo>
                  <a:lnTo>
                    <a:pt x="1154113" y="1866239"/>
                  </a:lnTo>
                  <a:lnTo>
                    <a:pt x="1168136" y="1868886"/>
                  </a:lnTo>
                  <a:lnTo>
                    <a:pt x="1182688" y="1871533"/>
                  </a:lnTo>
                  <a:lnTo>
                    <a:pt x="1197505" y="1873650"/>
                  </a:lnTo>
                  <a:lnTo>
                    <a:pt x="1213115" y="1876033"/>
                  </a:lnTo>
                  <a:lnTo>
                    <a:pt x="1228725" y="1877886"/>
                  </a:lnTo>
                  <a:lnTo>
                    <a:pt x="1245130" y="1880003"/>
                  </a:lnTo>
                  <a:lnTo>
                    <a:pt x="1261269" y="1881327"/>
                  </a:lnTo>
                  <a:lnTo>
                    <a:pt x="1278203" y="1882386"/>
                  </a:lnTo>
                  <a:lnTo>
                    <a:pt x="1295400" y="1883709"/>
                  </a:lnTo>
                  <a:lnTo>
                    <a:pt x="1312863" y="1884239"/>
                  </a:lnTo>
                  <a:lnTo>
                    <a:pt x="1330061" y="1884503"/>
                  </a:lnTo>
                  <a:lnTo>
                    <a:pt x="1348053" y="1884503"/>
                  </a:lnTo>
                  <a:lnTo>
                    <a:pt x="1366044" y="1883974"/>
                  </a:lnTo>
                  <a:lnTo>
                    <a:pt x="1384036" y="1883445"/>
                  </a:lnTo>
                  <a:lnTo>
                    <a:pt x="1402557" y="1881856"/>
                  </a:lnTo>
                  <a:lnTo>
                    <a:pt x="1420813" y="1880533"/>
                  </a:lnTo>
                  <a:lnTo>
                    <a:pt x="1439334" y="1878150"/>
                  </a:lnTo>
                  <a:lnTo>
                    <a:pt x="1457855" y="1876033"/>
                  </a:lnTo>
                  <a:lnTo>
                    <a:pt x="1476376" y="1872856"/>
                  </a:lnTo>
                  <a:lnTo>
                    <a:pt x="1488017" y="1871003"/>
                  </a:lnTo>
                  <a:lnTo>
                    <a:pt x="1499130" y="1868356"/>
                  </a:lnTo>
                  <a:lnTo>
                    <a:pt x="1510507" y="1865974"/>
                  </a:lnTo>
                  <a:lnTo>
                    <a:pt x="1521090" y="1862798"/>
                  </a:lnTo>
                  <a:lnTo>
                    <a:pt x="1532203" y="1859621"/>
                  </a:lnTo>
                  <a:lnTo>
                    <a:pt x="1542786" y="1856445"/>
                  </a:lnTo>
                  <a:lnTo>
                    <a:pt x="1553105" y="1852739"/>
                  </a:lnTo>
                  <a:lnTo>
                    <a:pt x="1563159" y="1848768"/>
                  </a:lnTo>
                  <a:lnTo>
                    <a:pt x="1573478" y="1844798"/>
                  </a:lnTo>
                  <a:lnTo>
                    <a:pt x="1583532" y="1840298"/>
                  </a:lnTo>
                  <a:lnTo>
                    <a:pt x="1593321" y="1835798"/>
                  </a:lnTo>
                  <a:lnTo>
                    <a:pt x="1603111" y="1831033"/>
                  </a:lnTo>
                  <a:lnTo>
                    <a:pt x="1612901" y="1826003"/>
                  </a:lnTo>
                  <a:lnTo>
                    <a:pt x="1622426" y="1820709"/>
                  </a:lnTo>
                  <a:lnTo>
                    <a:pt x="1631951" y="1815415"/>
                  </a:lnTo>
                  <a:lnTo>
                    <a:pt x="1641211" y="1809592"/>
                  </a:lnTo>
                  <a:lnTo>
                    <a:pt x="1651001" y="1803768"/>
                  </a:lnTo>
                  <a:lnTo>
                    <a:pt x="1660261" y="1797945"/>
                  </a:lnTo>
                  <a:lnTo>
                    <a:pt x="1669521" y="1791856"/>
                  </a:lnTo>
                  <a:lnTo>
                    <a:pt x="1678782" y="1785239"/>
                  </a:lnTo>
                  <a:lnTo>
                    <a:pt x="1697038" y="1771739"/>
                  </a:lnTo>
                  <a:lnTo>
                    <a:pt x="1715294" y="1757709"/>
                  </a:lnTo>
                  <a:lnTo>
                    <a:pt x="1733815" y="1742886"/>
                  </a:lnTo>
                  <a:lnTo>
                    <a:pt x="1752336" y="1727533"/>
                  </a:lnTo>
                  <a:lnTo>
                    <a:pt x="1771121" y="1711650"/>
                  </a:lnTo>
                  <a:lnTo>
                    <a:pt x="1789907" y="1694974"/>
                  </a:lnTo>
                  <a:lnTo>
                    <a:pt x="1797315" y="1686768"/>
                  </a:lnTo>
                  <a:lnTo>
                    <a:pt x="1804194" y="1678827"/>
                  </a:lnTo>
                  <a:lnTo>
                    <a:pt x="1811603" y="1671150"/>
                  </a:lnTo>
                  <a:lnTo>
                    <a:pt x="1818482" y="1664268"/>
                  </a:lnTo>
                  <a:lnTo>
                    <a:pt x="1825626" y="1657386"/>
                  </a:lnTo>
                  <a:lnTo>
                    <a:pt x="1832240" y="1651033"/>
                  </a:lnTo>
                  <a:lnTo>
                    <a:pt x="1839384" y="1644945"/>
                  </a:lnTo>
                  <a:lnTo>
                    <a:pt x="1845999" y="1639121"/>
                  </a:lnTo>
                  <a:lnTo>
                    <a:pt x="1852878" y="1634092"/>
                  </a:lnTo>
                  <a:lnTo>
                    <a:pt x="1859228" y="1629062"/>
                  </a:lnTo>
                  <a:lnTo>
                    <a:pt x="1866107" y="1624298"/>
                  </a:lnTo>
                  <a:lnTo>
                    <a:pt x="1872457" y="1620062"/>
                  </a:lnTo>
                  <a:lnTo>
                    <a:pt x="1878807" y="1616092"/>
                  </a:lnTo>
                  <a:lnTo>
                    <a:pt x="1885157" y="1612121"/>
                  </a:lnTo>
                  <a:lnTo>
                    <a:pt x="1891507" y="1608680"/>
                  </a:lnTo>
                  <a:lnTo>
                    <a:pt x="1897857" y="1605768"/>
                  </a:lnTo>
                  <a:lnTo>
                    <a:pt x="1903678" y="1602856"/>
                  </a:lnTo>
                  <a:lnTo>
                    <a:pt x="1909763" y="1600474"/>
                  </a:lnTo>
                  <a:lnTo>
                    <a:pt x="1915849" y="1598092"/>
                  </a:lnTo>
                  <a:lnTo>
                    <a:pt x="1921669" y="1595974"/>
                  </a:lnTo>
                  <a:lnTo>
                    <a:pt x="1927226" y="1594121"/>
                  </a:lnTo>
                  <a:lnTo>
                    <a:pt x="1932782" y="1592533"/>
                  </a:lnTo>
                  <a:lnTo>
                    <a:pt x="1938338" y="1591209"/>
                  </a:lnTo>
                  <a:lnTo>
                    <a:pt x="1943894" y="1589886"/>
                  </a:lnTo>
                  <a:lnTo>
                    <a:pt x="1949451" y="1588827"/>
                  </a:lnTo>
                  <a:lnTo>
                    <a:pt x="1954478" y="1588298"/>
                  </a:lnTo>
                  <a:lnTo>
                    <a:pt x="1959769" y="1587503"/>
                  </a:lnTo>
                  <a:lnTo>
                    <a:pt x="1964796" y="1587239"/>
                  </a:lnTo>
                  <a:lnTo>
                    <a:pt x="1974586" y="1586974"/>
                  </a:lnTo>
                  <a:lnTo>
                    <a:pt x="1983846" y="1587239"/>
                  </a:lnTo>
                  <a:lnTo>
                    <a:pt x="1992842" y="1588033"/>
                  </a:lnTo>
                  <a:lnTo>
                    <a:pt x="2001309" y="1589092"/>
                  </a:lnTo>
                  <a:lnTo>
                    <a:pt x="2009247" y="1590945"/>
                  </a:lnTo>
                  <a:lnTo>
                    <a:pt x="2016919" y="1593062"/>
                  </a:lnTo>
                  <a:lnTo>
                    <a:pt x="2023534" y="1595445"/>
                  </a:lnTo>
                  <a:lnTo>
                    <a:pt x="2030149" y="1597562"/>
                  </a:lnTo>
                  <a:lnTo>
                    <a:pt x="2035969" y="1600209"/>
                  </a:lnTo>
                  <a:lnTo>
                    <a:pt x="2041261" y="1602592"/>
                  </a:lnTo>
                  <a:lnTo>
                    <a:pt x="2046024" y="1605239"/>
                  </a:lnTo>
                  <a:lnTo>
                    <a:pt x="2050257" y="1607621"/>
                  </a:lnTo>
                  <a:lnTo>
                    <a:pt x="2056607" y="1611856"/>
                  </a:lnTo>
                  <a:lnTo>
                    <a:pt x="2060576" y="1615033"/>
                  </a:lnTo>
                  <a:lnTo>
                    <a:pt x="2062163" y="1616092"/>
                  </a:lnTo>
                  <a:lnTo>
                    <a:pt x="2060311" y="1619003"/>
                  </a:lnTo>
                  <a:lnTo>
                    <a:pt x="2054755" y="1627739"/>
                  </a:lnTo>
                  <a:lnTo>
                    <a:pt x="2044965" y="1641239"/>
                  </a:lnTo>
                  <a:lnTo>
                    <a:pt x="2038615" y="1649709"/>
                  </a:lnTo>
                  <a:lnTo>
                    <a:pt x="2031472" y="1659768"/>
                  </a:lnTo>
                  <a:lnTo>
                    <a:pt x="2022740" y="1670356"/>
                  </a:lnTo>
                  <a:lnTo>
                    <a:pt x="2013215" y="1682268"/>
                  </a:lnTo>
                  <a:lnTo>
                    <a:pt x="2002632" y="1694709"/>
                  </a:lnTo>
                  <a:lnTo>
                    <a:pt x="1990726" y="1708474"/>
                  </a:lnTo>
                  <a:lnTo>
                    <a:pt x="1977496" y="1723298"/>
                  </a:lnTo>
                  <a:lnTo>
                    <a:pt x="1963209" y="1738386"/>
                  </a:lnTo>
                  <a:lnTo>
                    <a:pt x="1947863" y="1754268"/>
                  </a:lnTo>
                  <a:lnTo>
                    <a:pt x="1931194" y="1770945"/>
                  </a:lnTo>
                  <a:lnTo>
                    <a:pt x="1912938" y="1788415"/>
                  </a:lnTo>
                  <a:lnTo>
                    <a:pt x="1893888" y="1806150"/>
                  </a:lnTo>
                  <a:lnTo>
                    <a:pt x="1872986" y="1824680"/>
                  </a:lnTo>
                  <a:lnTo>
                    <a:pt x="1851026" y="1843474"/>
                  </a:lnTo>
                  <a:lnTo>
                    <a:pt x="1827742" y="1862533"/>
                  </a:lnTo>
                  <a:lnTo>
                    <a:pt x="1803136" y="1881856"/>
                  </a:lnTo>
                  <a:lnTo>
                    <a:pt x="1776678" y="1901974"/>
                  </a:lnTo>
                  <a:lnTo>
                    <a:pt x="1763184" y="1912033"/>
                  </a:lnTo>
                  <a:lnTo>
                    <a:pt x="1749161" y="1921827"/>
                  </a:lnTo>
                  <a:lnTo>
                    <a:pt x="1734874" y="1931886"/>
                  </a:lnTo>
                  <a:lnTo>
                    <a:pt x="1720321" y="1941945"/>
                  </a:lnTo>
                  <a:lnTo>
                    <a:pt x="1704976" y="1952268"/>
                  </a:lnTo>
                  <a:lnTo>
                    <a:pt x="1689630" y="1962592"/>
                  </a:lnTo>
                  <a:lnTo>
                    <a:pt x="1673755" y="1972650"/>
                  </a:lnTo>
                  <a:lnTo>
                    <a:pt x="1657615" y="1982709"/>
                  </a:lnTo>
                  <a:lnTo>
                    <a:pt x="1640946" y="1993033"/>
                  </a:lnTo>
                  <a:lnTo>
                    <a:pt x="1624013" y="2003356"/>
                  </a:lnTo>
                  <a:lnTo>
                    <a:pt x="1606551" y="2013415"/>
                  </a:lnTo>
                  <a:lnTo>
                    <a:pt x="1588823" y="2023474"/>
                  </a:lnTo>
                  <a:lnTo>
                    <a:pt x="1570567" y="2033533"/>
                  </a:lnTo>
                  <a:lnTo>
                    <a:pt x="1552046" y="2043856"/>
                  </a:lnTo>
                  <a:lnTo>
                    <a:pt x="1533261" y="2053915"/>
                  </a:lnTo>
                  <a:lnTo>
                    <a:pt x="1513946" y="2063709"/>
                  </a:lnTo>
                  <a:lnTo>
                    <a:pt x="1493838" y="2073768"/>
                  </a:lnTo>
                  <a:lnTo>
                    <a:pt x="1473730" y="2083562"/>
                  </a:lnTo>
                  <a:lnTo>
                    <a:pt x="1453092" y="2086209"/>
                  </a:lnTo>
                  <a:lnTo>
                    <a:pt x="1432190" y="2088327"/>
                  </a:lnTo>
                  <a:lnTo>
                    <a:pt x="1410759" y="2090445"/>
                  </a:lnTo>
                  <a:lnTo>
                    <a:pt x="1388798" y="2092033"/>
                  </a:lnTo>
                  <a:lnTo>
                    <a:pt x="1366573" y="2093621"/>
                  </a:lnTo>
                  <a:lnTo>
                    <a:pt x="1344084" y="2094680"/>
                  </a:lnTo>
                  <a:lnTo>
                    <a:pt x="1321330" y="2095474"/>
                  </a:lnTo>
                  <a:lnTo>
                    <a:pt x="1298840" y="2096003"/>
                  </a:lnTo>
                  <a:lnTo>
                    <a:pt x="1276086" y="2096268"/>
                  </a:lnTo>
                  <a:lnTo>
                    <a:pt x="1253067" y="2096533"/>
                  </a:lnTo>
                  <a:lnTo>
                    <a:pt x="1229784" y="2096533"/>
                  </a:lnTo>
                  <a:lnTo>
                    <a:pt x="1206765" y="2096533"/>
                  </a:lnTo>
                  <a:lnTo>
                    <a:pt x="1160992" y="2095739"/>
                  </a:lnTo>
                  <a:lnTo>
                    <a:pt x="1116278" y="2094680"/>
                  </a:lnTo>
                  <a:lnTo>
                    <a:pt x="1072357" y="2093092"/>
                  </a:lnTo>
                  <a:lnTo>
                    <a:pt x="1030288" y="2091239"/>
                  </a:lnTo>
                  <a:lnTo>
                    <a:pt x="951971" y="2087798"/>
                  </a:lnTo>
                  <a:lnTo>
                    <a:pt x="916782" y="2086209"/>
                  </a:lnTo>
                  <a:lnTo>
                    <a:pt x="885032" y="2084886"/>
                  </a:lnTo>
                  <a:lnTo>
                    <a:pt x="856457" y="2083827"/>
                  </a:lnTo>
                  <a:lnTo>
                    <a:pt x="831850" y="2083562"/>
                  </a:lnTo>
                  <a:lnTo>
                    <a:pt x="828146" y="2083827"/>
                  </a:lnTo>
                  <a:lnTo>
                    <a:pt x="823119" y="2085150"/>
                  </a:lnTo>
                  <a:lnTo>
                    <a:pt x="817827" y="2086474"/>
                  </a:lnTo>
                  <a:lnTo>
                    <a:pt x="812007" y="2088592"/>
                  </a:lnTo>
                  <a:lnTo>
                    <a:pt x="805657" y="2091503"/>
                  </a:lnTo>
                  <a:lnTo>
                    <a:pt x="798513" y="2094680"/>
                  </a:lnTo>
                  <a:lnTo>
                    <a:pt x="790840" y="2098650"/>
                  </a:lnTo>
                  <a:lnTo>
                    <a:pt x="782902" y="2102886"/>
                  </a:lnTo>
                  <a:lnTo>
                    <a:pt x="774436" y="2107650"/>
                  </a:lnTo>
                  <a:lnTo>
                    <a:pt x="765705" y="2112680"/>
                  </a:lnTo>
                  <a:lnTo>
                    <a:pt x="746655" y="2124062"/>
                  </a:lnTo>
                  <a:lnTo>
                    <a:pt x="726282" y="2137033"/>
                  </a:lnTo>
                  <a:lnTo>
                    <a:pt x="705115" y="2151062"/>
                  </a:lnTo>
                  <a:lnTo>
                    <a:pt x="317500" y="1817268"/>
                  </a:lnTo>
                  <a:lnTo>
                    <a:pt x="346340" y="1797415"/>
                  </a:lnTo>
                  <a:lnTo>
                    <a:pt x="374121" y="1777562"/>
                  </a:lnTo>
                  <a:lnTo>
                    <a:pt x="400844" y="1758239"/>
                  </a:lnTo>
                  <a:lnTo>
                    <a:pt x="426773" y="1739445"/>
                  </a:lnTo>
                  <a:lnTo>
                    <a:pt x="475721" y="1703709"/>
                  </a:lnTo>
                  <a:lnTo>
                    <a:pt x="499269" y="1687033"/>
                  </a:lnTo>
                  <a:lnTo>
                    <a:pt x="522288" y="1670886"/>
                  </a:lnTo>
                  <a:lnTo>
                    <a:pt x="544248" y="1656062"/>
                  </a:lnTo>
                  <a:lnTo>
                    <a:pt x="555361" y="1648915"/>
                  </a:lnTo>
                  <a:lnTo>
                    <a:pt x="565944" y="1642298"/>
                  </a:lnTo>
                  <a:lnTo>
                    <a:pt x="577057" y="1635680"/>
                  </a:lnTo>
                  <a:lnTo>
                    <a:pt x="587640" y="1629592"/>
                  </a:lnTo>
                  <a:lnTo>
                    <a:pt x="598223" y="1623768"/>
                  </a:lnTo>
                  <a:lnTo>
                    <a:pt x="608807" y="1618474"/>
                  </a:lnTo>
                  <a:lnTo>
                    <a:pt x="619390" y="1612915"/>
                  </a:lnTo>
                  <a:lnTo>
                    <a:pt x="629709" y="1608150"/>
                  </a:lnTo>
                  <a:lnTo>
                    <a:pt x="640027" y="1603915"/>
                  </a:lnTo>
                  <a:lnTo>
                    <a:pt x="650875" y="1599945"/>
                  </a:lnTo>
                  <a:lnTo>
                    <a:pt x="661194" y="1596503"/>
                  </a:lnTo>
                  <a:lnTo>
                    <a:pt x="671513" y="1593062"/>
                  </a:lnTo>
                  <a:lnTo>
                    <a:pt x="682361" y="1590150"/>
                  </a:lnTo>
                  <a:lnTo>
                    <a:pt x="692680" y="1588033"/>
                  </a:lnTo>
                  <a:lnTo>
                    <a:pt x="702205" y="1586445"/>
                  </a:lnTo>
                  <a:lnTo>
                    <a:pt x="712523" y="1584592"/>
                  </a:lnTo>
                  <a:lnTo>
                    <a:pt x="723371" y="1583533"/>
                  </a:lnTo>
                  <a:lnTo>
                    <a:pt x="734484" y="1582474"/>
                  </a:lnTo>
                  <a:lnTo>
                    <a:pt x="746390" y="1581680"/>
                  </a:lnTo>
                  <a:lnTo>
                    <a:pt x="758296" y="1580621"/>
                  </a:lnTo>
                  <a:lnTo>
                    <a:pt x="770996" y="1580092"/>
                  </a:lnTo>
                  <a:lnTo>
                    <a:pt x="784225" y="1579827"/>
                  </a:lnTo>
                  <a:lnTo>
                    <a:pt x="811213" y="1579562"/>
                  </a:lnTo>
                  <a:close/>
                  <a:moveTo>
                    <a:pt x="1050885" y="1163988"/>
                  </a:moveTo>
                  <a:lnTo>
                    <a:pt x="1051297" y="1164340"/>
                  </a:lnTo>
                  <a:lnTo>
                    <a:pt x="1051415" y="1164517"/>
                  </a:lnTo>
                  <a:lnTo>
                    <a:pt x="1050885" y="1163988"/>
                  </a:lnTo>
                  <a:close/>
                  <a:moveTo>
                    <a:pt x="1265238" y="1044575"/>
                  </a:moveTo>
                  <a:lnTo>
                    <a:pt x="1310449" y="1062831"/>
                  </a:lnTo>
                  <a:lnTo>
                    <a:pt x="1319812" y="1067064"/>
                  </a:lnTo>
                  <a:lnTo>
                    <a:pt x="1329175" y="1071827"/>
                  </a:lnTo>
                  <a:lnTo>
                    <a:pt x="1338538" y="1076854"/>
                  </a:lnTo>
                  <a:lnTo>
                    <a:pt x="1347366" y="1082675"/>
                  </a:lnTo>
                  <a:lnTo>
                    <a:pt x="1351646" y="1085850"/>
                  </a:lnTo>
                  <a:lnTo>
                    <a:pt x="1355659" y="1089025"/>
                  </a:lnTo>
                  <a:lnTo>
                    <a:pt x="1359404" y="1092200"/>
                  </a:lnTo>
                  <a:lnTo>
                    <a:pt x="1362882" y="1095639"/>
                  </a:lnTo>
                  <a:lnTo>
                    <a:pt x="1366360" y="1099079"/>
                  </a:lnTo>
                  <a:lnTo>
                    <a:pt x="1369570" y="1102783"/>
                  </a:lnTo>
                  <a:lnTo>
                    <a:pt x="1372245" y="1106223"/>
                  </a:lnTo>
                  <a:lnTo>
                    <a:pt x="1375188" y="1109927"/>
                  </a:lnTo>
                  <a:lnTo>
                    <a:pt x="1376793" y="1113102"/>
                  </a:lnTo>
                  <a:lnTo>
                    <a:pt x="1378665" y="1116542"/>
                  </a:lnTo>
                  <a:lnTo>
                    <a:pt x="1380270" y="1119452"/>
                  </a:lnTo>
                  <a:lnTo>
                    <a:pt x="1381340" y="1122892"/>
                  </a:lnTo>
                  <a:lnTo>
                    <a:pt x="1382678" y="1126331"/>
                  </a:lnTo>
                  <a:lnTo>
                    <a:pt x="1383748" y="1129506"/>
                  </a:lnTo>
                  <a:lnTo>
                    <a:pt x="1384551" y="1132946"/>
                  </a:lnTo>
                  <a:lnTo>
                    <a:pt x="1385086" y="1136385"/>
                  </a:lnTo>
                  <a:lnTo>
                    <a:pt x="1385888" y="1143000"/>
                  </a:lnTo>
                  <a:lnTo>
                    <a:pt x="1385888" y="1149879"/>
                  </a:lnTo>
                  <a:lnTo>
                    <a:pt x="1385353" y="1156494"/>
                  </a:lnTo>
                  <a:lnTo>
                    <a:pt x="1384283" y="1163373"/>
                  </a:lnTo>
                  <a:lnTo>
                    <a:pt x="1382678" y="1169723"/>
                  </a:lnTo>
                  <a:lnTo>
                    <a:pt x="1380270" y="1176338"/>
                  </a:lnTo>
                  <a:lnTo>
                    <a:pt x="1377328" y="1182423"/>
                  </a:lnTo>
                  <a:lnTo>
                    <a:pt x="1373850" y="1188244"/>
                  </a:lnTo>
                  <a:lnTo>
                    <a:pt x="1369837" y="1193800"/>
                  </a:lnTo>
                  <a:lnTo>
                    <a:pt x="1365289" y="1199092"/>
                  </a:lnTo>
                  <a:lnTo>
                    <a:pt x="1360207" y="1203854"/>
                  </a:lnTo>
                  <a:lnTo>
                    <a:pt x="1354589" y="1208088"/>
                  </a:lnTo>
                  <a:lnTo>
                    <a:pt x="1350309" y="1210734"/>
                  </a:lnTo>
                  <a:lnTo>
                    <a:pt x="1346028" y="1213644"/>
                  </a:lnTo>
                  <a:lnTo>
                    <a:pt x="1341213" y="1215761"/>
                  </a:lnTo>
                  <a:lnTo>
                    <a:pt x="1336398" y="1218142"/>
                  </a:lnTo>
                  <a:lnTo>
                    <a:pt x="1331315" y="1219994"/>
                  </a:lnTo>
                  <a:lnTo>
                    <a:pt x="1325697" y="1221846"/>
                  </a:lnTo>
                  <a:lnTo>
                    <a:pt x="1320347" y="1223434"/>
                  </a:lnTo>
                  <a:lnTo>
                    <a:pt x="1314729" y="1224756"/>
                  </a:lnTo>
                  <a:lnTo>
                    <a:pt x="1309111" y="1226079"/>
                  </a:lnTo>
                  <a:lnTo>
                    <a:pt x="1303226" y="1227138"/>
                  </a:lnTo>
                  <a:lnTo>
                    <a:pt x="1297073" y="1227932"/>
                  </a:lnTo>
                  <a:lnTo>
                    <a:pt x="1290920" y="1228461"/>
                  </a:lnTo>
                  <a:lnTo>
                    <a:pt x="1278347" y="1229519"/>
                  </a:lnTo>
                  <a:lnTo>
                    <a:pt x="1265238" y="1230313"/>
                  </a:lnTo>
                  <a:lnTo>
                    <a:pt x="1265238" y="1044575"/>
                  </a:lnTo>
                  <a:close/>
                  <a:moveTo>
                    <a:pt x="1169988" y="730250"/>
                  </a:moveTo>
                  <a:lnTo>
                    <a:pt x="1169988" y="912813"/>
                  </a:lnTo>
                  <a:lnTo>
                    <a:pt x="1151467" y="905934"/>
                  </a:lnTo>
                  <a:lnTo>
                    <a:pt x="1140090" y="901171"/>
                  </a:lnTo>
                  <a:lnTo>
                    <a:pt x="1129242" y="896673"/>
                  </a:lnTo>
                  <a:lnTo>
                    <a:pt x="1119188" y="891911"/>
                  </a:lnTo>
                  <a:lnTo>
                    <a:pt x="1114426" y="889529"/>
                  </a:lnTo>
                  <a:lnTo>
                    <a:pt x="1109663" y="887148"/>
                  </a:lnTo>
                  <a:lnTo>
                    <a:pt x="1105430" y="884238"/>
                  </a:lnTo>
                  <a:lnTo>
                    <a:pt x="1100932" y="881327"/>
                  </a:lnTo>
                  <a:lnTo>
                    <a:pt x="1096963" y="878152"/>
                  </a:lnTo>
                  <a:lnTo>
                    <a:pt x="1092730" y="874977"/>
                  </a:lnTo>
                  <a:lnTo>
                    <a:pt x="1089026" y="871273"/>
                  </a:lnTo>
                  <a:lnTo>
                    <a:pt x="1085586" y="867304"/>
                  </a:lnTo>
                  <a:lnTo>
                    <a:pt x="1081882" y="863071"/>
                  </a:lnTo>
                  <a:lnTo>
                    <a:pt x="1078442" y="858308"/>
                  </a:lnTo>
                  <a:lnTo>
                    <a:pt x="1076590" y="855663"/>
                  </a:lnTo>
                  <a:lnTo>
                    <a:pt x="1074474" y="852488"/>
                  </a:lnTo>
                  <a:lnTo>
                    <a:pt x="1073151" y="849313"/>
                  </a:lnTo>
                  <a:lnTo>
                    <a:pt x="1071563" y="846138"/>
                  </a:lnTo>
                  <a:lnTo>
                    <a:pt x="1068917" y="839523"/>
                  </a:lnTo>
                  <a:lnTo>
                    <a:pt x="1067330" y="832908"/>
                  </a:lnTo>
                  <a:lnTo>
                    <a:pt x="1065742" y="826029"/>
                  </a:lnTo>
                  <a:lnTo>
                    <a:pt x="1065213" y="819415"/>
                  </a:lnTo>
                  <a:lnTo>
                    <a:pt x="1065213" y="812535"/>
                  </a:lnTo>
                  <a:lnTo>
                    <a:pt x="1065478" y="805656"/>
                  </a:lnTo>
                  <a:lnTo>
                    <a:pt x="1067065" y="799042"/>
                  </a:lnTo>
                  <a:lnTo>
                    <a:pt x="1068653" y="792427"/>
                  </a:lnTo>
                  <a:lnTo>
                    <a:pt x="1071034" y="786342"/>
                  </a:lnTo>
                  <a:lnTo>
                    <a:pt x="1073680" y="779992"/>
                  </a:lnTo>
                  <a:lnTo>
                    <a:pt x="1077119" y="774435"/>
                  </a:lnTo>
                  <a:lnTo>
                    <a:pt x="1078972" y="771525"/>
                  </a:lnTo>
                  <a:lnTo>
                    <a:pt x="1081353" y="769144"/>
                  </a:lnTo>
                  <a:lnTo>
                    <a:pt x="1083469" y="766498"/>
                  </a:lnTo>
                  <a:lnTo>
                    <a:pt x="1085851" y="764117"/>
                  </a:lnTo>
                  <a:lnTo>
                    <a:pt x="1088232" y="761735"/>
                  </a:lnTo>
                  <a:lnTo>
                    <a:pt x="1090878" y="759619"/>
                  </a:lnTo>
                  <a:lnTo>
                    <a:pt x="1095111" y="756708"/>
                  </a:lnTo>
                  <a:lnTo>
                    <a:pt x="1099344" y="753533"/>
                  </a:lnTo>
                  <a:lnTo>
                    <a:pt x="1103842" y="751152"/>
                  </a:lnTo>
                  <a:lnTo>
                    <a:pt x="1108340" y="748506"/>
                  </a:lnTo>
                  <a:lnTo>
                    <a:pt x="1113103" y="746125"/>
                  </a:lnTo>
                  <a:lnTo>
                    <a:pt x="1117601" y="744008"/>
                  </a:lnTo>
                  <a:lnTo>
                    <a:pt x="1122628" y="742156"/>
                  </a:lnTo>
                  <a:lnTo>
                    <a:pt x="1127390" y="740039"/>
                  </a:lnTo>
                  <a:lnTo>
                    <a:pt x="1132682" y="738452"/>
                  </a:lnTo>
                  <a:lnTo>
                    <a:pt x="1137709" y="736864"/>
                  </a:lnTo>
                  <a:lnTo>
                    <a:pt x="1148028" y="734219"/>
                  </a:lnTo>
                  <a:lnTo>
                    <a:pt x="1159140" y="732102"/>
                  </a:lnTo>
                  <a:lnTo>
                    <a:pt x="1169988" y="730250"/>
                  </a:lnTo>
                  <a:close/>
                  <a:moveTo>
                    <a:pt x="1185954" y="592728"/>
                  </a:moveTo>
                  <a:lnTo>
                    <a:pt x="1184100" y="592993"/>
                  </a:lnTo>
                  <a:lnTo>
                    <a:pt x="1182511" y="593258"/>
                  </a:lnTo>
                  <a:lnTo>
                    <a:pt x="1179333" y="594052"/>
                  </a:lnTo>
                  <a:lnTo>
                    <a:pt x="1176685" y="595905"/>
                  </a:lnTo>
                  <a:lnTo>
                    <a:pt x="1174036" y="597758"/>
                  </a:lnTo>
                  <a:lnTo>
                    <a:pt x="1172183" y="600405"/>
                  </a:lnTo>
                  <a:lnTo>
                    <a:pt x="1170858" y="603052"/>
                  </a:lnTo>
                  <a:lnTo>
                    <a:pt x="1169534" y="606229"/>
                  </a:lnTo>
                  <a:lnTo>
                    <a:pt x="1169269" y="607817"/>
                  </a:lnTo>
                  <a:lnTo>
                    <a:pt x="1169269" y="609670"/>
                  </a:lnTo>
                  <a:lnTo>
                    <a:pt x="1169269" y="657849"/>
                  </a:lnTo>
                  <a:lnTo>
                    <a:pt x="1159470" y="659702"/>
                  </a:lnTo>
                  <a:lnTo>
                    <a:pt x="1149406" y="661290"/>
                  </a:lnTo>
                  <a:lnTo>
                    <a:pt x="1139872" y="663673"/>
                  </a:lnTo>
                  <a:lnTo>
                    <a:pt x="1130073" y="665790"/>
                  </a:lnTo>
                  <a:lnTo>
                    <a:pt x="1120538" y="668438"/>
                  </a:lnTo>
                  <a:lnTo>
                    <a:pt x="1111004" y="671349"/>
                  </a:lnTo>
                  <a:lnTo>
                    <a:pt x="1101735" y="674526"/>
                  </a:lnTo>
                  <a:lnTo>
                    <a:pt x="1092730" y="677967"/>
                  </a:lnTo>
                  <a:lnTo>
                    <a:pt x="1083990" y="681673"/>
                  </a:lnTo>
                  <a:lnTo>
                    <a:pt x="1075251" y="685379"/>
                  </a:lnTo>
                  <a:lnTo>
                    <a:pt x="1067040" y="689615"/>
                  </a:lnTo>
                  <a:lnTo>
                    <a:pt x="1058566" y="694380"/>
                  </a:lnTo>
                  <a:lnTo>
                    <a:pt x="1050620" y="699145"/>
                  </a:lnTo>
                  <a:lnTo>
                    <a:pt x="1043205" y="704174"/>
                  </a:lnTo>
                  <a:lnTo>
                    <a:pt x="1035789" y="709733"/>
                  </a:lnTo>
                  <a:lnTo>
                    <a:pt x="1028638" y="715292"/>
                  </a:lnTo>
                  <a:lnTo>
                    <a:pt x="1023342" y="719793"/>
                  </a:lnTo>
                  <a:lnTo>
                    <a:pt x="1018310" y="724558"/>
                  </a:lnTo>
                  <a:lnTo>
                    <a:pt x="1013807" y="729322"/>
                  </a:lnTo>
                  <a:lnTo>
                    <a:pt x="1009305" y="734352"/>
                  </a:lnTo>
                  <a:lnTo>
                    <a:pt x="1005068" y="739382"/>
                  </a:lnTo>
                  <a:lnTo>
                    <a:pt x="1000830" y="744411"/>
                  </a:lnTo>
                  <a:lnTo>
                    <a:pt x="997387" y="749706"/>
                  </a:lnTo>
                  <a:lnTo>
                    <a:pt x="993944" y="755265"/>
                  </a:lnTo>
                  <a:lnTo>
                    <a:pt x="990501" y="760559"/>
                  </a:lnTo>
                  <a:lnTo>
                    <a:pt x="987323" y="766118"/>
                  </a:lnTo>
                  <a:lnTo>
                    <a:pt x="984940" y="771677"/>
                  </a:lnTo>
                  <a:lnTo>
                    <a:pt x="982291" y="777236"/>
                  </a:lnTo>
                  <a:lnTo>
                    <a:pt x="980172" y="783060"/>
                  </a:lnTo>
                  <a:lnTo>
                    <a:pt x="978054" y="788884"/>
                  </a:lnTo>
                  <a:lnTo>
                    <a:pt x="976200" y="794443"/>
                  </a:lnTo>
                  <a:lnTo>
                    <a:pt x="974876" y="800531"/>
                  </a:lnTo>
                  <a:lnTo>
                    <a:pt x="973551" y="806355"/>
                  </a:lnTo>
                  <a:lnTo>
                    <a:pt x="972757" y="812179"/>
                  </a:lnTo>
                  <a:lnTo>
                    <a:pt x="971962" y="818003"/>
                  </a:lnTo>
                  <a:lnTo>
                    <a:pt x="971698" y="824356"/>
                  </a:lnTo>
                  <a:lnTo>
                    <a:pt x="971433" y="830180"/>
                  </a:lnTo>
                  <a:lnTo>
                    <a:pt x="971698" y="836003"/>
                  </a:lnTo>
                  <a:lnTo>
                    <a:pt x="971962" y="842092"/>
                  </a:lnTo>
                  <a:lnTo>
                    <a:pt x="972757" y="847916"/>
                  </a:lnTo>
                  <a:lnTo>
                    <a:pt x="973551" y="853739"/>
                  </a:lnTo>
                  <a:lnTo>
                    <a:pt x="974876" y="859563"/>
                  </a:lnTo>
                  <a:lnTo>
                    <a:pt x="976465" y="865652"/>
                  </a:lnTo>
                  <a:lnTo>
                    <a:pt x="978054" y="871211"/>
                  </a:lnTo>
                  <a:lnTo>
                    <a:pt x="980437" y="877035"/>
                  </a:lnTo>
                  <a:lnTo>
                    <a:pt x="982556" y="882858"/>
                  </a:lnTo>
                  <a:lnTo>
                    <a:pt x="985204" y="888417"/>
                  </a:lnTo>
                  <a:lnTo>
                    <a:pt x="988383" y="893976"/>
                  </a:lnTo>
                  <a:lnTo>
                    <a:pt x="991031" y="899006"/>
                  </a:lnTo>
                  <a:lnTo>
                    <a:pt x="994209" y="903771"/>
                  </a:lnTo>
                  <a:lnTo>
                    <a:pt x="997652" y="908536"/>
                  </a:lnTo>
                  <a:lnTo>
                    <a:pt x="1001095" y="913301"/>
                  </a:lnTo>
                  <a:lnTo>
                    <a:pt x="1004803" y="917801"/>
                  </a:lnTo>
                  <a:lnTo>
                    <a:pt x="1008775" y="922301"/>
                  </a:lnTo>
                  <a:lnTo>
                    <a:pt x="1013013" y="926801"/>
                  </a:lnTo>
                  <a:lnTo>
                    <a:pt x="1017250" y="931037"/>
                  </a:lnTo>
                  <a:lnTo>
                    <a:pt x="1021753" y="935272"/>
                  </a:lnTo>
                  <a:lnTo>
                    <a:pt x="1026520" y="939243"/>
                  </a:lnTo>
                  <a:lnTo>
                    <a:pt x="1031287" y="942949"/>
                  </a:lnTo>
                  <a:lnTo>
                    <a:pt x="1036319" y="946390"/>
                  </a:lnTo>
                  <a:lnTo>
                    <a:pt x="1041616" y="949832"/>
                  </a:lnTo>
                  <a:lnTo>
                    <a:pt x="1046913" y="953273"/>
                  </a:lnTo>
                  <a:lnTo>
                    <a:pt x="1052739" y="956450"/>
                  </a:lnTo>
                  <a:lnTo>
                    <a:pt x="1058301" y="959097"/>
                  </a:lnTo>
                  <a:lnTo>
                    <a:pt x="1074456" y="966244"/>
                  </a:lnTo>
                  <a:lnTo>
                    <a:pt x="1100411" y="976833"/>
                  </a:lnTo>
                  <a:lnTo>
                    <a:pt x="1169269" y="1005158"/>
                  </a:lnTo>
                  <a:lnTo>
                    <a:pt x="1169269" y="1219843"/>
                  </a:lnTo>
                  <a:lnTo>
                    <a:pt x="1151260" y="1215872"/>
                  </a:lnTo>
                  <a:lnTo>
                    <a:pt x="1143050" y="1213755"/>
                  </a:lnTo>
                  <a:lnTo>
                    <a:pt x="1135370" y="1211372"/>
                  </a:lnTo>
                  <a:lnTo>
                    <a:pt x="1126365" y="1208725"/>
                  </a:lnTo>
                  <a:lnTo>
                    <a:pt x="1116831" y="1204754"/>
                  </a:lnTo>
                  <a:lnTo>
                    <a:pt x="1107032" y="1200254"/>
                  </a:lnTo>
                  <a:lnTo>
                    <a:pt x="1096968" y="1195489"/>
                  </a:lnTo>
                  <a:lnTo>
                    <a:pt x="1087698" y="1190460"/>
                  </a:lnTo>
                  <a:lnTo>
                    <a:pt x="1078693" y="1185165"/>
                  </a:lnTo>
                  <a:lnTo>
                    <a:pt x="1070483" y="1179341"/>
                  </a:lnTo>
                  <a:lnTo>
                    <a:pt x="1063068" y="1174047"/>
                  </a:lnTo>
                  <a:lnTo>
                    <a:pt x="1058566" y="1170870"/>
                  </a:lnTo>
                  <a:lnTo>
                    <a:pt x="1054593" y="1167164"/>
                  </a:lnTo>
                  <a:lnTo>
                    <a:pt x="1051297" y="1164340"/>
                  </a:lnTo>
                  <a:lnTo>
                    <a:pt x="1050885" y="1163723"/>
                  </a:lnTo>
                  <a:lnTo>
                    <a:pt x="1048502" y="1160811"/>
                  </a:lnTo>
                  <a:lnTo>
                    <a:pt x="1046118" y="1157899"/>
                  </a:lnTo>
                  <a:lnTo>
                    <a:pt x="1043734" y="1154723"/>
                  </a:lnTo>
                  <a:lnTo>
                    <a:pt x="1040821" y="1152076"/>
                  </a:lnTo>
                  <a:lnTo>
                    <a:pt x="1037643" y="1149958"/>
                  </a:lnTo>
                  <a:lnTo>
                    <a:pt x="1034465" y="1148370"/>
                  </a:lnTo>
                  <a:lnTo>
                    <a:pt x="1031022" y="1147046"/>
                  </a:lnTo>
                  <a:lnTo>
                    <a:pt x="1027314" y="1146252"/>
                  </a:lnTo>
                  <a:lnTo>
                    <a:pt x="1023342" y="1145987"/>
                  </a:lnTo>
                  <a:lnTo>
                    <a:pt x="1019899" y="1145987"/>
                  </a:lnTo>
                  <a:lnTo>
                    <a:pt x="1015926" y="1146252"/>
                  </a:lnTo>
                  <a:lnTo>
                    <a:pt x="1011953" y="1147046"/>
                  </a:lnTo>
                  <a:lnTo>
                    <a:pt x="1007981" y="1148370"/>
                  </a:lnTo>
                  <a:lnTo>
                    <a:pt x="1004008" y="1149693"/>
                  </a:lnTo>
                  <a:lnTo>
                    <a:pt x="1000036" y="1151281"/>
                  </a:lnTo>
                  <a:lnTo>
                    <a:pt x="996063" y="1153399"/>
                  </a:lnTo>
                  <a:lnTo>
                    <a:pt x="992620" y="1155517"/>
                  </a:lnTo>
                  <a:lnTo>
                    <a:pt x="988912" y="1157899"/>
                  </a:lnTo>
                  <a:lnTo>
                    <a:pt x="985204" y="1160282"/>
                  </a:lnTo>
                  <a:lnTo>
                    <a:pt x="981762" y="1163194"/>
                  </a:lnTo>
                  <a:lnTo>
                    <a:pt x="978848" y="1166370"/>
                  </a:lnTo>
                  <a:lnTo>
                    <a:pt x="975935" y="1169282"/>
                  </a:lnTo>
                  <a:lnTo>
                    <a:pt x="973022" y="1172459"/>
                  </a:lnTo>
                  <a:lnTo>
                    <a:pt x="970903" y="1175900"/>
                  </a:lnTo>
                  <a:lnTo>
                    <a:pt x="968784" y="1179077"/>
                  </a:lnTo>
                  <a:lnTo>
                    <a:pt x="966930" y="1182518"/>
                  </a:lnTo>
                  <a:lnTo>
                    <a:pt x="965871" y="1186224"/>
                  </a:lnTo>
                  <a:lnTo>
                    <a:pt x="964547" y="1189665"/>
                  </a:lnTo>
                  <a:lnTo>
                    <a:pt x="964017" y="1192842"/>
                  </a:lnTo>
                  <a:lnTo>
                    <a:pt x="963752" y="1196548"/>
                  </a:lnTo>
                  <a:lnTo>
                    <a:pt x="964017" y="1199989"/>
                  </a:lnTo>
                  <a:lnTo>
                    <a:pt x="965076" y="1203166"/>
                  </a:lnTo>
                  <a:lnTo>
                    <a:pt x="966401" y="1206343"/>
                  </a:lnTo>
                  <a:lnTo>
                    <a:pt x="968255" y="1209519"/>
                  </a:lnTo>
                  <a:lnTo>
                    <a:pt x="971698" y="1214019"/>
                  </a:lnTo>
                  <a:lnTo>
                    <a:pt x="975405" y="1218520"/>
                  </a:lnTo>
                  <a:lnTo>
                    <a:pt x="979378" y="1223020"/>
                  </a:lnTo>
                  <a:lnTo>
                    <a:pt x="983615" y="1227255"/>
                  </a:lnTo>
                  <a:lnTo>
                    <a:pt x="988118" y="1231491"/>
                  </a:lnTo>
                  <a:lnTo>
                    <a:pt x="992620" y="1235461"/>
                  </a:lnTo>
                  <a:lnTo>
                    <a:pt x="997652" y="1239432"/>
                  </a:lnTo>
                  <a:lnTo>
                    <a:pt x="1002684" y="1242874"/>
                  </a:lnTo>
                  <a:lnTo>
                    <a:pt x="1007981" y="1246844"/>
                  </a:lnTo>
                  <a:lnTo>
                    <a:pt x="1013278" y="1250286"/>
                  </a:lnTo>
                  <a:lnTo>
                    <a:pt x="1018839" y="1253992"/>
                  </a:lnTo>
                  <a:lnTo>
                    <a:pt x="1024931" y="1257168"/>
                  </a:lnTo>
                  <a:lnTo>
                    <a:pt x="1030757" y="1260345"/>
                  </a:lnTo>
                  <a:lnTo>
                    <a:pt x="1037113" y="1263521"/>
                  </a:lnTo>
                  <a:lnTo>
                    <a:pt x="1049826" y="1269345"/>
                  </a:lnTo>
                  <a:lnTo>
                    <a:pt x="1063333" y="1274904"/>
                  </a:lnTo>
                  <a:lnTo>
                    <a:pt x="1077369" y="1279934"/>
                  </a:lnTo>
                  <a:lnTo>
                    <a:pt x="1091936" y="1284434"/>
                  </a:lnTo>
                  <a:lnTo>
                    <a:pt x="1106502" y="1288670"/>
                  </a:lnTo>
                  <a:lnTo>
                    <a:pt x="1122128" y="1292376"/>
                  </a:lnTo>
                  <a:lnTo>
                    <a:pt x="1137488" y="1295552"/>
                  </a:lnTo>
                  <a:lnTo>
                    <a:pt x="1153379" y="1298199"/>
                  </a:lnTo>
                  <a:lnTo>
                    <a:pt x="1169269" y="1300582"/>
                  </a:lnTo>
                  <a:lnTo>
                    <a:pt x="1169269" y="1347437"/>
                  </a:lnTo>
                  <a:lnTo>
                    <a:pt x="1169269" y="1349290"/>
                  </a:lnTo>
                  <a:lnTo>
                    <a:pt x="1169534" y="1350878"/>
                  </a:lnTo>
                  <a:lnTo>
                    <a:pt x="1170858" y="1354055"/>
                  </a:lnTo>
                  <a:lnTo>
                    <a:pt x="1172183" y="1356702"/>
                  </a:lnTo>
                  <a:lnTo>
                    <a:pt x="1174036" y="1359349"/>
                  </a:lnTo>
                  <a:lnTo>
                    <a:pt x="1176685" y="1361202"/>
                  </a:lnTo>
                  <a:lnTo>
                    <a:pt x="1179333" y="1363055"/>
                  </a:lnTo>
                  <a:lnTo>
                    <a:pt x="1182511" y="1363849"/>
                  </a:lnTo>
                  <a:lnTo>
                    <a:pt x="1184100" y="1364114"/>
                  </a:lnTo>
                  <a:lnTo>
                    <a:pt x="1185954" y="1364114"/>
                  </a:lnTo>
                  <a:lnTo>
                    <a:pt x="1249516" y="1364114"/>
                  </a:lnTo>
                  <a:lnTo>
                    <a:pt x="1251105" y="1364114"/>
                  </a:lnTo>
                  <a:lnTo>
                    <a:pt x="1252694" y="1363849"/>
                  </a:lnTo>
                  <a:lnTo>
                    <a:pt x="1255873" y="1363055"/>
                  </a:lnTo>
                  <a:lnTo>
                    <a:pt x="1258786" y="1361202"/>
                  </a:lnTo>
                  <a:lnTo>
                    <a:pt x="1261169" y="1359349"/>
                  </a:lnTo>
                  <a:lnTo>
                    <a:pt x="1263288" y="1356702"/>
                  </a:lnTo>
                  <a:lnTo>
                    <a:pt x="1264877" y="1354055"/>
                  </a:lnTo>
                  <a:lnTo>
                    <a:pt x="1265672" y="1350878"/>
                  </a:lnTo>
                  <a:lnTo>
                    <a:pt x="1265936" y="1349290"/>
                  </a:lnTo>
                  <a:lnTo>
                    <a:pt x="1265936" y="1347437"/>
                  </a:lnTo>
                  <a:lnTo>
                    <a:pt x="1265936" y="1304553"/>
                  </a:lnTo>
                  <a:lnTo>
                    <a:pt x="1278119" y="1303758"/>
                  </a:lnTo>
                  <a:lnTo>
                    <a:pt x="1290302" y="1302700"/>
                  </a:lnTo>
                  <a:lnTo>
                    <a:pt x="1301690" y="1301376"/>
                  </a:lnTo>
                  <a:lnTo>
                    <a:pt x="1313343" y="1299788"/>
                  </a:lnTo>
                  <a:lnTo>
                    <a:pt x="1324466" y="1297935"/>
                  </a:lnTo>
                  <a:lnTo>
                    <a:pt x="1335855" y="1295817"/>
                  </a:lnTo>
                  <a:lnTo>
                    <a:pt x="1346448" y="1293170"/>
                  </a:lnTo>
                  <a:lnTo>
                    <a:pt x="1356777" y="1290523"/>
                  </a:lnTo>
                  <a:lnTo>
                    <a:pt x="1366841" y="1287611"/>
                  </a:lnTo>
                  <a:lnTo>
                    <a:pt x="1376905" y="1284169"/>
                  </a:lnTo>
                  <a:lnTo>
                    <a:pt x="1386175" y="1280728"/>
                  </a:lnTo>
                  <a:lnTo>
                    <a:pt x="1395179" y="1276757"/>
                  </a:lnTo>
                  <a:lnTo>
                    <a:pt x="1403389" y="1272522"/>
                  </a:lnTo>
                  <a:lnTo>
                    <a:pt x="1411599" y="1268022"/>
                  </a:lnTo>
                  <a:lnTo>
                    <a:pt x="1419280" y="1263257"/>
                  </a:lnTo>
                  <a:lnTo>
                    <a:pt x="1426166" y="1258227"/>
                  </a:lnTo>
                  <a:lnTo>
                    <a:pt x="1431727" y="1253992"/>
                  </a:lnTo>
                  <a:lnTo>
                    <a:pt x="1436494" y="1249491"/>
                  </a:lnTo>
                  <a:lnTo>
                    <a:pt x="1441526" y="1244991"/>
                  </a:lnTo>
                  <a:lnTo>
                    <a:pt x="1446029" y="1240491"/>
                  </a:lnTo>
                  <a:lnTo>
                    <a:pt x="1450531" y="1235726"/>
                  </a:lnTo>
                  <a:lnTo>
                    <a:pt x="1454769" y="1230961"/>
                  </a:lnTo>
                  <a:lnTo>
                    <a:pt x="1458476" y="1226196"/>
                  </a:lnTo>
                  <a:lnTo>
                    <a:pt x="1462184" y="1221167"/>
                  </a:lnTo>
                  <a:lnTo>
                    <a:pt x="1465892" y="1215872"/>
                  </a:lnTo>
                  <a:lnTo>
                    <a:pt x="1469335" y="1210578"/>
                  </a:lnTo>
                  <a:lnTo>
                    <a:pt x="1472248" y="1205284"/>
                  </a:lnTo>
                  <a:lnTo>
                    <a:pt x="1475161" y="1199989"/>
                  </a:lnTo>
                  <a:lnTo>
                    <a:pt x="1478075" y="1194695"/>
                  </a:lnTo>
                  <a:lnTo>
                    <a:pt x="1480458" y="1189136"/>
                  </a:lnTo>
                  <a:lnTo>
                    <a:pt x="1482842" y="1183312"/>
                  </a:lnTo>
                  <a:lnTo>
                    <a:pt x="1484696" y="1177753"/>
                  </a:lnTo>
                  <a:lnTo>
                    <a:pt x="1486550" y="1172194"/>
                  </a:lnTo>
                  <a:lnTo>
                    <a:pt x="1487874" y="1166370"/>
                  </a:lnTo>
                  <a:lnTo>
                    <a:pt x="1489198" y="1160547"/>
                  </a:lnTo>
                  <a:lnTo>
                    <a:pt x="1489992" y="1154723"/>
                  </a:lnTo>
                  <a:lnTo>
                    <a:pt x="1490787" y="1148899"/>
                  </a:lnTo>
                  <a:lnTo>
                    <a:pt x="1491581" y="1142810"/>
                  </a:lnTo>
                  <a:lnTo>
                    <a:pt x="1491846" y="1136987"/>
                  </a:lnTo>
                  <a:lnTo>
                    <a:pt x="1491846" y="1131163"/>
                  </a:lnTo>
                  <a:lnTo>
                    <a:pt x="1491581" y="1125339"/>
                  </a:lnTo>
                  <a:lnTo>
                    <a:pt x="1491317" y="1119251"/>
                  </a:lnTo>
                  <a:lnTo>
                    <a:pt x="1490257" y="1113427"/>
                  </a:lnTo>
                  <a:lnTo>
                    <a:pt x="1489198" y="1107603"/>
                  </a:lnTo>
                  <a:lnTo>
                    <a:pt x="1488139" y="1101515"/>
                  </a:lnTo>
                  <a:lnTo>
                    <a:pt x="1486550" y="1095426"/>
                  </a:lnTo>
                  <a:lnTo>
                    <a:pt x="1484431" y="1089867"/>
                  </a:lnTo>
                  <a:lnTo>
                    <a:pt x="1482577" y="1084043"/>
                  </a:lnTo>
                  <a:lnTo>
                    <a:pt x="1479664" y="1077690"/>
                  </a:lnTo>
                  <a:lnTo>
                    <a:pt x="1476486" y="1071866"/>
                  </a:lnTo>
                  <a:lnTo>
                    <a:pt x="1473307" y="1066043"/>
                  </a:lnTo>
                  <a:lnTo>
                    <a:pt x="1469070" y="1060219"/>
                  </a:lnTo>
                  <a:lnTo>
                    <a:pt x="1464832" y="1054924"/>
                  </a:lnTo>
                  <a:lnTo>
                    <a:pt x="1459801" y="1049630"/>
                  </a:lnTo>
                  <a:lnTo>
                    <a:pt x="1454769" y="1044336"/>
                  </a:lnTo>
                  <a:lnTo>
                    <a:pt x="1448942" y="1039306"/>
                  </a:lnTo>
                  <a:lnTo>
                    <a:pt x="1443115" y="1034541"/>
                  </a:lnTo>
                  <a:lnTo>
                    <a:pt x="1437024" y="1029776"/>
                  </a:lnTo>
                  <a:lnTo>
                    <a:pt x="1430403" y="1025011"/>
                  </a:lnTo>
                  <a:lnTo>
                    <a:pt x="1423782" y="1020511"/>
                  </a:lnTo>
                  <a:lnTo>
                    <a:pt x="1416631" y="1016011"/>
                  </a:lnTo>
                  <a:lnTo>
                    <a:pt x="1409481" y="1011776"/>
                  </a:lnTo>
                  <a:lnTo>
                    <a:pt x="1402065" y="1007540"/>
                  </a:lnTo>
                  <a:lnTo>
                    <a:pt x="1394385" y="1003569"/>
                  </a:lnTo>
                  <a:lnTo>
                    <a:pt x="1378759" y="995628"/>
                  </a:lnTo>
                  <a:lnTo>
                    <a:pt x="1362604" y="988216"/>
                  </a:lnTo>
                  <a:lnTo>
                    <a:pt x="1346183" y="981333"/>
                  </a:lnTo>
                  <a:lnTo>
                    <a:pt x="1329498" y="974715"/>
                  </a:lnTo>
                  <a:lnTo>
                    <a:pt x="1313343" y="968362"/>
                  </a:lnTo>
                  <a:lnTo>
                    <a:pt x="1296923" y="962273"/>
                  </a:lnTo>
                  <a:lnTo>
                    <a:pt x="1265936" y="951420"/>
                  </a:lnTo>
                  <a:lnTo>
                    <a:pt x="1265936" y="735411"/>
                  </a:lnTo>
                  <a:lnTo>
                    <a:pt x="1278914" y="738588"/>
                  </a:lnTo>
                  <a:lnTo>
                    <a:pt x="1291361" y="742029"/>
                  </a:lnTo>
                  <a:lnTo>
                    <a:pt x="1295864" y="743352"/>
                  </a:lnTo>
                  <a:lnTo>
                    <a:pt x="1300366" y="744941"/>
                  </a:lnTo>
                  <a:lnTo>
                    <a:pt x="1310165" y="749176"/>
                  </a:lnTo>
                  <a:lnTo>
                    <a:pt x="1319964" y="754206"/>
                  </a:lnTo>
                  <a:lnTo>
                    <a:pt x="1329763" y="759765"/>
                  </a:lnTo>
                  <a:lnTo>
                    <a:pt x="1339562" y="765589"/>
                  </a:lnTo>
                  <a:lnTo>
                    <a:pt x="1348567" y="771412"/>
                  </a:lnTo>
                  <a:lnTo>
                    <a:pt x="1357042" y="777236"/>
                  </a:lnTo>
                  <a:lnTo>
                    <a:pt x="1364458" y="782795"/>
                  </a:lnTo>
                  <a:lnTo>
                    <a:pt x="1368960" y="786237"/>
                  </a:lnTo>
                  <a:lnTo>
                    <a:pt x="1373197" y="789943"/>
                  </a:lnTo>
                  <a:lnTo>
                    <a:pt x="1376375" y="792855"/>
                  </a:lnTo>
                  <a:lnTo>
                    <a:pt x="1376111" y="792590"/>
                  </a:lnTo>
                  <a:lnTo>
                    <a:pt x="1376905" y="793384"/>
                  </a:lnTo>
                  <a:lnTo>
                    <a:pt x="1379024" y="796296"/>
                  </a:lnTo>
                  <a:lnTo>
                    <a:pt x="1381407" y="798943"/>
                  </a:lnTo>
                  <a:lnTo>
                    <a:pt x="1384056" y="802384"/>
                  </a:lnTo>
                  <a:lnTo>
                    <a:pt x="1386969" y="805032"/>
                  </a:lnTo>
                  <a:lnTo>
                    <a:pt x="1389882" y="807149"/>
                  </a:lnTo>
                  <a:lnTo>
                    <a:pt x="1393060" y="808738"/>
                  </a:lnTo>
                  <a:lnTo>
                    <a:pt x="1396768" y="810061"/>
                  </a:lnTo>
                  <a:lnTo>
                    <a:pt x="1400476" y="810855"/>
                  </a:lnTo>
                  <a:lnTo>
                    <a:pt x="1404184" y="811120"/>
                  </a:lnTo>
                  <a:lnTo>
                    <a:pt x="1407892" y="811120"/>
                  </a:lnTo>
                  <a:lnTo>
                    <a:pt x="1411599" y="810591"/>
                  </a:lnTo>
                  <a:lnTo>
                    <a:pt x="1415837" y="810061"/>
                  </a:lnTo>
                  <a:lnTo>
                    <a:pt x="1419809" y="808738"/>
                  </a:lnTo>
                  <a:lnTo>
                    <a:pt x="1423782" y="807414"/>
                  </a:lnTo>
                  <a:lnTo>
                    <a:pt x="1427755" y="805826"/>
                  </a:lnTo>
                  <a:lnTo>
                    <a:pt x="1431198" y="803708"/>
                  </a:lnTo>
                  <a:lnTo>
                    <a:pt x="1435170" y="801590"/>
                  </a:lnTo>
                  <a:lnTo>
                    <a:pt x="1438878" y="798943"/>
                  </a:lnTo>
                  <a:lnTo>
                    <a:pt x="1442321" y="796561"/>
                  </a:lnTo>
                  <a:lnTo>
                    <a:pt x="1445764" y="793649"/>
                  </a:lnTo>
                  <a:lnTo>
                    <a:pt x="1448677" y="790737"/>
                  </a:lnTo>
                  <a:lnTo>
                    <a:pt x="1451855" y="787825"/>
                  </a:lnTo>
                  <a:lnTo>
                    <a:pt x="1454504" y="784384"/>
                  </a:lnTo>
                  <a:lnTo>
                    <a:pt x="1456622" y="780942"/>
                  </a:lnTo>
                  <a:lnTo>
                    <a:pt x="1458741" y="777766"/>
                  </a:lnTo>
                  <a:lnTo>
                    <a:pt x="1460595" y="774324"/>
                  </a:lnTo>
                  <a:lnTo>
                    <a:pt x="1461919" y="770883"/>
                  </a:lnTo>
                  <a:lnTo>
                    <a:pt x="1462714" y="767442"/>
                  </a:lnTo>
                  <a:lnTo>
                    <a:pt x="1463773" y="764000"/>
                  </a:lnTo>
                  <a:lnTo>
                    <a:pt x="1463773" y="760559"/>
                  </a:lnTo>
                  <a:lnTo>
                    <a:pt x="1463243" y="757118"/>
                  </a:lnTo>
                  <a:lnTo>
                    <a:pt x="1462449" y="753676"/>
                  </a:lnTo>
                  <a:lnTo>
                    <a:pt x="1461125" y="750765"/>
                  </a:lnTo>
                  <a:lnTo>
                    <a:pt x="1459536" y="747588"/>
                  </a:lnTo>
                  <a:lnTo>
                    <a:pt x="1456622" y="743882"/>
                  </a:lnTo>
                  <a:lnTo>
                    <a:pt x="1453709" y="740441"/>
                  </a:lnTo>
                  <a:lnTo>
                    <a:pt x="1447618" y="733558"/>
                  </a:lnTo>
                  <a:lnTo>
                    <a:pt x="1440467" y="726675"/>
                  </a:lnTo>
                  <a:lnTo>
                    <a:pt x="1432787" y="720322"/>
                  </a:lnTo>
                  <a:lnTo>
                    <a:pt x="1424577" y="713969"/>
                  </a:lnTo>
                  <a:lnTo>
                    <a:pt x="1415837" y="707616"/>
                  </a:lnTo>
                  <a:lnTo>
                    <a:pt x="1406567" y="701792"/>
                  </a:lnTo>
                  <a:lnTo>
                    <a:pt x="1397033" y="696233"/>
                  </a:lnTo>
                  <a:lnTo>
                    <a:pt x="1387234" y="691203"/>
                  </a:lnTo>
                  <a:lnTo>
                    <a:pt x="1377435" y="685909"/>
                  </a:lnTo>
                  <a:lnTo>
                    <a:pt x="1367106" y="681144"/>
                  </a:lnTo>
                  <a:lnTo>
                    <a:pt x="1357042" y="677173"/>
                  </a:lnTo>
                  <a:lnTo>
                    <a:pt x="1346978" y="673467"/>
                  </a:lnTo>
                  <a:lnTo>
                    <a:pt x="1336914" y="669761"/>
                  </a:lnTo>
                  <a:lnTo>
                    <a:pt x="1327380" y="666849"/>
                  </a:lnTo>
                  <a:lnTo>
                    <a:pt x="1317845" y="664467"/>
                  </a:lnTo>
                  <a:lnTo>
                    <a:pt x="1305133" y="661555"/>
                  </a:lnTo>
                  <a:lnTo>
                    <a:pt x="1292421" y="659437"/>
                  </a:lnTo>
                  <a:lnTo>
                    <a:pt x="1279179" y="657584"/>
                  </a:lnTo>
                  <a:lnTo>
                    <a:pt x="1265936" y="656261"/>
                  </a:lnTo>
                  <a:lnTo>
                    <a:pt x="1265936" y="609670"/>
                  </a:lnTo>
                  <a:lnTo>
                    <a:pt x="1265936" y="607817"/>
                  </a:lnTo>
                  <a:lnTo>
                    <a:pt x="1265672" y="606229"/>
                  </a:lnTo>
                  <a:lnTo>
                    <a:pt x="1264877" y="603052"/>
                  </a:lnTo>
                  <a:lnTo>
                    <a:pt x="1263288" y="600405"/>
                  </a:lnTo>
                  <a:lnTo>
                    <a:pt x="1261169" y="597758"/>
                  </a:lnTo>
                  <a:lnTo>
                    <a:pt x="1258786" y="595905"/>
                  </a:lnTo>
                  <a:lnTo>
                    <a:pt x="1255873" y="594052"/>
                  </a:lnTo>
                  <a:lnTo>
                    <a:pt x="1252694" y="593258"/>
                  </a:lnTo>
                  <a:lnTo>
                    <a:pt x="1251105" y="592993"/>
                  </a:lnTo>
                  <a:lnTo>
                    <a:pt x="1249516" y="592728"/>
                  </a:lnTo>
                  <a:lnTo>
                    <a:pt x="1185954" y="592728"/>
                  </a:lnTo>
                  <a:close/>
                  <a:moveTo>
                    <a:pt x="994739" y="469900"/>
                  </a:moveTo>
                  <a:lnTo>
                    <a:pt x="1212438" y="469900"/>
                  </a:lnTo>
                  <a:lnTo>
                    <a:pt x="1243160" y="469900"/>
                  </a:lnTo>
                  <a:lnTo>
                    <a:pt x="1460860" y="469900"/>
                  </a:lnTo>
                  <a:lnTo>
                    <a:pt x="1464568" y="475988"/>
                  </a:lnTo>
                  <a:lnTo>
                    <a:pt x="1468540" y="482341"/>
                  </a:lnTo>
                  <a:lnTo>
                    <a:pt x="1472513" y="488430"/>
                  </a:lnTo>
                  <a:lnTo>
                    <a:pt x="1477545" y="494783"/>
                  </a:lnTo>
                  <a:lnTo>
                    <a:pt x="1482842" y="501136"/>
                  </a:lnTo>
                  <a:lnTo>
                    <a:pt x="1488139" y="507490"/>
                  </a:lnTo>
                  <a:lnTo>
                    <a:pt x="1493965" y="514107"/>
                  </a:lnTo>
                  <a:lnTo>
                    <a:pt x="1500321" y="520725"/>
                  </a:lnTo>
                  <a:lnTo>
                    <a:pt x="1513563" y="534226"/>
                  </a:lnTo>
                  <a:lnTo>
                    <a:pt x="1528394" y="547991"/>
                  </a:lnTo>
                  <a:lnTo>
                    <a:pt x="1544020" y="562021"/>
                  </a:lnTo>
                  <a:lnTo>
                    <a:pt x="1560705" y="576845"/>
                  </a:lnTo>
                  <a:lnTo>
                    <a:pt x="1595929" y="607553"/>
                  </a:lnTo>
                  <a:lnTo>
                    <a:pt x="1614733" y="623700"/>
                  </a:lnTo>
                  <a:lnTo>
                    <a:pt x="1633801" y="640113"/>
                  </a:lnTo>
                  <a:lnTo>
                    <a:pt x="1652870" y="657584"/>
                  </a:lnTo>
                  <a:lnTo>
                    <a:pt x="1672468" y="675585"/>
                  </a:lnTo>
                  <a:lnTo>
                    <a:pt x="1691802" y="694115"/>
                  </a:lnTo>
                  <a:lnTo>
                    <a:pt x="1711400" y="713704"/>
                  </a:lnTo>
                  <a:lnTo>
                    <a:pt x="1720934" y="723499"/>
                  </a:lnTo>
                  <a:lnTo>
                    <a:pt x="1730469" y="733558"/>
                  </a:lnTo>
                  <a:lnTo>
                    <a:pt x="1740003" y="743882"/>
                  </a:lnTo>
                  <a:lnTo>
                    <a:pt x="1749272" y="754206"/>
                  </a:lnTo>
                  <a:lnTo>
                    <a:pt x="1758542" y="765059"/>
                  </a:lnTo>
                  <a:lnTo>
                    <a:pt x="1767811" y="775913"/>
                  </a:lnTo>
                  <a:lnTo>
                    <a:pt x="1776816" y="787295"/>
                  </a:lnTo>
                  <a:lnTo>
                    <a:pt x="1785556" y="798414"/>
                  </a:lnTo>
                  <a:lnTo>
                    <a:pt x="1794295" y="810061"/>
                  </a:lnTo>
                  <a:lnTo>
                    <a:pt x="1802770" y="821709"/>
                  </a:lnTo>
                  <a:lnTo>
                    <a:pt x="1810716" y="833886"/>
                  </a:lnTo>
                  <a:lnTo>
                    <a:pt x="1818926" y="845798"/>
                  </a:lnTo>
                  <a:lnTo>
                    <a:pt x="1826606" y="858504"/>
                  </a:lnTo>
                  <a:lnTo>
                    <a:pt x="1834286" y="871211"/>
                  </a:lnTo>
                  <a:lnTo>
                    <a:pt x="1841437" y="884182"/>
                  </a:lnTo>
                  <a:lnTo>
                    <a:pt x="1848323" y="897418"/>
                  </a:lnTo>
                  <a:lnTo>
                    <a:pt x="1854944" y="910918"/>
                  </a:lnTo>
                  <a:lnTo>
                    <a:pt x="1861035" y="924684"/>
                  </a:lnTo>
                  <a:lnTo>
                    <a:pt x="1867127" y="938714"/>
                  </a:lnTo>
                  <a:lnTo>
                    <a:pt x="1872688" y="953008"/>
                  </a:lnTo>
                  <a:lnTo>
                    <a:pt x="1877985" y="967303"/>
                  </a:lnTo>
                  <a:lnTo>
                    <a:pt x="1882752" y="982127"/>
                  </a:lnTo>
                  <a:lnTo>
                    <a:pt x="1887255" y="997481"/>
                  </a:lnTo>
                  <a:lnTo>
                    <a:pt x="1891227" y="1012834"/>
                  </a:lnTo>
                  <a:lnTo>
                    <a:pt x="1894935" y="1028188"/>
                  </a:lnTo>
                  <a:lnTo>
                    <a:pt x="1897848" y="1044336"/>
                  </a:lnTo>
                  <a:lnTo>
                    <a:pt x="1900762" y="1060483"/>
                  </a:lnTo>
                  <a:lnTo>
                    <a:pt x="1903145" y="1077161"/>
                  </a:lnTo>
                  <a:lnTo>
                    <a:pt x="1904734" y="1094103"/>
                  </a:lnTo>
                  <a:lnTo>
                    <a:pt x="1905794" y="1111309"/>
                  </a:lnTo>
                  <a:lnTo>
                    <a:pt x="1906588" y="1128516"/>
                  </a:lnTo>
                  <a:lnTo>
                    <a:pt x="1906588" y="1146517"/>
                  </a:lnTo>
                  <a:lnTo>
                    <a:pt x="1906323" y="1161076"/>
                  </a:lnTo>
                  <a:lnTo>
                    <a:pt x="1905529" y="1175635"/>
                  </a:lnTo>
                  <a:lnTo>
                    <a:pt x="1904469" y="1189665"/>
                  </a:lnTo>
                  <a:lnTo>
                    <a:pt x="1903145" y="1203166"/>
                  </a:lnTo>
                  <a:lnTo>
                    <a:pt x="1901027" y="1216667"/>
                  </a:lnTo>
                  <a:lnTo>
                    <a:pt x="1898908" y="1229108"/>
                  </a:lnTo>
                  <a:lnTo>
                    <a:pt x="1896259" y="1241815"/>
                  </a:lnTo>
                  <a:lnTo>
                    <a:pt x="1893081" y="1253992"/>
                  </a:lnTo>
                  <a:lnTo>
                    <a:pt x="1889903" y="1265639"/>
                  </a:lnTo>
                  <a:lnTo>
                    <a:pt x="1886195" y="1277287"/>
                  </a:lnTo>
                  <a:lnTo>
                    <a:pt x="1881958" y="1288140"/>
                  </a:lnTo>
                  <a:lnTo>
                    <a:pt x="1877720" y="1299258"/>
                  </a:lnTo>
                  <a:lnTo>
                    <a:pt x="1872953" y="1309582"/>
                  </a:lnTo>
                  <a:lnTo>
                    <a:pt x="1867656" y="1319641"/>
                  </a:lnTo>
                  <a:lnTo>
                    <a:pt x="1862360" y="1329436"/>
                  </a:lnTo>
                  <a:lnTo>
                    <a:pt x="1856268" y="1338966"/>
                  </a:lnTo>
                  <a:lnTo>
                    <a:pt x="1850177" y="1347966"/>
                  </a:lnTo>
                  <a:lnTo>
                    <a:pt x="1843556" y="1356967"/>
                  </a:lnTo>
                  <a:lnTo>
                    <a:pt x="1836670" y="1365437"/>
                  </a:lnTo>
                  <a:lnTo>
                    <a:pt x="1829254" y="1373908"/>
                  </a:lnTo>
                  <a:lnTo>
                    <a:pt x="1821839" y="1381850"/>
                  </a:lnTo>
                  <a:lnTo>
                    <a:pt x="1813894" y="1389262"/>
                  </a:lnTo>
                  <a:lnTo>
                    <a:pt x="1805684" y="1396939"/>
                  </a:lnTo>
                  <a:lnTo>
                    <a:pt x="1797209" y="1404086"/>
                  </a:lnTo>
                  <a:lnTo>
                    <a:pt x="1788204" y="1410969"/>
                  </a:lnTo>
                  <a:lnTo>
                    <a:pt x="1779464" y="1417587"/>
                  </a:lnTo>
                  <a:lnTo>
                    <a:pt x="1769665" y="1423675"/>
                  </a:lnTo>
                  <a:lnTo>
                    <a:pt x="1759866" y="1429764"/>
                  </a:lnTo>
                  <a:lnTo>
                    <a:pt x="1749802" y="1435588"/>
                  </a:lnTo>
                  <a:lnTo>
                    <a:pt x="1739473" y="1441411"/>
                  </a:lnTo>
                  <a:lnTo>
                    <a:pt x="1728615" y="1446706"/>
                  </a:lnTo>
                  <a:lnTo>
                    <a:pt x="1717756" y="1451735"/>
                  </a:lnTo>
                  <a:lnTo>
                    <a:pt x="1706633" y="1456500"/>
                  </a:lnTo>
                  <a:lnTo>
                    <a:pt x="1694980" y="1461000"/>
                  </a:lnTo>
                  <a:lnTo>
                    <a:pt x="1683327" y="1465501"/>
                  </a:lnTo>
                  <a:lnTo>
                    <a:pt x="1671144" y="1469736"/>
                  </a:lnTo>
                  <a:lnTo>
                    <a:pt x="1658432" y="1473707"/>
                  </a:lnTo>
                  <a:lnTo>
                    <a:pt x="1645719" y="1477413"/>
                  </a:lnTo>
                  <a:lnTo>
                    <a:pt x="1633007" y="1480854"/>
                  </a:lnTo>
                  <a:lnTo>
                    <a:pt x="1619765" y="1484295"/>
                  </a:lnTo>
                  <a:lnTo>
                    <a:pt x="1606258" y="1487472"/>
                  </a:lnTo>
                  <a:lnTo>
                    <a:pt x="1592486" y="1490384"/>
                  </a:lnTo>
                  <a:lnTo>
                    <a:pt x="1578450" y="1493296"/>
                  </a:lnTo>
                  <a:lnTo>
                    <a:pt x="1563883" y="1495943"/>
                  </a:lnTo>
                  <a:lnTo>
                    <a:pt x="1549582" y="1498325"/>
                  </a:lnTo>
                  <a:lnTo>
                    <a:pt x="1534751" y="1500708"/>
                  </a:lnTo>
                  <a:lnTo>
                    <a:pt x="1519655" y="1502561"/>
                  </a:lnTo>
                  <a:lnTo>
                    <a:pt x="1504294" y="1504679"/>
                  </a:lnTo>
                  <a:lnTo>
                    <a:pt x="1488933" y="1506267"/>
                  </a:lnTo>
                  <a:lnTo>
                    <a:pt x="1473307" y="1507855"/>
                  </a:lnTo>
                  <a:lnTo>
                    <a:pt x="1440997" y="1510767"/>
                  </a:lnTo>
                  <a:lnTo>
                    <a:pt x="1407627" y="1512885"/>
                  </a:lnTo>
                  <a:lnTo>
                    <a:pt x="1373727" y="1515003"/>
                  </a:lnTo>
                  <a:lnTo>
                    <a:pt x="1338768" y="1516061"/>
                  </a:lnTo>
                  <a:lnTo>
                    <a:pt x="1302749" y="1517120"/>
                  </a:lnTo>
                  <a:lnTo>
                    <a:pt x="1266201" y="1517385"/>
                  </a:lnTo>
                  <a:lnTo>
                    <a:pt x="1228859" y="1517650"/>
                  </a:lnTo>
                  <a:lnTo>
                    <a:pt x="1227799" y="1517650"/>
                  </a:lnTo>
                  <a:lnTo>
                    <a:pt x="1226740" y="1517650"/>
                  </a:lnTo>
                  <a:lnTo>
                    <a:pt x="1189662" y="1517385"/>
                  </a:lnTo>
                  <a:lnTo>
                    <a:pt x="1152849" y="1517120"/>
                  </a:lnTo>
                  <a:lnTo>
                    <a:pt x="1117096" y="1516061"/>
                  </a:lnTo>
                  <a:lnTo>
                    <a:pt x="1082136" y="1515003"/>
                  </a:lnTo>
                  <a:lnTo>
                    <a:pt x="1048237" y="1512885"/>
                  </a:lnTo>
                  <a:lnTo>
                    <a:pt x="1014867" y="1510767"/>
                  </a:lnTo>
                  <a:lnTo>
                    <a:pt x="982556" y="1507855"/>
                  </a:lnTo>
                  <a:lnTo>
                    <a:pt x="966930" y="1506267"/>
                  </a:lnTo>
                  <a:lnTo>
                    <a:pt x="951570" y="1504679"/>
                  </a:lnTo>
                  <a:lnTo>
                    <a:pt x="935944" y="1502561"/>
                  </a:lnTo>
                  <a:lnTo>
                    <a:pt x="921113" y="1500708"/>
                  </a:lnTo>
                  <a:lnTo>
                    <a:pt x="906282" y="1498325"/>
                  </a:lnTo>
                  <a:lnTo>
                    <a:pt x="891451" y="1495943"/>
                  </a:lnTo>
                  <a:lnTo>
                    <a:pt x="877149" y="1493296"/>
                  </a:lnTo>
                  <a:lnTo>
                    <a:pt x="863377" y="1490384"/>
                  </a:lnTo>
                  <a:lnTo>
                    <a:pt x="849606" y="1487472"/>
                  </a:lnTo>
                  <a:lnTo>
                    <a:pt x="836099" y="1484295"/>
                  </a:lnTo>
                  <a:lnTo>
                    <a:pt x="822592" y="1480854"/>
                  </a:lnTo>
                  <a:lnTo>
                    <a:pt x="809879" y="1477413"/>
                  </a:lnTo>
                  <a:lnTo>
                    <a:pt x="797167" y="1473707"/>
                  </a:lnTo>
                  <a:lnTo>
                    <a:pt x="784719" y="1469736"/>
                  </a:lnTo>
                  <a:lnTo>
                    <a:pt x="772537" y="1465501"/>
                  </a:lnTo>
                  <a:lnTo>
                    <a:pt x="760884" y="1461000"/>
                  </a:lnTo>
                  <a:lnTo>
                    <a:pt x="749231" y="1456500"/>
                  </a:lnTo>
                  <a:lnTo>
                    <a:pt x="737842" y="1451735"/>
                  </a:lnTo>
                  <a:lnTo>
                    <a:pt x="726719" y="1446706"/>
                  </a:lnTo>
                  <a:lnTo>
                    <a:pt x="716125" y="1441411"/>
                  </a:lnTo>
                  <a:lnTo>
                    <a:pt x="705797" y="1435588"/>
                  </a:lnTo>
                  <a:lnTo>
                    <a:pt x="695733" y="1429764"/>
                  </a:lnTo>
                  <a:lnTo>
                    <a:pt x="686198" y="1423675"/>
                  </a:lnTo>
                  <a:lnTo>
                    <a:pt x="676399" y="1417587"/>
                  </a:lnTo>
                  <a:lnTo>
                    <a:pt x="667130" y="1410969"/>
                  </a:lnTo>
                  <a:lnTo>
                    <a:pt x="658655" y="1404086"/>
                  </a:lnTo>
                  <a:lnTo>
                    <a:pt x="650180" y="1396939"/>
                  </a:lnTo>
                  <a:lnTo>
                    <a:pt x="641705" y="1389262"/>
                  </a:lnTo>
                  <a:lnTo>
                    <a:pt x="633760" y="1381850"/>
                  </a:lnTo>
                  <a:lnTo>
                    <a:pt x="626609" y="1373908"/>
                  </a:lnTo>
                  <a:lnTo>
                    <a:pt x="619193" y="1365437"/>
                  </a:lnTo>
                  <a:lnTo>
                    <a:pt x="612043" y="1356967"/>
                  </a:lnTo>
                  <a:lnTo>
                    <a:pt x="605687" y="1347966"/>
                  </a:lnTo>
                  <a:lnTo>
                    <a:pt x="599595" y="1338966"/>
                  </a:lnTo>
                  <a:lnTo>
                    <a:pt x="593504" y="1329436"/>
                  </a:lnTo>
                  <a:lnTo>
                    <a:pt x="588207" y="1319641"/>
                  </a:lnTo>
                  <a:lnTo>
                    <a:pt x="582910" y="1309582"/>
                  </a:lnTo>
                  <a:lnTo>
                    <a:pt x="578143" y="1299258"/>
                  </a:lnTo>
                  <a:lnTo>
                    <a:pt x="573641" y="1288140"/>
                  </a:lnTo>
                  <a:lnTo>
                    <a:pt x="569668" y="1277287"/>
                  </a:lnTo>
                  <a:lnTo>
                    <a:pt x="565695" y="1265639"/>
                  </a:lnTo>
                  <a:lnTo>
                    <a:pt x="562517" y="1253992"/>
                  </a:lnTo>
                  <a:lnTo>
                    <a:pt x="559604" y="1241815"/>
                  </a:lnTo>
                  <a:lnTo>
                    <a:pt x="556691" y="1229108"/>
                  </a:lnTo>
                  <a:lnTo>
                    <a:pt x="554572" y="1216667"/>
                  </a:lnTo>
                  <a:lnTo>
                    <a:pt x="552718" y="1203166"/>
                  </a:lnTo>
                  <a:lnTo>
                    <a:pt x="551129" y="1189665"/>
                  </a:lnTo>
                  <a:lnTo>
                    <a:pt x="550070" y="1175635"/>
                  </a:lnTo>
                  <a:lnTo>
                    <a:pt x="549540" y="1161076"/>
                  </a:lnTo>
                  <a:lnTo>
                    <a:pt x="549275" y="1146517"/>
                  </a:lnTo>
                  <a:lnTo>
                    <a:pt x="549275" y="1128516"/>
                  </a:lnTo>
                  <a:lnTo>
                    <a:pt x="549805" y="1111309"/>
                  </a:lnTo>
                  <a:lnTo>
                    <a:pt x="551129" y="1094103"/>
                  </a:lnTo>
                  <a:lnTo>
                    <a:pt x="552718" y="1077161"/>
                  </a:lnTo>
                  <a:lnTo>
                    <a:pt x="555102" y="1060483"/>
                  </a:lnTo>
                  <a:lnTo>
                    <a:pt x="557485" y="1044336"/>
                  </a:lnTo>
                  <a:lnTo>
                    <a:pt x="560663" y="1028188"/>
                  </a:lnTo>
                  <a:lnTo>
                    <a:pt x="564371" y="1012834"/>
                  </a:lnTo>
                  <a:lnTo>
                    <a:pt x="568344" y="997481"/>
                  </a:lnTo>
                  <a:lnTo>
                    <a:pt x="572846" y="982127"/>
                  </a:lnTo>
                  <a:lnTo>
                    <a:pt x="577878" y="967303"/>
                  </a:lnTo>
                  <a:lnTo>
                    <a:pt x="582910" y="953008"/>
                  </a:lnTo>
                  <a:lnTo>
                    <a:pt x="588472" y="938714"/>
                  </a:lnTo>
                  <a:lnTo>
                    <a:pt x="594563" y="924684"/>
                  </a:lnTo>
                  <a:lnTo>
                    <a:pt x="600919" y="910918"/>
                  </a:lnTo>
                  <a:lnTo>
                    <a:pt x="607276" y="897418"/>
                  </a:lnTo>
                  <a:lnTo>
                    <a:pt x="614426" y="884182"/>
                  </a:lnTo>
                  <a:lnTo>
                    <a:pt x="621577" y="871211"/>
                  </a:lnTo>
                  <a:lnTo>
                    <a:pt x="628993" y="858504"/>
                  </a:lnTo>
                  <a:lnTo>
                    <a:pt x="636938" y="845798"/>
                  </a:lnTo>
                  <a:lnTo>
                    <a:pt x="644883" y="833886"/>
                  </a:lnTo>
                  <a:lnTo>
                    <a:pt x="653093" y="821709"/>
                  </a:lnTo>
                  <a:lnTo>
                    <a:pt x="661568" y="810061"/>
                  </a:lnTo>
                  <a:lnTo>
                    <a:pt x="670043" y="798414"/>
                  </a:lnTo>
                  <a:lnTo>
                    <a:pt x="679048" y="787295"/>
                  </a:lnTo>
                  <a:lnTo>
                    <a:pt x="688052" y="775913"/>
                  </a:lnTo>
                  <a:lnTo>
                    <a:pt x="697057" y="765059"/>
                  </a:lnTo>
                  <a:lnTo>
                    <a:pt x="706326" y="754206"/>
                  </a:lnTo>
                  <a:lnTo>
                    <a:pt x="715596" y="743882"/>
                  </a:lnTo>
                  <a:lnTo>
                    <a:pt x="725130" y="733558"/>
                  </a:lnTo>
                  <a:lnTo>
                    <a:pt x="734664" y="723499"/>
                  </a:lnTo>
                  <a:lnTo>
                    <a:pt x="744463" y="713704"/>
                  </a:lnTo>
                  <a:lnTo>
                    <a:pt x="764062" y="694115"/>
                  </a:lnTo>
                  <a:lnTo>
                    <a:pt x="783395" y="675585"/>
                  </a:lnTo>
                  <a:lnTo>
                    <a:pt x="802729" y="657584"/>
                  </a:lnTo>
                  <a:lnTo>
                    <a:pt x="822062" y="640113"/>
                  </a:lnTo>
                  <a:lnTo>
                    <a:pt x="841131" y="623700"/>
                  </a:lnTo>
                  <a:lnTo>
                    <a:pt x="859934" y="607553"/>
                  </a:lnTo>
                  <a:lnTo>
                    <a:pt x="895158" y="576845"/>
                  </a:lnTo>
                  <a:lnTo>
                    <a:pt x="911843" y="562021"/>
                  </a:lnTo>
                  <a:lnTo>
                    <a:pt x="927204" y="547991"/>
                  </a:lnTo>
                  <a:lnTo>
                    <a:pt x="941770" y="534226"/>
                  </a:lnTo>
                  <a:lnTo>
                    <a:pt x="955277" y="520725"/>
                  </a:lnTo>
                  <a:lnTo>
                    <a:pt x="961634" y="514107"/>
                  </a:lnTo>
                  <a:lnTo>
                    <a:pt x="967460" y="507490"/>
                  </a:lnTo>
                  <a:lnTo>
                    <a:pt x="973022" y="501136"/>
                  </a:lnTo>
                  <a:lnTo>
                    <a:pt x="978054" y="494783"/>
                  </a:lnTo>
                  <a:lnTo>
                    <a:pt x="982821" y="488430"/>
                  </a:lnTo>
                  <a:lnTo>
                    <a:pt x="987323" y="482341"/>
                  </a:lnTo>
                  <a:lnTo>
                    <a:pt x="991296" y="475988"/>
                  </a:lnTo>
                  <a:lnTo>
                    <a:pt x="994739" y="469900"/>
                  </a:lnTo>
                  <a:close/>
                  <a:moveTo>
                    <a:pt x="1025790" y="350837"/>
                  </a:moveTo>
                  <a:lnTo>
                    <a:pt x="1427428" y="350837"/>
                  </a:lnTo>
                  <a:lnTo>
                    <a:pt x="1431926" y="351101"/>
                  </a:lnTo>
                  <a:lnTo>
                    <a:pt x="1436159" y="351631"/>
                  </a:lnTo>
                  <a:lnTo>
                    <a:pt x="1440657" y="352953"/>
                  </a:lnTo>
                  <a:lnTo>
                    <a:pt x="1444361" y="354012"/>
                  </a:lnTo>
                  <a:lnTo>
                    <a:pt x="1448330" y="355599"/>
                  </a:lnTo>
                  <a:lnTo>
                    <a:pt x="1452034" y="357716"/>
                  </a:lnTo>
                  <a:lnTo>
                    <a:pt x="1455474" y="359833"/>
                  </a:lnTo>
                  <a:lnTo>
                    <a:pt x="1458913" y="362478"/>
                  </a:lnTo>
                  <a:lnTo>
                    <a:pt x="1461559" y="365124"/>
                  </a:lnTo>
                  <a:lnTo>
                    <a:pt x="1464205" y="368035"/>
                  </a:lnTo>
                  <a:lnTo>
                    <a:pt x="1466322" y="371474"/>
                  </a:lnTo>
                  <a:lnTo>
                    <a:pt x="1468174" y="374649"/>
                  </a:lnTo>
                  <a:lnTo>
                    <a:pt x="1469761" y="378354"/>
                  </a:lnTo>
                  <a:lnTo>
                    <a:pt x="1470819" y="382058"/>
                  </a:lnTo>
                  <a:lnTo>
                    <a:pt x="1471349" y="386027"/>
                  </a:lnTo>
                  <a:lnTo>
                    <a:pt x="1471613" y="389995"/>
                  </a:lnTo>
                  <a:lnTo>
                    <a:pt x="1471349" y="393964"/>
                  </a:lnTo>
                  <a:lnTo>
                    <a:pt x="1470819" y="397668"/>
                  </a:lnTo>
                  <a:lnTo>
                    <a:pt x="1469761" y="401372"/>
                  </a:lnTo>
                  <a:lnTo>
                    <a:pt x="1468174" y="405077"/>
                  </a:lnTo>
                  <a:lnTo>
                    <a:pt x="1466322" y="408516"/>
                  </a:lnTo>
                  <a:lnTo>
                    <a:pt x="1464205" y="411427"/>
                  </a:lnTo>
                  <a:lnTo>
                    <a:pt x="1461559" y="414602"/>
                  </a:lnTo>
                  <a:lnTo>
                    <a:pt x="1458913" y="417512"/>
                  </a:lnTo>
                  <a:lnTo>
                    <a:pt x="1455474" y="419893"/>
                  </a:lnTo>
                  <a:lnTo>
                    <a:pt x="1452034" y="422275"/>
                  </a:lnTo>
                  <a:lnTo>
                    <a:pt x="1448330" y="424127"/>
                  </a:lnTo>
                  <a:lnTo>
                    <a:pt x="1444361" y="425979"/>
                  </a:lnTo>
                  <a:lnTo>
                    <a:pt x="1440657" y="427037"/>
                  </a:lnTo>
                  <a:lnTo>
                    <a:pt x="1436159" y="428096"/>
                  </a:lnTo>
                  <a:lnTo>
                    <a:pt x="1431926" y="428625"/>
                  </a:lnTo>
                  <a:lnTo>
                    <a:pt x="1427428" y="428625"/>
                  </a:lnTo>
                  <a:lnTo>
                    <a:pt x="1025790" y="428625"/>
                  </a:lnTo>
                  <a:lnTo>
                    <a:pt x="1021027" y="428625"/>
                  </a:lnTo>
                  <a:lnTo>
                    <a:pt x="1016794" y="428096"/>
                  </a:lnTo>
                  <a:lnTo>
                    <a:pt x="1012296" y="427037"/>
                  </a:lnTo>
                  <a:lnTo>
                    <a:pt x="1008327" y="425979"/>
                  </a:lnTo>
                  <a:lnTo>
                    <a:pt x="1004359" y="424127"/>
                  </a:lnTo>
                  <a:lnTo>
                    <a:pt x="1000654" y="422275"/>
                  </a:lnTo>
                  <a:lnTo>
                    <a:pt x="997479" y="419893"/>
                  </a:lnTo>
                  <a:lnTo>
                    <a:pt x="994040" y="417512"/>
                  </a:lnTo>
                  <a:lnTo>
                    <a:pt x="991129" y="414602"/>
                  </a:lnTo>
                  <a:lnTo>
                    <a:pt x="988748" y="411427"/>
                  </a:lnTo>
                  <a:lnTo>
                    <a:pt x="986367" y="408516"/>
                  </a:lnTo>
                  <a:lnTo>
                    <a:pt x="984779" y="405077"/>
                  </a:lnTo>
                  <a:lnTo>
                    <a:pt x="983192" y="401372"/>
                  </a:lnTo>
                  <a:lnTo>
                    <a:pt x="981869" y="397668"/>
                  </a:lnTo>
                  <a:lnTo>
                    <a:pt x="981340" y="393964"/>
                  </a:lnTo>
                  <a:lnTo>
                    <a:pt x="981075" y="389995"/>
                  </a:lnTo>
                  <a:lnTo>
                    <a:pt x="981340" y="386027"/>
                  </a:lnTo>
                  <a:lnTo>
                    <a:pt x="981869" y="382058"/>
                  </a:lnTo>
                  <a:lnTo>
                    <a:pt x="983192" y="378354"/>
                  </a:lnTo>
                  <a:lnTo>
                    <a:pt x="984779" y="374649"/>
                  </a:lnTo>
                  <a:lnTo>
                    <a:pt x="986367" y="371474"/>
                  </a:lnTo>
                  <a:lnTo>
                    <a:pt x="988748" y="368035"/>
                  </a:lnTo>
                  <a:lnTo>
                    <a:pt x="991129" y="365124"/>
                  </a:lnTo>
                  <a:lnTo>
                    <a:pt x="994040" y="362478"/>
                  </a:lnTo>
                  <a:lnTo>
                    <a:pt x="997479" y="359833"/>
                  </a:lnTo>
                  <a:lnTo>
                    <a:pt x="1000654" y="357716"/>
                  </a:lnTo>
                  <a:lnTo>
                    <a:pt x="1004359" y="355599"/>
                  </a:lnTo>
                  <a:lnTo>
                    <a:pt x="1008327" y="354012"/>
                  </a:lnTo>
                  <a:lnTo>
                    <a:pt x="1012296" y="352953"/>
                  </a:lnTo>
                  <a:lnTo>
                    <a:pt x="1016794" y="351631"/>
                  </a:lnTo>
                  <a:lnTo>
                    <a:pt x="1021027" y="351101"/>
                  </a:lnTo>
                  <a:lnTo>
                    <a:pt x="1025790" y="350837"/>
                  </a:lnTo>
                  <a:close/>
                  <a:moveTo>
                    <a:pt x="1218698" y="0"/>
                  </a:moveTo>
                  <a:lnTo>
                    <a:pt x="1230852" y="0"/>
                  </a:lnTo>
                  <a:lnTo>
                    <a:pt x="1242477" y="0"/>
                  </a:lnTo>
                  <a:lnTo>
                    <a:pt x="1259387" y="265"/>
                  </a:lnTo>
                  <a:lnTo>
                    <a:pt x="1268898" y="529"/>
                  </a:lnTo>
                  <a:lnTo>
                    <a:pt x="1278938" y="1324"/>
                  </a:lnTo>
                  <a:lnTo>
                    <a:pt x="1289243" y="2118"/>
                  </a:lnTo>
                  <a:lnTo>
                    <a:pt x="1299811" y="2913"/>
                  </a:lnTo>
                  <a:lnTo>
                    <a:pt x="1310380" y="4237"/>
                  </a:lnTo>
                  <a:lnTo>
                    <a:pt x="1320420" y="6090"/>
                  </a:lnTo>
                  <a:lnTo>
                    <a:pt x="1329931" y="7944"/>
                  </a:lnTo>
                  <a:lnTo>
                    <a:pt x="1338914" y="10327"/>
                  </a:lnTo>
                  <a:lnTo>
                    <a:pt x="1343142" y="11387"/>
                  </a:lnTo>
                  <a:lnTo>
                    <a:pt x="1347105" y="12711"/>
                  </a:lnTo>
                  <a:lnTo>
                    <a:pt x="1350540" y="14564"/>
                  </a:lnTo>
                  <a:lnTo>
                    <a:pt x="1353974" y="15889"/>
                  </a:lnTo>
                  <a:lnTo>
                    <a:pt x="1356881" y="17477"/>
                  </a:lnTo>
                  <a:lnTo>
                    <a:pt x="1359523" y="19596"/>
                  </a:lnTo>
                  <a:lnTo>
                    <a:pt x="1361636" y="21450"/>
                  </a:lnTo>
                  <a:lnTo>
                    <a:pt x="1363486" y="23568"/>
                  </a:lnTo>
                  <a:lnTo>
                    <a:pt x="1365600" y="26746"/>
                  </a:lnTo>
                  <a:lnTo>
                    <a:pt x="1367449" y="30718"/>
                  </a:lnTo>
                  <a:lnTo>
                    <a:pt x="1368506" y="34690"/>
                  </a:lnTo>
                  <a:lnTo>
                    <a:pt x="1369034" y="39192"/>
                  </a:lnTo>
                  <a:lnTo>
                    <a:pt x="1369299" y="43959"/>
                  </a:lnTo>
                  <a:lnTo>
                    <a:pt x="1369034" y="48725"/>
                  </a:lnTo>
                  <a:lnTo>
                    <a:pt x="1368242" y="54022"/>
                  </a:lnTo>
                  <a:lnTo>
                    <a:pt x="1367449" y="59583"/>
                  </a:lnTo>
                  <a:lnTo>
                    <a:pt x="1365864" y="65144"/>
                  </a:lnTo>
                  <a:lnTo>
                    <a:pt x="1364279" y="70705"/>
                  </a:lnTo>
                  <a:lnTo>
                    <a:pt x="1362165" y="76531"/>
                  </a:lnTo>
                  <a:lnTo>
                    <a:pt x="1360315" y="82621"/>
                  </a:lnTo>
                  <a:lnTo>
                    <a:pt x="1355295" y="94538"/>
                  </a:lnTo>
                  <a:lnTo>
                    <a:pt x="1349747" y="106719"/>
                  </a:lnTo>
                  <a:lnTo>
                    <a:pt x="1343670" y="119166"/>
                  </a:lnTo>
                  <a:lnTo>
                    <a:pt x="1337857" y="131082"/>
                  </a:lnTo>
                  <a:lnTo>
                    <a:pt x="1326496" y="153856"/>
                  </a:lnTo>
                  <a:lnTo>
                    <a:pt x="1321212" y="164184"/>
                  </a:lnTo>
                  <a:lnTo>
                    <a:pt x="1317249" y="173982"/>
                  </a:lnTo>
                  <a:lnTo>
                    <a:pt x="1315400" y="177954"/>
                  </a:lnTo>
                  <a:lnTo>
                    <a:pt x="1314078" y="182191"/>
                  </a:lnTo>
                  <a:lnTo>
                    <a:pt x="1313286" y="185899"/>
                  </a:lnTo>
                  <a:lnTo>
                    <a:pt x="1312493" y="189341"/>
                  </a:lnTo>
                  <a:lnTo>
                    <a:pt x="1318834" y="188812"/>
                  </a:lnTo>
                  <a:lnTo>
                    <a:pt x="1324647" y="187488"/>
                  </a:lnTo>
                  <a:lnTo>
                    <a:pt x="1330724" y="185634"/>
                  </a:lnTo>
                  <a:lnTo>
                    <a:pt x="1336272" y="183250"/>
                  </a:lnTo>
                  <a:lnTo>
                    <a:pt x="1341556" y="180338"/>
                  </a:lnTo>
                  <a:lnTo>
                    <a:pt x="1346841" y="176895"/>
                  </a:lnTo>
                  <a:lnTo>
                    <a:pt x="1351861" y="173188"/>
                  </a:lnTo>
                  <a:lnTo>
                    <a:pt x="1356616" y="169480"/>
                  </a:lnTo>
                  <a:lnTo>
                    <a:pt x="1361372" y="164978"/>
                  </a:lnTo>
                  <a:lnTo>
                    <a:pt x="1365864" y="160212"/>
                  </a:lnTo>
                  <a:lnTo>
                    <a:pt x="1370091" y="154915"/>
                  </a:lnTo>
                  <a:lnTo>
                    <a:pt x="1374319" y="149884"/>
                  </a:lnTo>
                  <a:lnTo>
                    <a:pt x="1378282" y="144323"/>
                  </a:lnTo>
                  <a:lnTo>
                    <a:pt x="1382245" y="139027"/>
                  </a:lnTo>
                  <a:lnTo>
                    <a:pt x="1385944" y="133201"/>
                  </a:lnTo>
                  <a:lnTo>
                    <a:pt x="1389114" y="127375"/>
                  </a:lnTo>
                  <a:lnTo>
                    <a:pt x="1396248" y="115723"/>
                  </a:lnTo>
                  <a:lnTo>
                    <a:pt x="1402325" y="104071"/>
                  </a:lnTo>
                  <a:lnTo>
                    <a:pt x="1413950" y="82357"/>
                  </a:lnTo>
                  <a:lnTo>
                    <a:pt x="1418970" y="72559"/>
                  </a:lnTo>
                  <a:lnTo>
                    <a:pt x="1423990" y="64614"/>
                  </a:lnTo>
                  <a:lnTo>
                    <a:pt x="1426104" y="60907"/>
                  </a:lnTo>
                  <a:lnTo>
                    <a:pt x="1428746" y="57729"/>
                  </a:lnTo>
                  <a:lnTo>
                    <a:pt x="1431124" y="55081"/>
                  </a:lnTo>
                  <a:lnTo>
                    <a:pt x="1433238" y="52698"/>
                  </a:lnTo>
                  <a:lnTo>
                    <a:pt x="1435880" y="51109"/>
                  </a:lnTo>
                  <a:lnTo>
                    <a:pt x="1438258" y="49255"/>
                  </a:lnTo>
                  <a:lnTo>
                    <a:pt x="1441428" y="48196"/>
                  </a:lnTo>
                  <a:lnTo>
                    <a:pt x="1444863" y="47137"/>
                  </a:lnTo>
                  <a:lnTo>
                    <a:pt x="1448033" y="46342"/>
                  </a:lnTo>
                  <a:lnTo>
                    <a:pt x="1451997" y="45812"/>
                  </a:lnTo>
                  <a:lnTo>
                    <a:pt x="1455960" y="45283"/>
                  </a:lnTo>
                  <a:lnTo>
                    <a:pt x="1459923" y="45283"/>
                  </a:lnTo>
                  <a:lnTo>
                    <a:pt x="1464415" y="45283"/>
                  </a:lnTo>
                  <a:lnTo>
                    <a:pt x="1468642" y="45812"/>
                  </a:lnTo>
                  <a:lnTo>
                    <a:pt x="1477889" y="46872"/>
                  </a:lnTo>
                  <a:lnTo>
                    <a:pt x="1487665" y="48461"/>
                  </a:lnTo>
                  <a:lnTo>
                    <a:pt x="1497441" y="50844"/>
                  </a:lnTo>
                  <a:lnTo>
                    <a:pt x="1507217" y="53227"/>
                  </a:lnTo>
                  <a:lnTo>
                    <a:pt x="1517257" y="56140"/>
                  </a:lnTo>
                  <a:lnTo>
                    <a:pt x="1527033" y="59053"/>
                  </a:lnTo>
                  <a:lnTo>
                    <a:pt x="1536280" y="62231"/>
                  </a:lnTo>
                  <a:lnTo>
                    <a:pt x="1545263" y="65673"/>
                  </a:lnTo>
                  <a:lnTo>
                    <a:pt x="1553190" y="68851"/>
                  </a:lnTo>
                  <a:lnTo>
                    <a:pt x="1567193" y="74677"/>
                  </a:lnTo>
                  <a:lnTo>
                    <a:pt x="1578290" y="79709"/>
                  </a:lnTo>
                  <a:lnTo>
                    <a:pt x="1587801" y="84210"/>
                  </a:lnTo>
                  <a:lnTo>
                    <a:pt x="1595463" y="88447"/>
                  </a:lnTo>
                  <a:lnTo>
                    <a:pt x="1601804" y="92420"/>
                  </a:lnTo>
                  <a:lnTo>
                    <a:pt x="1604182" y="94273"/>
                  </a:lnTo>
                  <a:lnTo>
                    <a:pt x="1606560" y="96127"/>
                  </a:lnTo>
                  <a:lnTo>
                    <a:pt x="1608410" y="97716"/>
                  </a:lnTo>
                  <a:lnTo>
                    <a:pt x="1609995" y="99305"/>
                  </a:lnTo>
                  <a:lnTo>
                    <a:pt x="1611052" y="101158"/>
                  </a:lnTo>
                  <a:lnTo>
                    <a:pt x="1612109" y="102747"/>
                  </a:lnTo>
                  <a:lnTo>
                    <a:pt x="1612637" y="104336"/>
                  </a:lnTo>
                  <a:lnTo>
                    <a:pt x="1612901" y="106190"/>
                  </a:lnTo>
                  <a:lnTo>
                    <a:pt x="1612901" y="107779"/>
                  </a:lnTo>
                  <a:lnTo>
                    <a:pt x="1612637" y="109103"/>
                  </a:lnTo>
                  <a:lnTo>
                    <a:pt x="1612109" y="110956"/>
                  </a:lnTo>
                  <a:lnTo>
                    <a:pt x="1611316" y="112545"/>
                  </a:lnTo>
                  <a:lnTo>
                    <a:pt x="1610523" y="114399"/>
                  </a:lnTo>
                  <a:lnTo>
                    <a:pt x="1609202" y="115988"/>
                  </a:lnTo>
                  <a:lnTo>
                    <a:pt x="1605768" y="119431"/>
                  </a:lnTo>
                  <a:lnTo>
                    <a:pt x="1601804" y="122873"/>
                  </a:lnTo>
                  <a:lnTo>
                    <a:pt x="1596784" y="126845"/>
                  </a:lnTo>
                  <a:lnTo>
                    <a:pt x="1584895" y="135849"/>
                  </a:lnTo>
                  <a:lnTo>
                    <a:pt x="1570627" y="146706"/>
                  </a:lnTo>
                  <a:lnTo>
                    <a:pt x="1562701" y="152532"/>
                  </a:lnTo>
                  <a:lnTo>
                    <a:pt x="1555039" y="159152"/>
                  </a:lnTo>
                  <a:lnTo>
                    <a:pt x="1546584" y="166567"/>
                  </a:lnTo>
                  <a:lnTo>
                    <a:pt x="1537865" y="174512"/>
                  </a:lnTo>
                  <a:lnTo>
                    <a:pt x="1529146" y="183250"/>
                  </a:lnTo>
                  <a:lnTo>
                    <a:pt x="1520427" y="192784"/>
                  </a:lnTo>
                  <a:lnTo>
                    <a:pt x="1511444" y="203111"/>
                  </a:lnTo>
                  <a:lnTo>
                    <a:pt x="1507217" y="208673"/>
                  </a:lnTo>
                  <a:lnTo>
                    <a:pt x="1502725" y="214234"/>
                  </a:lnTo>
                  <a:lnTo>
                    <a:pt x="1498498" y="220589"/>
                  </a:lnTo>
                  <a:lnTo>
                    <a:pt x="1494270" y="226680"/>
                  </a:lnTo>
                  <a:lnTo>
                    <a:pt x="1490043" y="233300"/>
                  </a:lnTo>
                  <a:lnTo>
                    <a:pt x="1486080" y="240185"/>
                  </a:lnTo>
                  <a:lnTo>
                    <a:pt x="1482117" y="247335"/>
                  </a:lnTo>
                  <a:lnTo>
                    <a:pt x="1478154" y="254485"/>
                  </a:lnTo>
                  <a:lnTo>
                    <a:pt x="1474190" y="262165"/>
                  </a:lnTo>
                  <a:lnTo>
                    <a:pt x="1470491" y="270374"/>
                  </a:lnTo>
                  <a:lnTo>
                    <a:pt x="1466792" y="278318"/>
                  </a:lnTo>
                  <a:lnTo>
                    <a:pt x="1463622" y="286792"/>
                  </a:lnTo>
                  <a:lnTo>
                    <a:pt x="1460187" y="295796"/>
                  </a:lnTo>
                  <a:lnTo>
                    <a:pt x="1456752" y="304800"/>
                  </a:lnTo>
                  <a:lnTo>
                    <a:pt x="1234815" y="304800"/>
                  </a:lnTo>
                  <a:lnTo>
                    <a:pt x="1226625" y="304800"/>
                  </a:lnTo>
                  <a:lnTo>
                    <a:pt x="1004423" y="304800"/>
                  </a:lnTo>
                  <a:lnTo>
                    <a:pt x="1001253" y="295796"/>
                  </a:lnTo>
                  <a:lnTo>
                    <a:pt x="998082" y="287057"/>
                  </a:lnTo>
                  <a:lnTo>
                    <a:pt x="994647" y="278583"/>
                  </a:lnTo>
                  <a:lnTo>
                    <a:pt x="990948" y="270639"/>
                  </a:lnTo>
                  <a:lnTo>
                    <a:pt x="987514" y="262959"/>
                  </a:lnTo>
                  <a:lnTo>
                    <a:pt x="984079" y="255280"/>
                  </a:lnTo>
                  <a:lnTo>
                    <a:pt x="980380" y="248395"/>
                  </a:lnTo>
                  <a:lnTo>
                    <a:pt x="976417" y="241509"/>
                  </a:lnTo>
                  <a:lnTo>
                    <a:pt x="972718" y="235154"/>
                  </a:lnTo>
                  <a:lnTo>
                    <a:pt x="968755" y="229063"/>
                  </a:lnTo>
                  <a:lnTo>
                    <a:pt x="965056" y="223237"/>
                  </a:lnTo>
                  <a:lnTo>
                    <a:pt x="961357" y="217676"/>
                  </a:lnTo>
                  <a:lnTo>
                    <a:pt x="957393" y="212380"/>
                  </a:lnTo>
                  <a:lnTo>
                    <a:pt x="953430" y="207348"/>
                  </a:lnTo>
                  <a:lnTo>
                    <a:pt x="945504" y="198080"/>
                  </a:lnTo>
                  <a:lnTo>
                    <a:pt x="937578" y="189606"/>
                  </a:lnTo>
                  <a:lnTo>
                    <a:pt x="929916" y="181926"/>
                  </a:lnTo>
                  <a:lnTo>
                    <a:pt x="922253" y="175041"/>
                  </a:lnTo>
                  <a:lnTo>
                    <a:pt x="914855" y="169215"/>
                  </a:lnTo>
                  <a:lnTo>
                    <a:pt x="907986" y="163390"/>
                  </a:lnTo>
                  <a:lnTo>
                    <a:pt x="900852" y="158358"/>
                  </a:lnTo>
                  <a:lnTo>
                    <a:pt x="888699" y="149884"/>
                  </a:lnTo>
                  <a:lnTo>
                    <a:pt x="877866" y="142469"/>
                  </a:lnTo>
                  <a:lnTo>
                    <a:pt x="873374" y="139027"/>
                  </a:lnTo>
                  <a:lnTo>
                    <a:pt x="869940" y="135584"/>
                  </a:lnTo>
                  <a:lnTo>
                    <a:pt x="866505" y="132671"/>
                  </a:lnTo>
                  <a:lnTo>
                    <a:pt x="865448" y="130817"/>
                  </a:lnTo>
                  <a:lnTo>
                    <a:pt x="864127" y="129229"/>
                  </a:lnTo>
                  <a:lnTo>
                    <a:pt x="863334" y="127110"/>
                  </a:lnTo>
                  <a:lnTo>
                    <a:pt x="862542" y="125521"/>
                  </a:lnTo>
                  <a:lnTo>
                    <a:pt x="862277" y="123668"/>
                  </a:lnTo>
                  <a:lnTo>
                    <a:pt x="862013" y="121814"/>
                  </a:lnTo>
                  <a:lnTo>
                    <a:pt x="862013" y="119960"/>
                  </a:lnTo>
                  <a:lnTo>
                    <a:pt x="862277" y="117577"/>
                  </a:lnTo>
                  <a:lnTo>
                    <a:pt x="862542" y="115723"/>
                  </a:lnTo>
                  <a:lnTo>
                    <a:pt x="863334" y="113340"/>
                  </a:lnTo>
                  <a:lnTo>
                    <a:pt x="864127" y="110956"/>
                  </a:lnTo>
                  <a:lnTo>
                    <a:pt x="865712" y="108308"/>
                  </a:lnTo>
                  <a:lnTo>
                    <a:pt x="868883" y="103012"/>
                  </a:lnTo>
                  <a:lnTo>
                    <a:pt x="873374" y="97186"/>
                  </a:lnTo>
                  <a:lnTo>
                    <a:pt x="879187" y="90301"/>
                  </a:lnTo>
                  <a:lnTo>
                    <a:pt x="885792" y="83151"/>
                  </a:lnTo>
                  <a:lnTo>
                    <a:pt x="893983" y="74677"/>
                  </a:lnTo>
                  <a:lnTo>
                    <a:pt x="896625" y="72029"/>
                  </a:lnTo>
                  <a:lnTo>
                    <a:pt x="899795" y="69910"/>
                  </a:lnTo>
                  <a:lnTo>
                    <a:pt x="902966" y="67527"/>
                  </a:lnTo>
                  <a:lnTo>
                    <a:pt x="906665" y="65409"/>
                  </a:lnTo>
                  <a:lnTo>
                    <a:pt x="910364" y="63025"/>
                  </a:lnTo>
                  <a:lnTo>
                    <a:pt x="914327" y="60907"/>
                  </a:lnTo>
                  <a:lnTo>
                    <a:pt x="923046" y="57199"/>
                  </a:lnTo>
                  <a:lnTo>
                    <a:pt x="932029" y="53492"/>
                  </a:lnTo>
                  <a:lnTo>
                    <a:pt x="941805" y="50579"/>
                  </a:lnTo>
                  <a:lnTo>
                    <a:pt x="952109" y="47931"/>
                  </a:lnTo>
                  <a:lnTo>
                    <a:pt x="962149" y="46077"/>
                  </a:lnTo>
                  <a:lnTo>
                    <a:pt x="972189" y="44224"/>
                  </a:lnTo>
                  <a:lnTo>
                    <a:pt x="981965" y="43429"/>
                  </a:lnTo>
                  <a:lnTo>
                    <a:pt x="991477" y="43164"/>
                  </a:lnTo>
                  <a:lnTo>
                    <a:pt x="996232" y="43429"/>
                  </a:lnTo>
                  <a:lnTo>
                    <a:pt x="1000724" y="43694"/>
                  </a:lnTo>
                  <a:lnTo>
                    <a:pt x="1004951" y="43959"/>
                  </a:lnTo>
                  <a:lnTo>
                    <a:pt x="1008915" y="44753"/>
                  </a:lnTo>
                  <a:lnTo>
                    <a:pt x="1012878" y="45812"/>
                  </a:lnTo>
                  <a:lnTo>
                    <a:pt x="1016577" y="46607"/>
                  </a:lnTo>
                  <a:lnTo>
                    <a:pt x="1019747" y="47931"/>
                  </a:lnTo>
                  <a:lnTo>
                    <a:pt x="1022918" y="49255"/>
                  </a:lnTo>
                  <a:lnTo>
                    <a:pt x="1025560" y="51109"/>
                  </a:lnTo>
                  <a:lnTo>
                    <a:pt x="1027938" y="52698"/>
                  </a:lnTo>
                  <a:lnTo>
                    <a:pt x="1030316" y="55081"/>
                  </a:lnTo>
                  <a:lnTo>
                    <a:pt x="1032429" y="57729"/>
                  </a:lnTo>
                  <a:lnTo>
                    <a:pt x="1035072" y="60907"/>
                  </a:lnTo>
                  <a:lnTo>
                    <a:pt x="1037185" y="64614"/>
                  </a:lnTo>
                  <a:lnTo>
                    <a:pt x="1042205" y="72559"/>
                  </a:lnTo>
                  <a:lnTo>
                    <a:pt x="1047754" y="82357"/>
                  </a:lnTo>
                  <a:lnTo>
                    <a:pt x="1058851" y="104071"/>
                  </a:lnTo>
                  <a:lnTo>
                    <a:pt x="1065192" y="115723"/>
                  </a:lnTo>
                  <a:lnTo>
                    <a:pt x="1072061" y="127375"/>
                  </a:lnTo>
                  <a:lnTo>
                    <a:pt x="1075496" y="133201"/>
                  </a:lnTo>
                  <a:lnTo>
                    <a:pt x="1079195" y="139027"/>
                  </a:lnTo>
                  <a:lnTo>
                    <a:pt x="1082894" y="144323"/>
                  </a:lnTo>
                  <a:lnTo>
                    <a:pt x="1086857" y="149884"/>
                  </a:lnTo>
                  <a:lnTo>
                    <a:pt x="1091084" y="154915"/>
                  </a:lnTo>
                  <a:lnTo>
                    <a:pt x="1095576" y="160212"/>
                  </a:lnTo>
                  <a:lnTo>
                    <a:pt x="1100067" y="164978"/>
                  </a:lnTo>
                  <a:lnTo>
                    <a:pt x="1104559" y="169480"/>
                  </a:lnTo>
                  <a:lnTo>
                    <a:pt x="1109315" y="173188"/>
                  </a:lnTo>
                  <a:lnTo>
                    <a:pt x="1114335" y="176895"/>
                  </a:lnTo>
                  <a:lnTo>
                    <a:pt x="1119619" y="180338"/>
                  </a:lnTo>
                  <a:lnTo>
                    <a:pt x="1124903" y="183250"/>
                  </a:lnTo>
                  <a:lnTo>
                    <a:pt x="1130716" y="185634"/>
                  </a:lnTo>
                  <a:lnTo>
                    <a:pt x="1136529" y="187488"/>
                  </a:lnTo>
                  <a:lnTo>
                    <a:pt x="1142341" y="188812"/>
                  </a:lnTo>
                  <a:lnTo>
                    <a:pt x="1148947" y="189341"/>
                  </a:lnTo>
                  <a:lnTo>
                    <a:pt x="1148154" y="185899"/>
                  </a:lnTo>
                  <a:lnTo>
                    <a:pt x="1147097" y="182191"/>
                  </a:lnTo>
                  <a:lnTo>
                    <a:pt x="1145776" y="177954"/>
                  </a:lnTo>
                  <a:lnTo>
                    <a:pt x="1144191" y="173982"/>
                  </a:lnTo>
                  <a:lnTo>
                    <a:pt x="1139963" y="164184"/>
                  </a:lnTo>
                  <a:lnTo>
                    <a:pt x="1134943" y="153856"/>
                  </a:lnTo>
                  <a:lnTo>
                    <a:pt x="1123318" y="131082"/>
                  </a:lnTo>
                  <a:lnTo>
                    <a:pt x="1117505" y="119166"/>
                  </a:lnTo>
                  <a:lnTo>
                    <a:pt x="1111693" y="106719"/>
                  </a:lnTo>
                  <a:lnTo>
                    <a:pt x="1105880" y="94538"/>
                  </a:lnTo>
                  <a:lnTo>
                    <a:pt x="1100860" y="82621"/>
                  </a:lnTo>
                  <a:lnTo>
                    <a:pt x="1099011" y="76531"/>
                  </a:lnTo>
                  <a:lnTo>
                    <a:pt x="1096897" y="70705"/>
                  </a:lnTo>
                  <a:lnTo>
                    <a:pt x="1095312" y="65144"/>
                  </a:lnTo>
                  <a:lnTo>
                    <a:pt x="1093991" y="59583"/>
                  </a:lnTo>
                  <a:lnTo>
                    <a:pt x="1092934" y="54022"/>
                  </a:lnTo>
                  <a:lnTo>
                    <a:pt x="1092141" y="48725"/>
                  </a:lnTo>
                  <a:lnTo>
                    <a:pt x="1092141" y="43959"/>
                  </a:lnTo>
                  <a:lnTo>
                    <a:pt x="1092141" y="39192"/>
                  </a:lnTo>
                  <a:lnTo>
                    <a:pt x="1092934" y="34690"/>
                  </a:lnTo>
                  <a:lnTo>
                    <a:pt x="1094255" y="30718"/>
                  </a:lnTo>
                  <a:lnTo>
                    <a:pt x="1095576" y="26746"/>
                  </a:lnTo>
                  <a:lnTo>
                    <a:pt x="1097954" y="23568"/>
                  </a:lnTo>
                  <a:lnTo>
                    <a:pt x="1099803" y="21450"/>
                  </a:lnTo>
                  <a:lnTo>
                    <a:pt x="1101653" y="19596"/>
                  </a:lnTo>
                  <a:lnTo>
                    <a:pt x="1104559" y="17477"/>
                  </a:lnTo>
                  <a:lnTo>
                    <a:pt x="1107465" y="15889"/>
                  </a:lnTo>
                  <a:lnTo>
                    <a:pt x="1110636" y="14564"/>
                  </a:lnTo>
                  <a:lnTo>
                    <a:pt x="1114335" y="12711"/>
                  </a:lnTo>
                  <a:lnTo>
                    <a:pt x="1118034" y="11387"/>
                  </a:lnTo>
                  <a:lnTo>
                    <a:pt x="1122261" y="10327"/>
                  </a:lnTo>
                  <a:lnTo>
                    <a:pt x="1131244" y="7944"/>
                  </a:lnTo>
                  <a:lnTo>
                    <a:pt x="1140756" y="6090"/>
                  </a:lnTo>
                  <a:lnTo>
                    <a:pt x="1150796" y="4237"/>
                  </a:lnTo>
                  <a:lnTo>
                    <a:pt x="1161364" y="2913"/>
                  </a:lnTo>
                  <a:lnTo>
                    <a:pt x="1171933" y="2118"/>
                  </a:lnTo>
                  <a:lnTo>
                    <a:pt x="1182237" y="1324"/>
                  </a:lnTo>
                  <a:lnTo>
                    <a:pt x="1192277" y="529"/>
                  </a:lnTo>
                  <a:lnTo>
                    <a:pt x="1201789" y="265"/>
                  </a:lnTo>
                  <a:lnTo>
                    <a:pt x="121869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/>
              <a:endParaRPr lang="zh-CN" altLang="en-US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" name="MH_Other_6">
              <a:extLst>
                <a:ext uri="{FF2B5EF4-FFF2-40B4-BE49-F238E27FC236}">
                  <a16:creationId xmlns="" xmlns:a16="http://schemas.microsoft.com/office/drawing/2014/main" id="{B5B5F7FF-D994-44DC-816A-D4DBB1FE8BB3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5898605" y="4136368"/>
              <a:ext cx="520118" cy="520118"/>
            </a:xfrm>
            <a:custGeom>
              <a:avLst/>
              <a:gdLst>
                <a:gd name="connsiteX0" fmla="*/ 260058 w 520118"/>
                <a:gd name="connsiteY0" fmla="*/ 54528 h 520118"/>
                <a:gd name="connsiteX1" fmla="*/ 465588 w 520118"/>
                <a:gd name="connsiteY1" fmla="*/ 260058 h 520118"/>
                <a:gd name="connsiteX2" fmla="*/ 260058 w 520118"/>
                <a:gd name="connsiteY2" fmla="*/ 465588 h 520118"/>
                <a:gd name="connsiteX3" fmla="*/ 54528 w 520118"/>
                <a:gd name="connsiteY3" fmla="*/ 260058 h 520118"/>
                <a:gd name="connsiteX4" fmla="*/ 260058 w 520118"/>
                <a:gd name="connsiteY4" fmla="*/ 54528 h 520118"/>
                <a:gd name="connsiteX5" fmla="*/ 260058 w 520118"/>
                <a:gd name="connsiteY5" fmla="*/ 16504 h 520118"/>
                <a:gd name="connsiteX6" fmla="*/ 16503 w 520118"/>
                <a:gd name="connsiteY6" fmla="*/ 260059 h 520118"/>
                <a:gd name="connsiteX7" fmla="*/ 260058 w 520118"/>
                <a:gd name="connsiteY7" fmla="*/ 503614 h 520118"/>
                <a:gd name="connsiteX8" fmla="*/ 503613 w 520118"/>
                <a:gd name="connsiteY8" fmla="*/ 260059 h 520118"/>
                <a:gd name="connsiteX9" fmla="*/ 260058 w 520118"/>
                <a:gd name="connsiteY9" fmla="*/ 16504 h 520118"/>
                <a:gd name="connsiteX10" fmla="*/ 260059 w 520118"/>
                <a:gd name="connsiteY10" fmla="*/ 0 h 520118"/>
                <a:gd name="connsiteX11" fmla="*/ 520118 w 520118"/>
                <a:gd name="connsiteY11" fmla="*/ 260059 h 520118"/>
                <a:gd name="connsiteX12" fmla="*/ 260059 w 520118"/>
                <a:gd name="connsiteY12" fmla="*/ 520118 h 520118"/>
                <a:gd name="connsiteX13" fmla="*/ 0 w 520118"/>
                <a:gd name="connsiteY13" fmla="*/ 260059 h 520118"/>
                <a:gd name="connsiteX14" fmla="*/ 260059 w 520118"/>
                <a:gd name="connsiteY14" fmla="*/ 0 h 520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20118" h="520118">
                  <a:moveTo>
                    <a:pt x="260058" y="54528"/>
                  </a:moveTo>
                  <a:cubicBezTo>
                    <a:pt x="373569" y="54528"/>
                    <a:pt x="465588" y="146547"/>
                    <a:pt x="465588" y="260058"/>
                  </a:cubicBezTo>
                  <a:cubicBezTo>
                    <a:pt x="465588" y="373569"/>
                    <a:pt x="373569" y="465588"/>
                    <a:pt x="260058" y="465588"/>
                  </a:cubicBezTo>
                  <a:cubicBezTo>
                    <a:pt x="146547" y="465588"/>
                    <a:pt x="54528" y="373569"/>
                    <a:pt x="54528" y="260058"/>
                  </a:cubicBezTo>
                  <a:cubicBezTo>
                    <a:pt x="54528" y="146547"/>
                    <a:pt x="146547" y="54528"/>
                    <a:pt x="260058" y="54528"/>
                  </a:cubicBezTo>
                  <a:close/>
                  <a:moveTo>
                    <a:pt x="260058" y="16504"/>
                  </a:moveTo>
                  <a:cubicBezTo>
                    <a:pt x="125546" y="16504"/>
                    <a:pt x="16503" y="125547"/>
                    <a:pt x="16503" y="260059"/>
                  </a:cubicBezTo>
                  <a:cubicBezTo>
                    <a:pt x="16503" y="394571"/>
                    <a:pt x="125546" y="503614"/>
                    <a:pt x="260058" y="503614"/>
                  </a:cubicBezTo>
                  <a:cubicBezTo>
                    <a:pt x="394570" y="503614"/>
                    <a:pt x="503613" y="394571"/>
                    <a:pt x="503613" y="260059"/>
                  </a:cubicBezTo>
                  <a:cubicBezTo>
                    <a:pt x="503613" y="125547"/>
                    <a:pt x="394570" y="16504"/>
                    <a:pt x="260058" y="16504"/>
                  </a:cubicBezTo>
                  <a:close/>
                  <a:moveTo>
                    <a:pt x="260059" y="0"/>
                  </a:moveTo>
                  <a:cubicBezTo>
                    <a:pt x="403686" y="0"/>
                    <a:pt x="520118" y="116432"/>
                    <a:pt x="520118" y="260059"/>
                  </a:cubicBezTo>
                  <a:cubicBezTo>
                    <a:pt x="520118" y="403686"/>
                    <a:pt x="403686" y="520118"/>
                    <a:pt x="260059" y="520118"/>
                  </a:cubicBezTo>
                  <a:cubicBezTo>
                    <a:pt x="116432" y="520118"/>
                    <a:pt x="0" y="403686"/>
                    <a:pt x="0" y="260059"/>
                  </a:cubicBezTo>
                  <a:cubicBezTo>
                    <a:pt x="0" y="116432"/>
                    <a:pt x="116432" y="0"/>
                    <a:pt x="260059" y="0"/>
                  </a:cubicBezTo>
                  <a:close/>
                </a:path>
              </a:pathLst>
            </a:custGeom>
            <a:solidFill>
              <a:srgbClr val="1D9CFB"/>
            </a:solidFill>
            <a:ln>
              <a:solidFill>
                <a:srgbClr val="0375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rgbClr val="FFFFFF"/>
                  </a:solidFill>
                  <a:latin typeface="Arial" pitchFamily="34" charset="0"/>
                  <a:ea typeface="黑体" pitchFamily="49" charset="-122"/>
                  <a:cs typeface="Arial" pitchFamily="34" charset="0"/>
                </a:rPr>
                <a:t>D</a:t>
              </a:r>
              <a:endParaRPr lang="zh-CN" altLang="en-US" dirty="0">
                <a:solidFill>
                  <a:srgbClr val="FFFFFF"/>
                </a:solidFill>
                <a:latin typeface="Arial" pitchFamily="34" charset="0"/>
                <a:ea typeface="黑体" pitchFamily="49" charset="-122"/>
                <a:cs typeface="Arial" pitchFamily="34" charset="0"/>
              </a:endParaRPr>
            </a:p>
          </p:txBody>
        </p:sp>
        <p:sp>
          <p:nvSpPr>
            <p:cNvPr id="42" name="MH_SubTitle_4">
              <a:extLst>
                <a:ext uri="{FF2B5EF4-FFF2-40B4-BE49-F238E27FC236}">
                  <a16:creationId xmlns="" xmlns:a16="http://schemas.microsoft.com/office/drawing/2014/main" id="{4F84D3B9-0189-4128-B335-768A114D6A75}"/>
                </a:ext>
              </a:extLst>
            </p:cNvPr>
            <p:cNvSpPr txBox="1"/>
            <p:nvPr>
              <p:custDataLst>
                <p:tags r:id="rId13"/>
              </p:custDataLst>
            </p:nvPr>
          </p:nvSpPr>
          <p:spPr>
            <a:xfrm>
              <a:off x="6493766" y="4212510"/>
              <a:ext cx="3275061" cy="3678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 anchorCtr="0">
              <a:normAutofit lnSpcReduction="100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>
                  <a:latin typeface="Arial" pitchFamily="34" charset="0"/>
                  <a:ea typeface="黑体" pitchFamily="49" charset="-122"/>
                  <a:cs typeface="Arial" pitchFamily="34" charset="0"/>
                </a:rPr>
                <a:t>Lorem ipsum dolor</a:t>
              </a:r>
              <a:endParaRPr lang="zh-CN" altLang="en-US">
                <a:latin typeface="Arial" pitchFamily="34" charset="0"/>
                <a:ea typeface="黑体" pitchFamily="49" charset="-122"/>
                <a:cs typeface="Arial" pitchFamily="34" charset="0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40985530-CA56-429A-AEA6-64F3CDB6300E}"/>
              </a:ext>
            </a:extLst>
          </p:cNvPr>
          <p:cNvGrpSpPr/>
          <p:nvPr/>
        </p:nvGrpSpPr>
        <p:grpSpPr>
          <a:xfrm>
            <a:off x="7633885" y="1788341"/>
            <a:ext cx="4807497" cy="4020931"/>
            <a:chOff x="7633885" y="1788341"/>
            <a:chExt cx="4807497" cy="4020931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F5B5CB2C-7360-4DC2-BB81-B2FB3935B2E8}"/>
                </a:ext>
              </a:extLst>
            </p:cNvPr>
            <p:cNvSpPr/>
            <p:nvPr/>
          </p:nvSpPr>
          <p:spPr>
            <a:xfrm>
              <a:off x="7633885" y="1863469"/>
              <a:ext cx="4807497" cy="3412500"/>
            </a:xfrm>
            <a:prstGeom prst="rect">
              <a:avLst/>
            </a:prstGeom>
            <a:solidFill>
              <a:srgbClr val="0375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MH_SubTitle_1">
              <a:extLst>
                <a:ext uri="{FF2B5EF4-FFF2-40B4-BE49-F238E27FC236}">
                  <a16:creationId xmlns="" xmlns:a16="http://schemas.microsoft.com/office/drawing/2014/main" id="{53467831-FDD7-4406-AAC6-8C25D8390646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7823855" y="1788341"/>
              <a:ext cx="3997932" cy="4020931"/>
            </a:xfrm>
            <a:prstGeom prst="rect">
              <a:avLst/>
            </a:prstGeom>
          </p:spPr>
          <p:txBody>
            <a:bodyPr anchor="ctr">
              <a:norm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kern="0" dirty="0">
                  <a:solidFill>
                    <a:schemeClr val="bg1"/>
                  </a:solidFill>
                  <a:cs typeface="宋体" panose="02010600030101010101" pitchFamily="2" charset="-122"/>
                </a:rPr>
                <a:t>SED DO EIUSMOD TEMPOR INCIDIDUNT UT LABORE ET SED DOSED DO EIUSMOD TEMPOR INCIDIDUNT UT LABORE ET SED DO</a:t>
              </a:r>
              <a:endParaRPr lang="zh-CN" altLang="en-US" dirty="0">
                <a:solidFill>
                  <a:schemeClr val="bg1"/>
                </a:solidFill>
              </a:endParaRPr>
            </a:p>
            <a:p>
              <a:pPr algn="just">
                <a:lnSpc>
                  <a:spcPct val="120000"/>
                </a:lnSpc>
                <a:defRPr/>
              </a:pPr>
              <a:r>
                <a:rPr lang="en-US" altLang="zh-CN" kern="0" dirty="0">
                  <a:solidFill>
                    <a:schemeClr val="bg1"/>
                  </a:solidFill>
                  <a:cs typeface="宋体" panose="02010600030101010101" pitchFamily="2" charset="-122"/>
                </a:rPr>
                <a:t>SED DO EIUSMOD TEMPOR INCIDIDUNT UT LABORE ET SED DOSED DO EIUSMOD TEMPOR INCIDIDUNT UT LABORE ET SED DO</a:t>
              </a:r>
              <a:endParaRPr lang="zh-CN" altLang="en-US" dirty="0">
                <a:solidFill>
                  <a:schemeClr val="bg1"/>
                </a:solidFill>
              </a:endParaRPr>
            </a:p>
            <a:p>
              <a:pPr algn="just">
                <a:lnSpc>
                  <a:spcPct val="120000"/>
                </a:lnSpc>
                <a:defRPr/>
              </a:pPr>
              <a:endParaRPr lang="zh-CN" altLang="en-US" dirty="0">
                <a:solidFill>
                  <a:schemeClr val="bg1"/>
                </a:solidFill>
              </a:endParaRPr>
            </a:p>
            <a:p>
              <a:pPr algn="just">
                <a:lnSpc>
                  <a:spcPct val="120000"/>
                </a:lnSpc>
                <a:defRPr/>
              </a:pP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51005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DBFE84C-A8A2-4995-BDE0-FFA767460D13}"/>
              </a:ext>
            </a:extLst>
          </p:cNvPr>
          <p:cNvGrpSpPr/>
          <p:nvPr/>
        </p:nvGrpSpPr>
        <p:grpSpPr>
          <a:xfrm>
            <a:off x="0" y="-125119"/>
            <a:ext cx="203200" cy="773460"/>
            <a:chOff x="0" y="0"/>
            <a:chExt cx="7910286" cy="6858000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AEAC29F6-4F75-41C3-ACA1-91B8235AC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10286" cy="6857999"/>
            </a:xfrm>
            <a:prstGeom prst="rect">
              <a:avLst/>
            </a:prstGeom>
          </p:spPr>
        </p:pic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B7DBB0E-70C4-4E4E-A6B8-5B23EAA474EC}"/>
                </a:ext>
              </a:extLst>
            </p:cNvPr>
            <p:cNvSpPr/>
            <p:nvPr/>
          </p:nvSpPr>
          <p:spPr>
            <a:xfrm>
              <a:off x="0" y="1743"/>
              <a:ext cx="7910286" cy="6856257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36163659-E02C-4327-BE9F-785C4BCA0A2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476115"/>
            <a:ext cx="12192000" cy="461665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34F3E87-654C-4D8E-BA8F-08D760048A26}"/>
              </a:ext>
            </a:extLst>
          </p:cNvPr>
          <p:cNvSpPr/>
          <p:nvPr/>
        </p:nvSpPr>
        <p:spPr>
          <a:xfrm>
            <a:off x="0" y="6486426"/>
            <a:ext cx="12192000" cy="451354"/>
          </a:xfrm>
          <a:prstGeom prst="rect">
            <a:avLst/>
          </a:prstGeom>
          <a:gradFill>
            <a:gsLst>
              <a:gs pos="94000">
                <a:srgbClr val="199CFF">
                  <a:alpha val="10000"/>
                </a:srgbClr>
              </a:gs>
              <a:gs pos="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85">
            <a:extLst>
              <a:ext uri="{FF2B5EF4-FFF2-40B4-BE49-F238E27FC236}">
                <a16:creationId xmlns="" xmlns:a16="http://schemas.microsoft.com/office/drawing/2014/main" id="{F66E47C5-4BD8-4724-AEA8-5205FC6C451F}"/>
              </a:ext>
            </a:extLst>
          </p:cNvPr>
          <p:cNvSpPr/>
          <p:nvPr/>
        </p:nvSpPr>
        <p:spPr>
          <a:xfrm>
            <a:off x="3018621" y="6473694"/>
            <a:ext cx="2461498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1A6D2AC4-AC02-45E9-AED6-71A1BF8FF631}"/>
              </a:ext>
            </a:extLst>
          </p:cNvPr>
          <p:cNvSpPr txBox="1"/>
          <p:nvPr/>
        </p:nvSpPr>
        <p:spPr>
          <a:xfrm>
            <a:off x="-65404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研究背景与现状</a:t>
            </a:r>
          </a:p>
        </p:txBody>
      </p:sp>
      <p:sp>
        <p:nvSpPr>
          <p:cNvPr id="23" name="任意多边形: 形状 22">
            <a:extLst>
              <a:ext uri="{FF2B5EF4-FFF2-40B4-BE49-F238E27FC236}">
                <a16:creationId xmlns="" xmlns:a16="http://schemas.microsoft.com/office/drawing/2014/main" id="{11767FE9-2AE4-479B-BB00-DB82F8DE1C2C}"/>
              </a:ext>
            </a:extLst>
          </p:cNvPr>
          <p:cNvSpPr/>
          <p:nvPr/>
        </p:nvSpPr>
        <p:spPr>
          <a:xfrm>
            <a:off x="-43540" y="6463416"/>
            <a:ext cx="587196" cy="474365"/>
          </a:xfrm>
          <a:custGeom>
            <a:avLst/>
            <a:gdLst>
              <a:gd name="connsiteX0" fmla="*/ 180767 w 587196"/>
              <a:gd name="connsiteY0" fmla="*/ 0 h 474365"/>
              <a:gd name="connsiteX1" fmla="*/ 406429 w 587196"/>
              <a:gd name="connsiteY1" fmla="*/ 0 h 474365"/>
              <a:gd name="connsiteX2" fmla="*/ 587196 w 587196"/>
              <a:gd name="connsiteY2" fmla="*/ 180767 h 474365"/>
              <a:gd name="connsiteX3" fmla="*/ 413555 w 587196"/>
              <a:gd name="connsiteY3" fmla="*/ 354408 h 474365"/>
              <a:gd name="connsiteX4" fmla="*/ 413555 w 587196"/>
              <a:gd name="connsiteY4" fmla="*/ 342139 h 474365"/>
              <a:gd name="connsiteX5" fmla="*/ 337881 w 587196"/>
              <a:gd name="connsiteY5" fmla="*/ 342139 h 474365"/>
              <a:gd name="connsiteX6" fmla="*/ 337881 w 587196"/>
              <a:gd name="connsiteY6" fmla="*/ 21200 h 474365"/>
              <a:gd name="connsiteX7" fmla="*/ 310520 w 587196"/>
              <a:gd name="connsiteY7" fmla="*/ 21200 h 474365"/>
              <a:gd name="connsiteX8" fmla="*/ 227697 w 587196"/>
              <a:gd name="connsiteY8" fmla="*/ 77894 h 474365"/>
              <a:gd name="connsiteX9" fmla="*/ 227697 w 587196"/>
              <a:gd name="connsiteY9" fmla="*/ 106241 h 474365"/>
              <a:gd name="connsiteX10" fmla="*/ 307069 w 587196"/>
              <a:gd name="connsiteY10" fmla="*/ 53491 h 474365"/>
              <a:gd name="connsiteX11" fmla="*/ 307069 w 587196"/>
              <a:gd name="connsiteY11" fmla="*/ 342139 h 474365"/>
              <a:gd name="connsiteX12" fmla="*/ 218330 w 587196"/>
              <a:gd name="connsiteY12" fmla="*/ 342139 h 474365"/>
              <a:gd name="connsiteX13" fmla="*/ 218330 w 587196"/>
              <a:gd name="connsiteY13" fmla="*/ 368514 h 474365"/>
              <a:gd name="connsiteX14" fmla="*/ 399449 w 587196"/>
              <a:gd name="connsiteY14" fmla="*/ 368514 h 474365"/>
              <a:gd name="connsiteX15" fmla="*/ 293598 w 587196"/>
              <a:gd name="connsiteY15" fmla="*/ 474365 h 474365"/>
              <a:gd name="connsiteX16" fmla="*/ 0 w 587196"/>
              <a:gd name="connsiteY16" fmla="*/ 180767 h 474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7196" h="474365">
                <a:moveTo>
                  <a:pt x="180767" y="0"/>
                </a:moveTo>
                <a:lnTo>
                  <a:pt x="406429" y="0"/>
                </a:lnTo>
                <a:lnTo>
                  <a:pt x="587196" y="180767"/>
                </a:lnTo>
                <a:lnTo>
                  <a:pt x="413555" y="354408"/>
                </a:lnTo>
                <a:lnTo>
                  <a:pt x="413555" y="342139"/>
                </a:lnTo>
                <a:lnTo>
                  <a:pt x="337881" y="342139"/>
                </a:lnTo>
                <a:lnTo>
                  <a:pt x="337881" y="21200"/>
                </a:lnTo>
                <a:lnTo>
                  <a:pt x="310520" y="21200"/>
                </a:lnTo>
                <a:lnTo>
                  <a:pt x="227697" y="77894"/>
                </a:lnTo>
                <a:lnTo>
                  <a:pt x="227697" y="106241"/>
                </a:lnTo>
                <a:lnTo>
                  <a:pt x="307069" y="53491"/>
                </a:lnTo>
                <a:lnTo>
                  <a:pt x="307069" y="342139"/>
                </a:lnTo>
                <a:lnTo>
                  <a:pt x="218330" y="342139"/>
                </a:lnTo>
                <a:lnTo>
                  <a:pt x="218330" y="368514"/>
                </a:lnTo>
                <a:lnTo>
                  <a:pt x="399449" y="368514"/>
                </a:lnTo>
                <a:lnTo>
                  <a:pt x="293598" y="474365"/>
                </a:lnTo>
                <a:lnTo>
                  <a:pt x="0" y="1807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40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CC1E52F1-2BC3-4546-9CE5-9A5F7106590A}"/>
              </a:ext>
            </a:extLst>
          </p:cNvPr>
          <p:cNvSpPr txBox="1"/>
          <p:nvPr/>
        </p:nvSpPr>
        <p:spPr>
          <a:xfrm>
            <a:off x="2408235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C85DF"/>
                </a:solidFill>
              </a:rPr>
              <a:t>研究方法与思路</a:t>
            </a:r>
          </a:p>
        </p:txBody>
      </p:sp>
      <p:sp>
        <p:nvSpPr>
          <p:cNvPr id="25" name="任意多边形: 形状 24">
            <a:extLst>
              <a:ext uri="{FF2B5EF4-FFF2-40B4-BE49-F238E27FC236}">
                <a16:creationId xmlns="" xmlns:a16="http://schemas.microsoft.com/office/drawing/2014/main" id="{54B45B7D-0218-4A94-AB2B-1DE42FAED3B5}"/>
              </a:ext>
            </a:extLst>
          </p:cNvPr>
          <p:cNvSpPr/>
          <p:nvPr/>
        </p:nvSpPr>
        <p:spPr>
          <a:xfrm>
            <a:off x="3018742" y="6463416"/>
            <a:ext cx="587196" cy="474364"/>
          </a:xfrm>
          <a:custGeom>
            <a:avLst/>
            <a:gdLst>
              <a:gd name="connsiteX0" fmla="*/ 180766 w 587196"/>
              <a:gd name="connsiteY0" fmla="*/ 0 h 474364"/>
              <a:gd name="connsiteX1" fmla="*/ 406430 w 587196"/>
              <a:gd name="connsiteY1" fmla="*/ 0 h 474364"/>
              <a:gd name="connsiteX2" fmla="*/ 587196 w 587196"/>
              <a:gd name="connsiteY2" fmla="*/ 180766 h 474364"/>
              <a:gd name="connsiteX3" fmla="*/ 417992 w 587196"/>
              <a:gd name="connsiteY3" fmla="*/ 349970 h 474364"/>
              <a:gd name="connsiteX4" fmla="*/ 417992 w 587196"/>
              <a:gd name="connsiteY4" fmla="*/ 340659 h 474364"/>
              <a:gd name="connsiteX5" fmla="*/ 243473 w 587196"/>
              <a:gd name="connsiteY5" fmla="*/ 340659 h 474364"/>
              <a:gd name="connsiteX6" fmla="*/ 327528 w 587196"/>
              <a:gd name="connsiteY6" fmla="*/ 241074 h 474364"/>
              <a:gd name="connsiteX7" fmla="*/ 381264 w 587196"/>
              <a:gd name="connsiteY7" fmla="*/ 187954 h 474364"/>
              <a:gd name="connsiteX8" fmla="*/ 404928 w 587196"/>
              <a:gd name="connsiteY8" fmla="*/ 149131 h 474364"/>
              <a:gd name="connsiteX9" fmla="*/ 412816 w 587196"/>
              <a:gd name="connsiteY9" fmla="*/ 107473 h 474364"/>
              <a:gd name="connsiteX10" fmla="*/ 386441 w 587196"/>
              <a:gd name="connsiteY10" fmla="*/ 40179 h 474364"/>
              <a:gd name="connsiteX11" fmla="*/ 312985 w 587196"/>
              <a:gd name="connsiteY11" fmla="*/ 16023 h 474364"/>
              <a:gd name="connsiteX12" fmla="*/ 242857 w 587196"/>
              <a:gd name="connsiteY12" fmla="*/ 39933 h 474364"/>
              <a:gd name="connsiteX13" fmla="*/ 211675 w 587196"/>
              <a:gd name="connsiteY13" fmla="*/ 102790 h 474364"/>
              <a:gd name="connsiteX14" fmla="*/ 243226 w 587196"/>
              <a:gd name="connsiteY14" fmla="*/ 106733 h 474364"/>
              <a:gd name="connsiteX15" fmla="*/ 265041 w 587196"/>
              <a:gd name="connsiteY15" fmla="*/ 59776 h 474364"/>
              <a:gd name="connsiteX16" fmla="*/ 312738 w 587196"/>
              <a:gd name="connsiteY16" fmla="*/ 42644 h 474364"/>
              <a:gd name="connsiteX17" fmla="*/ 362777 w 587196"/>
              <a:gd name="connsiteY17" fmla="*/ 60022 h 474364"/>
              <a:gd name="connsiteX18" fmla="*/ 380771 w 587196"/>
              <a:gd name="connsiteY18" fmla="*/ 109445 h 474364"/>
              <a:gd name="connsiteX19" fmla="*/ 363640 w 587196"/>
              <a:gd name="connsiteY19" fmla="*/ 162688 h 474364"/>
              <a:gd name="connsiteX20" fmla="*/ 303618 w 587196"/>
              <a:gd name="connsiteY20" fmla="*/ 225052 h 474364"/>
              <a:gd name="connsiteX21" fmla="*/ 240392 w 587196"/>
              <a:gd name="connsiteY21" fmla="*/ 289511 h 474364"/>
              <a:gd name="connsiteX22" fmla="*/ 207484 w 587196"/>
              <a:gd name="connsiteY22" fmla="*/ 346328 h 474364"/>
              <a:gd name="connsiteX23" fmla="*/ 207484 w 587196"/>
              <a:gd name="connsiteY23" fmla="*/ 368513 h 474364"/>
              <a:gd name="connsiteX24" fmla="*/ 399449 w 587196"/>
              <a:gd name="connsiteY24" fmla="*/ 368513 h 474364"/>
              <a:gd name="connsiteX25" fmla="*/ 293598 w 587196"/>
              <a:gd name="connsiteY25" fmla="*/ 474364 h 474364"/>
              <a:gd name="connsiteX26" fmla="*/ 0 w 587196"/>
              <a:gd name="connsiteY26" fmla="*/ 180766 h 474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87196" h="474364">
                <a:moveTo>
                  <a:pt x="180766" y="0"/>
                </a:moveTo>
                <a:lnTo>
                  <a:pt x="406430" y="0"/>
                </a:lnTo>
                <a:lnTo>
                  <a:pt x="587196" y="180766"/>
                </a:lnTo>
                <a:lnTo>
                  <a:pt x="417992" y="349970"/>
                </a:lnTo>
                <a:lnTo>
                  <a:pt x="417992" y="340659"/>
                </a:lnTo>
                <a:lnTo>
                  <a:pt x="243473" y="340659"/>
                </a:lnTo>
                <a:cubicBezTo>
                  <a:pt x="255140" y="313708"/>
                  <a:pt x="283159" y="280514"/>
                  <a:pt x="327528" y="241074"/>
                </a:cubicBezTo>
                <a:cubicBezTo>
                  <a:pt x="352835" y="218561"/>
                  <a:pt x="370747" y="200854"/>
                  <a:pt x="381264" y="187954"/>
                </a:cubicBezTo>
                <a:cubicBezTo>
                  <a:pt x="391782" y="175054"/>
                  <a:pt x="399670" y="162113"/>
                  <a:pt x="404928" y="149131"/>
                </a:cubicBezTo>
                <a:cubicBezTo>
                  <a:pt x="410187" y="136149"/>
                  <a:pt x="412816" y="122263"/>
                  <a:pt x="412816" y="107473"/>
                </a:cubicBezTo>
                <a:cubicBezTo>
                  <a:pt x="412816" y="78715"/>
                  <a:pt x="404024" y="56284"/>
                  <a:pt x="386441" y="40179"/>
                </a:cubicBezTo>
                <a:cubicBezTo>
                  <a:pt x="368857" y="24075"/>
                  <a:pt x="344372" y="16023"/>
                  <a:pt x="312985" y="16023"/>
                </a:cubicBezTo>
                <a:cubicBezTo>
                  <a:pt x="284556" y="16023"/>
                  <a:pt x="261180" y="23993"/>
                  <a:pt x="242857" y="39933"/>
                </a:cubicBezTo>
                <a:cubicBezTo>
                  <a:pt x="224534" y="55873"/>
                  <a:pt x="214140" y="76825"/>
                  <a:pt x="211675" y="102790"/>
                </a:cubicBezTo>
                <a:lnTo>
                  <a:pt x="243226" y="106733"/>
                </a:lnTo>
                <a:cubicBezTo>
                  <a:pt x="245363" y="86849"/>
                  <a:pt x="252634" y="71197"/>
                  <a:pt x="265041" y="59776"/>
                </a:cubicBezTo>
                <a:cubicBezTo>
                  <a:pt x="277448" y="48355"/>
                  <a:pt x="293347" y="42644"/>
                  <a:pt x="312738" y="42644"/>
                </a:cubicBezTo>
                <a:cubicBezTo>
                  <a:pt x="334101" y="42644"/>
                  <a:pt x="350781" y="48437"/>
                  <a:pt x="362777" y="60022"/>
                </a:cubicBezTo>
                <a:cubicBezTo>
                  <a:pt x="374773" y="71608"/>
                  <a:pt x="380771" y="88082"/>
                  <a:pt x="380771" y="109445"/>
                </a:cubicBezTo>
                <a:cubicBezTo>
                  <a:pt x="380771" y="128014"/>
                  <a:pt x="375061" y="145762"/>
                  <a:pt x="363640" y="162688"/>
                </a:cubicBezTo>
                <a:cubicBezTo>
                  <a:pt x="352219" y="179614"/>
                  <a:pt x="332212" y="200402"/>
                  <a:pt x="303618" y="225052"/>
                </a:cubicBezTo>
                <a:cubicBezTo>
                  <a:pt x="275846" y="249209"/>
                  <a:pt x="254771" y="270695"/>
                  <a:pt x="240392" y="289511"/>
                </a:cubicBezTo>
                <a:cubicBezTo>
                  <a:pt x="226013" y="308327"/>
                  <a:pt x="215044" y="327266"/>
                  <a:pt x="207484" y="346328"/>
                </a:cubicBezTo>
                <a:lnTo>
                  <a:pt x="207484" y="368513"/>
                </a:lnTo>
                <a:lnTo>
                  <a:pt x="399449" y="368513"/>
                </a:lnTo>
                <a:lnTo>
                  <a:pt x="293598" y="474364"/>
                </a:lnTo>
                <a:lnTo>
                  <a:pt x="0" y="180766"/>
                </a:lnTo>
                <a:close/>
              </a:path>
            </a:pathLst>
          </a:custGeom>
          <a:solidFill>
            <a:srgbClr val="0C8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0C85DF"/>
              </a:solidFill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F091D9F4-2F14-4B7B-A4CD-FB5B5C6D89E3}"/>
              </a:ext>
            </a:extLst>
          </p:cNvPr>
          <p:cNvSpPr txBox="1"/>
          <p:nvPr/>
        </p:nvSpPr>
        <p:spPr>
          <a:xfrm>
            <a:off x="547051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关键知识与分析</a:t>
            </a:r>
          </a:p>
        </p:txBody>
      </p:sp>
      <p:sp>
        <p:nvSpPr>
          <p:cNvPr id="27" name="任意多边形: 形状 26">
            <a:extLst>
              <a:ext uri="{FF2B5EF4-FFF2-40B4-BE49-F238E27FC236}">
                <a16:creationId xmlns="" xmlns:a16="http://schemas.microsoft.com/office/drawing/2014/main" id="{66F34589-E3E8-4E89-9571-7C3AE1985F1B}"/>
              </a:ext>
            </a:extLst>
          </p:cNvPr>
          <p:cNvSpPr/>
          <p:nvPr/>
        </p:nvSpPr>
        <p:spPr>
          <a:xfrm>
            <a:off x="6077493" y="6460994"/>
            <a:ext cx="587196" cy="476786"/>
          </a:xfrm>
          <a:custGeom>
            <a:avLst/>
            <a:gdLst>
              <a:gd name="connsiteX0" fmla="*/ 310027 w 587196"/>
              <a:gd name="connsiteY0" fmla="*/ 18445 h 476786"/>
              <a:gd name="connsiteX1" fmla="*/ 239652 w 587196"/>
              <a:gd name="connsiteY1" fmla="*/ 40999 h 476786"/>
              <a:gd name="connsiteX2" fmla="*/ 207977 w 587196"/>
              <a:gd name="connsiteY2" fmla="*/ 104719 h 476786"/>
              <a:gd name="connsiteX3" fmla="*/ 239036 w 587196"/>
              <a:gd name="connsiteY3" fmla="*/ 107430 h 476786"/>
              <a:gd name="connsiteX4" fmla="*/ 261097 w 587196"/>
              <a:gd name="connsiteY4" fmla="*/ 60226 h 476786"/>
              <a:gd name="connsiteX5" fmla="*/ 309780 w 587196"/>
              <a:gd name="connsiteY5" fmla="*/ 44820 h 476786"/>
              <a:gd name="connsiteX6" fmla="*/ 360189 w 587196"/>
              <a:gd name="connsiteY6" fmla="*/ 62568 h 476786"/>
              <a:gd name="connsiteX7" fmla="*/ 377321 w 587196"/>
              <a:gd name="connsiteY7" fmla="*/ 112853 h 476786"/>
              <a:gd name="connsiteX8" fmla="*/ 366968 w 587196"/>
              <a:gd name="connsiteY8" fmla="*/ 149704 h 476786"/>
              <a:gd name="connsiteX9" fmla="*/ 338744 w 587196"/>
              <a:gd name="connsiteY9" fmla="*/ 172259 h 476786"/>
              <a:gd name="connsiteX10" fmla="*/ 297702 w 587196"/>
              <a:gd name="connsiteY10" fmla="*/ 179900 h 476786"/>
              <a:gd name="connsiteX11" fmla="*/ 274778 w 587196"/>
              <a:gd name="connsiteY11" fmla="*/ 179900 h 476786"/>
              <a:gd name="connsiteX12" fmla="*/ 274778 w 587196"/>
              <a:gd name="connsiteY12" fmla="*/ 208740 h 476786"/>
              <a:gd name="connsiteX13" fmla="*/ 298442 w 587196"/>
              <a:gd name="connsiteY13" fmla="*/ 208740 h 476786"/>
              <a:gd name="connsiteX14" fmla="*/ 363147 w 587196"/>
              <a:gd name="connsiteY14" fmla="*/ 225748 h 476786"/>
              <a:gd name="connsiteX15" fmla="*/ 386194 w 587196"/>
              <a:gd name="connsiteY15" fmla="*/ 275294 h 476786"/>
              <a:gd name="connsiteX16" fmla="*/ 366844 w 587196"/>
              <a:gd name="connsiteY16" fmla="*/ 330510 h 476786"/>
              <a:gd name="connsiteX17" fmla="*/ 310766 w 587196"/>
              <a:gd name="connsiteY17" fmla="*/ 349243 h 476786"/>
              <a:gd name="connsiteX18" fmla="*/ 232874 w 587196"/>
              <a:gd name="connsiteY18" fmla="*/ 282443 h 476786"/>
              <a:gd name="connsiteX19" fmla="*/ 201075 w 587196"/>
              <a:gd name="connsiteY19" fmla="*/ 285894 h 476786"/>
              <a:gd name="connsiteX20" fmla="*/ 310766 w 587196"/>
              <a:gd name="connsiteY20" fmla="*/ 375865 h 476786"/>
              <a:gd name="connsiteX21" fmla="*/ 390138 w 587196"/>
              <a:gd name="connsiteY21" fmla="*/ 349490 h 476786"/>
              <a:gd name="connsiteX22" fmla="*/ 418239 w 587196"/>
              <a:gd name="connsiteY22" fmla="*/ 275294 h 476786"/>
              <a:gd name="connsiteX23" fmla="*/ 397410 w 587196"/>
              <a:gd name="connsiteY23" fmla="*/ 220449 h 476786"/>
              <a:gd name="connsiteX24" fmla="*/ 339607 w 587196"/>
              <a:gd name="connsiteY24" fmla="*/ 193704 h 476786"/>
              <a:gd name="connsiteX25" fmla="*/ 339607 w 587196"/>
              <a:gd name="connsiteY25" fmla="*/ 192718 h 476786"/>
              <a:gd name="connsiteX26" fmla="*/ 390878 w 587196"/>
              <a:gd name="connsiteY26" fmla="*/ 163755 h 476786"/>
              <a:gd name="connsiteX27" fmla="*/ 409119 w 587196"/>
              <a:gd name="connsiteY27" fmla="*/ 110142 h 476786"/>
              <a:gd name="connsiteX28" fmla="*/ 383113 w 587196"/>
              <a:gd name="connsiteY28" fmla="*/ 42478 h 476786"/>
              <a:gd name="connsiteX29" fmla="*/ 310027 w 587196"/>
              <a:gd name="connsiteY29" fmla="*/ 18445 h 476786"/>
              <a:gd name="connsiteX30" fmla="*/ 183188 w 587196"/>
              <a:gd name="connsiteY30" fmla="*/ 0 h 476786"/>
              <a:gd name="connsiteX31" fmla="*/ 404008 w 587196"/>
              <a:gd name="connsiteY31" fmla="*/ 0 h 476786"/>
              <a:gd name="connsiteX32" fmla="*/ 587196 w 587196"/>
              <a:gd name="connsiteY32" fmla="*/ 183188 h 476786"/>
              <a:gd name="connsiteX33" fmla="*/ 293598 w 587196"/>
              <a:gd name="connsiteY33" fmla="*/ 476786 h 476786"/>
              <a:gd name="connsiteX34" fmla="*/ 0 w 587196"/>
              <a:gd name="connsiteY34" fmla="*/ 183188 h 476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87196" h="476786">
                <a:moveTo>
                  <a:pt x="310027" y="18445"/>
                </a:moveTo>
                <a:cubicBezTo>
                  <a:pt x="281105" y="18445"/>
                  <a:pt x="257646" y="25963"/>
                  <a:pt x="239652" y="40999"/>
                </a:cubicBezTo>
                <a:cubicBezTo>
                  <a:pt x="221658" y="56035"/>
                  <a:pt x="211100" y="77275"/>
                  <a:pt x="207977" y="104719"/>
                </a:cubicBezTo>
                <a:lnTo>
                  <a:pt x="239036" y="107430"/>
                </a:lnTo>
                <a:cubicBezTo>
                  <a:pt x="241172" y="86231"/>
                  <a:pt x="248526" y="70497"/>
                  <a:pt x="261097" y="60226"/>
                </a:cubicBezTo>
                <a:cubicBezTo>
                  <a:pt x="273669" y="49955"/>
                  <a:pt x="289896" y="44820"/>
                  <a:pt x="309780" y="44820"/>
                </a:cubicBezTo>
                <a:cubicBezTo>
                  <a:pt x="331965" y="44820"/>
                  <a:pt x="348768" y="50736"/>
                  <a:pt x="360189" y="62568"/>
                </a:cubicBezTo>
                <a:cubicBezTo>
                  <a:pt x="371610" y="74399"/>
                  <a:pt x="377321" y="91161"/>
                  <a:pt x="377321" y="112853"/>
                </a:cubicBezTo>
                <a:cubicBezTo>
                  <a:pt x="377321" y="127478"/>
                  <a:pt x="373870" y="139762"/>
                  <a:pt x="366968" y="149704"/>
                </a:cubicBezTo>
                <a:cubicBezTo>
                  <a:pt x="360066" y="159646"/>
                  <a:pt x="350658" y="167164"/>
                  <a:pt x="338744" y="172259"/>
                </a:cubicBezTo>
                <a:cubicBezTo>
                  <a:pt x="326830" y="177353"/>
                  <a:pt x="313149" y="179900"/>
                  <a:pt x="297702" y="179900"/>
                </a:cubicBezTo>
                <a:lnTo>
                  <a:pt x="274778" y="179900"/>
                </a:lnTo>
                <a:lnTo>
                  <a:pt x="274778" y="208740"/>
                </a:lnTo>
                <a:lnTo>
                  <a:pt x="298442" y="208740"/>
                </a:lnTo>
                <a:cubicBezTo>
                  <a:pt x="326214" y="208740"/>
                  <a:pt x="347782" y="214410"/>
                  <a:pt x="363147" y="225748"/>
                </a:cubicBezTo>
                <a:cubicBezTo>
                  <a:pt x="378512" y="237087"/>
                  <a:pt x="386194" y="253603"/>
                  <a:pt x="386194" y="275294"/>
                </a:cubicBezTo>
                <a:cubicBezTo>
                  <a:pt x="386194" y="299615"/>
                  <a:pt x="379744" y="318020"/>
                  <a:pt x="366844" y="330510"/>
                </a:cubicBezTo>
                <a:cubicBezTo>
                  <a:pt x="353944" y="342999"/>
                  <a:pt x="335252" y="349243"/>
                  <a:pt x="310766" y="349243"/>
                </a:cubicBezTo>
                <a:cubicBezTo>
                  <a:pt x="264589" y="349243"/>
                  <a:pt x="238625" y="326976"/>
                  <a:pt x="232874" y="282443"/>
                </a:cubicBezTo>
                <a:lnTo>
                  <a:pt x="201075" y="285894"/>
                </a:lnTo>
                <a:cubicBezTo>
                  <a:pt x="208635" y="345874"/>
                  <a:pt x="245198" y="375865"/>
                  <a:pt x="310766" y="375865"/>
                </a:cubicBezTo>
                <a:cubicBezTo>
                  <a:pt x="344947" y="375865"/>
                  <a:pt x="371405" y="367073"/>
                  <a:pt x="390138" y="349490"/>
                </a:cubicBezTo>
                <a:cubicBezTo>
                  <a:pt x="408872" y="331906"/>
                  <a:pt x="418239" y="307174"/>
                  <a:pt x="418239" y="275294"/>
                </a:cubicBezTo>
                <a:cubicBezTo>
                  <a:pt x="418239" y="253438"/>
                  <a:pt x="411296" y="235156"/>
                  <a:pt x="397410" y="220449"/>
                </a:cubicBezTo>
                <a:cubicBezTo>
                  <a:pt x="383524" y="205741"/>
                  <a:pt x="364256" y="196826"/>
                  <a:pt x="339607" y="193704"/>
                </a:cubicBezTo>
                <a:lnTo>
                  <a:pt x="339607" y="192718"/>
                </a:lnTo>
                <a:cubicBezTo>
                  <a:pt x="361627" y="187952"/>
                  <a:pt x="378717" y="178298"/>
                  <a:pt x="390878" y="163755"/>
                </a:cubicBezTo>
                <a:cubicBezTo>
                  <a:pt x="403038" y="149211"/>
                  <a:pt x="409119" y="131340"/>
                  <a:pt x="409119" y="110142"/>
                </a:cubicBezTo>
                <a:cubicBezTo>
                  <a:pt x="409119" y="81055"/>
                  <a:pt x="400450" y="58500"/>
                  <a:pt x="383113" y="42478"/>
                </a:cubicBezTo>
                <a:cubicBezTo>
                  <a:pt x="365776" y="26456"/>
                  <a:pt x="341414" y="18445"/>
                  <a:pt x="310027" y="18445"/>
                </a:cubicBezTo>
                <a:close/>
                <a:moveTo>
                  <a:pt x="183188" y="0"/>
                </a:moveTo>
                <a:lnTo>
                  <a:pt x="404008" y="0"/>
                </a:lnTo>
                <a:lnTo>
                  <a:pt x="587196" y="183188"/>
                </a:lnTo>
                <a:lnTo>
                  <a:pt x="293598" y="476786"/>
                </a:lnTo>
                <a:lnTo>
                  <a:pt x="0" y="18318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5ED5437A-D707-4395-918D-3487C98CF5D1}"/>
              </a:ext>
            </a:extLst>
          </p:cNvPr>
          <p:cNvSpPr txBox="1"/>
          <p:nvPr/>
        </p:nvSpPr>
        <p:spPr>
          <a:xfrm>
            <a:off x="8532799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结论总结与推广</a:t>
            </a:r>
          </a:p>
        </p:txBody>
      </p:sp>
      <p:sp>
        <p:nvSpPr>
          <p:cNvPr id="29" name="任意多边形: 形状 28">
            <a:extLst>
              <a:ext uri="{FF2B5EF4-FFF2-40B4-BE49-F238E27FC236}">
                <a16:creationId xmlns="" xmlns:a16="http://schemas.microsoft.com/office/drawing/2014/main" id="{E10E9575-A6B7-45CA-B66F-F1039B7576F3}"/>
              </a:ext>
            </a:extLst>
          </p:cNvPr>
          <p:cNvSpPr/>
          <p:nvPr/>
        </p:nvSpPr>
        <p:spPr>
          <a:xfrm>
            <a:off x="9143306" y="6463414"/>
            <a:ext cx="587196" cy="474366"/>
          </a:xfrm>
          <a:custGeom>
            <a:avLst/>
            <a:gdLst>
              <a:gd name="connsiteX0" fmla="*/ 347741 w 587196"/>
              <a:gd name="connsiteY0" fmla="*/ 62613 h 474366"/>
              <a:gd name="connsiteX1" fmla="*/ 347741 w 587196"/>
              <a:gd name="connsiteY1" fmla="*/ 259563 h 474366"/>
              <a:gd name="connsiteX2" fmla="*/ 222521 w 587196"/>
              <a:gd name="connsiteY2" fmla="*/ 259563 h 474366"/>
              <a:gd name="connsiteX3" fmla="*/ 344783 w 587196"/>
              <a:gd name="connsiteY3" fmla="*/ 21201 h 474366"/>
              <a:gd name="connsiteX4" fmla="*/ 191216 w 587196"/>
              <a:gd name="connsiteY4" fmla="*/ 260796 h 474366"/>
              <a:gd name="connsiteX5" fmla="*/ 191216 w 587196"/>
              <a:gd name="connsiteY5" fmla="*/ 285446 h 474366"/>
              <a:gd name="connsiteX6" fmla="*/ 347741 w 587196"/>
              <a:gd name="connsiteY6" fmla="*/ 285446 h 474366"/>
              <a:gd name="connsiteX7" fmla="*/ 347741 w 587196"/>
              <a:gd name="connsiteY7" fmla="*/ 368515 h 474366"/>
              <a:gd name="connsiteX8" fmla="*/ 378553 w 587196"/>
              <a:gd name="connsiteY8" fmla="*/ 368515 h 474366"/>
              <a:gd name="connsiteX9" fmla="*/ 378553 w 587196"/>
              <a:gd name="connsiteY9" fmla="*/ 285446 h 474366"/>
              <a:gd name="connsiteX10" fmla="*/ 425634 w 587196"/>
              <a:gd name="connsiteY10" fmla="*/ 285446 h 474366"/>
              <a:gd name="connsiteX11" fmla="*/ 425634 w 587196"/>
              <a:gd name="connsiteY11" fmla="*/ 259563 h 474366"/>
              <a:gd name="connsiteX12" fmla="*/ 378553 w 587196"/>
              <a:gd name="connsiteY12" fmla="*/ 259563 h 474366"/>
              <a:gd name="connsiteX13" fmla="*/ 378553 w 587196"/>
              <a:gd name="connsiteY13" fmla="*/ 21201 h 474366"/>
              <a:gd name="connsiteX14" fmla="*/ 180768 w 587196"/>
              <a:gd name="connsiteY14" fmla="*/ 0 h 474366"/>
              <a:gd name="connsiteX15" fmla="*/ 406428 w 587196"/>
              <a:gd name="connsiteY15" fmla="*/ 0 h 474366"/>
              <a:gd name="connsiteX16" fmla="*/ 587196 w 587196"/>
              <a:gd name="connsiteY16" fmla="*/ 180768 h 474366"/>
              <a:gd name="connsiteX17" fmla="*/ 293598 w 587196"/>
              <a:gd name="connsiteY17" fmla="*/ 474366 h 474366"/>
              <a:gd name="connsiteX18" fmla="*/ 0 w 587196"/>
              <a:gd name="connsiteY18" fmla="*/ 180768 h 474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87196" h="474366">
                <a:moveTo>
                  <a:pt x="347741" y="62613"/>
                </a:moveTo>
                <a:lnTo>
                  <a:pt x="347741" y="259563"/>
                </a:lnTo>
                <a:lnTo>
                  <a:pt x="222521" y="259563"/>
                </a:lnTo>
                <a:close/>
                <a:moveTo>
                  <a:pt x="344783" y="21201"/>
                </a:moveTo>
                <a:lnTo>
                  <a:pt x="191216" y="260796"/>
                </a:lnTo>
                <a:lnTo>
                  <a:pt x="191216" y="285446"/>
                </a:lnTo>
                <a:lnTo>
                  <a:pt x="347741" y="285446"/>
                </a:lnTo>
                <a:lnTo>
                  <a:pt x="347741" y="368515"/>
                </a:lnTo>
                <a:lnTo>
                  <a:pt x="378553" y="368515"/>
                </a:lnTo>
                <a:lnTo>
                  <a:pt x="378553" y="285446"/>
                </a:lnTo>
                <a:lnTo>
                  <a:pt x="425634" y="285446"/>
                </a:lnTo>
                <a:lnTo>
                  <a:pt x="425634" y="259563"/>
                </a:lnTo>
                <a:lnTo>
                  <a:pt x="378553" y="259563"/>
                </a:lnTo>
                <a:lnTo>
                  <a:pt x="378553" y="21201"/>
                </a:lnTo>
                <a:close/>
                <a:moveTo>
                  <a:pt x="180768" y="0"/>
                </a:moveTo>
                <a:lnTo>
                  <a:pt x="406428" y="0"/>
                </a:lnTo>
                <a:lnTo>
                  <a:pt x="587196" y="180768"/>
                </a:lnTo>
                <a:lnTo>
                  <a:pt x="293598" y="474366"/>
                </a:lnTo>
                <a:lnTo>
                  <a:pt x="0" y="18076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5638E9E0-E550-4F7A-B884-491C857C2613}"/>
              </a:ext>
            </a:extLst>
          </p:cNvPr>
          <p:cNvSpPr txBox="1"/>
          <p:nvPr/>
        </p:nvSpPr>
        <p:spPr>
          <a:xfrm>
            <a:off x="-43540" y="125121"/>
            <a:ext cx="277222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/>
              <a:t>请输入标题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06B64B07-B3B5-4383-8D30-66A99F66D18B}"/>
              </a:ext>
            </a:extLst>
          </p:cNvPr>
          <p:cNvGrpSpPr/>
          <p:nvPr/>
        </p:nvGrpSpPr>
        <p:grpSpPr>
          <a:xfrm>
            <a:off x="2614612" y="1342232"/>
            <a:ext cx="6962776" cy="4173536"/>
            <a:chOff x="2614613" y="1887539"/>
            <a:chExt cx="6962776" cy="4173536"/>
          </a:xfrm>
        </p:grpSpPr>
        <p:sp>
          <p:nvSpPr>
            <p:cNvPr id="9" name="MH_Text_1">
              <a:extLst>
                <a:ext uri="{FF2B5EF4-FFF2-40B4-BE49-F238E27FC236}">
                  <a16:creationId xmlns="" xmlns:a16="http://schemas.microsoft.com/office/drawing/2014/main" id="{7574C671-37B6-40A1-9AAD-9FD53C5A751D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2886075" y="2333625"/>
              <a:ext cx="985838" cy="2146300"/>
            </a:xfrm>
            <a:custGeom>
              <a:avLst/>
              <a:gdLst>
                <a:gd name="connsiteX0" fmla="*/ 985838 w 985838"/>
                <a:gd name="connsiteY0" fmla="*/ 0 h 2145552"/>
                <a:gd name="connsiteX1" fmla="*/ 985838 w 985838"/>
                <a:gd name="connsiteY1" fmla="*/ 1795511 h 2145552"/>
                <a:gd name="connsiteX2" fmla="*/ 492919 w 985838"/>
                <a:gd name="connsiteY2" fmla="*/ 2145552 h 2145552"/>
                <a:gd name="connsiteX3" fmla="*/ 0 w 985838"/>
                <a:gd name="connsiteY3" fmla="*/ 1795511 h 2145552"/>
                <a:gd name="connsiteX4" fmla="*/ 0 w 985838"/>
                <a:gd name="connsiteY4" fmla="*/ 569174 h 2145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85838" h="2145552">
                  <a:moveTo>
                    <a:pt x="985838" y="0"/>
                  </a:moveTo>
                  <a:lnTo>
                    <a:pt x="985838" y="1795511"/>
                  </a:lnTo>
                  <a:lnTo>
                    <a:pt x="492919" y="2145552"/>
                  </a:lnTo>
                  <a:lnTo>
                    <a:pt x="0" y="1795511"/>
                  </a:lnTo>
                  <a:lnTo>
                    <a:pt x="0" y="569174"/>
                  </a:lnTo>
                  <a:close/>
                </a:path>
              </a:pathLst>
            </a:custGeom>
            <a:solidFill>
              <a:srgbClr val="4472C4"/>
            </a:solidFill>
          </p:spPr>
          <p:txBody>
            <a:bodyPr tIns="288000" anchor="ctr">
              <a:normAutofit/>
            </a:bodyPr>
            <a:lstStyle/>
            <a:p>
              <a:pPr algn="ctr">
                <a:defRPr/>
              </a:pPr>
              <a:r>
                <a:rPr lang="en-US" altLang="zh-CN" sz="1600" kern="0" dirty="0">
                  <a:solidFill>
                    <a:srgbClr val="FFFFFF"/>
                  </a:solidFill>
                  <a:cs typeface="宋体" panose="02010600030101010101" pitchFamily="2" charset="-122"/>
                </a:rPr>
                <a:t>LOREM IPSUM DOLOR SIT AMET</a:t>
              </a:r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10" name="MH_SubTitle_1">
              <a:extLst>
                <a:ext uri="{FF2B5EF4-FFF2-40B4-BE49-F238E27FC236}">
                  <a16:creationId xmlns="" xmlns:a16="http://schemas.microsoft.com/office/drawing/2014/main" id="{0F1D931C-157A-424F-B161-C96149DE3773}"/>
                </a:ext>
              </a:extLst>
            </p:cNvPr>
            <p:cNvSpPr>
              <a:spLocks/>
            </p:cNvSpPr>
            <p:nvPr>
              <p:custDataLst>
                <p:tags r:id="rId2"/>
              </p:custDataLst>
            </p:nvPr>
          </p:nvSpPr>
          <p:spPr bwMode="auto">
            <a:xfrm rot="19800000">
              <a:off x="2614613" y="1887539"/>
              <a:ext cx="1528762" cy="676275"/>
            </a:xfrm>
            <a:custGeom>
              <a:avLst/>
              <a:gdLst>
                <a:gd name="T0" fmla="*/ 1528762 w 1529384"/>
                <a:gd name="T1" fmla="*/ 0 h 677294"/>
                <a:gd name="T2" fmla="*/ 1137885 w 1529384"/>
                <a:gd name="T3" fmla="*/ 676275 h 677294"/>
                <a:gd name="T4" fmla="*/ 0 w 1529384"/>
                <a:gd name="T5" fmla="*/ 676275 h 677294"/>
                <a:gd name="T6" fmla="*/ 390877 w 1529384"/>
                <a:gd name="T7" fmla="*/ 0 h 67729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29384"/>
                <a:gd name="T13" fmla="*/ 0 h 677294"/>
                <a:gd name="T14" fmla="*/ 1529384 w 1529384"/>
                <a:gd name="T15" fmla="*/ 677294 h 6772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29384" h="677294">
                  <a:moveTo>
                    <a:pt x="1529384" y="0"/>
                  </a:moveTo>
                  <a:lnTo>
                    <a:pt x="1138348" y="677294"/>
                  </a:lnTo>
                  <a:lnTo>
                    <a:pt x="0" y="677294"/>
                  </a:lnTo>
                  <a:lnTo>
                    <a:pt x="391036" y="0"/>
                  </a:lnTo>
                  <a:lnTo>
                    <a:pt x="1529384" y="0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16000" rIns="144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10000"/>
                </a:lnSpc>
              </a:pPr>
              <a:r>
                <a:rPr lang="en-US" altLang="zh-CN">
                  <a:solidFill>
                    <a:srgbClr val="080808"/>
                  </a:solidFill>
                </a:rPr>
                <a:t>LOREM</a:t>
              </a:r>
            </a:p>
          </p:txBody>
        </p:sp>
        <p:sp>
          <p:nvSpPr>
            <p:cNvPr id="11" name="MH_Text_3">
              <a:extLst>
                <a:ext uri="{FF2B5EF4-FFF2-40B4-BE49-F238E27FC236}">
                  <a16:creationId xmlns="" xmlns:a16="http://schemas.microsoft.com/office/drawing/2014/main" id="{40CBC0EB-0F29-4414-BB70-E58DF13EA364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5602289" y="2333625"/>
              <a:ext cx="985837" cy="2146300"/>
            </a:xfrm>
            <a:custGeom>
              <a:avLst/>
              <a:gdLst>
                <a:gd name="connsiteX0" fmla="*/ 985838 w 985838"/>
                <a:gd name="connsiteY0" fmla="*/ 0 h 2145552"/>
                <a:gd name="connsiteX1" fmla="*/ 985838 w 985838"/>
                <a:gd name="connsiteY1" fmla="*/ 1795511 h 2145552"/>
                <a:gd name="connsiteX2" fmla="*/ 492919 w 985838"/>
                <a:gd name="connsiteY2" fmla="*/ 2145552 h 2145552"/>
                <a:gd name="connsiteX3" fmla="*/ 0 w 985838"/>
                <a:gd name="connsiteY3" fmla="*/ 1795511 h 2145552"/>
                <a:gd name="connsiteX4" fmla="*/ 0 w 985838"/>
                <a:gd name="connsiteY4" fmla="*/ 569174 h 2145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85838" h="2145552">
                  <a:moveTo>
                    <a:pt x="985838" y="0"/>
                  </a:moveTo>
                  <a:lnTo>
                    <a:pt x="985838" y="1795511"/>
                  </a:lnTo>
                  <a:lnTo>
                    <a:pt x="492919" y="2145552"/>
                  </a:lnTo>
                  <a:lnTo>
                    <a:pt x="0" y="1795511"/>
                  </a:lnTo>
                  <a:lnTo>
                    <a:pt x="0" y="569174"/>
                  </a:lnTo>
                  <a:close/>
                </a:path>
              </a:pathLst>
            </a:custGeom>
            <a:solidFill>
              <a:srgbClr val="7093D2"/>
            </a:solidFill>
          </p:spPr>
          <p:txBody>
            <a:bodyPr tIns="288000" anchor="ctr">
              <a:normAutofit/>
            </a:bodyPr>
            <a:lstStyle/>
            <a:p>
              <a:pPr algn="ctr">
                <a:defRPr/>
              </a:pPr>
              <a:r>
                <a:rPr lang="en-US" altLang="zh-CN" sz="1600" kern="0" dirty="0">
                  <a:solidFill>
                    <a:srgbClr val="FFFFFF"/>
                  </a:solidFill>
                  <a:cs typeface="宋体" panose="02010600030101010101" pitchFamily="2" charset="-122"/>
                </a:rPr>
                <a:t>LOREM IPSUM DOLOR SIT AMET</a:t>
              </a:r>
              <a:endParaRPr lang="zh-CN" altLang="en-US" sz="1600" kern="0" dirty="0">
                <a:solidFill>
                  <a:srgbClr val="FFFFFF"/>
                </a:solidFill>
                <a:cs typeface="宋体" panose="02010600030101010101" pitchFamily="2" charset="-122"/>
              </a:endParaRPr>
            </a:p>
          </p:txBody>
        </p:sp>
        <p:sp>
          <p:nvSpPr>
            <p:cNvPr id="14" name="MH_SubTitle_3">
              <a:extLst>
                <a:ext uri="{FF2B5EF4-FFF2-40B4-BE49-F238E27FC236}">
                  <a16:creationId xmlns="" xmlns:a16="http://schemas.microsoft.com/office/drawing/2014/main" id="{9D7FD49D-5806-4565-BC16-FD5C0FF3A5F4}"/>
                </a:ext>
              </a:extLst>
            </p:cNvPr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 rot="19800000">
              <a:off x="5330825" y="1887539"/>
              <a:ext cx="1530350" cy="676275"/>
            </a:xfrm>
            <a:custGeom>
              <a:avLst/>
              <a:gdLst>
                <a:gd name="T0" fmla="*/ 1530350 w 1529384"/>
                <a:gd name="T1" fmla="*/ 0 h 677294"/>
                <a:gd name="T2" fmla="*/ 1139067 w 1529384"/>
                <a:gd name="T3" fmla="*/ 676275 h 677294"/>
                <a:gd name="T4" fmla="*/ 0 w 1529384"/>
                <a:gd name="T5" fmla="*/ 676275 h 677294"/>
                <a:gd name="T6" fmla="*/ 391283 w 1529384"/>
                <a:gd name="T7" fmla="*/ 0 h 67729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29384"/>
                <a:gd name="T13" fmla="*/ 0 h 677294"/>
                <a:gd name="T14" fmla="*/ 1529384 w 1529384"/>
                <a:gd name="T15" fmla="*/ 677294 h 6772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29384" h="677294">
                  <a:moveTo>
                    <a:pt x="1529384" y="0"/>
                  </a:moveTo>
                  <a:lnTo>
                    <a:pt x="1138348" y="677294"/>
                  </a:lnTo>
                  <a:lnTo>
                    <a:pt x="0" y="677294"/>
                  </a:lnTo>
                  <a:lnTo>
                    <a:pt x="391036" y="0"/>
                  </a:lnTo>
                  <a:lnTo>
                    <a:pt x="1529384" y="0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16000" rIns="144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10000"/>
                </a:lnSpc>
              </a:pPr>
              <a:r>
                <a:rPr lang="en-US" altLang="zh-CN">
                  <a:solidFill>
                    <a:srgbClr val="080808"/>
                  </a:solidFill>
                </a:rPr>
                <a:t>LOREM</a:t>
              </a:r>
            </a:p>
          </p:txBody>
        </p:sp>
        <p:sp>
          <p:nvSpPr>
            <p:cNvPr id="15" name="MH_Text_5">
              <a:extLst>
                <a:ext uri="{FF2B5EF4-FFF2-40B4-BE49-F238E27FC236}">
                  <a16:creationId xmlns="" xmlns:a16="http://schemas.microsoft.com/office/drawing/2014/main" id="{9CED405B-1D54-4D60-947D-7B12F65669A1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8320089" y="2333625"/>
              <a:ext cx="985837" cy="2146300"/>
            </a:xfrm>
            <a:custGeom>
              <a:avLst/>
              <a:gdLst>
                <a:gd name="connsiteX0" fmla="*/ 985838 w 985838"/>
                <a:gd name="connsiteY0" fmla="*/ 0 h 2145552"/>
                <a:gd name="connsiteX1" fmla="*/ 985838 w 985838"/>
                <a:gd name="connsiteY1" fmla="*/ 1795511 h 2145552"/>
                <a:gd name="connsiteX2" fmla="*/ 492919 w 985838"/>
                <a:gd name="connsiteY2" fmla="*/ 2145552 h 2145552"/>
                <a:gd name="connsiteX3" fmla="*/ 0 w 985838"/>
                <a:gd name="connsiteY3" fmla="*/ 1795511 h 2145552"/>
                <a:gd name="connsiteX4" fmla="*/ 0 w 985838"/>
                <a:gd name="connsiteY4" fmla="*/ 569174 h 2145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85838" h="2145552">
                  <a:moveTo>
                    <a:pt x="985838" y="0"/>
                  </a:moveTo>
                  <a:lnTo>
                    <a:pt x="985838" y="1795511"/>
                  </a:lnTo>
                  <a:lnTo>
                    <a:pt x="492919" y="2145552"/>
                  </a:lnTo>
                  <a:lnTo>
                    <a:pt x="0" y="1795511"/>
                  </a:lnTo>
                  <a:lnTo>
                    <a:pt x="0" y="569174"/>
                  </a:lnTo>
                  <a:close/>
                </a:path>
              </a:pathLst>
            </a:custGeom>
            <a:solidFill>
              <a:schemeClr val="accent5"/>
            </a:solidFill>
          </p:spPr>
          <p:txBody>
            <a:bodyPr tIns="288000" anchor="ctr">
              <a:normAutofit/>
            </a:bodyPr>
            <a:lstStyle/>
            <a:p>
              <a:pPr algn="ctr">
                <a:defRPr/>
              </a:pPr>
              <a:r>
                <a:rPr lang="en-US" altLang="zh-CN" sz="1600" kern="0" dirty="0">
                  <a:solidFill>
                    <a:srgbClr val="FFFFFF"/>
                  </a:solidFill>
                  <a:cs typeface="宋体" panose="02010600030101010101" pitchFamily="2" charset="-122"/>
                </a:rPr>
                <a:t>LOREM IPSUM DOLOR SIT AMET</a:t>
              </a:r>
              <a:endParaRPr lang="zh-CN" altLang="en-US" sz="1600" kern="0" dirty="0">
                <a:solidFill>
                  <a:srgbClr val="FFFFFF"/>
                </a:solidFill>
                <a:cs typeface="宋体" panose="02010600030101010101" pitchFamily="2" charset="-122"/>
              </a:endParaRPr>
            </a:p>
          </p:txBody>
        </p:sp>
        <p:sp>
          <p:nvSpPr>
            <p:cNvPr id="16" name="MH_SubTitle_5">
              <a:extLst>
                <a:ext uri="{FF2B5EF4-FFF2-40B4-BE49-F238E27FC236}">
                  <a16:creationId xmlns="" xmlns:a16="http://schemas.microsoft.com/office/drawing/2014/main" id="{CFEAA698-F429-4264-B880-1ABB2937A915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 rot="19800000">
              <a:off x="8048626" y="1887539"/>
              <a:ext cx="1528763" cy="676275"/>
            </a:xfrm>
            <a:custGeom>
              <a:avLst/>
              <a:gdLst>
                <a:gd name="T0" fmla="*/ 1528763 w 1529384"/>
                <a:gd name="T1" fmla="*/ 0 h 677294"/>
                <a:gd name="T2" fmla="*/ 1137886 w 1529384"/>
                <a:gd name="T3" fmla="*/ 676275 h 677294"/>
                <a:gd name="T4" fmla="*/ 0 w 1529384"/>
                <a:gd name="T5" fmla="*/ 676275 h 677294"/>
                <a:gd name="T6" fmla="*/ 390877 w 1529384"/>
                <a:gd name="T7" fmla="*/ 0 h 67729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29384"/>
                <a:gd name="T13" fmla="*/ 0 h 677294"/>
                <a:gd name="T14" fmla="*/ 1529384 w 1529384"/>
                <a:gd name="T15" fmla="*/ 677294 h 6772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29384" h="677294">
                  <a:moveTo>
                    <a:pt x="1529384" y="0"/>
                  </a:moveTo>
                  <a:lnTo>
                    <a:pt x="1138348" y="677294"/>
                  </a:lnTo>
                  <a:lnTo>
                    <a:pt x="0" y="677294"/>
                  </a:lnTo>
                  <a:lnTo>
                    <a:pt x="391036" y="0"/>
                  </a:lnTo>
                  <a:lnTo>
                    <a:pt x="1529384" y="0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16000" rIns="144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10000"/>
                </a:lnSpc>
              </a:pPr>
              <a:r>
                <a:rPr lang="en-US" altLang="zh-CN">
                  <a:solidFill>
                    <a:srgbClr val="080808"/>
                  </a:solidFill>
                </a:rPr>
                <a:t>LOREM</a:t>
              </a:r>
            </a:p>
          </p:txBody>
        </p:sp>
        <p:sp>
          <p:nvSpPr>
            <p:cNvPr id="17" name="MH_Text_2">
              <a:extLst>
                <a:ext uri="{FF2B5EF4-FFF2-40B4-BE49-F238E27FC236}">
                  <a16:creationId xmlns="" xmlns:a16="http://schemas.microsoft.com/office/drawing/2014/main" id="{595B16B1-3C43-4C40-8498-E1EAC75D2D1C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4244975" y="3914775"/>
              <a:ext cx="985838" cy="2146300"/>
            </a:xfrm>
            <a:custGeom>
              <a:avLst/>
              <a:gdLst>
                <a:gd name="connsiteX0" fmla="*/ 985838 w 985838"/>
                <a:gd name="connsiteY0" fmla="*/ 0 h 2145552"/>
                <a:gd name="connsiteX1" fmla="*/ 985838 w 985838"/>
                <a:gd name="connsiteY1" fmla="*/ 1795511 h 2145552"/>
                <a:gd name="connsiteX2" fmla="*/ 492919 w 985838"/>
                <a:gd name="connsiteY2" fmla="*/ 2145552 h 2145552"/>
                <a:gd name="connsiteX3" fmla="*/ 0 w 985838"/>
                <a:gd name="connsiteY3" fmla="*/ 1795511 h 2145552"/>
                <a:gd name="connsiteX4" fmla="*/ 0 w 985838"/>
                <a:gd name="connsiteY4" fmla="*/ 569174 h 2145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85838" h="2145552">
                  <a:moveTo>
                    <a:pt x="985838" y="0"/>
                  </a:moveTo>
                  <a:lnTo>
                    <a:pt x="985838" y="1795511"/>
                  </a:lnTo>
                  <a:lnTo>
                    <a:pt x="492919" y="2145552"/>
                  </a:lnTo>
                  <a:lnTo>
                    <a:pt x="0" y="1795511"/>
                  </a:lnTo>
                  <a:lnTo>
                    <a:pt x="0" y="569174"/>
                  </a:lnTo>
                  <a:close/>
                </a:path>
              </a:pathLst>
            </a:custGeom>
            <a:solidFill>
              <a:srgbClr val="199CFF"/>
            </a:solidFill>
          </p:spPr>
          <p:txBody>
            <a:bodyPr tIns="288000" anchor="ctr">
              <a:normAutofit/>
            </a:bodyPr>
            <a:lstStyle/>
            <a:p>
              <a:pPr algn="ctr">
                <a:defRPr/>
              </a:pPr>
              <a:r>
                <a:rPr lang="en-US" altLang="zh-CN" sz="1600" kern="0" dirty="0">
                  <a:solidFill>
                    <a:srgbClr val="FFFFFF"/>
                  </a:solidFill>
                  <a:cs typeface="宋体" panose="02010600030101010101" pitchFamily="2" charset="-122"/>
                </a:rPr>
                <a:t>LOREM IPSUM DOLOR SIT AMET</a:t>
              </a:r>
              <a:endParaRPr lang="zh-CN" altLang="en-US" sz="1600" kern="0" dirty="0">
                <a:solidFill>
                  <a:srgbClr val="FFFFFF"/>
                </a:solidFill>
                <a:cs typeface="宋体" panose="02010600030101010101" pitchFamily="2" charset="-122"/>
              </a:endParaRPr>
            </a:p>
          </p:txBody>
        </p:sp>
        <p:sp>
          <p:nvSpPr>
            <p:cNvPr id="18" name="MH_SubTitle_2">
              <a:extLst>
                <a:ext uri="{FF2B5EF4-FFF2-40B4-BE49-F238E27FC236}">
                  <a16:creationId xmlns="" xmlns:a16="http://schemas.microsoft.com/office/drawing/2014/main" id="{EDFB23FF-B3F6-48B4-9367-235B85C9B67E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 rot="19800000">
              <a:off x="3973513" y="3468689"/>
              <a:ext cx="1528762" cy="676275"/>
            </a:xfrm>
            <a:custGeom>
              <a:avLst/>
              <a:gdLst>
                <a:gd name="T0" fmla="*/ 1528762 w 1529384"/>
                <a:gd name="T1" fmla="*/ 0 h 677294"/>
                <a:gd name="T2" fmla="*/ 1137885 w 1529384"/>
                <a:gd name="T3" fmla="*/ 676275 h 677294"/>
                <a:gd name="T4" fmla="*/ 0 w 1529384"/>
                <a:gd name="T5" fmla="*/ 676275 h 677294"/>
                <a:gd name="T6" fmla="*/ 390877 w 1529384"/>
                <a:gd name="T7" fmla="*/ 0 h 67729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29384"/>
                <a:gd name="T13" fmla="*/ 0 h 677294"/>
                <a:gd name="T14" fmla="*/ 1529384 w 1529384"/>
                <a:gd name="T15" fmla="*/ 677294 h 6772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29384" h="677294">
                  <a:moveTo>
                    <a:pt x="1529384" y="0"/>
                  </a:moveTo>
                  <a:lnTo>
                    <a:pt x="1138348" y="677294"/>
                  </a:lnTo>
                  <a:lnTo>
                    <a:pt x="0" y="677294"/>
                  </a:lnTo>
                  <a:lnTo>
                    <a:pt x="391036" y="0"/>
                  </a:lnTo>
                  <a:lnTo>
                    <a:pt x="1529384" y="0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16000" rIns="144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10000"/>
                </a:lnSpc>
              </a:pPr>
              <a:r>
                <a:rPr lang="en-US" altLang="zh-CN">
                  <a:solidFill>
                    <a:srgbClr val="080808"/>
                  </a:solidFill>
                </a:rPr>
                <a:t>LOREM</a:t>
              </a:r>
            </a:p>
          </p:txBody>
        </p:sp>
        <p:sp>
          <p:nvSpPr>
            <p:cNvPr id="19" name="MH_Text_4">
              <a:extLst>
                <a:ext uri="{FF2B5EF4-FFF2-40B4-BE49-F238E27FC236}">
                  <a16:creationId xmlns="" xmlns:a16="http://schemas.microsoft.com/office/drawing/2014/main" id="{51400B50-41B8-4A56-A8DA-EDE39AB4A7F4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6961189" y="3914775"/>
              <a:ext cx="985837" cy="2146300"/>
            </a:xfrm>
            <a:custGeom>
              <a:avLst/>
              <a:gdLst>
                <a:gd name="connsiteX0" fmla="*/ 985838 w 985838"/>
                <a:gd name="connsiteY0" fmla="*/ 0 h 2145552"/>
                <a:gd name="connsiteX1" fmla="*/ 985838 w 985838"/>
                <a:gd name="connsiteY1" fmla="*/ 1795511 h 2145552"/>
                <a:gd name="connsiteX2" fmla="*/ 492919 w 985838"/>
                <a:gd name="connsiteY2" fmla="*/ 2145552 h 2145552"/>
                <a:gd name="connsiteX3" fmla="*/ 0 w 985838"/>
                <a:gd name="connsiteY3" fmla="*/ 1795511 h 2145552"/>
                <a:gd name="connsiteX4" fmla="*/ 0 w 985838"/>
                <a:gd name="connsiteY4" fmla="*/ 569174 h 2145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85838" h="2145552">
                  <a:moveTo>
                    <a:pt x="985838" y="0"/>
                  </a:moveTo>
                  <a:lnTo>
                    <a:pt x="985838" y="1795511"/>
                  </a:lnTo>
                  <a:lnTo>
                    <a:pt x="492919" y="2145552"/>
                  </a:lnTo>
                  <a:lnTo>
                    <a:pt x="0" y="1795511"/>
                  </a:lnTo>
                  <a:lnTo>
                    <a:pt x="0" y="569174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tIns="288000" anchor="ctr">
              <a:normAutofit/>
            </a:bodyPr>
            <a:lstStyle/>
            <a:p>
              <a:pPr algn="ctr">
                <a:defRPr/>
              </a:pPr>
              <a:r>
                <a:rPr lang="en-US" altLang="zh-CN" sz="1600" kern="0" dirty="0">
                  <a:solidFill>
                    <a:srgbClr val="FFFFFF"/>
                  </a:solidFill>
                  <a:cs typeface="宋体" panose="02010600030101010101" pitchFamily="2" charset="-122"/>
                </a:rPr>
                <a:t>LOREM IPSUM DOLOR SIT AMET</a:t>
              </a:r>
              <a:endParaRPr lang="zh-CN" altLang="en-US" sz="1600" kern="0" dirty="0">
                <a:solidFill>
                  <a:srgbClr val="FFFFFF"/>
                </a:solidFill>
                <a:cs typeface="宋体" panose="02010600030101010101" pitchFamily="2" charset="-122"/>
              </a:endParaRPr>
            </a:p>
          </p:txBody>
        </p:sp>
        <p:sp>
          <p:nvSpPr>
            <p:cNvPr id="20" name="MH_SubTitle_4">
              <a:extLst>
                <a:ext uri="{FF2B5EF4-FFF2-40B4-BE49-F238E27FC236}">
                  <a16:creationId xmlns="" xmlns:a16="http://schemas.microsoft.com/office/drawing/2014/main" id="{B306BB72-4055-4EBA-B712-FE6DDD13CFD8}"/>
                </a:ext>
              </a:extLst>
            </p:cNvPr>
            <p:cNvSpPr>
              <a:spLocks/>
            </p:cNvSpPr>
            <p:nvPr>
              <p:custDataLst>
                <p:tags r:id="rId10"/>
              </p:custDataLst>
            </p:nvPr>
          </p:nvSpPr>
          <p:spPr bwMode="auto">
            <a:xfrm rot="19800000">
              <a:off x="6689726" y="3468689"/>
              <a:ext cx="1528763" cy="676275"/>
            </a:xfrm>
            <a:custGeom>
              <a:avLst/>
              <a:gdLst>
                <a:gd name="T0" fmla="*/ 1528763 w 1529384"/>
                <a:gd name="T1" fmla="*/ 0 h 677294"/>
                <a:gd name="T2" fmla="*/ 1137886 w 1529384"/>
                <a:gd name="T3" fmla="*/ 676275 h 677294"/>
                <a:gd name="T4" fmla="*/ 0 w 1529384"/>
                <a:gd name="T5" fmla="*/ 676275 h 677294"/>
                <a:gd name="T6" fmla="*/ 390877 w 1529384"/>
                <a:gd name="T7" fmla="*/ 0 h 67729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29384"/>
                <a:gd name="T13" fmla="*/ 0 h 677294"/>
                <a:gd name="T14" fmla="*/ 1529384 w 1529384"/>
                <a:gd name="T15" fmla="*/ 677294 h 6772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29384" h="677294">
                  <a:moveTo>
                    <a:pt x="1529384" y="0"/>
                  </a:moveTo>
                  <a:lnTo>
                    <a:pt x="1138348" y="677294"/>
                  </a:lnTo>
                  <a:lnTo>
                    <a:pt x="0" y="677294"/>
                  </a:lnTo>
                  <a:lnTo>
                    <a:pt x="391036" y="0"/>
                  </a:lnTo>
                  <a:lnTo>
                    <a:pt x="1529384" y="0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16000" rIns="144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10000"/>
                </a:lnSpc>
              </a:pPr>
              <a:r>
                <a:rPr lang="en-US" altLang="zh-CN">
                  <a:solidFill>
                    <a:srgbClr val="080808"/>
                  </a:solidFill>
                </a:rPr>
                <a:t>LOREM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3779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DBFE84C-A8A2-4995-BDE0-FFA767460D13}"/>
              </a:ext>
            </a:extLst>
          </p:cNvPr>
          <p:cNvGrpSpPr/>
          <p:nvPr/>
        </p:nvGrpSpPr>
        <p:grpSpPr>
          <a:xfrm>
            <a:off x="0" y="-125119"/>
            <a:ext cx="203200" cy="773460"/>
            <a:chOff x="0" y="0"/>
            <a:chExt cx="7910286" cy="6858000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AEAC29F6-4F75-41C3-ACA1-91B8235AC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10286" cy="6857999"/>
            </a:xfrm>
            <a:prstGeom prst="rect">
              <a:avLst/>
            </a:prstGeom>
          </p:spPr>
        </p:pic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B7DBB0E-70C4-4E4E-A6B8-5B23EAA474EC}"/>
                </a:ext>
              </a:extLst>
            </p:cNvPr>
            <p:cNvSpPr/>
            <p:nvPr/>
          </p:nvSpPr>
          <p:spPr>
            <a:xfrm>
              <a:off x="0" y="1743"/>
              <a:ext cx="7910286" cy="6856257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36163659-E02C-4327-BE9F-785C4BCA0A2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476115"/>
            <a:ext cx="12192000" cy="461665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34F3E87-654C-4D8E-BA8F-08D760048A26}"/>
              </a:ext>
            </a:extLst>
          </p:cNvPr>
          <p:cNvSpPr/>
          <p:nvPr/>
        </p:nvSpPr>
        <p:spPr>
          <a:xfrm>
            <a:off x="0" y="6486426"/>
            <a:ext cx="12192000" cy="451354"/>
          </a:xfrm>
          <a:prstGeom prst="rect">
            <a:avLst/>
          </a:prstGeom>
          <a:gradFill>
            <a:gsLst>
              <a:gs pos="94000">
                <a:srgbClr val="199CFF">
                  <a:alpha val="10000"/>
                </a:srgbClr>
              </a:gs>
              <a:gs pos="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85">
            <a:extLst>
              <a:ext uri="{FF2B5EF4-FFF2-40B4-BE49-F238E27FC236}">
                <a16:creationId xmlns="" xmlns:a16="http://schemas.microsoft.com/office/drawing/2014/main" id="{F66E47C5-4BD8-4724-AEA8-5205FC6C451F}"/>
              </a:ext>
            </a:extLst>
          </p:cNvPr>
          <p:cNvSpPr/>
          <p:nvPr/>
        </p:nvSpPr>
        <p:spPr>
          <a:xfrm>
            <a:off x="3018621" y="6473694"/>
            <a:ext cx="2461498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1A6D2AC4-AC02-45E9-AED6-71A1BF8FF631}"/>
              </a:ext>
            </a:extLst>
          </p:cNvPr>
          <p:cNvSpPr txBox="1"/>
          <p:nvPr/>
        </p:nvSpPr>
        <p:spPr>
          <a:xfrm>
            <a:off x="-65404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研究背景与现状</a:t>
            </a:r>
          </a:p>
        </p:txBody>
      </p:sp>
      <p:sp>
        <p:nvSpPr>
          <p:cNvPr id="23" name="任意多边形: 形状 22">
            <a:extLst>
              <a:ext uri="{FF2B5EF4-FFF2-40B4-BE49-F238E27FC236}">
                <a16:creationId xmlns="" xmlns:a16="http://schemas.microsoft.com/office/drawing/2014/main" id="{11767FE9-2AE4-479B-BB00-DB82F8DE1C2C}"/>
              </a:ext>
            </a:extLst>
          </p:cNvPr>
          <p:cNvSpPr/>
          <p:nvPr/>
        </p:nvSpPr>
        <p:spPr>
          <a:xfrm>
            <a:off x="-43540" y="6463416"/>
            <a:ext cx="587196" cy="474365"/>
          </a:xfrm>
          <a:custGeom>
            <a:avLst/>
            <a:gdLst>
              <a:gd name="connsiteX0" fmla="*/ 180767 w 587196"/>
              <a:gd name="connsiteY0" fmla="*/ 0 h 474365"/>
              <a:gd name="connsiteX1" fmla="*/ 406429 w 587196"/>
              <a:gd name="connsiteY1" fmla="*/ 0 h 474365"/>
              <a:gd name="connsiteX2" fmla="*/ 587196 w 587196"/>
              <a:gd name="connsiteY2" fmla="*/ 180767 h 474365"/>
              <a:gd name="connsiteX3" fmla="*/ 413555 w 587196"/>
              <a:gd name="connsiteY3" fmla="*/ 354408 h 474365"/>
              <a:gd name="connsiteX4" fmla="*/ 413555 w 587196"/>
              <a:gd name="connsiteY4" fmla="*/ 342139 h 474365"/>
              <a:gd name="connsiteX5" fmla="*/ 337881 w 587196"/>
              <a:gd name="connsiteY5" fmla="*/ 342139 h 474365"/>
              <a:gd name="connsiteX6" fmla="*/ 337881 w 587196"/>
              <a:gd name="connsiteY6" fmla="*/ 21200 h 474365"/>
              <a:gd name="connsiteX7" fmla="*/ 310520 w 587196"/>
              <a:gd name="connsiteY7" fmla="*/ 21200 h 474365"/>
              <a:gd name="connsiteX8" fmla="*/ 227697 w 587196"/>
              <a:gd name="connsiteY8" fmla="*/ 77894 h 474365"/>
              <a:gd name="connsiteX9" fmla="*/ 227697 w 587196"/>
              <a:gd name="connsiteY9" fmla="*/ 106241 h 474365"/>
              <a:gd name="connsiteX10" fmla="*/ 307069 w 587196"/>
              <a:gd name="connsiteY10" fmla="*/ 53491 h 474365"/>
              <a:gd name="connsiteX11" fmla="*/ 307069 w 587196"/>
              <a:gd name="connsiteY11" fmla="*/ 342139 h 474365"/>
              <a:gd name="connsiteX12" fmla="*/ 218330 w 587196"/>
              <a:gd name="connsiteY12" fmla="*/ 342139 h 474365"/>
              <a:gd name="connsiteX13" fmla="*/ 218330 w 587196"/>
              <a:gd name="connsiteY13" fmla="*/ 368514 h 474365"/>
              <a:gd name="connsiteX14" fmla="*/ 399449 w 587196"/>
              <a:gd name="connsiteY14" fmla="*/ 368514 h 474365"/>
              <a:gd name="connsiteX15" fmla="*/ 293598 w 587196"/>
              <a:gd name="connsiteY15" fmla="*/ 474365 h 474365"/>
              <a:gd name="connsiteX16" fmla="*/ 0 w 587196"/>
              <a:gd name="connsiteY16" fmla="*/ 180767 h 474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7196" h="474365">
                <a:moveTo>
                  <a:pt x="180767" y="0"/>
                </a:moveTo>
                <a:lnTo>
                  <a:pt x="406429" y="0"/>
                </a:lnTo>
                <a:lnTo>
                  <a:pt x="587196" y="180767"/>
                </a:lnTo>
                <a:lnTo>
                  <a:pt x="413555" y="354408"/>
                </a:lnTo>
                <a:lnTo>
                  <a:pt x="413555" y="342139"/>
                </a:lnTo>
                <a:lnTo>
                  <a:pt x="337881" y="342139"/>
                </a:lnTo>
                <a:lnTo>
                  <a:pt x="337881" y="21200"/>
                </a:lnTo>
                <a:lnTo>
                  <a:pt x="310520" y="21200"/>
                </a:lnTo>
                <a:lnTo>
                  <a:pt x="227697" y="77894"/>
                </a:lnTo>
                <a:lnTo>
                  <a:pt x="227697" y="106241"/>
                </a:lnTo>
                <a:lnTo>
                  <a:pt x="307069" y="53491"/>
                </a:lnTo>
                <a:lnTo>
                  <a:pt x="307069" y="342139"/>
                </a:lnTo>
                <a:lnTo>
                  <a:pt x="218330" y="342139"/>
                </a:lnTo>
                <a:lnTo>
                  <a:pt x="218330" y="368514"/>
                </a:lnTo>
                <a:lnTo>
                  <a:pt x="399449" y="368514"/>
                </a:lnTo>
                <a:lnTo>
                  <a:pt x="293598" y="474365"/>
                </a:lnTo>
                <a:lnTo>
                  <a:pt x="0" y="1807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40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CC1E52F1-2BC3-4546-9CE5-9A5F7106590A}"/>
              </a:ext>
            </a:extLst>
          </p:cNvPr>
          <p:cNvSpPr txBox="1"/>
          <p:nvPr/>
        </p:nvSpPr>
        <p:spPr>
          <a:xfrm>
            <a:off x="2408235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C85DF"/>
                </a:solidFill>
              </a:rPr>
              <a:t>研究方法与思路</a:t>
            </a:r>
          </a:p>
        </p:txBody>
      </p:sp>
      <p:sp>
        <p:nvSpPr>
          <p:cNvPr id="25" name="任意多边形: 形状 24">
            <a:extLst>
              <a:ext uri="{FF2B5EF4-FFF2-40B4-BE49-F238E27FC236}">
                <a16:creationId xmlns="" xmlns:a16="http://schemas.microsoft.com/office/drawing/2014/main" id="{54B45B7D-0218-4A94-AB2B-1DE42FAED3B5}"/>
              </a:ext>
            </a:extLst>
          </p:cNvPr>
          <p:cNvSpPr/>
          <p:nvPr/>
        </p:nvSpPr>
        <p:spPr>
          <a:xfrm>
            <a:off x="3018742" y="6463416"/>
            <a:ext cx="587196" cy="474364"/>
          </a:xfrm>
          <a:custGeom>
            <a:avLst/>
            <a:gdLst>
              <a:gd name="connsiteX0" fmla="*/ 180766 w 587196"/>
              <a:gd name="connsiteY0" fmla="*/ 0 h 474364"/>
              <a:gd name="connsiteX1" fmla="*/ 406430 w 587196"/>
              <a:gd name="connsiteY1" fmla="*/ 0 h 474364"/>
              <a:gd name="connsiteX2" fmla="*/ 587196 w 587196"/>
              <a:gd name="connsiteY2" fmla="*/ 180766 h 474364"/>
              <a:gd name="connsiteX3" fmla="*/ 417992 w 587196"/>
              <a:gd name="connsiteY3" fmla="*/ 349970 h 474364"/>
              <a:gd name="connsiteX4" fmla="*/ 417992 w 587196"/>
              <a:gd name="connsiteY4" fmla="*/ 340659 h 474364"/>
              <a:gd name="connsiteX5" fmla="*/ 243473 w 587196"/>
              <a:gd name="connsiteY5" fmla="*/ 340659 h 474364"/>
              <a:gd name="connsiteX6" fmla="*/ 327528 w 587196"/>
              <a:gd name="connsiteY6" fmla="*/ 241074 h 474364"/>
              <a:gd name="connsiteX7" fmla="*/ 381264 w 587196"/>
              <a:gd name="connsiteY7" fmla="*/ 187954 h 474364"/>
              <a:gd name="connsiteX8" fmla="*/ 404928 w 587196"/>
              <a:gd name="connsiteY8" fmla="*/ 149131 h 474364"/>
              <a:gd name="connsiteX9" fmla="*/ 412816 w 587196"/>
              <a:gd name="connsiteY9" fmla="*/ 107473 h 474364"/>
              <a:gd name="connsiteX10" fmla="*/ 386441 w 587196"/>
              <a:gd name="connsiteY10" fmla="*/ 40179 h 474364"/>
              <a:gd name="connsiteX11" fmla="*/ 312985 w 587196"/>
              <a:gd name="connsiteY11" fmla="*/ 16023 h 474364"/>
              <a:gd name="connsiteX12" fmla="*/ 242857 w 587196"/>
              <a:gd name="connsiteY12" fmla="*/ 39933 h 474364"/>
              <a:gd name="connsiteX13" fmla="*/ 211675 w 587196"/>
              <a:gd name="connsiteY13" fmla="*/ 102790 h 474364"/>
              <a:gd name="connsiteX14" fmla="*/ 243226 w 587196"/>
              <a:gd name="connsiteY14" fmla="*/ 106733 h 474364"/>
              <a:gd name="connsiteX15" fmla="*/ 265041 w 587196"/>
              <a:gd name="connsiteY15" fmla="*/ 59776 h 474364"/>
              <a:gd name="connsiteX16" fmla="*/ 312738 w 587196"/>
              <a:gd name="connsiteY16" fmla="*/ 42644 h 474364"/>
              <a:gd name="connsiteX17" fmla="*/ 362777 w 587196"/>
              <a:gd name="connsiteY17" fmla="*/ 60022 h 474364"/>
              <a:gd name="connsiteX18" fmla="*/ 380771 w 587196"/>
              <a:gd name="connsiteY18" fmla="*/ 109445 h 474364"/>
              <a:gd name="connsiteX19" fmla="*/ 363640 w 587196"/>
              <a:gd name="connsiteY19" fmla="*/ 162688 h 474364"/>
              <a:gd name="connsiteX20" fmla="*/ 303618 w 587196"/>
              <a:gd name="connsiteY20" fmla="*/ 225052 h 474364"/>
              <a:gd name="connsiteX21" fmla="*/ 240392 w 587196"/>
              <a:gd name="connsiteY21" fmla="*/ 289511 h 474364"/>
              <a:gd name="connsiteX22" fmla="*/ 207484 w 587196"/>
              <a:gd name="connsiteY22" fmla="*/ 346328 h 474364"/>
              <a:gd name="connsiteX23" fmla="*/ 207484 w 587196"/>
              <a:gd name="connsiteY23" fmla="*/ 368513 h 474364"/>
              <a:gd name="connsiteX24" fmla="*/ 399449 w 587196"/>
              <a:gd name="connsiteY24" fmla="*/ 368513 h 474364"/>
              <a:gd name="connsiteX25" fmla="*/ 293598 w 587196"/>
              <a:gd name="connsiteY25" fmla="*/ 474364 h 474364"/>
              <a:gd name="connsiteX26" fmla="*/ 0 w 587196"/>
              <a:gd name="connsiteY26" fmla="*/ 180766 h 474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87196" h="474364">
                <a:moveTo>
                  <a:pt x="180766" y="0"/>
                </a:moveTo>
                <a:lnTo>
                  <a:pt x="406430" y="0"/>
                </a:lnTo>
                <a:lnTo>
                  <a:pt x="587196" y="180766"/>
                </a:lnTo>
                <a:lnTo>
                  <a:pt x="417992" y="349970"/>
                </a:lnTo>
                <a:lnTo>
                  <a:pt x="417992" y="340659"/>
                </a:lnTo>
                <a:lnTo>
                  <a:pt x="243473" y="340659"/>
                </a:lnTo>
                <a:cubicBezTo>
                  <a:pt x="255140" y="313708"/>
                  <a:pt x="283159" y="280514"/>
                  <a:pt x="327528" y="241074"/>
                </a:cubicBezTo>
                <a:cubicBezTo>
                  <a:pt x="352835" y="218561"/>
                  <a:pt x="370747" y="200854"/>
                  <a:pt x="381264" y="187954"/>
                </a:cubicBezTo>
                <a:cubicBezTo>
                  <a:pt x="391782" y="175054"/>
                  <a:pt x="399670" y="162113"/>
                  <a:pt x="404928" y="149131"/>
                </a:cubicBezTo>
                <a:cubicBezTo>
                  <a:pt x="410187" y="136149"/>
                  <a:pt x="412816" y="122263"/>
                  <a:pt x="412816" y="107473"/>
                </a:cubicBezTo>
                <a:cubicBezTo>
                  <a:pt x="412816" y="78715"/>
                  <a:pt x="404024" y="56284"/>
                  <a:pt x="386441" y="40179"/>
                </a:cubicBezTo>
                <a:cubicBezTo>
                  <a:pt x="368857" y="24075"/>
                  <a:pt x="344372" y="16023"/>
                  <a:pt x="312985" y="16023"/>
                </a:cubicBezTo>
                <a:cubicBezTo>
                  <a:pt x="284556" y="16023"/>
                  <a:pt x="261180" y="23993"/>
                  <a:pt x="242857" y="39933"/>
                </a:cubicBezTo>
                <a:cubicBezTo>
                  <a:pt x="224534" y="55873"/>
                  <a:pt x="214140" y="76825"/>
                  <a:pt x="211675" y="102790"/>
                </a:cubicBezTo>
                <a:lnTo>
                  <a:pt x="243226" y="106733"/>
                </a:lnTo>
                <a:cubicBezTo>
                  <a:pt x="245363" y="86849"/>
                  <a:pt x="252634" y="71197"/>
                  <a:pt x="265041" y="59776"/>
                </a:cubicBezTo>
                <a:cubicBezTo>
                  <a:pt x="277448" y="48355"/>
                  <a:pt x="293347" y="42644"/>
                  <a:pt x="312738" y="42644"/>
                </a:cubicBezTo>
                <a:cubicBezTo>
                  <a:pt x="334101" y="42644"/>
                  <a:pt x="350781" y="48437"/>
                  <a:pt x="362777" y="60022"/>
                </a:cubicBezTo>
                <a:cubicBezTo>
                  <a:pt x="374773" y="71608"/>
                  <a:pt x="380771" y="88082"/>
                  <a:pt x="380771" y="109445"/>
                </a:cubicBezTo>
                <a:cubicBezTo>
                  <a:pt x="380771" y="128014"/>
                  <a:pt x="375061" y="145762"/>
                  <a:pt x="363640" y="162688"/>
                </a:cubicBezTo>
                <a:cubicBezTo>
                  <a:pt x="352219" y="179614"/>
                  <a:pt x="332212" y="200402"/>
                  <a:pt x="303618" y="225052"/>
                </a:cubicBezTo>
                <a:cubicBezTo>
                  <a:pt x="275846" y="249209"/>
                  <a:pt x="254771" y="270695"/>
                  <a:pt x="240392" y="289511"/>
                </a:cubicBezTo>
                <a:cubicBezTo>
                  <a:pt x="226013" y="308327"/>
                  <a:pt x="215044" y="327266"/>
                  <a:pt x="207484" y="346328"/>
                </a:cubicBezTo>
                <a:lnTo>
                  <a:pt x="207484" y="368513"/>
                </a:lnTo>
                <a:lnTo>
                  <a:pt x="399449" y="368513"/>
                </a:lnTo>
                <a:lnTo>
                  <a:pt x="293598" y="474364"/>
                </a:lnTo>
                <a:lnTo>
                  <a:pt x="0" y="180766"/>
                </a:lnTo>
                <a:close/>
              </a:path>
            </a:pathLst>
          </a:custGeom>
          <a:solidFill>
            <a:srgbClr val="0C8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0C85DF"/>
              </a:solidFill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F091D9F4-2F14-4B7B-A4CD-FB5B5C6D89E3}"/>
              </a:ext>
            </a:extLst>
          </p:cNvPr>
          <p:cNvSpPr txBox="1"/>
          <p:nvPr/>
        </p:nvSpPr>
        <p:spPr>
          <a:xfrm>
            <a:off x="547051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关键知识与分析</a:t>
            </a:r>
          </a:p>
        </p:txBody>
      </p:sp>
      <p:sp>
        <p:nvSpPr>
          <p:cNvPr id="27" name="任意多边形: 形状 26">
            <a:extLst>
              <a:ext uri="{FF2B5EF4-FFF2-40B4-BE49-F238E27FC236}">
                <a16:creationId xmlns="" xmlns:a16="http://schemas.microsoft.com/office/drawing/2014/main" id="{66F34589-E3E8-4E89-9571-7C3AE1985F1B}"/>
              </a:ext>
            </a:extLst>
          </p:cNvPr>
          <p:cNvSpPr/>
          <p:nvPr/>
        </p:nvSpPr>
        <p:spPr>
          <a:xfrm>
            <a:off x="6077493" y="6460994"/>
            <a:ext cx="587196" cy="476786"/>
          </a:xfrm>
          <a:custGeom>
            <a:avLst/>
            <a:gdLst>
              <a:gd name="connsiteX0" fmla="*/ 310027 w 587196"/>
              <a:gd name="connsiteY0" fmla="*/ 18445 h 476786"/>
              <a:gd name="connsiteX1" fmla="*/ 239652 w 587196"/>
              <a:gd name="connsiteY1" fmla="*/ 40999 h 476786"/>
              <a:gd name="connsiteX2" fmla="*/ 207977 w 587196"/>
              <a:gd name="connsiteY2" fmla="*/ 104719 h 476786"/>
              <a:gd name="connsiteX3" fmla="*/ 239036 w 587196"/>
              <a:gd name="connsiteY3" fmla="*/ 107430 h 476786"/>
              <a:gd name="connsiteX4" fmla="*/ 261097 w 587196"/>
              <a:gd name="connsiteY4" fmla="*/ 60226 h 476786"/>
              <a:gd name="connsiteX5" fmla="*/ 309780 w 587196"/>
              <a:gd name="connsiteY5" fmla="*/ 44820 h 476786"/>
              <a:gd name="connsiteX6" fmla="*/ 360189 w 587196"/>
              <a:gd name="connsiteY6" fmla="*/ 62568 h 476786"/>
              <a:gd name="connsiteX7" fmla="*/ 377321 w 587196"/>
              <a:gd name="connsiteY7" fmla="*/ 112853 h 476786"/>
              <a:gd name="connsiteX8" fmla="*/ 366968 w 587196"/>
              <a:gd name="connsiteY8" fmla="*/ 149704 h 476786"/>
              <a:gd name="connsiteX9" fmla="*/ 338744 w 587196"/>
              <a:gd name="connsiteY9" fmla="*/ 172259 h 476786"/>
              <a:gd name="connsiteX10" fmla="*/ 297702 w 587196"/>
              <a:gd name="connsiteY10" fmla="*/ 179900 h 476786"/>
              <a:gd name="connsiteX11" fmla="*/ 274778 w 587196"/>
              <a:gd name="connsiteY11" fmla="*/ 179900 h 476786"/>
              <a:gd name="connsiteX12" fmla="*/ 274778 w 587196"/>
              <a:gd name="connsiteY12" fmla="*/ 208740 h 476786"/>
              <a:gd name="connsiteX13" fmla="*/ 298442 w 587196"/>
              <a:gd name="connsiteY13" fmla="*/ 208740 h 476786"/>
              <a:gd name="connsiteX14" fmla="*/ 363147 w 587196"/>
              <a:gd name="connsiteY14" fmla="*/ 225748 h 476786"/>
              <a:gd name="connsiteX15" fmla="*/ 386194 w 587196"/>
              <a:gd name="connsiteY15" fmla="*/ 275294 h 476786"/>
              <a:gd name="connsiteX16" fmla="*/ 366844 w 587196"/>
              <a:gd name="connsiteY16" fmla="*/ 330510 h 476786"/>
              <a:gd name="connsiteX17" fmla="*/ 310766 w 587196"/>
              <a:gd name="connsiteY17" fmla="*/ 349243 h 476786"/>
              <a:gd name="connsiteX18" fmla="*/ 232874 w 587196"/>
              <a:gd name="connsiteY18" fmla="*/ 282443 h 476786"/>
              <a:gd name="connsiteX19" fmla="*/ 201075 w 587196"/>
              <a:gd name="connsiteY19" fmla="*/ 285894 h 476786"/>
              <a:gd name="connsiteX20" fmla="*/ 310766 w 587196"/>
              <a:gd name="connsiteY20" fmla="*/ 375865 h 476786"/>
              <a:gd name="connsiteX21" fmla="*/ 390138 w 587196"/>
              <a:gd name="connsiteY21" fmla="*/ 349490 h 476786"/>
              <a:gd name="connsiteX22" fmla="*/ 418239 w 587196"/>
              <a:gd name="connsiteY22" fmla="*/ 275294 h 476786"/>
              <a:gd name="connsiteX23" fmla="*/ 397410 w 587196"/>
              <a:gd name="connsiteY23" fmla="*/ 220449 h 476786"/>
              <a:gd name="connsiteX24" fmla="*/ 339607 w 587196"/>
              <a:gd name="connsiteY24" fmla="*/ 193704 h 476786"/>
              <a:gd name="connsiteX25" fmla="*/ 339607 w 587196"/>
              <a:gd name="connsiteY25" fmla="*/ 192718 h 476786"/>
              <a:gd name="connsiteX26" fmla="*/ 390878 w 587196"/>
              <a:gd name="connsiteY26" fmla="*/ 163755 h 476786"/>
              <a:gd name="connsiteX27" fmla="*/ 409119 w 587196"/>
              <a:gd name="connsiteY27" fmla="*/ 110142 h 476786"/>
              <a:gd name="connsiteX28" fmla="*/ 383113 w 587196"/>
              <a:gd name="connsiteY28" fmla="*/ 42478 h 476786"/>
              <a:gd name="connsiteX29" fmla="*/ 310027 w 587196"/>
              <a:gd name="connsiteY29" fmla="*/ 18445 h 476786"/>
              <a:gd name="connsiteX30" fmla="*/ 183188 w 587196"/>
              <a:gd name="connsiteY30" fmla="*/ 0 h 476786"/>
              <a:gd name="connsiteX31" fmla="*/ 404008 w 587196"/>
              <a:gd name="connsiteY31" fmla="*/ 0 h 476786"/>
              <a:gd name="connsiteX32" fmla="*/ 587196 w 587196"/>
              <a:gd name="connsiteY32" fmla="*/ 183188 h 476786"/>
              <a:gd name="connsiteX33" fmla="*/ 293598 w 587196"/>
              <a:gd name="connsiteY33" fmla="*/ 476786 h 476786"/>
              <a:gd name="connsiteX34" fmla="*/ 0 w 587196"/>
              <a:gd name="connsiteY34" fmla="*/ 183188 h 476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87196" h="476786">
                <a:moveTo>
                  <a:pt x="310027" y="18445"/>
                </a:moveTo>
                <a:cubicBezTo>
                  <a:pt x="281105" y="18445"/>
                  <a:pt x="257646" y="25963"/>
                  <a:pt x="239652" y="40999"/>
                </a:cubicBezTo>
                <a:cubicBezTo>
                  <a:pt x="221658" y="56035"/>
                  <a:pt x="211100" y="77275"/>
                  <a:pt x="207977" y="104719"/>
                </a:cubicBezTo>
                <a:lnTo>
                  <a:pt x="239036" y="107430"/>
                </a:lnTo>
                <a:cubicBezTo>
                  <a:pt x="241172" y="86231"/>
                  <a:pt x="248526" y="70497"/>
                  <a:pt x="261097" y="60226"/>
                </a:cubicBezTo>
                <a:cubicBezTo>
                  <a:pt x="273669" y="49955"/>
                  <a:pt x="289896" y="44820"/>
                  <a:pt x="309780" y="44820"/>
                </a:cubicBezTo>
                <a:cubicBezTo>
                  <a:pt x="331965" y="44820"/>
                  <a:pt x="348768" y="50736"/>
                  <a:pt x="360189" y="62568"/>
                </a:cubicBezTo>
                <a:cubicBezTo>
                  <a:pt x="371610" y="74399"/>
                  <a:pt x="377321" y="91161"/>
                  <a:pt x="377321" y="112853"/>
                </a:cubicBezTo>
                <a:cubicBezTo>
                  <a:pt x="377321" y="127478"/>
                  <a:pt x="373870" y="139762"/>
                  <a:pt x="366968" y="149704"/>
                </a:cubicBezTo>
                <a:cubicBezTo>
                  <a:pt x="360066" y="159646"/>
                  <a:pt x="350658" y="167164"/>
                  <a:pt x="338744" y="172259"/>
                </a:cubicBezTo>
                <a:cubicBezTo>
                  <a:pt x="326830" y="177353"/>
                  <a:pt x="313149" y="179900"/>
                  <a:pt x="297702" y="179900"/>
                </a:cubicBezTo>
                <a:lnTo>
                  <a:pt x="274778" y="179900"/>
                </a:lnTo>
                <a:lnTo>
                  <a:pt x="274778" y="208740"/>
                </a:lnTo>
                <a:lnTo>
                  <a:pt x="298442" y="208740"/>
                </a:lnTo>
                <a:cubicBezTo>
                  <a:pt x="326214" y="208740"/>
                  <a:pt x="347782" y="214410"/>
                  <a:pt x="363147" y="225748"/>
                </a:cubicBezTo>
                <a:cubicBezTo>
                  <a:pt x="378512" y="237087"/>
                  <a:pt x="386194" y="253603"/>
                  <a:pt x="386194" y="275294"/>
                </a:cubicBezTo>
                <a:cubicBezTo>
                  <a:pt x="386194" y="299615"/>
                  <a:pt x="379744" y="318020"/>
                  <a:pt x="366844" y="330510"/>
                </a:cubicBezTo>
                <a:cubicBezTo>
                  <a:pt x="353944" y="342999"/>
                  <a:pt x="335252" y="349243"/>
                  <a:pt x="310766" y="349243"/>
                </a:cubicBezTo>
                <a:cubicBezTo>
                  <a:pt x="264589" y="349243"/>
                  <a:pt x="238625" y="326976"/>
                  <a:pt x="232874" y="282443"/>
                </a:cubicBezTo>
                <a:lnTo>
                  <a:pt x="201075" y="285894"/>
                </a:lnTo>
                <a:cubicBezTo>
                  <a:pt x="208635" y="345874"/>
                  <a:pt x="245198" y="375865"/>
                  <a:pt x="310766" y="375865"/>
                </a:cubicBezTo>
                <a:cubicBezTo>
                  <a:pt x="344947" y="375865"/>
                  <a:pt x="371405" y="367073"/>
                  <a:pt x="390138" y="349490"/>
                </a:cubicBezTo>
                <a:cubicBezTo>
                  <a:pt x="408872" y="331906"/>
                  <a:pt x="418239" y="307174"/>
                  <a:pt x="418239" y="275294"/>
                </a:cubicBezTo>
                <a:cubicBezTo>
                  <a:pt x="418239" y="253438"/>
                  <a:pt x="411296" y="235156"/>
                  <a:pt x="397410" y="220449"/>
                </a:cubicBezTo>
                <a:cubicBezTo>
                  <a:pt x="383524" y="205741"/>
                  <a:pt x="364256" y="196826"/>
                  <a:pt x="339607" y="193704"/>
                </a:cubicBezTo>
                <a:lnTo>
                  <a:pt x="339607" y="192718"/>
                </a:lnTo>
                <a:cubicBezTo>
                  <a:pt x="361627" y="187952"/>
                  <a:pt x="378717" y="178298"/>
                  <a:pt x="390878" y="163755"/>
                </a:cubicBezTo>
                <a:cubicBezTo>
                  <a:pt x="403038" y="149211"/>
                  <a:pt x="409119" y="131340"/>
                  <a:pt x="409119" y="110142"/>
                </a:cubicBezTo>
                <a:cubicBezTo>
                  <a:pt x="409119" y="81055"/>
                  <a:pt x="400450" y="58500"/>
                  <a:pt x="383113" y="42478"/>
                </a:cubicBezTo>
                <a:cubicBezTo>
                  <a:pt x="365776" y="26456"/>
                  <a:pt x="341414" y="18445"/>
                  <a:pt x="310027" y="18445"/>
                </a:cubicBezTo>
                <a:close/>
                <a:moveTo>
                  <a:pt x="183188" y="0"/>
                </a:moveTo>
                <a:lnTo>
                  <a:pt x="404008" y="0"/>
                </a:lnTo>
                <a:lnTo>
                  <a:pt x="587196" y="183188"/>
                </a:lnTo>
                <a:lnTo>
                  <a:pt x="293598" y="476786"/>
                </a:lnTo>
                <a:lnTo>
                  <a:pt x="0" y="18318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5ED5437A-D707-4395-918D-3487C98CF5D1}"/>
              </a:ext>
            </a:extLst>
          </p:cNvPr>
          <p:cNvSpPr txBox="1"/>
          <p:nvPr/>
        </p:nvSpPr>
        <p:spPr>
          <a:xfrm>
            <a:off x="8532799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结论总结与推广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FFFFC0E9-17EE-4EE8-AF42-1DF133D2AE8E}"/>
              </a:ext>
            </a:extLst>
          </p:cNvPr>
          <p:cNvSpPr/>
          <p:nvPr/>
        </p:nvSpPr>
        <p:spPr>
          <a:xfrm>
            <a:off x="-166255" y="3195865"/>
            <a:ext cx="12358255" cy="1223735"/>
          </a:xfrm>
          <a:prstGeom prst="rect">
            <a:avLst/>
          </a:prstGeom>
          <a:solidFill>
            <a:srgbClr val="0375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: 形状 28">
            <a:extLst>
              <a:ext uri="{FF2B5EF4-FFF2-40B4-BE49-F238E27FC236}">
                <a16:creationId xmlns="" xmlns:a16="http://schemas.microsoft.com/office/drawing/2014/main" id="{E10E9575-A6B7-45CA-B66F-F1039B7576F3}"/>
              </a:ext>
            </a:extLst>
          </p:cNvPr>
          <p:cNvSpPr/>
          <p:nvPr/>
        </p:nvSpPr>
        <p:spPr>
          <a:xfrm>
            <a:off x="9143306" y="6463414"/>
            <a:ext cx="587196" cy="474366"/>
          </a:xfrm>
          <a:custGeom>
            <a:avLst/>
            <a:gdLst>
              <a:gd name="connsiteX0" fmla="*/ 347741 w 587196"/>
              <a:gd name="connsiteY0" fmla="*/ 62613 h 474366"/>
              <a:gd name="connsiteX1" fmla="*/ 347741 w 587196"/>
              <a:gd name="connsiteY1" fmla="*/ 259563 h 474366"/>
              <a:gd name="connsiteX2" fmla="*/ 222521 w 587196"/>
              <a:gd name="connsiteY2" fmla="*/ 259563 h 474366"/>
              <a:gd name="connsiteX3" fmla="*/ 344783 w 587196"/>
              <a:gd name="connsiteY3" fmla="*/ 21201 h 474366"/>
              <a:gd name="connsiteX4" fmla="*/ 191216 w 587196"/>
              <a:gd name="connsiteY4" fmla="*/ 260796 h 474366"/>
              <a:gd name="connsiteX5" fmla="*/ 191216 w 587196"/>
              <a:gd name="connsiteY5" fmla="*/ 285446 h 474366"/>
              <a:gd name="connsiteX6" fmla="*/ 347741 w 587196"/>
              <a:gd name="connsiteY6" fmla="*/ 285446 h 474366"/>
              <a:gd name="connsiteX7" fmla="*/ 347741 w 587196"/>
              <a:gd name="connsiteY7" fmla="*/ 368515 h 474366"/>
              <a:gd name="connsiteX8" fmla="*/ 378553 w 587196"/>
              <a:gd name="connsiteY8" fmla="*/ 368515 h 474366"/>
              <a:gd name="connsiteX9" fmla="*/ 378553 w 587196"/>
              <a:gd name="connsiteY9" fmla="*/ 285446 h 474366"/>
              <a:gd name="connsiteX10" fmla="*/ 425634 w 587196"/>
              <a:gd name="connsiteY10" fmla="*/ 285446 h 474366"/>
              <a:gd name="connsiteX11" fmla="*/ 425634 w 587196"/>
              <a:gd name="connsiteY11" fmla="*/ 259563 h 474366"/>
              <a:gd name="connsiteX12" fmla="*/ 378553 w 587196"/>
              <a:gd name="connsiteY12" fmla="*/ 259563 h 474366"/>
              <a:gd name="connsiteX13" fmla="*/ 378553 w 587196"/>
              <a:gd name="connsiteY13" fmla="*/ 21201 h 474366"/>
              <a:gd name="connsiteX14" fmla="*/ 180768 w 587196"/>
              <a:gd name="connsiteY14" fmla="*/ 0 h 474366"/>
              <a:gd name="connsiteX15" fmla="*/ 406428 w 587196"/>
              <a:gd name="connsiteY15" fmla="*/ 0 h 474366"/>
              <a:gd name="connsiteX16" fmla="*/ 587196 w 587196"/>
              <a:gd name="connsiteY16" fmla="*/ 180768 h 474366"/>
              <a:gd name="connsiteX17" fmla="*/ 293598 w 587196"/>
              <a:gd name="connsiteY17" fmla="*/ 474366 h 474366"/>
              <a:gd name="connsiteX18" fmla="*/ 0 w 587196"/>
              <a:gd name="connsiteY18" fmla="*/ 180768 h 474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87196" h="474366">
                <a:moveTo>
                  <a:pt x="347741" y="62613"/>
                </a:moveTo>
                <a:lnTo>
                  <a:pt x="347741" y="259563"/>
                </a:lnTo>
                <a:lnTo>
                  <a:pt x="222521" y="259563"/>
                </a:lnTo>
                <a:close/>
                <a:moveTo>
                  <a:pt x="344783" y="21201"/>
                </a:moveTo>
                <a:lnTo>
                  <a:pt x="191216" y="260796"/>
                </a:lnTo>
                <a:lnTo>
                  <a:pt x="191216" y="285446"/>
                </a:lnTo>
                <a:lnTo>
                  <a:pt x="347741" y="285446"/>
                </a:lnTo>
                <a:lnTo>
                  <a:pt x="347741" y="368515"/>
                </a:lnTo>
                <a:lnTo>
                  <a:pt x="378553" y="368515"/>
                </a:lnTo>
                <a:lnTo>
                  <a:pt x="378553" y="285446"/>
                </a:lnTo>
                <a:lnTo>
                  <a:pt x="425634" y="285446"/>
                </a:lnTo>
                <a:lnTo>
                  <a:pt x="425634" y="259563"/>
                </a:lnTo>
                <a:lnTo>
                  <a:pt x="378553" y="259563"/>
                </a:lnTo>
                <a:lnTo>
                  <a:pt x="378553" y="21201"/>
                </a:lnTo>
                <a:close/>
                <a:moveTo>
                  <a:pt x="180768" y="0"/>
                </a:moveTo>
                <a:lnTo>
                  <a:pt x="406428" y="0"/>
                </a:lnTo>
                <a:lnTo>
                  <a:pt x="587196" y="180768"/>
                </a:lnTo>
                <a:lnTo>
                  <a:pt x="293598" y="474366"/>
                </a:lnTo>
                <a:lnTo>
                  <a:pt x="0" y="18076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5638E9E0-E550-4F7A-B884-491C857C2613}"/>
              </a:ext>
            </a:extLst>
          </p:cNvPr>
          <p:cNvSpPr txBox="1"/>
          <p:nvPr/>
        </p:nvSpPr>
        <p:spPr>
          <a:xfrm>
            <a:off x="-43540" y="125121"/>
            <a:ext cx="277222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/>
              <a:t>请输入标题</a:t>
            </a: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FD2DCF53-E4AC-4232-8B1A-682995DE74F5}"/>
              </a:ext>
            </a:extLst>
          </p:cNvPr>
          <p:cNvGrpSpPr/>
          <p:nvPr/>
        </p:nvGrpSpPr>
        <p:grpSpPr>
          <a:xfrm>
            <a:off x="2728688" y="1900467"/>
            <a:ext cx="7493000" cy="3985410"/>
            <a:chOff x="2578100" y="2035175"/>
            <a:chExt cx="7493000" cy="3985410"/>
          </a:xfrm>
        </p:grpSpPr>
        <p:sp>
          <p:nvSpPr>
            <p:cNvPr id="2" name="MH_Other_1">
              <a:extLst>
                <a:ext uri="{FF2B5EF4-FFF2-40B4-BE49-F238E27FC236}">
                  <a16:creationId xmlns="" xmlns:a16="http://schemas.microsoft.com/office/drawing/2014/main" id="{2E12AFD5-A703-46B0-BA1E-731E64A3C205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2578100" y="2035175"/>
              <a:ext cx="7493000" cy="1358900"/>
            </a:xfrm>
            <a:custGeom>
              <a:avLst/>
              <a:gdLst>
                <a:gd name="connsiteX0" fmla="*/ 0 w 7493001"/>
                <a:gd name="connsiteY0" fmla="*/ 241300 h 1358900"/>
                <a:gd name="connsiteX1" fmla="*/ 6258234 w 7493001"/>
                <a:gd name="connsiteY1" fmla="*/ 241300 h 1358900"/>
                <a:gd name="connsiteX2" fmla="*/ 6258234 w 7493001"/>
                <a:gd name="connsiteY2" fmla="*/ 1117600 h 1358900"/>
                <a:gd name="connsiteX3" fmla="*/ 0 w 7493001"/>
                <a:gd name="connsiteY3" fmla="*/ 1117600 h 1358900"/>
                <a:gd name="connsiteX4" fmla="*/ 6321535 w 7493001"/>
                <a:gd name="connsiteY4" fmla="*/ 0 h 1358900"/>
                <a:gd name="connsiteX5" fmla="*/ 7493001 w 7493001"/>
                <a:gd name="connsiteY5" fmla="*/ 679450 h 1358900"/>
                <a:gd name="connsiteX6" fmla="*/ 6321535 w 7493001"/>
                <a:gd name="connsiteY6" fmla="*/ 1358900 h 1358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93001" h="1358900">
                  <a:moveTo>
                    <a:pt x="0" y="241300"/>
                  </a:moveTo>
                  <a:lnTo>
                    <a:pt x="6258234" y="241300"/>
                  </a:lnTo>
                  <a:lnTo>
                    <a:pt x="6258234" y="1117600"/>
                  </a:lnTo>
                  <a:lnTo>
                    <a:pt x="0" y="1117600"/>
                  </a:lnTo>
                  <a:close/>
                  <a:moveTo>
                    <a:pt x="6321535" y="0"/>
                  </a:moveTo>
                  <a:lnTo>
                    <a:pt x="7493001" y="679450"/>
                  </a:lnTo>
                  <a:lnTo>
                    <a:pt x="6321535" y="1358900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" name="MH_SubTitle_1">
              <a:extLst>
                <a:ext uri="{FF2B5EF4-FFF2-40B4-BE49-F238E27FC236}">
                  <a16:creationId xmlns="" xmlns:a16="http://schemas.microsoft.com/office/drawing/2014/main" id="{DD23328C-8BC9-4B1B-A7E3-8E5326C68C89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3011489" y="2522539"/>
              <a:ext cx="1558925" cy="420687"/>
            </a:xfrm>
            <a:prstGeom prst="rect">
              <a:avLst/>
            </a:prstGeom>
            <a:solidFill>
              <a:srgbClr val="4472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en-US" altLang="zh-CN" dirty="0">
                  <a:solidFill>
                    <a:srgbClr val="FFFFFF"/>
                  </a:solidFill>
                  <a:ea typeface="黑体" panose="02010609060101010101" pitchFamily="49" charset="-122"/>
                </a:rPr>
                <a:t>LOREM</a:t>
              </a:r>
              <a:endParaRPr lang="zh-CN" altLang="en-US" dirty="0">
                <a:solidFill>
                  <a:srgbClr val="FFFFFF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7" name="MH_Text_1">
              <a:extLst>
                <a:ext uri="{FF2B5EF4-FFF2-40B4-BE49-F238E27FC236}">
                  <a16:creationId xmlns="" xmlns:a16="http://schemas.microsoft.com/office/drawing/2014/main" id="{11456EDA-84D5-4AEB-8E15-5D889F1425B2}"/>
                </a:ext>
              </a:extLst>
            </p:cNvPr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2874881" y="3417085"/>
              <a:ext cx="1866900" cy="260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ea typeface="黑体" panose="02010609060101010101" pitchFamily="49" charset="-122"/>
                </a:rPr>
                <a:t>LOREM IPSUM DOLOR SIT AMET CONSECTETUR ADIPISICING ELIT SED DO</a:t>
              </a:r>
              <a:endParaRPr lang="zh-CN" altLang="en-US" sz="14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8" name="MH_SubTitle_2">
              <a:extLst>
                <a:ext uri="{FF2B5EF4-FFF2-40B4-BE49-F238E27FC236}">
                  <a16:creationId xmlns="" xmlns:a16="http://schemas.microsoft.com/office/drawing/2014/main" id="{01BA1A74-53D4-404F-85F1-5B60F1039117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984750" y="2522539"/>
              <a:ext cx="1557338" cy="420687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en-US" altLang="zh-CN">
                  <a:solidFill>
                    <a:srgbClr val="FFFFFF"/>
                  </a:solidFill>
                  <a:ea typeface="黑体" panose="02010609060101010101" pitchFamily="49" charset="-122"/>
                </a:rPr>
                <a:t>LOREM</a:t>
              </a:r>
              <a:endParaRPr lang="zh-CN" altLang="en-US">
                <a:solidFill>
                  <a:srgbClr val="FFFFFF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22" name="MH_Text_2">
              <a:extLst>
                <a:ext uri="{FF2B5EF4-FFF2-40B4-BE49-F238E27FC236}">
                  <a16:creationId xmlns="" xmlns:a16="http://schemas.microsoft.com/office/drawing/2014/main" id="{6104D960-05C0-4A8A-BECF-59E2620AAF73}"/>
                </a:ext>
              </a:extLst>
            </p:cNvPr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4848144" y="3417085"/>
              <a:ext cx="1866900" cy="260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400">
                  <a:solidFill>
                    <a:schemeClr val="bg1"/>
                  </a:solidFill>
                  <a:ea typeface="黑体" panose="02010609060101010101" pitchFamily="49" charset="-122"/>
                </a:rPr>
                <a:t>LOREM IPSUM DOLOR SIT AMET CONSECTETUR ADIPISICING ELIT SED DO</a:t>
              </a:r>
              <a:endParaRPr lang="zh-CN" altLang="en-US" sz="140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24" name="MH_SubTitle_3">
              <a:extLst>
                <a:ext uri="{FF2B5EF4-FFF2-40B4-BE49-F238E27FC236}">
                  <a16:creationId xmlns="" xmlns:a16="http://schemas.microsoft.com/office/drawing/2014/main" id="{044751C9-5C1C-45BC-A72B-0210F3D22B69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6958014" y="2522539"/>
              <a:ext cx="1557337" cy="42068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en-US" altLang="zh-CN">
                  <a:solidFill>
                    <a:srgbClr val="FFFFFF"/>
                  </a:solidFill>
                  <a:ea typeface="黑体" panose="02010609060101010101" pitchFamily="49" charset="-122"/>
                </a:rPr>
                <a:t>LOREM</a:t>
              </a:r>
              <a:endParaRPr lang="zh-CN" altLang="en-US">
                <a:solidFill>
                  <a:srgbClr val="FFFFFF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26" name="MH_Text_3">
              <a:extLst>
                <a:ext uri="{FF2B5EF4-FFF2-40B4-BE49-F238E27FC236}">
                  <a16:creationId xmlns="" xmlns:a16="http://schemas.microsoft.com/office/drawing/2014/main" id="{4763389F-5F84-4FE8-AC0B-A1E8C5C0EB46}"/>
                </a:ext>
              </a:extLst>
            </p:cNvPr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6819819" y="3417085"/>
              <a:ext cx="1866900" cy="260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400">
                  <a:solidFill>
                    <a:schemeClr val="bg1"/>
                  </a:solidFill>
                  <a:ea typeface="黑体" panose="02010609060101010101" pitchFamily="49" charset="-122"/>
                </a:rPr>
                <a:t>LOREM IPSUM DOLOR SIT AMET CONSECTETUR ADIPISICING ELIT SED DO</a:t>
              </a:r>
              <a:endParaRPr lang="zh-CN" altLang="en-US" sz="140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5193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DBFE84C-A8A2-4995-BDE0-FFA767460D13}"/>
              </a:ext>
            </a:extLst>
          </p:cNvPr>
          <p:cNvGrpSpPr/>
          <p:nvPr/>
        </p:nvGrpSpPr>
        <p:grpSpPr>
          <a:xfrm>
            <a:off x="0" y="-125119"/>
            <a:ext cx="203200" cy="773460"/>
            <a:chOff x="0" y="0"/>
            <a:chExt cx="7910286" cy="6858000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AEAC29F6-4F75-41C3-ACA1-91B8235AC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10286" cy="6857999"/>
            </a:xfrm>
            <a:prstGeom prst="rect">
              <a:avLst/>
            </a:prstGeom>
          </p:spPr>
        </p:pic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B7DBB0E-70C4-4E4E-A6B8-5B23EAA474EC}"/>
                </a:ext>
              </a:extLst>
            </p:cNvPr>
            <p:cNvSpPr/>
            <p:nvPr/>
          </p:nvSpPr>
          <p:spPr>
            <a:xfrm>
              <a:off x="0" y="1743"/>
              <a:ext cx="7910286" cy="6856257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36163659-E02C-4327-BE9F-785C4BCA0A20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476115"/>
            <a:ext cx="12192000" cy="461665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34F3E87-654C-4D8E-BA8F-08D760048A26}"/>
              </a:ext>
            </a:extLst>
          </p:cNvPr>
          <p:cNvSpPr/>
          <p:nvPr/>
        </p:nvSpPr>
        <p:spPr>
          <a:xfrm>
            <a:off x="0" y="6486426"/>
            <a:ext cx="12192000" cy="451354"/>
          </a:xfrm>
          <a:prstGeom prst="rect">
            <a:avLst/>
          </a:prstGeom>
          <a:gradFill>
            <a:gsLst>
              <a:gs pos="94000">
                <a:srgbClr val="199CFF">
                  <a:alpha val="10000"/>
                </a:srgbClr>
              </a:gs>
              <a:gs pos="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矩形 86">
            <a:extLst>
              <a:ext uri="{FF2B5EF4-FFF2-40B4-BE49-F238E27FC236}">
                <a16:creationId xmlns="" xmlns:a16="http://schemas.microsoft.com/office/drawing/2014/main" id="{29AD4253-65AC-4182-8B5C-01B01A09EB46}"/>
              </a:ext>
            </a:extLst>
          </p:cNvPr>
          <p:cNvSpPr/>
          <p:nvPr/>
        </p:nvSpPr>
        <p:spPr>
          <a:xfrm>
            <a:off x="6068312" y="6473694"/>
            <a:ext cx="2461498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1A6D2AC4-AC02-45E9-AED6-71A1BF8FF631}"/>
              </a:ext>
            </a:extLst>
          </p:cNvPr>
          <p:cNvSpPr txBox="1"/>
          <p:nvPr/>
        </p:nvSpPr>
        <p:spPr>
          <a:xfrm>
            <a:off x="-65404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研究背景与现状</a:t>
            </a:r>
          </a:p>
        </p:txBody>
      </p:sp>
      <p:sp>
        <p:nvSpPr>
          <p:cNvPr id="23" name="任意多边形: 形状 22">
            <a:extLst>
              <a:ext uri="{FF2B5EF4-FFF2-40B4-BE49-F238E27FC236}">
                <a16:creationId xmlns="" xmlns:a16="http://schemas.microsoft.com/office/drawing/2014/main" id="{D4B7A1DC-4822-4FB1-92F6-103F7AADF7BB}"/>
              </a:ext>
            </a:extLst>
          </p:cNvPr>
          <p:cNvSpPr/>
          <p:nvPr/>
        </p:nvSpPr>
        <p:spPr>
          <a:xfrm>
            <a:off x="-43540" y="6460994"/>
            <a:ext cx="587196" cy="476786"/>
          </a:xfrm>
          <a:custGeom>
            <a:avLst/>
            <a:gdLst>
              <a:gd name="connsiteX0" fmla="*/ 183188 w 587196"/>
              <a:gd name="connsiteY0" fmla="*/ 0 h 476786"/>
              <a:gd name="connsiteX1" fmla="*/ 404008 w 587196"/>
              <a:gd name="connsiteY1" fmla="*/ 0 h 476786"/>
              <a:gd name="connsiteX2" fmla="*/ 587196 w 587196"/>
              <a:gd name="connsiteY2" fmla="*/ 183188 h 476786"/>
              <a:gd name="connsiteX3" fmla="*/ 413555 w 587196"/>
              <a:gd name="connsiteY3" fmla="*/ 356829 h 476786"/>
              <a:gd name="connsiteX4" fmla="*/ 413555 w 587196"/>
              <a:gd name="connsiteY4" fmla="*/ 344560 h 476786"/>
              <a:gd name="connsiteX5" fmla="*/ 337881 w 587196"/>
              <a:gd name="connsiteY5" fmla="*/ 344560 h 476786"/>
              <a:gd name="connsiteX6" fmla="*/ 337881 w 587196"/>
              <a:gd name="connsiteY6" fmla="*/ 23621 h 476786"/>
              <a:gd name="connsiteX7" fmla="*/ 310520 w 587196"/>
              <a:gd name="connsiteY7" fmla="*/ 23621 h 476786"/>
              <a:gd name="connsiteX8" fmla="*/ 227697 w 587196"/>
              <a:gd name="connsiteY8" fmla="*/ 80315 h 476786"/>
              <a:gd name="connsiteX9" fmla="*/ 227697 w 587196"/>
              <a:gd name="connsiteY9" fmla="*/ 108662 h 476786"/>
              <a:gd name="connsiteX10" fmla="*/ 307069 w 587196"/>
              <a:gd name="connsiteY10" fmla="*/ 55912 h 476786"/>
              <a:gd name="connsiteX11" fmla="*/ 307069 w 587196"/>
              <a:gd name="connsiteY11" fmla="*/ 344560 h 476786"/>
              <a:gd name="connsiteX12" fmla="*/ 218330 w 587196"/>
              <a:gd name="connsiteY12" fmla="*/ 344560 h 476786"/>
              <a:gd name="connsiteX13" fmla="*/ 218330 w 587196"/>
              <a:gd name="connsiteY13" fmla="*/ 370935 h 476786"/>
              <a:gd name="connsiteX14" fmla="*/ 399449 w 587196"/>
              <a:gd name="connsiteY14" fmla="*/ 370935 h 476786"/>
              <a:gd name="connsiteX15" fmla="*/ 293598 w 587196"/>
              <a:gd name="connsiteY15" fmla="*/ 476786 h 476786"/>
              <a:gd name="connsiteX16" fmla="*/ 0 w 587196"/>
              <a:gd name="connsiteY16" fmla="*/ 183188 h 476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7196" h="476786">
                <a:moveTo>
                  <a:pt x="183188" y="0"/>
                </a:moveTo>
                <a:lnTo>
                  <a:pt x="404008" y="0"/>
                </a:lnTo>
                <a:lnTo>
                  <a:pt x="587196" y="183188"/>
                </a:lnTo>
                <a:lnTo>
                  <a:pt x="413555" y="356829"/>
                </a:lnTo>
                <a:lnTo>
                  <a:pt x="413555" y="344560"/>
                </a:lnTo>
                <a:lnTo>
                  <a:pt x="337881" y="344560"/>
                </a:lnTo>
                <a:lnTo>
                  <a:pt x="337881" y="23621"/>
                </a:lnTo>
                <a:lnTo>
                  <a:pt x="310520" y="23621"/>
                </a:lnTo>
                <a:lnTo>
                  <a:pt x="227697" y="80315"/>
                </a:lnTo>
                <a:lnTo>
                  <a:pt x="227697" y="108662"/>
                </a:lnTo>
                <a:lnTo>
                  <a:pt x="307069" y="55912"/>
                </a:lnTo>
                <a:lnTo>
                  <a:pt x="307069" y="344560"/>
                </a:lnTo>
                <a:lnTo>
                  <a:pt x="218330" y="344560"/>
                </a:lnTo>
                <a:lnTo>
                  <a:pt x="218330" y="370935"/>
                </a:lnTo>
                <a:lnTo>
                  <a:pt x="399449" y="370935"/>
                </a:lnTo>
                <a:lnTo>
                  <a:pt x="293598" y="476786"/>
                </a:lnTo>
                <a:lnTo>
                  <a:pt x="0" y="18318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40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CC1E52F1-2BC3-4546-9CE5-9A5F7106590A}"/>
              </a:ext>
            </a:extLst>
          </p:cNvPr>
          <p:cNvSpPr txBox="1"/>
          <p:nvPr/>
        </p:nvSpPr>
        <p:spPr>
          <a:xfrm>
            <a:off x="2408235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研究方法与思路</a:t>
            </a:r>
          </a:p>
        </p:txBody>
      </p:sp>
      <p:sp>
        <p:nvSpPr>
          <p:cNvPr id="25" name="任意多边形: 形状 24">
            <a:extLst>
              <a:ext uri="{FF2B5EF4-FFF2-40B4-BE49-F238E27FC236}">
                <a16:creationId xmlns="" xmlns:a16="http://schemas.microsoft.com/office/drawing/2014/main" id="{6D9430F4-CB40-4429-992F-0C1D60132F4B}"/>
              </a:ext>
            </a:extLst>
          </p:cNvPr>
          <p:cNvSpPr/>
          <p:nvPr/>
        </p:nvSpPr>
        <p:spPr>
          <a:xfrm>
            <a:off x="3018742" y="6460994"/>
            <a:ext cx="587196" cy="476786"/>
          </a:xfrm>
          <a:custGeom>
            <a:avLst/>
            <a:gdLst>
              <a:gd name="connsiteX0" fmla="*/ 183188 w 587196"/>
              <a:gd name="connsiteY0" fmla="*/ 0 h 476786"/>
              <a:gd name="connsiteX1" fmla="*/ 404008 w 587196"/>
              <a:gd name="connsiteY1" fmla="*/ 0 h 476786"/>
              <a:gd name="connsiteX2" fmla="*/ 587196 w 587196"/>
              <a:gd name="connsiteY2" fmla="*/ 183188 h 476786"/>
              <a:gd name="connsiteX3" fmla="*/ 417992 w 587196"/>
              <a:gd name="connsiteY3" fmla="*/ 352392 h 476786"/>
              <a:gd name="connsiteX4" fmla="*/ 417992 w 587196"/>
              <a:gd name="connsiteY4" fmla="*/ 343081 h 476786"/>
              <a:gd name="connsiteX5" fmla="*/ 243473 w 587196"/>
              <a:gd name="connsiteY5" fmla="*/ 343081 h 476786"/>
              <a:gd name="connsiteX6" fmla="*/ 327528 w 587196"/>
              <a:gd name="connsiteY6" fmla="*/ 243496 h 476786"/>
              <a:gd name="connsiteX7" fmla="*/ 381264 w 587196"/>
              <a:gd name="connsiteY7" fmla="*/ 190376 h 476786"/>
              <a:gd name="connsiteX8" fmla="*/ 404928 w 587196"/>
              <a:gd name="connsiteY8" fmla="*/ 151553 h 476786"/>
              <a:gd name="connsiteX9" fmla="*/ 412816 w 587196"/>
              <a:gd name="connsiteY9" fmla="*/ 109895 h 476786"/>
              <a:gd name="connsiteX10" fmla="*/ 386441 w 587196"/>
              <a:gd name="connsiteY10" fmla="*/ 42601 h 476786"/>
              <a:gd name="connsiteX11" fmla="*/ 312985 w 587196"/>
              <a:gd name="connsiteY11" fmla="*/ 18445 h 476786"/>
              <a:gd name="connsiteX12" fmla="*/ 242857 w 587196"/>
              <a:gd name="connsiteY12" fmla="*/ 42355 h 476786"/>
              <a:gd name="connsiteX13" fmla="*/ 211675 w 587196"/>
              <a:gd name="connsiteY13" fmla="*/ 105212 h 476786"/>
              <a:gd name="connsiteX14" fmla="*/ 243226 w 587196"/>
              <a:gd name="connsiteY14" fmla="*/ 109155 h 476786"/>
              <a:gd name="connsiteX15" fmla="*/ 265041 w 587196"/>
              <a:gd name="connsiteY15" fmla="*/ 62198 h 476786"/>
              <a:gd name="connsiteX16" fmla="*/ 312738 w 587196"/>
              <a:gd name="connsiteY16" fmla="*/ 45066 h 476786"/>
              <a:gd name="connsiteX17" fmla="*/ 362777 w 587196"/>
              <a:gd name="connsiteY17" fmla="*/ 62444 h 476786"/>
              <a:gd name="connsiteX18" fmla="*/ 380771 w 587196"/>
              <a:gd name="connsiteY18" fmla="*/ 111867 h 476786"/>
              <a:gd name="connsiteX19" fmla="*/ 363640 w 587196"/>
              <a:gd name="connsiteY19" fmla="*/ 165110 h 476786"/>
              <a:gd name="connsiteX20" fmla="*/ 303618 w 587196"/>
              <a:gd name="connsiteY20" fmla="*/ 227474 h 476786"/>
              <a:gd name="connsiteX21" fmla="*/ 240392 w 587196"/>
              <a:gd name="connsiteY21" fmla="*/ 291933 h 476786"/>
              <a:gd name="connsiteX22" fmla="*/ 207484 w 587196"/>
              <a:gd name="connsiteY22" fmla="*/ 348750 h 476786"/>
              <a:gd name="connsiteX23" fmla="*/ 207484 w 587196"/>
              <a:gd name="connsiteY23" fmla="*/ 370935 h 476786"/>
              <a:gd name="connsiteX24" fmla="*/ 399449 w 587196"/>
              <a:gd name="connsiteY24" fmla="*/ 370935 h 476786"/>
              <a:gd name="connsiteX25" fmla="*/ 293598 w 587196"/>
              <a:gd name="connsiteY25" fmla="*/ 476786 h 476786"/>
              <a:gd name="connsiteX26" fmla="*/ 0 w 587196"/>
              <a:gd name="connsiteY26" fmla="*/ 183188 h 476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87196" h="476786">
                <a:moveTo>
                  <a:pt x="183188" y="0"/>
                </a:moveTo>
                <a:lnTo>
                  <a:pt x="404008" y="0"/>
                </a:lnTo>
                <a:lnTo>
                  <a:pt x="587196" y="183188"/>
                </a:lnTo>
                <a:lnTo>
                  <a:pt x="417992" y="352392"/>
                </a:lnTo>
                <a:lnTo>
                  <a:pt x="417992" y="343081"/>
                </a:lnTo>
                <a:lnTo>
                  <a:pt x="243473" y="343081"/>
                </a:lnTo>
                <a:cubicBezTo>
                  <a:pt x="255140" y="316130"/>
                  <a:pt x="283159" y="282936"/>
                  <a:pt x="327528" y="243496"/>
                </a:cubicBezTo>
                <a:cubicBezTo>
                  <a:pt x="352835" y="220983"/>
                  <a:pt x="370747" y="203276"/>
                  <a:pt x="381264" y="190376"/>
                </a:cubicBezTo>
                <a:cubicBezTo>
                  <a:pt x="391782" y="177476"/>
                  <a:pt x="399670" y="164535"/>
                  <a:pt x="404928" y="151553"/>
                </a:cubicBezTo>
                <a:cubicBezTo>
                  <a:pt x="410187" y="138571"/>
                  <a:pt x="412816" y="124685"/>
                  <a:pt x="412816" y="109895"/>
                </a:cubicBezTo>
                <a:cubicBezTo>
                  <a:pt x="412816" y="81137"/>
                  <a:pt x="404024" y="58706"/>
                  <a:pt x="386441" y="42601"/>
                </a:cubicBezTo>
                <a:cubicBezTo>
                  <a:pt x="368857" y="26497"/>
                  <a:pt x="344372" y="18445"/>
                  <a:pt x="312985" y="18445"/>
                </a:cubicBezTo>
                <a:cubicBezTo>
                  <a:pt x="284556" y="18445"/>
                  <a:pt x="261180" y="26415"/>
                  <a:pt x="242857" y="42355"/>
                </a:cubicBezTo>
                <a:cubicBezTo>
                  <a:pt x="224534" y="58295"/>
                  <a:pt x="214140" y="79247"/>
                  <a:pt x="211675" y="105212"/>
                </a:cubicBezTo>
                <a:lnTo>
                  <a:pt x="243226" y="109155"/>
                </a:lnTo>
                <a:cubicBezTo>
                  <a:pt x="245363" y="89271"/>
                  <a:pt x="252634" y="73619"/>
                  <a:pt x="265041" y="62198"/>
                </a:cubicBezTo>
                <a:cubicBezTo>
                  <a:pt x="277448" y="50777"/>
                  <a:pt x="293347" y="45066"/>
                  <a:pt x="312738" y="45066"/>
                </a:cubicBezTo>
                <a:cubicBezTo>
                  <a:pt x="334101" y="45066"/>
                  <a:pt x="350781" y="50859"/>
                  <a:pt x="362777" y="62444"/>
                </a:cubicBezTo>
                <a:cubicBezTo>
                  <a:pt x="374773" y="74030"/>
                  <a:pt x="380771" y="90504"/>
                  <a:pt x="380771" y="111867"/>
                </a:cubicBezTo>
                <a:cubicBezTo>
                  <a:pt x="380771" y="130436"/>
                  <a:pt x="375061" y="148184"/>
                  <a:pt x="363640" y="165110"/>
                </a:cubicBezTo>
                <a:cubicBezTo>
                  <a:pt x="352219" y="182036"/>
                  <a:pt x="332212" y="202824"/>
                  <a:pt x="303618" y="227474"/>
                </a:cubicBezTo>
                <a:cubicBezTo>
                  <a:pt x="275846" y="251631"/>
                  <a:pt x="254771" y="273117"/>
                  <a:pt x="240392" y="291933"/>
                </a:cubicBezTo>
                <a:cubicBezTo>
                  <a:pt x="226013" y="310749"/>
                  <a:pt x="215044" y="329688"/>
                  <a:pt x="207484" y="348750"/>
                </a:cubicBezTo>
                <a:lnTo>
                  <a:pt x="207484" y="370935"/>
                </a:lnTo>
                <a:lnTo>
                  <a:pt x="399449" y="370935"/>
                </a:lnTo>
                <a:lnTo>
                  <a:pt x="293598" y="476786"/>
                </a:lnTo>
                <a:lnTo>
                  <a:pt x="0" y="18318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F091D9F4-2F14-4B7B-A4CD-FB5B5C6D89E3}"/>
              </a:ext>
            </a:extLst>
          </p:cNvPr>
          <p:cNvSpPr txBox="1"/>
          <p:nvPr/>
        </p:nvSpPr>
        <p:spPr>
          <a:xfrm>
            <a:off x="547051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C85DF"/>
                </a:solidFill>
              </a:rPr>
              <a:t>关键知识与分析</a:t>
            </a:r>
          </a:p>
        </p:txBody>
      </p:sp>
      <p:sp>
        <p:nvSpPr>
          <p:cNvPr id="27" name="任意多边形: 形状 26">
            <a:extLst>
              <a:ext uri="{FF2B5EF4-FFF2-40B4-BE49-F238E27FC236}">
                <a16:creationId xmlns="" xmlns:a16="http://schemas.microsoft.com/office/drawing/2014/main" id="{13E1B126-D9E9-49BA-AFE9-52E4996DD62F}"/>
              </a:ext>
            </a:extLst>
          </p:cNvPr>
          <p:cNvSpPr/>
          <p:nvPr/>
        </p:nvSpPr>
        <p:spPr>
          <a:xfrm>
            <a:off x="6077493" y="6484006"/>
            <a:ext cx="587196" cy="453775"/>
          </a:xfrm>
          <a:custGeom>
            <a:avLst/>
            <a:gdLst>
              <a:gd name="connsiteX0" fmla="*/ 160177 w 587196"/>
              <a:gd name="connsiteY0" fmla="*/ 0 h 453775"/>
              <a:gd name="connsiteX1" fmla="*/ 278214 w 587196"/>
              <a:gd name="connsiteY1" fmla="*/ 0 h 453775"/>
              <a:gd name="connsiteX2" fmla="*/ 270742 w 587196"/>
              <a:gd name="connsiteY2" fmla="*/ 1073 h 453775"/>
              <a:gd name="connsiteX3" fmla="*/ 239652 w 587196"/>
              <a:gd name="connsiteY3" fmla="*/ 17988 h 453775"/>
              <a:gd name="connsiteX4" fmla="*/ 207977 w 587196"/>
              <a:gd name="connsiteY4" fmla="*/ 81708 h 453775"/>
              <a:gd name="connsiteX5" fmla="*/ 239036 w 587196"/>
              <a:gd name="connsiteY5" fmla="*/ 84419 h 453775"/>
              <a:gd name="connsiteX6" fmla="*/ 261097 w 587196"/>
              <a:gd name="connsiteY6" fmla="*/ 37215 h 453775"/>
              <a:gd name="connsiteX7" fmla="*/ 309780 w 587196"/>
              <a:gd name="connsiteY7" fmla="*/ 21809 h 453775"/>
              <a:gd name="connsiteX8" fmla="*/ 360189 w 587196"/>
              <a:gd name="connsiteY8" fmla="*/ 39557 h 453775"/>
              <a:gd name="connsiteX9" fmla="*/ 377321 w 587196"/>
              <a:gd name="connsiteY9" fmla="*/ 89842 h 453775"/>
              <a:gd name="connsiteX10" fmla="*/ 366968 w 587196"/>
              <a:gd name="connsiteY10" fmla="*/ 126693 h 453775"/>
              <a:gd name="connsiteX11" fmla="*/ 338744 w 587196"/>
              <a:gd name="connsiteY11" fmla="*/ 149248 h 453775"/>
              <a:gd name="connsiteX12" fmla="*/ 297702 w 587196"/>
              <a:gd name="connsiteY12" fmla="*/ 156889 h 453775"/>
              <a:gd name="connsiteX13" fmla="*/ 274778 w 587196"/>
              <a:gd name="connsiteY13" fmla="*/ 156889 h 453775"/>
              <a:gd name="connsiteX14" fmla="*/ 274778 w 587196"/>
              <a:gd name="connsiteY14" fmla="*/ 185729 h 453775"/>
              <a:gd name="connsiteX15" fmla="*/ 298442 w 587196"/>
              <a:gd name="connsiteY15" fmla="*/ 185729 h 453775"/>
              <a:gd name="connsiteX16" fmla="*/ 363147 w 587196"/>
              <a:gd name="connsiteY16" fmla="*/ 202737 h 453775"/>
              <a:gd name="connsiteX17" fmla="*/ 386194 w 587196"/>
              <a:gd name="connsiteY17" fmla="*/ 252283 h 453775"/>
              <a:gd name="connsiteX18" fmla="*/ 366844 w 587196"/>
              <a:gd name="connsiteY18" fmla="*/ 307499 h 453775"/>
              <a:gd name="connsiteX19" fmla="*/ 310766 w 587196"/>
              <a:gd name="connsiteY19" fmla="*/ 326232 h 453775"/>
              <a:gd name="connsiteX20" fmla="*/ 232874 w 587196"/>
              <a:gd name="connsiteY20" fmla="*/ 259432 h 453775"/>
              <a:gd name="connsiteX21" fmla="*/ 201075 w 587196"/>
              <a:gd name="connsiteY21" fmla="*/ 262883 h 453775"/>
              <a:gd name="connsiteX22" fmla="*/ 310766 w 587196"/>
              <a:gd name="connsiteY22" fmla="*/ 352854 h 453775"/>
              <a:gd name="connsiteX23" fmla="*/ 390138 w 587196"/>
              <a:gd name="connsiteY23" fmla="*/ 326479 h 453775"/>
              <a:gd name="connsiteX24" fmla="*/ 418239 w 587196"/>
              <a:gd name="connsiteY24" fmla="*/ 252283 h 453775"/>
              <a:gd name="connsiteX25" fmla="*/ 397410 w 587196"/>
              <a:gd name="connsiteY25" fmla="*/ 197438 h 453775"/>
              <a:gd name="connsiteX26" fmla="*/ 339607 w 587196"/>
              <a:gd name="connsiteY26" fmla="*/ 170693 h 453775"/>
              <a:gd name="connsiteX27" fmla="*/ 339607 w 587196"/>
              <a:gd name="connsiteY27" fmla="*/ 169707 h 453775"/>
              <a:gd name="connsiteX28" fmla="*/ 390878 w 587196"/>
              <a:gd name="connsiteY28" fmla="*/ 140744 h 453775"/>
              <a:gd name="connsiteX29" fmla="*/ 409119 w 587196"/>
              <a:gd name="connsiteY29" fmla="*/ 87131 h 453775"/>
              <a:gd name="connsiteX30" fmla="*/ 383113 w 587196"/>
              <a:gd name="connsiteY30" fmla="*/ 19467 h 453775"/>
              <a:gd name="connsiteX31" fmla="*/ 351839 w 587196"/>
              <a:gd name="connsiteY31" fmla="*/ 1443 h 453775"/>
              <a:gd name="connsiteX32" fmla="*/ 341802 w 587196"/>
              <a:gd name="connsiteY32" fmla="*/ 0 h 453775"/>
              <a:gd name="connsiteX33" fmla="*/ 427019 w 587196"/>
              <a:gd name="connsiteY33" fmla="*/ 0 h 453775"/>
              <a:gd name="connsiteX34" fmla="*/ 587196 w 587196"/>
              <a:gd name="connsiteY34" fmla="*/ 160177 h 453775"/>
              <a:gd name="connsiteX35" fmla="*/ 293598 w 587196"/>
              <a:gd name="connsiteY35" fmla="*/ 453775 h 453775"/>
              <a:gd name="connsiteX36" fmla="*/ 0 w 587196"/>
              <a:gd name="connsiteY36" fmla="*/ 160177 h 453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87196" h="453775">
                <a:moveTo>
                  <a:pt x="160177" y="0"/>
                </a:moveTo>
                <a:lnTo>
                  <a:pt x="278214" y="0"/>
                </a:lnTo>
                <a:lnTo>
                  <a:pt x="270742" y="1073"/>
                </a:lnTo>
                <a:cubicBezTo>
                  <a:pt x="259013" y="4832"/>
                  <a:pt x="248649" y="10470"/>
                  <a:pt x="239652" y="17988"/>
                </a:cubicBezTo>
                <a:cubicBezTo>
                  <a:pt x="221658" y="33024"/>
                  <a:pt x="211100" y="54264"/>
                  <a:pt x="207977" y="81708"/>
                </a:cubicBezTo>
                <a:lnTo>
                  <a:pt x="239036" y="84419"/>
                </a:lnTo>
                <a:cubicBezTo>
                  <a:pt x="241172" y="63220"/>
                  <a:pt x="248526" y="47486"/>
                  <a:pt x="261097" y="37215"/>
                </a:cubicBezTo>
                <a:cubicBezTo>
                  <a:pt x="273669" y="26944"/>
                  <a:pt x="289896" y="21809"/>
                  <a:pt x="309780" y="21809"/>
                </a:cubicBezTo>
                <a:cubicBezTo>
                  <a:pt x="331965" y="21809"/>
                  <a:pt x="348768" y="27725"/>
                  <a:pt x="360189" y="39557"/>
                </a:cubicBezTo>
                <a:cubicBezTo>
                  <a:pt x="371610" y="51388"/>
                  <a:pt x="377321" y="68150"/>
                  <a:pt x="377321" y="89842"/>
                </a:cubicBezTo>
                <a:cubicBezTo>
                  <a:pt x="377321" y="104467"/>
                  <a:pt x="373870" y="116751"/>
                  <a:pt x="366968" y="126693"/>
                </a:cubicBezTo>
                <a:cubicBezTo>
                  <a:pt x="360066" y="136635"/>
                  <a:pt x="350658" y="144153"/>
                  <a:pt x="338744" y="149248"/>
                </a:cubicBezTo>
                <a:cubicBezTo>
                  <a:pt x="326830" y="154342"/>
                  <a:pt x="313149" y="156889"/>
                  <a:pt x="297702" y="156889"/>
                </a:cubicBezTo>
                <a:lnTo>
                  <a:pt x="274778" y="156889"/>
                </a:lnTo>
                <a:lnTo>
                  <a:pt x="274778" y="185729"/>
                </a:lnTo>
                <a:lnTo>
                  <a:pt x="298442" y="185729"/>
                </a:lnTo>
                <a:cubicBezTo>
                  <a:pt x="326214" y="185729"/>
                  <a:pt x="347782" y="191399"/>
                  <a:pt x="363147" y="202737"/>
                </a:cubicBezTo>
                <a:cubicBezTo>
                  <a:pt x="378512" y="214076"/>
                  <a:pt x="386194" y="230592"/>
                  <a:pt x="386194" y="252283"/>
                </a:cubicBezTo>
                <a:cubicBezTo>
                  <a:pt x="386194" y="276604"/>
                  <a:pt x="379744" y="295009"/>
                  <a:pt x="366844" y="307499"/>
                </a:cubicBezTo>
                <a:cubicBezTo>
                  <a:pt x="353944" y="319988"/>
                  <a:pt x="335252" y="326232"/>
                  <a:pt x="310766" y="326232"/>
                </a:cubicBezTo>
                <a:cubicBezTo>
                  <a:pt x="264589" y="326232"/>
                  <a:pt x="238625" y="303965"/>
                  <a:pt x="232874" y="259432"/>
                </a:cubicBezTo>
                <a:lnTo>
                  <a:pt x="201075" y="262883"/>
                </a:lnTo>
                <a:cubicBezTo>
                  <a:pt x="208635" y="322863"/>
                  <a:pt x="245198" y="352854"/>
                  <a:pt x="310766" y="352854"/>
                </a:cubicBezTo>
                <a:cubicBezTo>
                  <a:pt x="344947" y="352854"/>
                  <a:pt x="371405" y="344062"/>
                  <a:pt x="390138" y="326479"/>
                </a:cubicBezTo>
                <a:cubicBezTo>
                  <a:pt x="408872" y="308895"/>
                  <a:pt x="418239" y="284163"/>
                  <a:pt x="418239" y="252283"/>
                </a:cubicBezTo>
                <a:cubicBezTo>
                  <a:pt x="418239" y="230427"/>
                  <a:pt x="411296" y="212145"/>
                  <a:pt x="397410" y="197438"/>
                </a:cubicBezTo>
                <a:cubicBezTo>
                  <a:pt x="383524" y="182730"/>
                  <a:pt x="364256" y="173815"/>
                  <a:pt x="339607" y="170693"/>
                </a:cubicBezTo>
                <a:lnTo>
                  <a:pt x="339607" y="169707"/>
                </a:lnTo>
                <a:cubicBezTo>
                  <a:pt x="361627" y="164941"/>
                  <a:pt x="378717" y="155287"/>
                  <a:pt x="390878" y="140744"/>
                </a:cubicBezTo>
                <a:cubicBezTo>
                  <a:pt x="403038" y="126200"/>
                  <a:pt x="409119" y="108329"/>
                  <a:pt x="409119" y="87131"/>
                </a:cubicBezTo>
                <a:cubicBezTo>
                  <a:pt x="409119" y="58044"/>
                  <a:pt x="400450" y="35489"/>
                  <a:pt x="383113" y="19467"/>
                </a:cubicBezTo>
                <a:cubicBezTo>
                  <a:pt x="374445" y="11456"/>
                  <a:pt x="364020" y="5448"/>
                  <a:pt x="351839" y="1443"/>
                </a:cubicBezTo>
                <a:lnTo>
                  <a:pt x="341802" y="0"/>
                </a:lnTo>
                <a:lnTo>
                  <a:pt x="427019" y="0"/>
                </a:lnTo>
                <a:lnTo>
                  <a:pt x="587196" y="160177"/>
                </a:lnTo>
                <a:lnTo>
                  <a:pt x="293598" y="453775"/>
                </a:lnTo>
                <a:lnTo>
                  <a:pt x="0" y="160177"/>
                </a:lnTo>
                <a:close/>
              </a:path>
            </a:pathLst>
          </a:custGeom>
          <a:solidFill>
            <a:srgbClr val="0C8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5ED5437A-D707-4395-918D-3487C98CF5D1}"/>
              </a:ext>
            </a:extLst>
          </p:cNvPr>
          <p:cNvSpPr txBox="1"/>
          <p:nvPr/>
        </p:nvSpPr>
        <p:spPr>
          <a:xfrm>
            <a:off x="8532799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结论总结与推广</a:t>
            </a:r>
          </a:p>
        </p:txBody>
      </p:sp>
      <p:sp>
        <p:nvSpPr>
          <p:cNvPr id="29" name="任意多边形: 形状 28">
            <a:extLst>
              <a:ext uri="{FF2B5EF4-FFF2-40B4-BE49-F238E27FC236}">
                <a16:creationId xmlns="" xmlns:a16="http://schemas.microsoft.com/office/drawing/2014/main" id="{01001DA5-A9CD-4AC2-B187-0DF0B31072F1}"/>
              </a:ext>
            </a:extLst>
          </p:cNvPr>
          <p:cNvSpPr/>
          <p:nvPr/>
        </p:nvSpPr>
        <p:spPr>
          <a:xfrm>
            <a:off x="9143306" y="6460994"/>
            <a:ext cx="587196" cy="476786"/>
          </a:xfrm>
          <a:custGeom>
            <a:avLst/>
            <a:gdLst>
              <a:gd name="connsiteX0" fmla="*/ 347741 w 587196"/>
              <a:gd name="connsiteY0" fmla="*/ 65033 h 476786"/>
              <a:gd name="connsiteX1" fmla="*/ 347741 w 587196"/>
              <a:gd name="connsiteY1" fmla="*/ 261983 h 476786"/>
              <a:gd name="connsiteX2" fmla="*/ 222521 w 587196"/>
              <a:gd name="connsiteY2" fmla="*/ 261983 h 476786"/>
              <a:gd name="connsiteX3" fmla="*/ 344783 w 587196"/>
              <a:gd name="connsiteY3" fmla="*/ 23621 h 476786"/>
              <a:gd name="connsiteX4" fmla="*/ 191216 w 587196"/>
              <a:gd name="connsiteY4" fmla="*/ 263216 h 476786"/>
              <a:gd name="connsiteX5" fmla="*/ 191216 w 587196"/>
              <a:gd name="connsiteY5" fmla="*/ 287866 h 476786"/>
              <a:gd name="connsiteX6" fmla="*/ 347741 w 587196"/>
              <a:gd name="connsiteY6" fmla="*/ 287866 h 476786"/>
              <a:gd name="connsiteX7" fmla="*/ 347741 w 587196"/>
              <a:gd name="connsiteY7" fmla="*/ 370935 h 476786"/>
              <a:gd name="connsiteX8" fmla="*/ 378553 w 587196"/>
              <a:gd name="connsiteY8" fmla="*/ 370935 h 476786"/>
              <a:gd name="connsiteX9" fmla="*/ 378553 w 587196"/>
              <a:gd name="connsiteY9" fmla="*/ 287866 h 476786"/>
              <a:gd name="connsiteX10" fmla="*/ 425634 w 587196"/>
              <a:gd name="connsiteY10" fmla="*/ 287866 h 476786"/>
              <a:gd name="connsiteX11" fmla="*/ 425634 w 587196"/>
              <a:gd name="connsiteY11" fmla="*/ 261983 h 476786"/>
              <a:gd name="connsiteX12" fmla="*/ 378553 w 587196"/>
              <a:gd name="connsiteY12" fmla="*/ 261983 h 476786"/>
              <a:gd name="connsiteX13" fmla="*/ 378553 w 587196"/>
              <a:gd name="connsiteY13" fmla="*/ 23621 h 476786"/>
              <a:gd name="connsiteX14" fmla="*/ 183188 w 587196"/>
              <a:gd name="connsiteY14" fmla="*/ 0 h 476786"/>
              <a:gd name="connsiteX15" fmla="*/ 404008 w 587196"/>
              <a:gd name="connsiteY15" fmla="*/ 0 h 476786"/>
              <a:gd name="connsiteX16" fmla="*/ 587196 w 587196"/>
              <a:gd name="connsiteY16" fmla="*/ 183188 h 476786"/>
              <a:gd name="connsiteX17" fmla="*/ 293598 w 587196"/>
              <a:gd name="connsiteY17" fmla="*/ 476786 h 476786"/>
              <a:gd name="connsiteX18" fmla="*/ 0 w 587196"/>
              <a:gd name="connsiteY18" fmla="*/ 183188 h 476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87196" h="476786">
                <a:moveTo>
                  <a:pt x="347741" y="65033"/>
                </a:moveTo>
                <a:lnTo>
                  <a:pt x="347741" y="261983"/>
                </a:lnTo>
                <a:lnTo>
                  <a:pt x="222521" y="261983"/>
                </a:lnTo>
                <a:close/>
                <a:moveTo>
                  <a:pt x="344783" y="23621"/>
                </a:moveTo>
                <a:lnTo>
                  <a:pt x="191216" y="263216"/>
                </a:lnTo>
                <a:lnTo>
                  <a:pt x="191216" y="287866"/>
                </a:lnTo>
                <a:lnTo>
                  <a:pt x="347741" y="287866"/>
                </a:lnTo>
                <a:lnTo>
                  <a:pt x="347741" y="370935"/>
                </a:lnTo>
                <a:lnTo>
                  <a:pt x="378553" y="370935"/>
                </a:lnTo>
                <a:lnTo>
                  <a:pt x="378553" y="287866"/>
                </a:lnTo>
                <a:lnTo>
                  <a:pt x="425634" y="287866"/>
                </a:lnTo>
                <a:lnTo>
                  <a:pt x="425634" y="261983"/>
                </a:lnTo>
                <a:lnTo>
                  <a:pt x="378553" y="261983"/>
                </a:lnTo>
                <a:lnTo>
                  <a:pt x="378553" y="23621"/>
                </a:lnTo>
                <a:close/>
                <a:moveTo>
                  <a:pt x="183188" y="0"/>
                </a:moveTo>
                <a:lnTo>
                  <a:pt x="404008" y="0"/>
                </a:lnTo>
                <a:lnTo>
                  <a:pt x="587196" y="183188"/>
                </a:lnTo>
                <a:lnTo>
                  <a:pt x="293598" y="476786"/>
                </a:lnTo>
                <a:lnTo>
                  <a:pt x="0" y="18318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2BDB6997-D589-46AB-A0D8-BFCD87BBD495}"/>
              </a:ext>
            </a:extLst>
          </p:cNvPr>
          <p:cNvSpPr txBox="1"/>
          <p:nvPr/>
        </p:nvSpPr>
        <p:spPr>
          <a:xfrm>
            <a:off x="-43540" y="125121"/>
            <a:ext cx="277222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/>
              <a:t>请输入标题</a:t>
            </a: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8DEA7C49-FB9B-4BA2-9091-C122654696E0}"/>
              </a:ext>
            </a:extLst>
          </p:cNvPr>
          <p:cNvGrpSpPr/>
          <p:nvPr/>
        </p:nvGrpSpPr>
        <p:grpSpPr>
          <a:xfrm>
            <a:off x="3067050" y="1922161"/>
            <a:ext cx="6057901" cy="3013679"/>
            <a:chOff x="3067050" y="2392218"/>
            <a:chExt cx="6057901" cy="3013679"/>
          </a:xfrm>
        </p:grpSpPr>
        <p:cxnSp>
          <p:nvCxnSpPr>
            <p:cNvPr id="31" name="MH_Other_1">
              <a:extLst>
                <a:ext uri="{FF2B5EF4-FFF2-40B4-BE49-F238E27FC236}">
                  <a16:creationId xmlns="" xmlns:a16="http://schemas.microsoft.com/office/drawing/2014/main" id="{91885A04-BB01-4A76-94BC-248705223312}"/>
                </a:ext>
              </a:extLst>
            </p:cNvPr>
            <p:cNvCxnSpPr/>
            <p:nvPr>
              <p:custDataLst>
                <p:tags r:id="rId1"/>
              </p:custDataLst>
            </p:nvPr>
          </p:nvCxnSpPr>
          <p:spPr>
            <a:xfrm>
              <a:off x="3067050" y="4747934"/>
              <a:ext cx="6057900" cy="0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MH_SubTitle_1">
              <a:extLst>
                <a:ext uri="{FF2B5EF4-FFF2-40B4-BE49-F238E27FC236}">
                  <a16:creationId xmlns="" xmlns:a16="http://schemas.microsoft.com/office/drawing/2014/main" id="{7F4BF41D-DDFA-498F-B091-E1C95E64ED6F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3148115" y="2392218"/>
              <a:ext cx="1420156" cy="1756066"/>
            </a:xfrm>
            <a:prstGeom prst="rect">
              <a:avLst/>
            </a:prstGeom>
            <a:solidFill>
              <a:srgbClr val="4472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r>
                <a:rPr lang="da-DK" altLang="zh-CN" sz="1600" dirty="0">
                  <a:solidFill>
                    <a:srgbClr val="FEFFFF"/>
                  </a:solidFill>
                </a:rPr>
                <a:t>LOREM IPSUM DOLOR SIT AMET</a:t>
              </a:r>
              <a:endParaRPr lang="zh-CN" altLang="en-US" sz="1600" dirty="0">
                <a:solidFill>
                  <a:srgbClr val="FEFFFF"/>
                </a:solidFill>
              </a:endParaRPr>
            </a:p>
          </p:txBody>
        </p:sp>
        <p:cxnSp>
          <p:nvCxnSpPr>
            <p:cNvPr id="33" name="MH_Other_2">
              <a:extLst>
                <a:ext uri="{FF2B5EF4-FFF2-40B4-BE49-F238E27FC236}">
                  <a16:creationId xmlns="" xmlns:a16="http://schemas.microsoft.com/office/drawing/2014/main" id="{A53B19C0-2AF1-4EE4-B74A-12970F9D0569}"/>
                </a:ext>
              </a:extLst>
            </p:cNvPr>
            <p:cNvCxnSpPr/>
            <p:nvPr>
              <p:custDataLst>
                <p:tags r:id="rId3"/>
              </p:custDataLst>
            </p:nvPr>
          </p:nvCxnSpPr>
          <p:spPr>
            <a:xfrm flipV="1">
              <a:off x="3858193" y="4185225"/>
              <a:ext cx="0" cy="562710"/>
            </a:xfrm>
            <a:prstGeom prst="straightConnector1">
              <a:avLst/>
            </a:prstGeom>
            <a:ln>
              <a:solidFill>
                <a:schemeClr val="accent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MH_Other_3">
              <a:extLst>
                <a:ext uri="{FF2B5EF4-FFF2-40B4-BE49-F238E27FC236}">
                  <a16:creationId xmlns="" xmlns:a16="http://schemas.microsoft.com/office/drawing/2014/main" id="{71D889D4-9BDD-4468-A209-485A9AAC4E83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flipH="1">
              <a:off x="3733564" y="4341950"/>
              <a:ext cx="249261" cy="24926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rgbClr val="FEFFFF"/>
                  </a:solidFill>
                </a:rPr>
                <a:t>A</a:t>
              </a:r>
              <a:endParaRPr lang="zh-CN" altLang="en-US" dirty="0">
                <a:solidFill>
                  <a:srgbClr val="FEFFFF"/>
                </a:solidFill>
              </a:endParaRPr>
            </a:p>
          </p:txBody>
        </p:sp>
        <p:sp>
          <p:nvSpPr>
            <p:cNvPr id="35" name="MH_SubTitle_2">
              <a:extLst>
                <a:ext uri="{FF2B5EF4-FFF2-40B4-BE49-F238E27FC236}">
                  <a16:creationId xmlns="" xmlns:a16="http://schemas.microsoft.com/office/drawing/2014/main" id="{4CBBE05F-A1AA-447E-AC54-E80F4628A57A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390542" y="2392218"/>
              <a:ext cx="1420156" cy="1756066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r>
                <a:rPr lang="da-DK" altLang="zh-CN" sz="1600" dirty="0">
                  <a:solidFill>
                    <a:srgbClr val="FEFFFF"/>
                  </a:solidFill>
                </a:rPr>
                <a:t>LOREM IPSUM DOLOR SIT AMET</a:t>
              </a:r>
              <a:endParaRPr lang="zh-CN" altLang="en-US" sz="1600" dirty="0">
                <a:solidFill>
                  <a:srgbClr val="FEFFFF"/>
                </a:solidFill>
              </a:endParaRPr>
            </a:p>
          </p:txBody>
        </p:sp>
        <p:cxnSp>
          <p:nvCxnSpPr>
            <p:cNvPr id="37" name="MH_Other_4">
              <a:extLst>
                <a:ext uri="{FF2B5EF4-FFF2-40B4-BE49-F238E27FC236}">
                  <a16:creationId xmlns="" xmlns:a16="http://schemas.microsoft.com/office/drawing/2014/main" id="{7F373C69-BCE7-4811-8E7D-70398F703320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V="1">
              <a:off x="6100620" y="4185225"/>
              <a:ext cx="0" cy="562710"/>
            </a:xfrm>
            <a:prstGeom prst="straightConnector1">
              <a:avLst/>
            </a:prstGeom>
            <a:solidFill>
              <a:srgbClr val="199CFF"/>
            </a:solidFill>
            <a:ln>
              <a:solidFill>
                <a:srgbClr val="199CFF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MH_Other_5">
              <a:extLst>
                <a:ext uri="{FF2B5EF4-FFF2-40B4-BE49-F238E27FC236}">
                  <a16:creationId xmlns="" xmlns:a16="http://schemas.microsoft.com/office/drawing/2014/main" id="{C198C713-62D7-4340-943C-4B8055B1D5AF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 flipH="1">
              <a:off x="5975991" y="4341950"/>
              <a:ext cx="249261" cy="249261"/>
            </a:xfrm>
            <a:prstGeom prst="ellipse">
              <a:avLst/>
            </a:prstGeom>
            <a:solidFill>
              <a:srgbClr val="199C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rgbClr val="FEFFFF"/>
                  </a:solidFill>
                </a:rPr>
                <a:t>B</a:t>
              </a:r>
              <a:endParaRPr lang="zh-CN" altLang="en-US" dirty="0">
                <a:solidFill>
                  <a:srgbClr val="FEFFFF"/>
                </a:solidFill>
              </a:endParaRPr>
            </a:p>
          </p:txBody>
        </p:sp>
        <p:sp>
          <p:nvSpPr>
            <p:cNvPr id="41" name="MH_SubTitle_3">
              <a:extLst>
                <a:ext uri="{FF2B5EF4-FFF2-40B4-BE49-F238E27FC236}">
                  <a16:creationId xmlns="" xmlns:a16="http://schemas.microsoft.com/office/drawing/2014/main" id="{59317804-EA7B-4647-B842-0FE1A817FBAB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7632969" y="2392218"/>
              <a:ext cx="1420156" cy="175606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r>
                <a:rPr lang="da-DK" altLang="zh-CN" sz="1600" dirty="0">
                  <a:solidFill>
                    <a:srgbClr val="FEFFFF"/>
                  </a:solidFill>
                </a:rPr>
                <a:t>LOREM IPSUM DOLOR SIT AMET</a:t>
              </a:r>
              <a:endParaRPr lang="zh-CN" altLang="en-US" sz="1600" dirty="0">
                <a:solidFill>
                  <a:srgbClr val="FEFFFF"/>
                </a:solidFill>
              </a:endParaRPr>
            </a:p>
          </p:txBody>
        </p:sp>
        <p:cxnSp>
          <p:nvCxnSpPr>
            <p:cNvPr id="42" name="MH_Other_6">
              <a:extLst>
                <a:ext uri="{FF2B5EF4-FFF2-40B4-BE49-F238E27FC236}">
                  <a16:creationId xmlns="" xmlns:a16="http://schemas.microsoft.com/office/drawing/2014/main" id="{A9895E61-BD62-4767-B37C-F7329F565B8B}"/>
                </a:ext>
              </a:extLst>
            </p:cNvPr>
            <p:cNvCxnSpPr/>
            <p:nvPr>
              <p:custDataLst>
                <p:tags r:id="rId9"/>
              </p:custDataLst>
            </p:nvPr>
          </p:nvCxnSpPr>
          <p:spPr>
            <a:xfrm flipV="1">
              <a:off x="8343047" y="4185225"/>
              <a:ext cx="0" cy="562710"/>
            </a:xfrm>
            <a:prstGeom prst="straightConnector1">
              <a:avLst/>
            </a:prstGeom>
            <a:ln>
              <a:solidFill>
                <a:schemeClr val="accent3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MH_Other_7">
              <a:extLst>
                <a:ext uri="{FF2B5EF4-FFF2-40B4-BE49-F238E27FC236}">
                  <a16:creationId xmlns="" xmlns:a16="http://schemas.microsoft.com/office/drawing/2014/main" id="{D77A46D3-37AB-46B8-A89A-A9C86AC40E0E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 flipH="1">
              <a:off x="8218418" y="4341950"/>
              <a:ext cx="249261" cy="24926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rgbClr val="FEFFFF"/>
                  </a:solidFill>
                </a:rPr>
                <a:t>C</a:t>
              </a:r>
              <a:endParaRPr lang="zh-CN" altLang="en-US" dirty="0">
                <a:solidFill>
                  <a:srgbClr val="FEFFFF"/>
                </a:solidFill>
              </a:endParaRPr>
            </a:p>
          </p:txBody>
        </p:sp>
        <p:sp>
          <p:nvSpPr>
            <p:cNvPr id="44" name="MH_Title_1">
              <a:extLst>
                <a:ext uri="{FF2B5EF4-FFF2-40B4-BE49-F238E27FC236}">
                  <a16:creationId xmlns="" xmlns:a16="http://schemas.microsoft.com/office/drawing/2014/main" id="{92999C53-FD46-469F-9C67-06BA989922A1}"/>
                </a:ext>
              </a:extLst>
            </p:cNvPr>
            <p:cNvSpPr txBox="1"/>
            <p:nvPr>
              <p:custDataLst>
                <p:tags r:id="rId11"/>
              </p:custDataLst>
            </p:nvPr>
          </p:nvSpPr>
          <p:spPr>
            <a:xfrm>
              <a:off x="3116456" y="4828047"/>
              <a:ext cx="6008495" cy="577850"/>
            </a:xfrm>
            <a:prstGeom prst="rect">
              <a:avLst/>
            </a:prstGeom>
            <a:noFill/>
          </p:spPr>
          <p:txBody>
            <a:bodyPr wrap="square" rtlCol="0" anchor="ctr">
              <a:normAutofit fontScale="92500" lnSpcReduction="10000"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400" dirty="0"/>
                <a:t>LOREM IPSUM DOLOR</a:t>
              </a:r>
              <a:endParaRPr lang="zh-CN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488579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DBFE84C-A8A2-4995-BDE0-FFA767460D13}"/>
              </a:ext>
            </a:extLst>
          </p:cNvPr>
          <p:cNvGrpSpPr/>
          <p:nvPr/>
        </p:nvGrpSpPr>
        <p:grpSpPr>
          <a:xfrm>
            <a:off x="0" y="-125119"/>
            <a:ext cx="203200" cy="773460"/>
            <a:chOff x="0" y="0"/>
            <a:chExt cx="7910286" cy="6858000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AEAC29F6-4F75-41C3-ACA1-91B8235AC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10286" cy="6857999"/>
            </a:xfrm>
            <a:prstGeom prst="rect">
              <a:avLst/>
            </a:prstGeom>
          </p:spPr>
        </p:pic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B7DBB0E-70C4-4E4E-A6B8-5B23EAA474EC}"/>
                </a:ext>
              </a:extLst>
            </p:cNvPr>
            <p:cNvSpPr/>
            <p:nvPr/>
          </p:nvSpPr>
          <p:spPr>
            <a:xfrm>
              <a:off x="0" y="1743"/>
              <a:ext cx="7910286" cy="6856257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36163659-E02C-4327-BE9F-785C4BCA0A20}"/>
              </a:ext>
            </a:extLst>
          </p:cNvPr>
          <p:cNvPicPr>
            <a:picLocks noChangeAspect="1"/>
          </p:cNvPicPr>
          <p:nvPr/>
        </p:nvPicPr>
        <p:blipFill>
          <a:blip r:embed="rId20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476115"/>
            <a:ext cx="12192000" cy="461665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34F3E87-654C-4D8E-BA8F-08D760048A26}"/>
              </a:ext>
            </a:extLst>
          </p:cNvPr>
          <p:cNvSpPr/>
          <p:nvPr/>
        </p:nvSpPr>
        <p:spPr>
          <a:xfrm>
            <a:off x="0" y="6486426"/>
            <a:ext cx="12192000" cy="451354"/>
          </a:xfrm>
          <a:prstGeom prst="rect">
            <a:avLst/>
          </a:prstGeom>
          <a:gradFill>
            <a:gsLst>
              <a:gs pos="94000">
                <a:srgbClr val="199CFF">
                  <a:alpha val="10000"/>
                </a:srgbClr>
              </a:gs>
              <a:gs pos="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矩形 86">
            <a:extLst>
              <a:ext uri="{FF2B5EF4-FFF2-40B4-BE49-F238E27FC236}">
                <a16:creationId xmlns="" xmlns:a16="http://schemas.microsoft.com/office/drawing/2014/main" id="{29AD4253-65AC-4182-8B5C-01B01A09EB46}"/>
              </a:ext>
            </a:extLst>
          </p:cNvPr>
          <p:cNvSpPr/>
          <p:nvPr/>
        </p:nvSpPr>
        <p:spPr>
          <a:xfrm>
            <a:off x="6068312" y="6473694"/>
            <a:ext cx="2461498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1A6D2AC4-AC02-45E9-AED6-71A1BF8FF631}"/>
              </a:ext>
            </a:extLst>
          </p:cNvPr>
          <p:cNvSpPr txBox="1"/>
          <p:nvPr/>
        </p:nvSpPr>
        <p:spPr>
          <a:xfrm>
            <a:off x="-65404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研究背景与现状</a:t>
            </a:r>
          </a:p>
        </p:txBody>
      </p:sp>
      <p:sp>
        <p:nvSpPr>
          <p:cNvPr id="23" name="任意多边形: 形状 22">
            <a:extLst>
              <a:ext uri="{FF2B5EF4-FFF2-40B4-BE49-F238E27FC236}">
                <a16:creationId xmlns="" xmlns:a16="http://schemas.microsoft.com/office/drawing/2014/main" id="{D4B7A1DC-4822-4FB1-92F6-103F7AADF7BB}"/>
              </a:ext>
            </a:extLst>
          </p:cNvPr>
          <p:cNvSpPr/>
          <p:nvPr/>
        </p:nvSpPr>
        <p:spPr>
          <a:xfrm>
            <a:off x="-43540" y="6460994"/>
            <a:ext cx="587196" cy="476786"/>
          </a:xfrm>
          <a:custGeom>
            <a:avLst/>
            <a:gdLst>
              <a:gd name="connsiteX0" fmla="*/ 183188 w 587196"/>
              <a:gd name="connsiteY0" fmla="*/ 0 h 476786"/>
              <a:gd name="connsiteX1" fmla="*/ 404008 w 587196"/>
              <a:gd name="connsiteY1" fmla="*/ 0 h 476786"/>
              <a:gd name="connsiteX2" fmla="*/ 587196 w 587196"/>
              <a:gd name="connsiteY2" fmla="*/ 183188 h 476786"/>
              <a:gd name="connsiteX3" fmla="*/ 413555 w 587196"/>
              <a:gd name="connsiteY3" fmla="*/ 356829 h 476786"/>
              <a:gd name="connsiteX4" fmla="*/ 413555 w 587196"/>
              <a:gd name="connsiteY4" fmla="*/ 344560 h 476786"/>
              <a:gd name="connsiteX5" fmla="*/ 337881 w 587196"/>
              <a:gd name="connsiteY5" fmla="*/ 344560 h 476786"/>
              <a:gd name="connsiteX6" fmla="*/ 337881 w 587196"/>
              <a:gd name="connsiteY6" fmla="*/ 23621 h 476786"/>
              <a:gd name="connsiteX7" fmla="*/ 310520 w 587196"/>
              <a:gd name="connsiteY7" fmla="*/ 23621 h 476786"/>
              <a:gd name="connsiteX8" fmla="*/ 227697 w 587196"/>
              <a:gd name="connsiteY8" fmla="*/ 80315 h 476786"/>
              <a:gd name="connsiteX9" fmla="*/ 227697 w 587196"/>
              <a:gd name="connsiteY9" fmla="*/ 108662 h 476786"/>
              <a:gd name="connsiteX10" fmla="*/ 307069 w 587196"/>
              <a:gd name="connsiteY10" fmla="*/ 55912 h 476786"/>
              <a:gd name="connsiteX11" fmla="*/ 307069 w 587196"/>
              <a:gd name="connsiteY11" fmla="*/ 344560 h 476786"/>
              <a:gd name="connsiteX12" fmla="*/ 218330 w 587196"/>
              <a:gd name="connsiteY12" fmla="*/ 344560 h 476786"/>
              <a:gd name="connsiteX13" fmla="*/ 218330 w 587196"/>
              <a:gd name="connsiteY13" fmla="*/ 370935 h 476786"/>
              <a:gd name="connsiteX14" fmla="*/ 399449 w 587196"/>
              <a:gd name="connsiteY14" fmla="*/ 370935 h 476786"/>
              <a:gd name="connsiteX15" fmla="*/ 293598 w 587196"/>
              <a:gd name="connsiteY15" fmla="*/ 476786 h 476786"/>
              <a:gd name="connsiteX16" fmla="*/ 0 w 587196"/>
              <a:gd name="connsiteY16" fmla="*/ 183188 h 476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7196" h="476786">
                <a:moveTo>
                  <a:pt x="183188" y="0"/>
                </a:moveTo>
                <a:lnTo>
                  <a:pt x="404008" y="0"/>
                </a:lnTo>
                <a:lnTo>
                  <a:pt x="587196" y="183188"/>
                </a:lnTo>
                <a:lnTo>
                  <a:pt x="413555" y="356829"/>
                </a:lnTo>
                <a:lnTo>
                  <a:pt x="413555" y="344560"/>
                </a:lnTo>
                <a:lnTo>
                  <a:pt x="337881" y="344560"/>
                </a:lnTo>
                <a:lnTo>
                  <a:pt x="337881" y="23621"/>
                </a:lnTo>
                <a:lnTo>
                  <a:pt x="310520" y="23621"/>
                </a:lnTo>
                <a:lnTo>
                  <a:pt x="227697" y="80315"/>
                </a:lnTo>
                <a:lnTo>
                  <a:pt x="227697" y="108662"/>
                </a:lnTo>
                <a:lnTo>
                  <a:pt x="307069" y="55912"/>
                </a:lnTo>
                <a:lnTo>
                  <a:pt x="307069" y="344560"/>
                </a:lnTo>
                <a:lnTo>
                  <a:pt x="218330" y="344560"/>
                </a:lnTo>
                <a:lnTo>
                  <a:pt x="218330" y="370935"/>
                </a:lnTo>
                <a:lnTo>
                  <a:pt x="399449" y="370935"/>
                </a:lnTo>
                <a:lnTo>
                  <a:pt x="293598" y="476786"/>
                </a:lnTo>
                <a:lnTo>
                  <a:pt x="0" y="18318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40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CC1E52F1-2BC3-4546-9CE5-9A5F7106590A}"/>
              </a:ext>
            </a:extLst>
          </p:cNvPr>
          <p:cNvSpPr txBox="1"/>
          <p:nvPr/>
        </p:nvSpPr>
        <p:spPr>
          <a:xfrm>
            <a:off x="2408235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研究方法与思路</a:t>
            </a:r>
          </a:p>
        </p:txBody>
      </p:sp>
      <p:sp>
        <p:nvSpPr>
          <p:cNvPr id="25" name="任意多边形: 形状 24">
            <a:extLst>
              <a:ext uri="{FF2B5EF4-FFF2-40B4-BE49-F238E27FC236}">
                <a16:creationId xmlns="" xmlns:a16="http://schemas.microsoft.com/office/drawing/2014/main" id="{6D9430F4-CB40-4429-992F-0C1D60132F4B}"/>
              </a:ext>
            </a:extLst>
          </p:cNvPr>
          <p:cNvSpPr/>
          <p:nvPr/>
        </p:nvSpPr>
        <p:spPr>
          <a:xfrm>
            <a:off x="3018742" y="6460994"/>
            <a:ext cx="587196" cy="476786"/>
          </a:xfrm>
          <a:custGeom>
            <a:avLst/>
            <a:gdLst>
              <a:gd name="connsiteX0" fmla="*/ 183188 w 587196"/>
              <a:gd name="connsiteY0" fmla="*/ 0 h 476786"/>
              <a:gd name="connsiteX1" fmla="*/ 404008 w 587196"/>
              <a:gd name="connsiteY1" fmla="*/ 0 h 476786"/>
              <a:gd name="connsiteX2" fmla="*/ 587196 w 587196"/>
              <a:gd name="connsiteY2" fmla="*/ 183188 h 476786"/>
              <a:gd name="connsiteX3" fmla="*/ 417992 w 587196"/>
              <a:gd name="connsiteY3" fmla="*/ 352392 h 476786"/>
              <a:gd name="connsiteX4" fmla="*/ 417992 w 587196"/>
              <a:gd name="connsiteY4" fmla="*/ 343081 h 476786"/>
              <a:gd name="connsiteX5" fmla="*/ 243473 w 587196"/>
              <a:gd name="connsiteY5" fmla="*/ 343081 h 476786"/>
              <a:gd name="connsiteX6" fmla="*/ 327528 w 587196"/>
              <a:gd name="connsiteY6" fmla="*/ 243496 h 476786"/>
              <a:gd name="connsiteX7" fmla="*/ 381264 w 587196"/>
              <a:gd name="connsiteY7" fmla="*/ 190376 h 476786"/>
              <a:gd name="connsiteX8" fmla="*/ 404928 w 587196"/>
              <a:gd name="connsiteY8" fmla="*/ 151553 h 476786"/>
              <a:gd name="connsiteX9" fmla="*/ 412816 w 587196"/>
              <a:gd name="connsiteY9" fmla="*/ 109895 h 476786"/>
              <a:gd name="connsiteX10" fmla="*/ 386441 w 587196"/>
              <a:gd name="connsiteY10" fmla="*/ 42601 h 476786"/>
              <a:gd name="connsiteX11" fmla="*/ 312985 w 587196"/>
              <a:gd name="connsiteY11" fmla="*/ 18445 h 476786"/>
              <a:gd name="connsiteX12" fmla="*/ 242857 w 587196"/>
              <a:gd name="connsiteY12" fmla="*/ 42355 h 476786"/>
              <a:gd name="connsiteX13" fmla="*/ 211675 w 587196"/>
              <a:gd name="connsiteY13" fmla="*/ 105212 h 476786"/>
              <a:gd name="connsiteX14" fmla="*/ 243226 w 587196"/>
              <a:gd name="connsiteY14" fmla="*/ 109155 h 476786"/>
              <a:gd name="connsiteX15" fmla="*/ 265041 w 587196"/>
              <a:gd name="connsiteY15" fmla="*/ 62198 h 476786"/>
              <a:gd name="connsiteX16" fmla="*/ 312738 w 587196"/>
              <a:gd name="connsiteY16" fmla="*/ 45066 h 476786"/>
              <a:gd name="connsiteX17" fmla="*/ 362777 w 587196"/>
              <a:gd name="connsiteY17" fmla="*/ 62444 h 476786"/>
              <a:gd name="connsiteX18" fmla="*/ 380771 w 587196"/>
              <a:gd name="connsiteY18" fmla="*/ 111867 h 476786"/>
              <a:gd name="connsiteX19" fmla="*/ 363640 w 587196"/>
              <a:gd name="connsiteY19" fmla="*/ 165110 h 476786"/>
              <a:gd name="connsiteX20" fmla="*/ 303618 w 587196"/>
              <a:gd name="connsiteY20" fmla="*/ 227474 h 476786"/>
              <a:gd name="connsiteX21" fmla="*/ 240392 w 587196"/>
              <a:gd name="connsiteY21" fmla="*/ 291933 h 476786"/>
              <a:gd name="connsiteX22" fmla="*/ 207484 w 587196"/>
              <a:gd name="connsiteY22" fmla="*/ 348750 h 476786"/>
              <a:gd name="connsiteX23" fmla="*/ 207484 w 587196"/>
              <a:gd name="connsiteY23" fmla="*/ 370935 h 476786"/>
              <a:gd name="connsiteX24" fmla="*/ 399449 w 587196"/>
              <a:gd name="connsiteY24" fmla="*/ 370935 h 476786"/>
              <a:gd name="connsiteX25" fmla="*/ 293598 w 587196"/>
              <a:gd name="connsiteY25" fmla="*/ 476786 h 476786"/>
              <a:gd name="connsiteX26" fmla="*/ 0 w 587196"/>
              <a:gd name="connsiteY26" fmla="*/ 183188 h 476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87196" h="476786">
                <a:moveTo>
                  <a:pt x="183188" y="0"/>
                </a:moveTo>
                <a:lnTo>
                  <a:pt x="404008" y="0"/>
                </a:lnTo>
                <a:lnTo>
                  <a:pt x="587196" y="183188"/>
                </a:lnTo>
                <a:lnTo>
                  <a:pt x="417992" y="352392"/>
                </a:lnTo>
                <a:lnTo>
                  <a:pt x="417992" y="343081"/>
                </a:lnTo>
                <a:lnTo>
                  <a:pt x="243473" y="343081"/>
                </a:lnTo>
                <a:cubicBezTo>
                  <a:pt x="255140" y="316130"/>
                  <a:pt x="283159" y="282936"/>
                  <a:pt x="327528" y="243496"/>
                </a:cubicBezTo>
                <a:cubicBezTo>
                  <a:pt x="352835" y="220983"/>
                  <a:pt x="370747" y="203276"/>
                  <a:pt x="381264" y="190376"/>
                </a:cubicBezTo>
                <a:cubicBezTo>
                  <a:pt x="391782" y="177476"/>
                  <a:pt x="399670" y="164535"/>
                  <a:pt x="404928" y="151553"/>
                </a:cubicBezTo>
                <a:cubicBezTo>
                  <a:pt x="410187" y="138571"/>
                  <a:pt x="412816" y="124685"/>
                  <a:pt x="412816" y="109895"/>
                </a:cubicBezTo>
                <a:cubicBezTo>
                  <a:pt x="412816" y="81137"/>
                  <a:pt x="404024" y="58706"/>
                  <a:pt x="386441" y="42601"/>
                </a:cubicBezTo>
                <a:cubicBezTo>
                  <a:pt x="368857" y="26497"/>
                  <a:pt x="344372" y="18445"/>
                  <a:pt x="312985" y="18445"/>
                </a:cubicBezTo>
                <a:cubicBezTo>
                  <a:pt x="284556" y="18445"/>
                  <a:pt x="261180" y="26415"/>
                  <a:pt x="242857" y="42355"/>
                </a:cubicBezTo>
                <a:cubicBezTo>
                  <a:pt x="224534" y="58295"/>
                  <a:pt x="214140" y="79247"/>
                  <a:pt x="211675" y="105212"/>
                </a:cubicBezTo>
                <a:lnTo>
                  <a:pt x="243226" y="109155"/>
                </a:lnTo>
                <a:cubicBezTo>
                  <a:pt x="245363" y="89271"/>
                  <a:pt x="252634" y="73619"/>
                  <a:pt x="265041" y="62198"/>
                </a:cubicBezTo>
                <a:cubicBezTo>
                  <a:pt x="277448" y="50777"/>
                  <a:pt x="293347" y="45066"/>
                  <a:pt x="312738" y="45066"/>
                </a:cubicBezTo>
                <a:cubicBezTo>
                  <a:pt x="334101" y="45066"/>
                  <a:pt x="350781" y="50859"/>
                  <a:pt x="362777" y="62444"/>
                </a:cubicBezTo>
                <a:cubicBezTo>
                  <a:pt x="374773" y="74030"/>
                  <a:pt x="380771" y="90504"/>
                  <a:pt x="380771" y="111867"/>
                </a:cubicBezTo>
                <a:cubicBezTo>
                  <a:pt x="380771" y="130436"/>
                  <a:pt x="375061" y="148184"/>
                  <a:pt x="363640" y="165110"/>
                </a:cubicBezTo>
                <a:cubicBezTo>
                  <a:pt x="352219" y="182036"/>
                  <a:pt x="332212" y="202824"/>
                  <a:pt x="303618" y="227474"/>
                </a:cubicBezTo>
                <a:cubicBezTo>
                  <a:pt x="275846" y="251631"/>
                  <a:pt x="254771" y="273117"/>
                  <a:pt x="240392" y="291933"/>
                </a:cubicBezTo>
                <a:cubicBezTo>
                  <a:pt x="226013" y="310749"/>
                  <a:pt x="215044" y="329688"/>
                  <a:pt x="207484" y="348750"/>
                </a:cubicBezTo>
                <a:lnTo>
                  <a:pt x="207484" y="370935"/>
                </a:lnTo>
                <a:lnTo>
                  <a:pt x="399449" y="370935"/>
                </a:lnTo>
                <a:lnTo>
                  <a:pt x="293598" y="476786"/>
                </a:lnTo>
                <a:lnTo>
                  <a:pt x="0" y="18318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F091D9F4-2F14-4B7B-A4CD-FB5B5C6D89E3}"/>
              </a:ext>
            </a:extLst>
          </p:cNvPr>
          <p:cNvSpPr txBox="1"/>
          <p:nvPr/>
        </p:nvSpPr>
        <p:spPr>
          <a:xfrm>
            <a:off x="547051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C85DF"/>
                </a:solidFill>
              </a:rPr>
              <a:t>关键知识与分析</a:t>
            </a:r>
          </a:p>
        </p:txBody>
      </p:sp>
      <p:sp>
        <p:nvSpPr>
          <p:cNvPr id="27" name="任意多边形: 形状 26">
            <a:extLst>
              <a:ext uri="{FF2B5EF4-FFF2-40B4-BE49-F238E27FC236}">
                <a16:creationId xmlns="" xmlns:a16="http://schemas.microsoft.com/office/drawing/2014/main" id="{13E1B126-D9E9-49BA-AFE9-52E4996DD62F}"/>
              </a:ext>
            </a:extLst>
          </p:cNvPr>
          <p:cNvSpPr/>
          <p:nvPr/>
        </p:nvSpPr>
        <p:spPr>
          <a:xfrm>
            <a:off x="6077493" y="6484006"/>
            <a:ext cx="587196" cy="453775"/>
          </a:xfrm>
          <a:custGeom>
            <a:avLst/>
            <a:gdLst>
              <a:gd name="connsiteX0" fmla="*/ 160177 w 587196"/>
              <a:gd name="connsiteY0" fmla="*/ 0 h 453775"/>
              <a:gd name="connsiteX1" fmla="*/ 278214 w 587196"/>
              <a:gd name="connsiteY1" fmla="*/ 0 h 453775"/>
              <a:gd name="connsiteX2" fmla="*/ 270742 w 587196"/>
              <a:gd name="connsiteY2" fmla="*/ 1073 h 453775"/>
              <a:gd name="connsiteX3" fmla="*/ 239652 w 587196"/>
              <a:gd name="connsiteY3" fmla="*/ 17988 h 453775"/>
              <a:gd name="connsiteX4" fmla="*/ 207977 w 587196"/>
              <a:gd name="connsiteY4" fmla="*/ 81708 h 453775"/>
              <a:gd name="connsiteX5" fmla="*/ 239036 w 587196"/>
              <a:gd name="connsiteY5" fmla="*/ 84419 h 453775"/>
              <a:gd name="connsiteX6" fmla="*/ 261097 w 587196"/>
              <a:gd name="connsiteY6" fmla="*/ 37215 h 453775"/>
              <a:gd name="connsiteX7" fmla="*/ 309780 w 587196"/>
              <a:gd name="connsiteY7" fmla="*/ 21809 h 453775"/>
              <a:gd name="connsiteX8" fmla="*/ 360189 w 587196"/>
              <a:gd name="connsiteY8" fmla="*/ 39557 h 453775"/>
              <a:gd name="connsiteX9" fmla="*/ 377321 w 587196"/>
              <a:gd name="connsiteY9" fmla="*/ 89842 h 453775"/>
              <a:gd name="connsiteX10" fmla="*/ 366968 w 587196"/>
              <a:gd name="connsiteY10" fmla="*/ 126693 h 453775"/>
              <a:gd name="connsiteX11" fmla="*/ 338744 w 587196"/>
              <a:gd name="connsiteY11" fmla="*/ 149248 h 453775"/>
              <a:gd name="connsiteX12" fmla="*/ 297702 w 587196"/>
              <a:gd name="connsiteY12" fmla="*/ 156889 h 453775"/>
              <a:gd name="connsiteX13" fmla="*/ 274778 w 587196"/>
              <a:gd name="connsiteY13" fmla="*/ 156889 h 453775"/>
              <a:gd name="connsiteX14" fmla="*/ 274778 w 587196"/>
              <a:gd name="connsiteY14" fmla="*/ 185729 h 453775"/>
              <a:gd name="connsiteX15" fmla="*/ 298442 w 587196"/>
              <a:gd name="connsiteY15" fmla="*/ 185729 h 453775"/>
              <a:gd name="connsiteX16" fmla="*/ 363147 w 587196"/>
              <a:gd name="connsiteY16" fmla="*/ 202737 h 453775"/>
              <a:gd name="connsiteX17" fmla="*/ 386194 w 587196"/>
              <a:gd name="connsiteY17" fmla="*/ 252283 h 453775"/>
              <a:gd name="connsiteX18" fmla="*/ 366844 w 587196"/>
              <a:gd name="connsiteY18" fmla="*/ 307499 h 453775"/>
              <a:gd name="connsiteX19" fmla="*/ 310766 w 587196"/>
              <a:gd name="connsiteY19" fmla="*/ 326232 h 453775"/>
              <a:gd name="connsiteX20" fmla="*/ 232874 w 587196"/>
              <a:gd name="connsiteY20" fmla="*/ 259432 h 453775"/>
              <a:gd name="connsiteX21" fmla="*/ 201075 w 587196"/>
              <a:gd name="connsiteY21" fmla="*/ 262883 h 453775"/>
              <a:gd name="connsiteX22" fmla="*/ 310766 w 587196"/>
              <a:gd name="connsiteY22" fmla="*/ 352854 h 453775"/>
              <a:gd name="connsiteX23" fmla="*/ 390138 w 587196"/>
              <a:gd name="connsiteY23" fmla="*/ 326479 h 453775"/>
              <a:gd name="connsiteX24" fmla="*/ 418239 w 587196"/>
              <a:gd name="connsiteY24" fmla="*/ 252283 h 453775"/>
              <a:gd name="connsiteX25" fmla="*/ 397410 w 587196"/>
              <a:gd name="connsiteY25" fmla="*/ 197438 h 453775"/>
              <a:gd name="connsiteX26" fmla="*/ 339607 w 587196"/>
              <a:gd name="connsiteY26" fmla="*/ 170693 h 453775"/>
              <a:gd name="connsiteX27" fmla="*/ 339607 w 587196"/>
              <a:gd name="connsiteY27" fmla="*/ 169707 h 453775"/>
              <a:gd name="connsiteX28" fmla="*/ 390878 w 587196"/>
              <a:gd name="connsiteY28" fmla="*/ 140744 h 453775"/>
              <a:gd name="connsiteX29" fmla="*/ 409119 w 587196"/>
              <a:gd name="connsiteY29" fmla="*/ 87131 h 453775"/>
              <a:gd name="connsiteX30" fmla="*/ 383113 w 587196"/>
              <a:gd name="connsiteY30" fmla="*/ 19467 h 453775"/>
              <a:gd name="connsiteX31" fmla="*/ 351839 w 587196"/>
              <a:gd name="connsiteY31" fmla="*/ 1443 h 453775"/>
              <a:gd name="connsiteX32" fmla="*/ 341802 w 587196"/>
              <a:gd name="connsiteY32" fmla="*/ 0 h 453775"/>
              <a:gd name="connsiteX33" fmla="*/ 427019 w 587196"/>
              <a:gd name="connsiteY33" fmla="*/ 0 h 453775"/>
              <a:gd name="connsiteX34" fmla="*/ 587196 w 587196"/>
              <a:gd name="connsiteY34" fmla="*/ 160177 h 453775"/>
              <a:gd name="connsiteX35" fmla="*/ 293598 w 587196"/>
              <a:gd name="connsiteY35" fmla="*/ 453775 h 453775"/>
              <a:gd name="connsiteX36" fmla="*/ 0 w 587196"/>
              <a:gd name="connsiteY36" fmla="*/ 160177 h 453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87196" h="453775">
                <a:moveTo>
                  <a:pt x="160177" y="0"/>
                </a:moveTo>
                <a:lnTo>
                  <a:pt x="278214" y="0"/>
                </a:lnTo>
                <a:lnTo>
                  <a:pt x="270742" y="1073"/>
                </a:lnTo>
                <a:cubicBezTo>
                  <a:pt x="259013" y="4832"/>
                  <a:pt x="248649" y="10470"/>
                  <a:pt x="239652" y="17988"/>
                </a:cubicBezTo>
                <a:cubicBezTo>
                  <a:pt x="221658" y="33024"/>
                  <a:pt x="211100" y="54264"/>
                  <a:pt x="207977" y="81708"/>
                </a:cubicBezTo>
                <a:lnTo>
                  <a:pt x="239036" y="84419"/>
                </a:lnTo>
                <a:cubicBezTo>
                  <a:pt x="241172" y="63220"/>
                  <a:pt x="248526" y="47486"/>
                  <a:pt x="261097" y="37215"/>
                </a:cubicBezTo>
                <a:cubicBezTo>
                  <a:pt x="273669" y="26944"/>
                  <a:pt x="289896" y="21809"/>
                  <a:pt x="309780" y="21809"/>
                </a:cubicBezTo>
                <a:cubicBezTo>
                  <a:pt x="331965" y="21809"/>
                  <a:pt x="348768" y="27725"/>
                  <a:pt x="360189" y="39557"/>
                </a:cubicBezTo>
                <a:cubicBezTo>
                  <a:pt x="371610" y="51388"/>
                  <a:pt x="377321" y="68150"/>
                  <a:pt x="377321" y="89842"/>
                </a:cubicBezTo>
                <a:cubicBezTo>
                  <a:pt x="377321" y="104467"/>
                  <a:pt x="373870" y="116751"/>
                  <a:pt x="366968" y="126693"/>
                </a:cubicBezTo>
                <a:cubicBezTo>
                  <a:pt x="360066" y="136635"/>
                  <a:pt x="350658" y="144153"/>
                  <a:pt x="338744" y="149248"/>
                </a:cubicBezTo>
                <a:cubicBezTo>
                  <a:pt x="326830" y="154342"/>
                  <a:pt x="313149" y="156889"/>
                  <a:pt x="297702" y="156889"/>
                </a:cubicBezTo>
                <a:lnTo>
                  <a:pt x="274778" y="156889"/>
                </a:lnTo>
                <a:lnTo>
                  <a:pt x="274778" y="185729"/>
                </a:lnTo>
                <a:lnTo>
                  <a:pt x="298442" y="185729"/>
                </a:lnTo>
                <a:cubicBezTo>
                  <a:pt x="326214" y="185729"/>
                  <a:pt x="347782" y="191399"/>
                  <a:pt x="363147" y="202737"/>
                </a:cubicBezTo>
                <a:cubicBezTo>
                  <a:pt x="378512" y="214076"/>
                  <a:pt x="386194" y="230592"/>
                  <a:pt x="386194" y="252283"/>
                </a:cubicBezTo>
                <a:cubicBezTo>
                  <a:pt x="386194" y="276604"/>
                  <a:pt x="379744" y="295009"/>
                  <a:pt x="366844" y="307499"/>
                </a:cubicBezTo>
                <a:cubicBezTo>
                  <a:pt x="353944" y="319988"/>
                  <a:pt x="335252" y="326232"/>
                  <a:pt x="310766" y="326232"/>
                </a:cubicBezTo>
                <a:cubicBezTo>
                  <a:pt x="264589" y="326232"/>
                  <a:pt x="238625" y="303965"/>
                  <a:pt x="232874" y="259432"/>
                </a:cubicBezTo>
                <a:lnTo>
                  <a:pt x="201075" y="262883"/>
                </a:lnTo>
                <a:cubicBezTo>
                  <a:pt x="208635" y="322863"/>
                  <a:pt x="245198" y="352854"/>
                  <a:pt x="310766" y="352854"/>
                </a:cubicBezTo>
                <a:cubicBezTo>
                  <a:pt x="344947" y="352854"/>
                  <a:pt x="371405" y="344062"/>
                  <a:pt x="390138" y="326479"/>
                </a:cubicBezTo>
                <a:cubicBezTo>
                  <a:pt x="408872" y="308895"/>
                  <a:pt x="418239" y="284163"/>
                  <a:pt x="418239" y="252283"/>
                </a:cubicBezTo>
                <a:cubicBezTo>
                  <a:pt x="418239" y="230427"/>
                  <a:pt x="411296" y="212145"/>
                  <a:pt x="397410" y="197438"/>
                </a:cubicBezTo>
                <a:cubicBezTo>
                  <a:pt x="383524" y="182730"/>
                  <a:pt x="364256" y="173815"/>
                  <a:pt x="339607" y="170693"/>
                </a:cubicBezTo>
                <a:lnTo>
                  <a:pt x="339607" y="169707"/>
                </a:lnTo>
                <a:cubicBezTo>
                  <a:pt x="361627" y="164941"/>
                  <a:pt x="378717" y="155287"/>
                  <a:pt x="390878" y="140744"/>
                </a:cubicBezTo>
                <a:cubicBezTo>
                  <a:pt x="403038" y="126200"/>
                  <a:pt x="409119" y="108329"/>
                  <a:pt x="409119" y="87131"/>
                </a:cubicBezTo>
                <a:cubicBezTo>
                  <a:pt x="409119" y="58044"/>
                  <a:pt x="400450" y="35489"/>
                  <a:pt x="383113" y="19467"/>
                </a:cubicBezTo>
                <a:cubicBezTo>
                  <a:pt x="374445" y="11456"/>
                  <a:pt x="364020" y="5448"/>
                  <a:pt x="351839" y="1443"/>
                </a:cubicBezTo>
                <a:lnTo>
                  <a:pt x="341802" y="0"/>
                </a:lnTo>
                <a:lnTo>
                  <a:pt x="427019" y="0"/>
                </a:lnTo>
                <a:lnTo>
                  <a:pt x="587196" y="160177"/>
                </a:lnTo>
                <a:lnTo>
                  <a:pt x="293598" y="453775"/>
                </a:lnTo>
                <a:lnTo>
                  <a:pt x="0" y="160177"/>
                </a:lnTo>
                <a:close/>
              </a:path>
            </a:pathLst>
          </a:custGeom>
          <a:solidFill>
            <a:srgbClr val="0C8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5ED5437A-D707-4395-918D-3487C98CF5D1}"/>
              </a:ext>
            </a:extLst>
          </p:cNvPr>
          <p:cNvSpPr txBox="1"/>
          <p:nvPr/>
        </p:nvSpPr>
        <p:spPr>
          <a:xfrm>
            <a:off x="8532799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结论总结与推广</a:t>
            </a:r>
          </a:p>
        </p:txBody>
      </p:sp>
      <p:sp>
        <p:nvSpPr>
          <p:cNvPr id="29" name="任意多边形: 形状 28">
            <a:extLst>
              <a:ext uri="{FF2B5EF4-FFF2-40B4-BE49-F238E27FC236}">
                <a16:creationId xmlns="" xmlns:a16="http://schemas.microsoft.com/office/drawing/2014/main" id="{01001DA5-A9CD-4AC2-B187-0DF0B31072F1}"/>
              </a:ext>
            </a:extLst>
          </p:cNvPr>
          <p:cNvSpPr/>
          <p:nvPr/>
        </p:nvSpPr>
        <p:spPr>
          <a:xfrm>
            <a:off x="9143306" y="6460994"/>
            <a:ext cx="587196" cy="476786"/>
          </a:xfrm>
          <a:custGeom>
            <a:avLst/>
            <a:gdLst>
              <a:gd name="connsiteX0" fmla="*/ 347741 w 587196"/>
              <a:gd name="connsiteY0" fmla="*/ 65033 h 476786"/>
              <a:gd name="connsiteX1" fmla="*/ 347741 w 587196"/>
              <a:gd name="connsiteY1" fmla="*/ 261983 h 476786"/>
              <a:gd name="connsiteX2" fmla="*/ 222521 w 587196"/>
              <a:gd name="connsiteY2" fmla="*/ 261983 h 476786"/>
              <a:gd name="connsiteX3" fmla="*/ 344783 w 587196"/>
              <a:gd name="connsiteY3" fmla="*/ 23621 h 476786"/>
              <a:gd name="connsiteX4" fmla="*/ 191216 w 587196"/>
              <a:gd name="connsiteY4" fmla="*/ 263216 h 476786"/>
              <a:gd name="connsiteX5" fmla="*/ 191216 w 587196"/>
              <a:gd name="connsiteY5" fmla="*/ 287866 h 476786"/>
              <a:gd name="connsiteX6" fmla="*/ 347741 w 587196"/>
              <a:gd name="connsiteY6" fmla="*/ 287866 h 476786"/>
              <a:gd name="connsiteX7" fmla="*/ 347741 w 587196"/>
              <a:gd name="connsiteY7" fmla="*/ 370935 h 476786"/>
              <a:gd name="connsiteX8" fmla="*/ 378553 w 587196"/>
              <a:gd name="connsiteY8" fmla="*/ 370935 h 476786"/>
              <a:gd name="connsiteX9" fmla="*/ 378553 w 587196"/>
              <a:gd name="connsiteY9" fmla="*/ 287866 h 476786"/>
              <a:gd name="connsiteX10" fmla="*/ 425634 w 587196"/>
              <a:gd name="connsiteY10" fmla="*/ 287866 h 476786"/>
              <a:gd name="connsiteX11" fmla="*/ 425634 w 587196"/>
              <a:gd name="connsiteY11" fmla="*/ 261983 h 476786"/>
              <a:gd name="connsiteX12" fmla="*/ 378553 w 587196"/>
              <a:gd name="connsiteY12" fmla="*/ 261983 h 476786"/>
              <a:gd name="connsiteX13" fmla="*/ 378553 w 587196"/>
              <a:gd name="connsiteY13" fmla="*/ 23621 h 476786"/>
              <a:gd name="connsiteX14" fmla="*/ 183188 w 587196"/>
              <a:gd name="connsiteY14" fmla="*/ 0 h 476786"/>
              <a:gd name="connsiteX15" fmla="*/ 404008 w 587196"/>
              <a:gd name="connsiteY15" fmla="*/ 0 h 476786"/>
              <a:gd name="connsiteX16" fmla="*/ 587196 w 587196"/>
              <a:gd name="connsiteY16" fmla="*/ 183188 h 476786"/>
              <a:gd name="connsiteX17" fmla="*/ 293598 w 587196"/>
              <a:gd name="connsiteY17" fmla="*/ 476786 h 476786"/>
              <a:gd name="connsiteX18" fmla="*/ 0 w 587196"/>
              <a:gd name="connsiteY18" fmla="*/ 183188 h 476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87196" h="476786">
                <a:moveTo>
                  <a:pt x="347741" y="65033"/>
                </a:moveTo>
                <a:lnTo>
                  <a:pt x="347741" y="261983"/>
                </a:lnTo>
                <a:lnTo>
                  <a:pt x="222521" y="261983"/>
                </a:lnTo>
                <a:close/>
                <a:moveTo>
                  <a:pt x="344783" y="23621"/>
                </a:moveTo>
                <a:lnTo>
                  <a:pt x="191216" y="263216"/>
                </a:lnTo>
                <a:lnTo>
                  <a:pt x="191216" y="287866"/>
                </a:lnTo>
                <a:lnTo>
                  <a:pt x="347741" y="287866"/>
                </a:lnTo>
                <a:lnTo>
                  <a:pt x="347741" y="370935"/>
                </a:lnTo>
                <a:lnTo>
                  <a:pt x="378553" y="370935"/>
                </a:lnTo>
                <a:lnTo>
                  <a:pt x="378553" y="287866"/>
                </a:lnTo>
                <a:lnTo>
                  <a:pt x="425634" y="287866"/>
                </a:lnTo>
                <a:lnTo>
                  <a:pt x="425634" y="261983"/>
                </a:lnTo>
                <a:lnTo>
                  <a:pt x="378553" y="261983"/>
                </a:lnTo>
                <a:lnTo>
                  <a:pt x="378553" y="23621"/>
                </a:lnTo>
                <a:close/>
                <a:moveTo>
                  <a:pt x="183188" y="0"/>
                </a:moveTo>
                <a:lnTo>
                  <a:pt x="404008" y="0"/>
                </a:lnTo>
                <a:lnTo>
                  <a:pt x="587196" y="183188"/>
                </a:lnTo>
                <a:lnTo>
                  <a:pt x="293598" y="476786"/>
                </a:lnTo>
                <a:lnTo>
                  <a:pt x="0" y="18318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2BDB6997-D589-46AB-A0D8-BFCD87BBD495}"/>
              </a:ext>
            </a:extLst>
          </p:cNvPr>
          <p:cNvSpPr txBox="1"/>
          <p:nvPr/>
        </p:nvSpPr>
        <p:spPr>
          <a:xfrm>
            <a:off x="-43540" y="125121"/>
            <a:ext cx="277222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/>
              <a:t>请输入标题</a:t>
            </a:r>
          </a:p>
        </p:txBody>
      </p:sp>
      <p:grpSp>
        <p:nvGrpSpPr>
          <p:cNvPr id="428" name="组合 427">
            <a:extLst>
              <a:ext uri="{FF2B5EF4-FFF2-40B4-BE49-F238E27FC236}">
                <a16:creationId xmlns="" xmlns:a16="http://schemas.microsoft.com/office/drawing/2014/main" id="{86925682-67EA-4430-A73B-5C670EE22785}"/>
              </a:ext>
            </a:extLst>
          </p:cNvPr>
          <p:cNvGrpSpPr/>
          <p:nvPr/>
        </p:nvGrpSpPr>
        <p:grpSpPr>
          <a:xfrm>
            <a:off x="3296444" y="1150145"/>
            <a:ext cx="5599112" cy="4557711"/>
            <a:chOff x="2670961" y="1150144"/>
            <a:chExt cx="5599112" cy="4557711"/>
          </a:xfrm>
        </p:grpSpPr>
        <p:sp>
          <p:nvSpPr>
            <p:cNvPr id="2" name="MH_Other_1">
              <a:extLst>
                <a:ext uri="{FF2B5EF4-FFF2-40B4-BE49-F238E27FC236}">
                  <a16:creationId xmlns="" xmlns:a16="http://schemas.microsoft.com/office/drawing/2014/main" id="{87EBBDB8-5BDA-4D8C-AA66-DEA95B46B560}"/>
                </a:ext>
              </a:extLst>
            </p:cNvPr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4460072" y="1818481"/>
              <a:ext cx="355600" cy="390525"/>
            </a:xfrm>
            <a:custGeom>
              <a:avLst/>
              <a:gdLst>
                <a:gd name="connsiteX0" fmla="*/ 6855 w 355600"/>
                <a:gd name="connsiteY0" fmla="*/ 209550 h 390525"/>
                <a:gd name="connsiteX1" fmla="*/ 137103 w 355600"/>
                <a:gd name="connsiteY1" fmla="*/ 209550 h 390525"/>
                <a:gd name="connsiteX2" fmla="*/ 150813 w 355600"/>
                <a:gd name="connsiteY2" fmla="*/ 223471 h 390525"/>
                <a:gd name="connsiteX3" fmla="*/ 137103 w 355600"/>
                <a:gd name="connsiteY3" fmla="*/ 230432 h 390525"/>
                <a:gd name="connsiteX4" fmla="*/ 13710 w 355600"/>
                <a:gd name="connsiteY4" fmla="*/ 230432 h 390525"/>
                <a:gd name="connsiteX5" fmla="*/ 13710 w 355600"/>
                <a:gd name="connsiteY5" fmla="*/ 383565 h 390525"/>
                <a:gd name="connsiteX6" fmla="*/ 6855 w 355600"/>
                <a:gd name="connsiteY6" fmla="*/ 390525 h 390525"/>
                <a:gd name="connsiteX7" fmla="*/ 0 w 355600"/>
                <a:gd name="connsiteY7" fmla="*/ 383565 h 390525"/>
                <a:gd name="connsiteX8" fmla="*/ 0 w 355600"/>
                <a:gd name="connsiteY8" fmla="*/ 223471 h 390525"/>
                <a:gd name="connsiteX9" fmla="*/ 6855 w 355600"/>
                <a:gd name="connsiteY9" fmla="*/ 209550 h 390525"/>
                <a:gd name="connsiteX10" fmla="*/ 348749 w 355600"/>
                <a:gd name="connsiteY10" fmla="*/ 166688 h 390525"/>
                <a:gd name="connsiteX11" fmla="*/ 355600 w 355600"/>
                <a:gd name="connsiteY11" fmla="*/ 173760 h 390525"/>
                <a:gd name="connsiteX12" fmla="*/ 355600 w 355600"/>
                <a:gd name="connsiteY12" fmla="*/ 308120 h 390525"/>
                <a:gd name="connsiteX13" fmla="*/ 348749 w 355600"/>
                <a:gd name="connsiteY13" fmla="*/ 322263 h 390525"/>
                <a:gd name="connsiteX14" fmla="*/ 232276 w 355600"/>
                <a:gd name="connsiteY14" fmla="*/ 322263 h 390525"/>
                <a:gd name="connsiteX15" fmla="*/ 225425 w 355600"/>
                <a:gd name="connsiteY15" fmla="*/ 308120 h 390525"/>
                <a:gd name="connsiteX16" fmla="*/ 232276 w 355600"/>
                <a:gd name="connsiteY16" fmla="*/ 301048 h 390525"/>
                <a:gd name="connsiteX17" fmla="*/ 341897 w 355600"/>
                <a:gd name="connsiteY17" fmla="*/ 301048 h 390525"/>
                <a:gd name="connsiteX18" fmla="*/ 341897 w 355600"/>
                <a:gd name="connsiteY18" fmla="*/ 173760 h 390525"/>
                <a:gd name="connsiteX19" fmla="*/ 348749 w 355600"/>
                <a:gd name="connsiteY19" fmla="*/ 166688 h 390525"/>
                <a:gd name="connsiteX20" fmla="*/ 38894 w 355600"/>
                <a:gd name="connsiteY20" fmla="*/ 7938 h 390525"/>
                <a:gd name="connsiteX21" fmla="*/ 66675 w 355600"/>
                <a:gd name="connsiteY21" fmla="*/ 35832 h 390525"/>
                <a:gd name="connsiteX22" fmla="*/ 66675 w 355600"/>
                <a:gd name="connsiteY22" fmla="*/ 175306 h 390525"/>
                <a:gd name="connsiteX23" fmla="*/ 38894 w 355600"/>
                <a:gd name="connsiteY23" fmla="*/ 203200 h 390525"/>
                <a:gd name="connsiteX24" fmla="*/ 11113 w 355600"/>
                <a:gd name="connsiteY24" fmla="*/ 175306 h 390525"/>
                <a:gd name="connsiteX25" fmla="*/ 11113 w 355600"/>
                <a:gd name="connsiteY25" fmla="*/ 35832 h 390525"/>
                <a:gd name="connsiteX26" fmla="*/ 38894 w 355600"/>
                <a:gd name="connsiteY26" fmla="*/ 7938 h 390525"/>
                <a:gd name="connsiteX27" fmla="*/ 213285 w 355600"/>
                <a:gd name="connsiteY27" fmla="*/ 0 h 390525"/>
                <a:gd name="connsiteX28" fmla="*/ 261657 w 355600"/>
                <a:gd name="connsiteY28" fmla="*/ 48815 h 390525"/>
                <a:gd name="connsiteX29" fmla="*/ 234016 w 355600"/>
                <a:gd name="connsiteY29" fmla="*/ 97631 h 390525"/>
                <a:gd name="connsiteX30" fmla="*/ 247837 w 355600"/>
                <a:gd name="connsiteY30" fmla="*/ 90657 h 390525"/>
                <a:gd name="connsiteX31" fmla="*/ 323850 w 355600"/>
                <a:gd name="connsiteY31" fmla="*/ 209210 h 390525"/>
                <a:gd name="connsiteX32" fmla="*/ 323850 w 355600"/>
                <a:gd name="connsiteY32" fmla="*/ 278947 h 390525"/>
                <a:gd name="connsiteX33" fmla="*/ 316940 w 355600"/>
                <a:gd name="connsiteY33" fmla="*/ 285920 h 390525"/>
                <a:gd name="connsiteX34" fmla="*/ 213285 w 355600"/>
                <a:gd name="connsiteY34" fmla="*/ 285920 h 390525"/>
                <a:gd name="connsiteX35" fmla="*/ 158003 w 355600"/>
                <a:gd name="connsiteY35" fmla="*/ 376578 h 390525"/>
                <a:gd name="connsiteX36" fmla="*/ 137272 w 355600"/>
                <a:gd name="connsiteY36" fmla="*/ 390525 h 390525"/>
                <a:gd name="connsiteX37" fmla="*/ 116541 w 355600"/>
                <a:gd name="connsiteY37" fmla="*/ 383551 h 390525"/>
                <a:gd name="connsiteX38" fmla="*/ 109631 w 355600"/>
                <a:gd name="connsiteY38" fmla="*/ 348683 h 390525"/>
                <a:gd name="connsiteX39" fmla="*/ 178734 w 355600"/>
                <a:gd name="connsiteY39" fmla="*/ 230131 h 390525"/>
                <a:gd name="connsiteX40" fmla="*/ 178734 w 355600"/>
                <a:gd name="connsiteY40" fmla="*/ 209210 h 390525"/>
                <a:gd name="connsiteX41" fmla="*/ 178734 w 355600"/>
                <a:gd name="connsiteY41" fmla="*/ 195263 h 390525"/>
                <a:gd name="connsiteX42" fmla="*/ 123451 w 355600"/>
                <a:gd name="connsiteY42" fmla="*/ 209210 h 390525"/>
                <a:gd name="connsiteX43" fmla="*/ 95810 w 355600"/>
                <a:gd name="connsiteY43" fmla="*/ 188289 h 390525"/>
                <a:gd name="connsiteX44" fmla="*/ 95810 w 355600"/>
                <a:gd name="connsiteY44" fmla="*/ 167368 h 390525"/>
                <a:gd name="connsiteX45" fmla="*/ 116541 w 355600"/>
                <a:gd name="connsiteY45" fmla="*/ 153420 h 390525"/>
                <a:gd name="connsiteX46" fmla="*/ 192554 w 355600"/>
                <a:gd name="connsiteY46" fmla="*/ 132499 h 390525"/>
                <a:gd name="connsiteX47" fmla="*/ 227106 w 355600"/>
                <a:gd name="connsiteY47" fmla="*/ 97631 h 390525"/>
                <a:gd name="connsiteX48" fmla="*/ 213285 w 355600"/>
                <a:gd name="connsiteY48" fmla="*/ 104605 h 390525"/>
                <a:gd name="connsiteX49" fmla="*/ 158003 w 355600"/>
                <a:gd name="connsiteY49" fmla="*/ 48815 h 390525"/>
                <a:gd name="connsiteX50" fmla="*/ 213285 w 355600"/>
                <a:gd name="connsiteY50" fmla="*/ 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55600" h="390525">
                  <a:moveTo>
                    <a:pt x="6855" y="209550"/>
                  </a:moveTo>
                  <a:cubicBezTo>
                    <a:pt x="137103" y="209550"/>
                    <a:pt x="137103" y="209550"/>
                    <a:pt x="137103" y="209550"/>
                  </a:cubicBezTo>
                  <a:cubicBezTo>
                    <a:pt x="143958" y="209550"/>
                    <a:pt x="150813" y="216511"/>
                    <a:pt x="150813" y="223471"/>
                  </a:cubicBezTo>
                  <a:cubicBezTo>
                    <a:pt x="150813" y="223471"/>
                    <a:pt x="143958" y="230432"/>
                    <a:pt x="137103" y="230432"/>
                  </a:cubicBezTo>
                  <a:cubicBezTo>
                    <a:pt x="13710" y="230432"/>
                    <a:pt x="13710" y="230432"/>
                    <a:pt x="13710" y="230432"/>
                  </a:cubicBezTo>
                  <a:cubicBezTo>
                    <a:pt x="13710" y="383565"/>
                    <a:pt x="13710" y="383565"/>
                    <a:pt x="13710" y="383565"/>
                  </a:cubicBezTo>
                  <a:cubicBezTo>
                    <a:pt x="13710" y="383565"/>
                    <a:pt x="13710" y="390525"/>
                    <a:pt x="6855" y="390525"/>
                  </a:cubicBezTo>
                  <a:cubicBezTo>
                    <a:pt x="6855" y="390525"/>
                    <a:pt x="0" y="383565"/>
                    <a:pt x="0" y="383565"/>
                  </a:cubicBezTo>
                  <a:cubicBezTo>
                    <a:pt x="0" y="223471"/>
                    <a:pt x="0" y="223471"/>
                    <a:pt x="0" y="223471"/>
                  </a:cubicBezTo>
                  <a:cubicBezTo>
                    <a:pt x="0" y="216511"/>
                    <a:pt x="6855" y="209550"/>
                    <a:pt x="6855" y="209550"/>
                  </a:cubicBezTo>
                  <a:close/>
                  <a:moveTo>
                    <a:pt x="348749" y="166688"/>
                  </a:moveTo>
                  <a:cubicBezTo>
                    <a:pt x="355600" y="166688"/>
                    <a:pt x="355600" y="173760"/>
                    <a:pt x="355600" y="173760"/>
                  </a:cubicBezTo>
                  <a:cubicBezTo>
                    <a:pt x="355600" y="308120"/>
                    <a:pt x="355600" y="308120"/>
                    <a:pt x="355600" y="308120"/>
                  </a:cubicBezTo>
                  <a:cubicBezTo>
                    <a:pt x="355600" y="315192"/>
                    <a:pt x="355600" y="322263"/>
                    <a:pt x="348749" y="322263"/>
                  </a:cubicBezTo>
                  <a:cubicBezTo>
                    <a:pt x="232276" y="322263"/>
                    <a:pt x="232276" y="322263"/>
                    <a:pt x="232276" y="322263"/>
                  </a:cubicBezTo>
                  <a:cubicBezTo>
                    <a:pt x="232276" y="322263"/>
                    <a:pt x="225425" y="315192"/>
                    <a:pt x="225425" y="308120"/>
                  </a:cubicBezTo>
                  <a:cubicBezTo>
                    <a:pt x="225425" y="308120"/>
                    <a:pt x="232276" y="301048"/>
                    <a:pt x="232276" y="301048"/>
                  </a:cubicBezTo>
                  <a:cubicBezTo>
                    <a:pt x="341897" y="301048"/>
                    <a:pt x="341897" y="301048"/>
                    <a:pt x="341897" y="301048"/>
                  </a:cubicBezTo>
                  <a:cubicBezTo>
                    <a:pt x="341897" y="173760"/>
                    <a:pt x="341897" y="173760"/>
                    <a:pt x="341897" y="173760"/>
                  </a:cubicBezTo>
                  <a:cubicBezTo>
                    <a:pt x="341897" y="173760"/>
                    <a:pt x="341897" y="166688"/>
                    <a:pt x="348749" y="166688"/>
                  </a:cubicBezTo>
                  <a:close/>
                  <a:moveTo>
                    <a:pt x="38894" y="7938"/>
                  </a:moveTo>
                  <a:cubicBezTo>
                    <a:pt x="52784" y="7938"/>
                    <a:pt x="66675" y="21885"/>
                    <a:pt x="66675" y="35832"/>
                  </a:cubicBezTo>
                  <a:cubicBezTo>
                    <a:pt x="66675" y="35832"/>
                    <a:pt x="66675" y="35832"/>
                    <a:pt x="66675" y="175306"/>
                  </a:cubicBezTo>
                  <a:cubicBezTo>
                    <a:pt x="66675" y="189253"/>
                    <a:pt x="52784" y="203200"/>
                    <a:pt x="38894" y="203200"/>
                  </a:cubicBezTo>
                  <a:cubicBezTo>
                    <a:pt x="25003" y="203200"/>
                    <a:pt x="11113" y="189253"/>
                    <a:pt x="11113" y="175306"/>
                  </a:cubicBezTo>
                  <a:cubicBezTo>
                    <a:pt x="11113" y="175306"/>
                    <a:pt x="11113" y="175306"/>
                    <a:pt x="11113" y="35832"/>
                  </a:cubicBezTo>
                  <a:cubicBezTo>
                    <a:pt x="11113" y="21885"/>
                    <a:pt x="25003" y="7938"/>
                    <a:pt x="38894" y="7938"/>
                  </a:cubicBezTo>
                  <a:close/>
                  <a:moveTo>
                    <a:pt x="213285" y="0"/>
                  </a:moveTo>
                  <a:cubicBezTo>
                    <a:pt x="240927" y="0"/>
                    <a:pt x="261657" y="20921"/>
                    <a:pt x="261657" y="48815"/>
                  </a:cubicBezTo>
                  <a:cubicBezTo>
                    <a:pt x="261657" y="69736"/>
                    <a:pt x="254747" y="83684"/>
                    <a:pt x="234016" y="97631"/>
                  </a:cubicBezTo>
                  <a:cubicBezTo>
                    <a:pt x="240927" y="90657"/>
                    <a:pt x="247837" y="90657"/>
                    <a:pt x="247837" y="90657"/>
                  </a:cubicBezTo>
                  <a:cubicBezTo>
                    <a:pt x="289299" y="90657"/>
                    <a:pt x="323850" y="139473"/>
                    <a:pt x="323850" y="209210"/>
                  </a:cubicBezTo>
                  <a:cubicBezTo>
                    <a:pt x="323850" y="209210"/>
                    <a:pt x="323850" y="209210"/>
                    <a:pt x="323850" y="278947"/>
                  </a:cubicBezTo>
                  <a:cubicBezTo>
                    <a:pt x="323850" y="278947"/>
                    <a:pt x="323850" y="285920"/>
                    <a:pt x="316940" y="285920"/>
                  </a:cubicBezTo>
                  <a:cubicBezTo>
                    <a:pt x="316940" y="285920"/>
                    <a:pt x="316940" y="285920"/>
                    <a:pt x="213285" y="285920"/>
                  </a:cubicBezTo>
                  <a:cubicBezTo>
                    <a:pt x="213285" y="285920"/>
                    <a:pt x="213285" y="285920"/>
                    <a:pt x="158003" y="376578"/>
                  </a:cubicBezTo>
                  <a:cubicBezTo>
                    <a:pt x="151093" y="383551"/>
                    <a:pt x="144182" y="390525"/>
                    <a:pt x="137272" y="390525"/>
                  </a:cubicBezTo>
                  <a:cubicBezTo>
                    <a:pt x="130362" y="390525"/>
                    <a:pt x="123451" y="390525"/>
                    <a:pt x="116541" y="383551"/>
                  </a:cubicBezTo>
                  <a:cubicBezTo>
                    <a:pt x="109631" y="376578"/>
                    <a:pt x="102720" y="355657"/>
                    <a:pt x="109631" y="348683"/>
                  </a:cubicBezTo>
                  <a:lnTo>
                    <a:pt x="178734" y="230131"/>
                  </a:lnTo>
                  <a:cubicBezTo>
                    <a:pt x="178734" y="230131"/>
                    <a:pt x="178734" y="230131"/>
                    <a:pt x="178734" y="209210"/>
                  </a:cubicBezTo>
                  <a:cubicBezTo>
                    <a:pt x="178734" y="209210"/>
                    <a:pt x="178734" y="202236"/>
                    <a:pt x="178734" y="195263"/>
                  </a:cubicBezTo>
                  <a:cubicBezTo>
                    <a:pt x="178734" y="195263"/>
                    <a:pt x="178734" y="195263"/>
                    <a:pt x="123451" y="209210"/>
                  </a:cubicBezTo>
                  <a:cubicBezTo>
                    <a:pt x="109631" y="209210"/>
                    <a:pt x="95810" y="202236"/>
                    <a:pt x="95810" y="188289"/>
                  </a:cubicBezTo>
                  <a:cubicBezTo>
                    <a:pt x="88900" y="181315"/>
                    <a:pt x="88900" y="174342"/>
                    <a:pt x="95810" y="167368"/>
                  </a:cubicBezTo>
                  <a:cubicBezTo>
                    <a:pt x="102720" y="160394"/>
                    <a:pt x="109631" y="153420"/>
                    <a:pt x="116541" y="153420"/>
                  </a:cubicBezTo>
                  <a:cubicBezTo>
                    <a:pt x="116541" y="153420"/>
                    <a:pt x="116541" y="153420"/>
                    <a:pt x="192554" y="132499"/>
                  </a:cubicBezTo>
                  <a:cubicBezTo>
                    <a:pt x="199465" y="118552"/>
                    <a:pt x="213285" y="104605"/>
                    <a:pt x="227106" y="97631"/>
                  </a:cubicBezTo>
                  <a:cubicBezTo>
                    <a:pt x="220195" y="104605"/>
                    <a:pt x="213285" y="104605"/>
                    <a:pt x="213285" y="104605"/>
                  </a:cubicBezTo>
                  <a:cubicBezTo>
                    <a:pt x="185644" y="104605"/>
                    <a:pt x="158003" y="76710"/>
                    <a:pt x="158003" y="48815"/>
                  </a:cubicBezTo>
                  <a:cubicBezTo>
                    <a:pt x="158003" y="20921"/>
                    <a:pt x="185644" y="0"/>
                    <a:pt x="213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square" lIns="68580" tIns="34290" rIns="68580" bIns="34290">
              <a:noAutofit/>
            </a:bodyPr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6" name="MH_Other_5">
              <a:extLst>
                <a:ext uri="{FF2B5EF4-FFF2-40B4-BE49-F238E27FC236}">
                  <a16:creationId xmlns="" xmlns:a16="http://schemas.microsoft.com/office/drawing/2014/main" id="{C974F26A-1658-4908-A8A9-2BBF7B4D4F21}"/>
                </a:ext>
              </a:extLst>
            </p:cNvPr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5153811" y="1150144"/>
              <a:ext cx="247650" cy="428625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7" name="MH_Other_6">
              <a:extLst>
                <a:ext uri="{FF2B5EF4-FFF2-40B4-BE49-F238E27FC236}">
                  <a16:creationId xmlns="" xmlns:a16="http://schemas.microsoft.com/office/drawing/2014/main" id="{89D85FF3-B103-4168-BA0C-7D9958A8C451}"/>
                </a:ext>
              </a:extLst>
            </p:cNvPr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5153811" y="1150144"/>
              <a:ext cx="247650" cy="428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8" name="MH_Other_7">
              <a:extLst>
                <a:ext uri="{FF2B5EF4-FFF2-40B4-BE49-F238E27FC236}">
                  <a16:creationId xmlns="" xmlns:a16="http://schemas.microsoft.com/office/drawing/2014/main" id="{025443CF-9508-42CD-ACA8-382C0B244A77}"/>
                </a:ext>
              </a:extLst>
            </p:cNvPr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4907749" y="1150144"/>
              <a:ext cx="246063" cy="428625"/>
            </a:xfrm>
            <a:custGeom>
              <a:avLst/>
              <a:gdLst>
                <a:gd name="T0" fmla="*/ 137048972 w 131"/>
                <a:gd name="T1" fmla="*/ 0 h 228"/>
                <a:gd name="T2" fmla="*/ 0 w 131"/>
                <a:gd name="T3" fmla="*/ 138841701 h 228"/>
                <a:gd name="T4" fmla="*/ 0 w 131"/>
                <a:gd name="T5" fmla="*/ 465526210 h 228"/>
                <a:gd name="T6" fmla="*/ 137048972 w 131"/>
                <a:gd name="T7" fmla="*/ 465526210 h 228"/>
                <a:gd name="T8" fmla="*/ 267961978 w 131"/>
                <a:gd name="T9" fmla="*/ 465526210 h 228"/>
                <a:gd name="T10" fmla="*/ 267961978 w 131"/>
                <a:gd name="T11" fmla="*/ 138841701 h 228"/>
                <a:gd name="T12" fmla="*/ 267961978 w 131"/>
                <a:gd name="T13" fmla="*/ 0 h 228"/>
                <a:gd name="T14" fmla="*/ 137048972 w 131"/>
                <a:gd name="T15" fmla="*/ 0 h 22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1" h="228">
                  <a:moveTo>
                    <a:pt x="67" y="0"/>
                  </a:moveTo>
                  <a:lnTo>
                    <a:pt x="0" y="68"/>
                  </a:lnTo>
                  <a:lnTo>
                    <a:pt x="0" y="228"/>
                  </a:lnTo>
                  <a:lnTo>
                    <a:pt x="67" y="228"/>
                  </a:lnTo>
                  <a:lnTo>
                    <a:pt x="131" y="228"/>
                  </a:lnTo>
                  <a:lnTo>
                    <a:pt x="131" y="68"/>
                  </a:lnTo>
                  <a:lnTo>
                    <a:pt x="131" y="0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9" name="MH_Other_8">
              <a:extLst>
                <a:ext uri="{FF2B5EF4-FFF2-40B4-BE49-F238E27FC236}">
                  <a16:creationId xmlns="" xmlns:a16="http://schemas.microsoft.com/office/drawing/2014/main" id="{84B44A17-4DB6-42B1-97BD-91A3A87E5C17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4907749" y="1150144"/>
              <a:ext cx="246063" cy="428625"/>
            </a:xfrm>
            <a:custGeom>
              <a:avLst/>
              <a:gdLst>
                <a:gd name="T0" fmla="*/ 137048972 w 131"/>
                <a:gd name="T1" fmla="*/ 0 h 228"/>
                <a:gd name="T2" fmla="*/ 0 w 131"/>
                <a:gd name="T3" fmla="*/ 138841701 h 228"/>
                <a:gd name="T4" fmla="*/ 0 w 131"/>
                <a:gd name="T5" fmla="*/ 465526210 h 228"/>
                <a:gd name="T6" fmla="*/ 137048972 w 131"/>
                <a:gd name="T7" fmla="*/ 465526210 h 228"/>
                <a:gd name="T8" fmla="*/ 267961978 w 131"/>
                <a:gd name="T9" fmla="*/ 465526210 h 228"/>
                <a:gd name="T10" fmla="*/ 267961978 w 131"/>
                <a:gd name="T11" fmla="*/ 138841701 h 228"/>
                <a:gd name="T12" fmla="*/ 267961978 w 131"/>
                <a:gd name="T13" fmla="*/ 0 h 228"/>
                <a:gd name="T14" fmla="*/ 137048972 w 131"/>
                <a:gd name="T15" fmla="*/ 0 h 22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1" h="228">
                  <a:moveTo>
                    <a:pt x="67" y="0"/>
                  </a:moveTo>
                  <a:lnTo>
                    <a:pt x="0" y="68"/>
                  </a:lnTo>
                  <a:lnTo>
                    <a:pt x="0" y="228"/>
                  </a:lnTo>
                  <a:lnTo>
                    <a:pt x="67" y="228"/>
                  </a:lnTo>
                  <a:lnTo>
                    <a:pt x="131" y="228"/>
                  </a:lnTo>
                  <a:lnTo>
                    <a:pt x="131" y="68"/>
                  </a:lnTo>
                  <a:lnTo>
                    <a:pt x="131" y="0"/>
                  </a:lnTo>
                  <a:lnTo>
                    <a:pt x="6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0" name="MH_Other_9">
              <a:extLst>
                <a:ext uri="{FF2B5EF4-FFF2-40B4-BE49-F238E27FC236}">
                  <a16:creationId xmlns="" xmlns:a16="http://schemas.microsoft.com/office/drawing/2014/main" id="{3E930778-DEE6-47AE-9229-2945CC069F56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5401462" y="1150144"/>
              <a:ext cx="242887" cy="428625"/>
            </a:xfrm>
            <a:custGeom>
              <a:avLst/>
              <a:gdLst>
                <a:gd name="T0" fmla="*/ 130687972 w 129"/>
                <a:gd name="T1" fmla="*/ 0 h 228"/>
                <a:gd name="T2" fmla="*/ 0 w 129"/>
                <a:gd name="T3" fmla="*/ 0 h 228"/>
                <a:gd name="T4" fmla="*/ 0 w 129"/>
                <a:gd name="T5" fmla="*/ 138841701 h 228"/>
                <a:gd name="T6" fmla="*/ 0 w 129"/>
                <a:gd name="T7" fmla="*/ 465526210 h 228"/>
                <a:gd name="T8" fmla="*/ 130687972 w 129"/>
                <a:gd name="T9" fmla="*/ 465526210 h 228"/>
                <a:gd name="T10" fmla="*/ 263418724 w 129"/>
                <a:gd name="T11" fmla="*/ 465526210 h 228"/>
                <a:gd name="T12" fmla="*/ 263418724 w 129"/>
                <a:gd name="T13" fmla="*/ 138841701 h 228"/>
                <a:gd name="T14" fmla="*/ 130687972 w 129"/>
                <a:gd name="T15" fmla="*/ 0 h 22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29" h="228">
                  <a:moveTo>
                    <a:pt x="64" y="0"/>
                  </a:moveTo>
                  <a:lnTo>
                    <a:pt x="0" y="0"/>
                  </a:lnTo>
                  <a:lnTo>
                    <a:pt x="0" y="68"/>
                  </a:lnTo>
                  <a:lnTo>
                    <a:pt x="0" y="228"/>
                  </a:lnTo>
                  <a:lnTo>
                    <a:pt x="64" y="228"/>
                  </a:lnTo>
                  <a:lnTo>
                    <a:pt x="129" y="228"/>
                  </a:lnTo>
                  <a:lnTo>
                    <a:pt x="129" y="68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1" name="MH_Other_10">
              <a:extLst>
                <a:ext uri="{FF2B5EF4-FFF2-40B4-BE49-F238E27FC236}">
                  <a16:creationId xmlns="" xmlns:a16="http://schemas.microsoft.com/office/drawing/2014/main" id="{252281EB-AFFE-4466-B539-1B661135F3E5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5401462" y="1150144"/>
              <a:ext cx="242887" cy="428625"/>
            </a:xfrm>
            <a:custGeom>
              <a:avLst/>
              <a:gdLst>
                <a:gd name="T0" fmla="*/ 130687972 w 129"/>
                <a:gd name="T1" fmla="*/ 0 h 228"/>
                <a:gd name="T2" fmla="*/ 0 w 129"/>
                <a:gd name="T3" fmla="*/ 0 h 228"/>
                <a:gd name="T4" fmla="*/ 0 w 129"/>
                <a:gd name="T5" fmla="*/ 138841701 h 228"/>
                <a:gd name="T6" fmla="*/ 0 w 129"/>
                <a:gd name="T7" fmla="*/ 465526210 h 228"/>
                <a:gd name="T8" fmla="*/ 130687972 w 129"/>
                <a:gd name="T9" fmla="*/ 465526210 h 228"/>
                <a:gd name="T10" fmla="*/ 263418724 w 129"/>
                <a:gd name="T11" fmla="*/ 465526210 h 228"/>
                <a:gd name="T12" fmla="*/ 263418724 w 129"/>
                <a:gd name="T13" fmla="*/ 138841701 h 228"/>
                <a:gd name="T14" fmla="*/ 130687972 w 129"/>
                <a:gd name="T15" fmla="*/ 0 h 22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29" h="228">
                  <a:moveTo>
                    <a:pt x="64" y="0"/>
                  </a:moveTo>
                  <a:lnTo>
                    <a:pt x="0" y="0"/>
                  </a:lnTo>
                  <a:lnTo>
                    <a:pt x="0" y="68"/>
                  </a:lnTo>
                  <a:lnTo>
                    <a:pt x="0" y="228"/>
                  </a:lnTo>
                  <a:lnTo>
                    <a:pt x="64" y="228"/>
                  </a:lnTo>
                  <a:lnTo>
                    <a:pt x="129" y="228"/>
                  </a:lnTo>
                  <a:lnTo>
                    <a:pt x="129" y="68"/>
                  </a:lnTo>
                  <a:lnTo>
                    <a:pt x="6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4" name="MH_Other_11">
              <a:extLst>
                <a:ext uri="{FF2B5EF4-FFF2-40B4-BE49-F238E27FC236}">
                  <a16:creationId xmlns="" xmlns:a16="http://schemas.microsoft.com/office/drawing/2014/main" id="{92C937B4-B75B-4617-93E0-C6A6F13705F7}"/>
                </a:ext>
              </a:extLst>
            </p:cNvPr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4907749" y="1578768"/>
              <a:ext cx="246063" cy="254000"/>
            </a:xfrm>
            <a:prstGeom prst="rect">
              <a:avLst/>
            </a:pr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5" name="MH_Other_12">
              <a:extLst>
                <a:ext uri="{FF2B5EF4-FFF2-40B4-BE49-F238E27FC236}">
                  <a16:creationId xmlns="" xmlns:a16="http://schemas.microsoft.com/office/drawing/2014/main" id="{6C68663B-0FF2-433F-A45B-29F6015F44F9}"/>
                </a:ext>
              </a:extLst>
            </p:cNvPr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4907749" y="1578768"/>
              <a:ext cx="246063" cy="25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6" name="MH_Other_13">
              <a:extLst>
                <a:ext uri="{FF2B5EF4-FFF2-40B4-BE49-F238E27FC236}">
                  <a16:creationId xmlns="" xmlns:a16="http://schemas.microsoft.com/office/drawing/2014/main" id="{9B980E1B-DE0E-493E-A706-06B5E56AE456}"/>
                </a:ext>
              </a:extLst>
            </p:cNvPr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153811" y="1578768"/>
              <a:ext cx="247650" cy="254000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8" name="MH_Other_14">
              <a:extLst>
                <a:ext uri="{FF2B5EF4-FFF2-40B4-BE49-F238E27FC236}">
                  <a16:creationId xmlns="" xmlns:a16="http://schemas.microsoft.com/office/drawing/2014/main" id="{D82F1E8E-37E3-409E-9820-AE5C6738A886}"/>
                </a:ext>
              </a:extLst>
            </p:cNvPr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5153811" y="1578768"/>
              <a:ext cx="247650" cy="25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" name="MH_Other_15">
              <a:extLst>
                <a:ext uri="{FF2B5EF4-FFF2-40B4-BE49-F238E27FC236}">
                  <a16:creationId xmlns="" xmlns:a16="http://schemas.microsoft.com/office/drawing/2014/main" id="{87B930BF-15AE-43F8-9355-F1BE95A003A3}"/>
                </a:ext>
              </a:extLst>
            </p:cNvPr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5401462" y="1578768"/>
              <a:ext cx="242887" cy="254000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32" name="MH_Other_16">
              <a:extLst>
                <a:ext uri="{FF2B5EF4-FFF2-40B4-BE49-F238E27FC236}">
                  <a16:creationId xmlns="" xmlns:a16="http://schemas.microsoft.com/office/drawing/2014/main" id="{C89F3D06-A215-4DCC-8340-9F721778024D}"/>
                </a:ext>
              </a:extLst>
            </p:cNvPr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5401462" y="1578768"/>
              <a:ext cx="242887" cy="25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34" name="MH_Other_17">
              <a:extLst>
                <a:ext uri="{FF2B5EF4-FFF2-40B4-BE49-F238E27FC236}">
                  <a16:creationId xmlns="" xmlns:a16="http://schemas.microsoft.com/office/drawing/2014/main" id="{DEFD518E-C9B8-4580-B5CF-EDBED25DC73F}"/>
                </a:ext>
              </a:extLst>
            </p:cNvPr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5823737" y="1683544"/>
              <a:ext cx="179387" cy="1873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6" name="MH_Other_18">
              <a:extLst>
                <a:ext uri="{FF2B5EF4-FFF2-40B4-BE49-F238E27FC236}">
                  <a16:creationId xmlns="" xmlns:a16="http://schemas.microsoft.com/office/drawing/2014/main" id="{B8D66D1F-09A3-41CE-8133-2982F1B46904}"/>
                </a:ext>
              </a:extLst>
            </p:cNvPr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5882474" y="1683544"/>
              <a:ext cx="180975" cy="187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40" name="MH_Other_19">
              <a:extLst>
                <a:ext uri="{FF2B5EF4-FFF2-40B4-BE49-F238E27FC236}">
                  <a16:creationId xmlns="" xmlns:a16="http://schemas.microsoft.com/office/drawing/2014/main" id="{4F2CB67F-19D2-4DBA-9BDF-B568AFC3E08E}"/>
                </a:ext>
              </a:extLst>
            </p:cNvPr>
            <p:cNvSpPr>
              <a:spLocks/>
            </p:cNvSpPr>
            <p:nvPr>
              <p:custDataLst>
                <p:tags r:id="rId16"/>
              </p:custDataLst>
            </p:nvPr>
          </p:nvSpPr>
          <p:spPr bwMode="auto">
            <a:xfrm>
              <a:off x="5153811" y="1277144"/>
              <a:ext cx="247650" cy="301625"/>
            </a:xfrm>
            <a:custGeom>
              <a:avLst/>
              <a:gdLst>
                <a:gd name="T0" fmla="*/ 267961978 w 131"/>
                <a:gd name="T1" fmla="*/ 0 h 160"/>
                <a:gd name="T2" fmla="*/ 0 w 131"/>
                <a:gd name="T3" fmla="*/ 0 h 160"/>
                <a:gd name="T4" fmla="*/ 0 w 131"/>
                <a:gd name="T5" fmla="*/ 0 h 160"/>
                <a:gd name="T6" fmla="*/ 0 w 131"/>
                <a:gd name="T7" fmla="*/ 327005156 h 160"/>
                <a:gd name="T8" fmla="*/ 267961978 w 131"/>
                <a:gd name="T9" fmla="*/ 327005156 h 160"/>
                <a:gd name="T10" fmla="*/ 267961978 w 131"/>
                <a:gd name="T11" fmla="*/ 0 h 1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1" h="160">
                  <a:moveTo>
                    <a:pt x="131" y="0"/>
                  </a:moveTo>
                  <a:lnTo>
                    <a:pt x="0" y="0"/>
                  </a:lnTo>
                  <a:lnTo>
                    <a:pt x="0" y="160"/>
                  </a:lnTo>
                  <a:lnTo>
                    <a:pt x="131" y="160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42" name="MH_Other_20">
              <a:extLst>
                <a:ext uri="{FF2B5EF4-FFF2-40B4-BE49-F238E27FC236}">
                  <a16:creationId xmlns="" xmlns:a16="http://schemas.microsoft.com/office/drawing/2014/main" id="{BF49B90B-C111-4CD8-9FE1-1B89D48B1217}"/>
                </a:ext>
              </a:extLst>
            </p:cNvPr>
            <p:cNvSpPr>
              <a:spLocks/>
            </p:cNvSpPr>
            <p:nvPr>
              <p:custDataLst>
                <p:tags r:id="rId17"/>
              </p:custDataLst>
            </p:nvPr>
          </p:nvSpPr>
          <p:spPr bwMode="auto">
            <a:xfrm>
              <a:off x="5153811" y="1277144"/>
              <a:ext cx="247650" cy="301625"/>
            </a:xfrm>
            <a:custGeom>
              <a:avLst/>
              <a:gdLst>
                <a:gd name="T0" fmla="*/ 267961978 w 131"/>
                <a:gd name="T1" fmla="*/ 0 h 160"/>
                <a:gd name="T2" fmla="*/ 0 w 131"/>
                <a:gd name="T3" fmla="*/ 0 h 160"/>
                <a:gd name="T4" fmla="*/ 0 w 131"/>
                <a:gd name="T5" fmla="*/ 0 h 160"/>
                <a:gd name="T6" fmla="*/ 0 w 131"/>
                <a:gd name="T7" fmla="*/ 327005156 h 160"/>
                <a:gd name="T8" fmla="*/ 267961978 w 131"/>
                <a:gd name="T9" fmla="*/ 327005156 h 160"/>
                <a:gd name="T10" fmla="*/ 267961978 w 131"/>
                <a:gd name="T11" fmla="*/ 0 h 1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1" h="160">
                  <a:moveTo>
                    <a:pt x="131" y="0"/>
                  </a:moveTo>
                  <a:lnTo>
                    <a:pt x="0" y="0"/>
                  </a:lnTo>
                  <a:lnTo>
                    <a:pt x="0" y="160"/>
                  </a:lnTo>
                  <a:lnTo>
                    <a:pt x="131" y="160"/>
                  </a:lnTo>
                  <a:lnTo>
                    <a:pt x="13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44" name="MH_Other_21">
              <a:extLst>
                <a:ext uri="{FF2B5EF4-FFF2-40B4-BE49-F238E27FC236}">
                  <a16:creationId xmlns="" xmlns:a16="http://schemas.microsoft.com/office/drawing/2014/main" id="{5CE318AA-50A3-4EED-9838-F6DDE404A515}"/>
                </a:ext>
              </a:extLst>
            </p:cNvPr>
            <p:cNvSpPr>
              <a:spLocks/>
            </p:cNvSpPr>
            <p:nvPr>
              <p:custDataLst>
                <p:tags r:id="rId18"/>
              </p:custDataLst>
            </p:nvPr>
          </p:nvSpPr>
          <p:spPr bwMode="auto">
            <a:xfrm>
              <a:off x="4907749" y="1277143"/>
              <a:ext cx="3175" cy="0"/>
            </a:xfrm>
            <a:custGeom>
              <a:avLst/>
              <a:gdLst>
                <a:gd name="T0" fmla="*/ 4541838 w 2"/>
                <a:gd name="T1" fmla="*/ 4541838 w 2"/>
                <a:gd name="T2" fmla="*/ 0 w 2"/>
                <a:gd name="T3" fmla="*/ 4541838 w 2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46" name="MH_Other_22">
              <a:extLst>
                <a:ext uri="{FF2B5EF4-FFF2-40B4-BE49-F238E27FC236}">
                  <a16:creationId xmlns="" xmlns:a16="http://schemas.microsoft.com/office/drawing/2014/main" id="{C4B880D3-D1CF-48FD-ACAC-0EDCAF14BF92}"/>
                </a:ext>
              </a:extLst>
            </p:cNvPr>
            <p:cNvSpPr>
              <a:spLocks/>
            </p:cNvSpPr>
            <p:nvPr>
              <p:custDataLst>
                <p:tags r:id="rId19"/>
              </p:custDataLst>
            </p:nvPr>
          </p:nvSpPr>
          <p:spPr bwMode="auto">
            <a:xfrm>
              <a:off x="4907749" y="1277143"/>
              <a:ext cx="3175" cy="0"/>
            </a:xfrm>
            <a:custGeom>
              <a:avLst/>
              <a:gdLst>
                <a:gd name="T0" fmla="*/ 4541838 w 2"/>
                <a:gd name="T1" fmla="*/ 4541838 w 2"/>
                <a:gd name="T2" fmla="*/ 0 w 2"/>
                <a:gd name="T3" fmla="*/ 4541838 w 2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48" name="MH_Other_23">
              <a:extLst>
                <a:ext uri="{FF2B5EF4-FFF2-40B4-BE49-F238E27FC236}">
                  <a16:creationId xmlns="" xmlns:a16="http://schemas.microsoft.com/office/drawing/2014/main" id="{E20FFF02-65B8-4B9F-BED3-A049B901FB96}"/>
                </a:ext>
              </a:extLst>
            </p:cNvPr>
            <p:cNvSpPr>
              <a:spLocks/>
            </p:cNvSpPr>
            <p:nvPr>
              <p:custDataLst>
                <p:tags r:id="rId20"/>
              </p:custDataLst>
            </p:nvPr>
          </p:nvSpPr>
          <p:spPr bwMode="auto">
            <a:xfrm>
              <a:off x="4907749" y="1277144"/>
              <a:ext cx="246063" cy="301625"/>
            </a:xfrm>
            <a:custGeom>
              <a:avLst/>
              <a:gdLst>
                <a:gd name="T0" fmla="*/ 267961978 w 131"/>
                <a:gd name="T1" fmla="*/ 0 h 160"/>
                <a:gd name="T2" fmla="*/ 4091121 w 131"/>
                <a:gd name="T3" fmla="*/ 0 h 160"/>
                <a:gd name="T4" fmla="*/ 0 w 131"/>
                <a:gd name="T5" fmla="*/ 0 h 160"/>
                <a:gd name="T6" fmla="*/ 0 w 131"/>
                <a:gd name="T7" fmla="*/ 327005156 h 160"/>
                <a:gd name="T8" fmla="*/ 137048972 w 131"/>
                <a:gd name="T9" fmla="*/ 327005156 h 160"/>
                <a:gd name="T10" fmla="*/ 267961978 w 131"/>
                <a:gd name="T11" fmla="*/ 327005156 h 160"/>
                <a:gd name="T12" fmla="*/ 267961978 w 131"/>
                <a:gd name="T13" fmla="*/ 0 h 160"/>
                <a:gd name="T14" fmla="*/ 267961978 w 131"/>
                <a:gd name="T15" fmla="*/ 0 h 16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1" h="160">
                  <a:moveTo>
                    <a:pt x="131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160"/>
                  </a:lnTo>
                  <a:lnTo>
                    <a:pt x="67" y="160"/>
                  </a:lnTo>
                  <a:lnTo>
                    <a:pt x="131" y="160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A3A3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50" name="MH_Other_24">
              <a:extLst>
                <a:ext uri="{FF2B5EF4-FFF2-40B4-BE49-F238E27FC236}">
                  <a16:creationId xmlns="" xmlns:a16="http://schemas.microsoft.com/office/drawing/2014/main" id="{43359D12-1CA0-484D-9AB2-AF0C16E7AB40}"/>
                </a:ext>
              </a:extLst>
            </p:cNvPr>
            <p:cNvSpPr>
              <a:spLocks/>
            </p:cNvSpPr>
            <p:nvPr>
              <p:custDataLst>
                <p:tags r:id="rId21"/>
              </p:custDataLst>
            </p:nvPr>
          </p:nvSpPr>
          <p:spPr bwMode="auto">
            <a:xfrm>
              <a:off x="4907749" y="1277144"/>
              <a:ext cx="246063" cy="301625"/>
            </a:xfrm>
            <a:custGeom>
              <a:avLst/>
              <a:gdLst>
                <a:gd name="T0" fmla="*/ 267961978 w 131"/>
                <a:gd name="T1" fmla="*/ 0 h 160"/>
                <a:gd name="T2" fmla="*/ 4091121 w 131"/>
                <a:gd name="T3" fmla="*/ 0 h 160"/>
                <a:gd name="T4" fmla="*/ 0 w 131"/>
                <a:gd name="T5" fmla="*/ 0 h 160"/>
                <a:gd name="T6" fmla="*/ 0 w 131"/>
                <a:gd name="T7" fmla="*/ 327005156 h 160"/>
                <a:gd name="T8" fmla="*/ 137048972 w 131"/>
                <a:gd name="T9" fmla="*/ 327005156 h 160"/>
                <a:gd name="T10" fmla="*/ 267961978 w 131"/>
                <a:gd name="T11" fmla="*/ 327005156 h 160"/>
                <a:gd name="T12" fmla="*/ 267961978 w 131"/>
                <a:gd name="T13" fmla="*/ 0 h 160"/>
                <a:gd name="T14" fmla="*/ 267961978 w 131"/>
                <a:gd name="T15" fmla="*/ 0 h 16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1" h="160">
                  <a:moveTo>
                    <a:pt x="131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160"/>
                  </a:lnTo>
                  <a:lnTo>
                    <a:pt x="67" y="160"/>
                  </a:lnTo>
                  <a:lnTo>
                    <a:pt x="131" y="160"/>
                  </a:lnTo>
                  <a:lnTo>
                    <a:pt x="13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52" name="MH_Other_25">
              <a:extLst>
                <a:ext uri="{FF2B5EF4-FFF2-40B4-BE49-F238E27FC236}">
                  <a16:creationId xmlns="" xmlns:a16="http://schemas.microsoft.com/office/drawing/2014/main" id="{8BE5C7F0-1A78-49E0-9C27-73B954F6B7F6}"/>
                </a:ext>
              </a:extLst>
            </p:cNvPr>
            <p:cNvSpPr>
              <a:spLocks/>
            </p:cNvSpPr>
            <p:nvPr>
              <p:custDataLst>
                <p:tags r:id="rId22"/>
              </p:custDataLst>
            </p:nvPr>
          </p:nvSpPr>
          <p:spPr bwMode="auto">
            <a:xfrm>
              <a:off x="5401462" y="1277144"/>
              <a:ext cx="242887" cy="301625"/>
            </a:xfrm>
            <a:custGeom>
              <a:avLst/>
              <a:gdLst>
                <a:gd name="T0" fmla="*/ 263418724 w 129"/>
                <a:gd name="T1" fmla="*/ 0 h 160"/>
                <a:gd name="T2" fmla="*/ 0 w 129"/>
                <a:gd name="T3" fmla="*/ 0 h 160"/>
                <a:gd name="T4" fmla="*/ 0 w 129"/>
                <a:gd name="T5" fmla="*/ 0 h 160"/>
                <a:gd name="T6" fmla="*/ 0 w 129"/>
                <a:gd name="T7" fmla="*/ 327005156 h 160"/>
                <a:gd name="T8" fmla="*/ 130687972 w 129"/>
                <a:gd name="T9" fmla="*/ 327005156 h 160"/>
                <a:gd name="T10" fmla="*/ 263418724 w 129"/>
                <a:gd name="T11" fmla="*/ 327005156 h 160"/>
                <a:gd name="T12" fmla="*/ 263418724 w 129"/>
                <a:gd name="T13" fmla="*/ 0 h 160"/>
                <a:gd name="T14" fmla="*/ 263418724 w 129"/>
                <a:gd name="T15" fmla="*/ 0 h 16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29" h="160">
                  <a:moveTo>
                    <a:pt x="129" y="0"/>
                  </a:moveTo>
                  <a:lnTo>
                    <a:pt x="0" y="0"/>
                  </a:lnTo>
                  <a:lnTo>
                    <a:pt x="0" y="160"/>
                  </a:lnTo>
                  <a:lnTo>
                    <a:pt x="64" y="160"/>
                  </a:lnTo>
                  <a:lnTo>
                    <a:pt x="129" y="160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54" name="MH_Other_26">
              <a:extLst>
                <a:ext uri="{FF2B5EF4-FFF2-40B4-BE49-F238E27FC236}">
                  <a16:creationId xmlns="" xmlns:a16="http://schemas.microsoft.com/office/drawing/2014/main" id="{1EDF0528-33FA-4601-B14E-C2272BE2E13E}"/>
                </a:ext>
              </a:extLst>
            </p:cNvPr>
            <p:cNvSpPr>
              <a:spLocks/>
            </p:cNvSpPr>
            <p:nvPr>
              <p:custDataLst>
                <p:tags r:id="rId23"/>
              </p:custDataLst>
            </p:nvPr>
          </p:nvSpPr>
          <p:spPr bwMode="auto">
            <a:xfrm>
              <a:off x="5401462" y="1277144"/>
              <a:ext cx="242887" cy="301625"/>
            </a:xfrm>
            <a:custGeom>
              <a:avLst/>
              <a:gdLst>
                <a:gd name="T0" fmla="*/ 263418724 w 129"/>
                <a:gd name="T1" fmla="*/ 0 h 160"/>
                <a:gd name="T2" fmla="*/ 0 w 129"/>
                <a:gd name="T3" fmla="*/ 0 h 160"/>
                <a:gd name="T4" fmla="*/ 0 w 129"/>
                <a:gd name="T5" fmla="*/ 0 h 160"/>
                <a:gd name="T6" fmla="*/ 0 w 129"/>
                <a:gd name="T7" fmla="*/ 327005156 h 160"/>
                <a:gd name="T8" fmla="*/ 130687972 w 129"/>
                <a:gd name="T9" fmla="*/ 327005156 h 160"/>
                <a:gd name="T10" fmla="*/ 263418724 w 129"/>
                <a:gd name="T11" fmla="*/ 327005156 h 160"/>
                <a:gd name="T12" fmla="*/ 263418724 w 129"/>
                <a:gd name="T13" fmla="*/ 0 h 160"/>
                <a:gd name="T14" fmla="*/ 263418724 w 129"/>
                <a:gd name="T15" fmla="*/ 0 h 16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29" h="160">
                  <a:moveTo>
                    <a:pt x="129" y="0"/>
                  </a:moveTo>
                  <a:lnTo>
                    <a:pt x="0" y="0"/>
                  </a:lnTo>
                  <a:lnTo>
                    <a:pt x="0" y="160"/>
                  </a:lnTo>
                  <a:lnTo>
                    <a:pt x="64" y="160"/>
                  </a:lnTo>
                  <a:lnTo>
                    <a:pt x="129" y="160"/>
                  </a:lnTo>
                  <a:lnTo>
                    <a:pt x="12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56" name="MH_Other_27">
              <a:extLst>
                <a:ext uri="{FF2B5EF4-FFF2-40B4-BE49-F238E27FC236}">
                  <a16:creationId xmlns="" xmlns:a16="http://schemas.microsoft.com/office/drawing/2014/main" id="{241E6711-688C-445F-A48A-5A209773FC62}"/>
                </a:ext>
              </a:extLst>
            </p:cNvPr>
            <p:cNvSpPr>
              <a:spLocks/>
            </p:cNvSpPr>
            <p:nvPr>
              <p:custDataLst>
                <p:tags r:id="rId24"/>
              </p:custDataLst>
            </p:nvPr>
          </p:nvSpPr>
          <p:spPr bwMode="auto">
            <a:xfrm>
              <a:off x="5823737" y="1683544"/>
              <a:ext cx="179387" cy="187325"/>
            </a:xfrm>
            <a:custGeom>
              <a:avLst/>
              <a:gdLst>
                <a:gd name="T0" fmla="*/ 0 w 95"/>
                <a:gd name="T1" fmla="*/ 0 h 99"/>
                <a:gd name="T2" fmla="*/ 0 w 95"/>
                <a:gd name="T3" fmla="*/ 0 h 99"/>
                <a:gd name="T4" fmla="*/ 0 w 95"/>
                <a:gd name="T5" fmla="*/ 99 h 99"/>
                <a:gd name="T6" fmla="*/ 95 w 95"/>
                <a:gd name="T7" fmla="*/ 99 h 99"/>
                <a:gd name="T8" fmla="*/ 0 w 95"/>
                <a:gd name="T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99">
                  <a:moveTo>
                    <a:pt x="0" y="0"/>
                  </a:moveTo>
                  <a:lnTo>
                    <a:pt x="0" y="0"/>
                  </a:lnTo>
                  <a:lnTo>
                    <a:pt x="0" y="99"/>
                  </a:lnTo>
                  <a:lnTo>
                    <a:pt x="95" y="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58" name="MH_Other_28">
              <a:extLst>
                <a:ext uri="{FF2B5EF4-FFF2-40B4-BE49-F238E27FC236}">
                  <a16:creationId xmlns="" xmlns:a16="http://schemas.microsoft.com/office/drawing/2014/main" id="{4AC4437E-25F2-48B3-9DE0-075B88C964CC}"/>
                </a:ext>
              </a:extLst>
            </p:cNvPr>
            <p:cNvSpPr>
              <a:spLocks/>
            </p:cNvSpPr>
            <p:nvPr>
              <p:custDataLst>
                <p:tags r:id="rId25"/>
              </p:custDataLst>
            </p:nvPr>
          </p:nvSpPr>
          <p:spPr bwMode="auto">
            <a:xfrm>
              <a:off x="5882474" y="1683544"/>
              <a:ext cx="180975" cy="187325"/>
            </a:xfrm>
            <a:custGeom>
              <a:avLst/>
              <a:gdLst>
                <a:gd name="T0" fmla="*/ 0 w 95"/>
                <a:gd name="T1" fmla="*/ 0 h 99"/>
                <a:gd name="T2" fmla="*/ 0 w 95"/>
                <a:gd name="T3" fmla="*/ 0 h 99"/>
                <a:gd name="T4" fmla="*/ 0 w 95"/>
                <a:gd name="T5" fmla="*/ 202107489 h 99"/>
                <a:gd name="T6" fmla="*/ 195293983 w 95"/>
                <a:gd name="T7" fmla="*/ 202107489 h 99"/>
                <a:gd name="T8" fmla="*/ 0 w 95"/>
                <a:gd name="T9" fmla="*/ 0 h 9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" h="99">
                  <a:moveTo>
                    <a:pt x="0" y="0"/>
                  </a:moveTo>
                  <a:lnTo>
                    <a:pt x="0" y="0"/>
                  </a:lnTo>
                  <a:lnTo>
                    <a:pt x="0" y="99"/>
                  </a:lnTo>
                  <a:lnTo>
                    <a:pt x="95" y="9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64" name="MH_Other_29">
              <a:extLst>
                <a:ext uri="{FF2B5EF4-FFF2-40B4-BE49-F238E27FC236}">
                  <a16:creationId xmlns="" xmlns:a16="http://schemas.microsoft.com/office/drawing/2014/main" id="{7593798D-D8FB-4C9A-9414-93DBD819EB8D}"/>
                </a:ext>
              </a:extLst>
            </p:cNvPr>
            <p:cNvSpPr>
              <a:spLocks noEditPoints="1"/>
            </p:cNvSpPr>
            <p:nvPr>
              <p:custDataLst>
                <p:tags r:id="rId26"/>
              </p:custDataLst>
            </p:nvPr>
          </p:nvSpPr>
          <p:spPr bwMode="auto">
            <a:xfrm>
              <a:off x="4436262" y="3813969"/>
              <a:ext cx="401637" cy="390525"/>
            </a:xfrm>
            <a:custGeom>
              <a:avLst/>
              <a:gdLst>
                <a:gd name="T0" fmla="*/ 44 w 49"/>
                <a:gd name="T1" fmla="*/ 33 h 48"/>
                <a:gd name="T2" fmla="*/ 49 w 49"/>
                <a:gd name="T3" fmla="*/ 28 h 48"/>
                <a:gd name="T4" fmla="*/ 49 w 49"/>
                <a:gd name="T5" fmla="*/ 5 h 48"/>
                <a:gd name="T6" fmla="*/ 44 w 49"/>
                <a:gd name="T7" fmla="*/ 0 h 48"/>
                <a:gd name="T8" fmla="*/ 5 w 49"/>
                <a:gd name="T9" fmla="*/ 0 h 48"/>
                <a:gd name="T10" fmla="*/ 0 w 49"/>
                <a:gd name="T11" fmla="*/ 5 h 48"/>
                <a:gd name="T12" fmla="*/ 0 w 49"/>
                <a:gd name="T13" fmla="*/ 28 h 48"/>
                <a:gd name="T14" fmla="*/ 5 w 49"/>
                <a:gd name="T15" fmla="*/ 33 h 48"/>
                <a:gd name="T16" fmla="*/ 20 w 49"/>
                <a:gd name="T17" fmla="*/ 33 h 48"/>
                <a:gd name="T18" fmla="*/ 20 w 49"/>
                <a:gd name="T19" fmla="*/ 38 h 48"/>
                <a:gd name="T20" fmla="*/ 5 w 49"/>
                <a:gd name="T21" fmla="*/ 38 h 48"/>
                <a:gd name="T22" fmla="*/ 0 w 49"/>
                <a:gd name="T23" fmla="*/ 43 h 48"/>
                <a:gd name="T24" fmla="*/ 0 w 49"/>
                <a:gd name="T25" fmla="*/ 47 h 48"/>
                <a:gd name="T26" fmla="*/ 1 w 49"/>
                <a:gd name="T27" fmla="*/ 48 h 48"/>
                <a:gd name="T28" fmla="*/ 48 w 49"/>
                <a:gd name="T29" fmla="*/ 48 h 48"/>
                <a:gd name="T30" fmla="*/ 49 w 49"/>
                <a:gd name="T31" fmla="*/ 47 h 48"/>
                <a:gd name="T32" fmla="*/ 49 w 49"/>
                <a:gd name="T33" fmla="*/ 43 h 48"/>
                <a:gd name="T34" fmla="*/ 44 w 49"/>
                <a:gd name="T35" fmla="*/ 38 h 48"/>
                <a:gd name="T36" fmla="*/ 29 w 49"/>
                <a:gd name="T37" fmla="*/ 38 h 48"/>
                <a:gd name="T38" fmla="*/ 29 w 49"/>
                <a:gd name="T39" fmla="*/ 33 h 48"/>
                <a:gd name="T40" fmla="*/ 44 w 49"/>
                <a:gd name="T41" fmla="*/ 33 h 48"/>
                <a:gd name="T42" fmla="*/ 2 w 49"/>
                <a:gd name="T43" fmla="*/ 28 h 48"/>
                <a:gd name="T44" fmla="*/ 2 w 49"/>
                <a:gd name="T45" fmla="*/ 5 h 48"/>
                <a:gd name="T46" fmla="*/ 5 w 49"/>
                <a:gd name="T47" fmla="*/ 2 h 48"/>
                <a:gd name="T48" fmla="*/ 44 w 49"/>
                <a:gd name="T49" fmla="*/ 2 h 48"/>
                <a:gd name="T50" fmla="*/ 47 w 49"/>
                <a:gd name="T51" fmla="*/ 5 h 48"/>
                <a:gd name="T52" fmla="*/ 47 w 49"/>
                <a:gd name="T53" fmla="*/ 28 h 48"/>
                <a:gd name="T54" fmla="*/ 44 w 49"/>
                <a:gd name="T55" fmla="*/ 31 h 48"/>
                <a:gd name="T56" fmla="*/ 5 w 49"/>
                <a:gd name="T57" fmla="*/ 31 h 48"/>
                <a:gd name="T58" fmla="*/ 2 w 49"/>
                <a:gd name="T59" fmla="*/ 2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9" h="48">
                  <a:moveTo>
                    <a:pt x="44" y="33"/>
                  </a:moveTo>
                  <a:cubicBezTo>
                    <a:pt x="47" y="33"/>
                    <a:pt x="49" y="31"/>
                    <a:pt x="49" y="2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7" y="0"/>
                    <a:pt x="4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2" y="33"/>
                    <a:pt x="5" y="3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2" y="38"/>
                    <a:pt x="0" y="40"/>
                    <a:pt x="0" y="4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1" y="48"/>
                    <a:pt x="1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9" y="48"/>
                    <a:pt x="49" y="47"/>
                    <a:pt x="49" y="47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9" y="40"/>
                    <a:pt x="47" y="38"/>
                    <a:pt x="44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3"/>
                    <a:pt x="29" y="33"/>
                    <a:pt x="29" y="33"/>
                  </a:cubicBezTo>
                  <a:lnTo>
                    <a:pt x="44" y="33"/>
                  </a:lnTo>
                  <a:close/>
                  <a:moveTo>
                    <a:pt x="2" y="28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2" y="3"/>
                    <a:pt x="4" y="2"/>
                    <a:pt x="5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6" y="2"/>
                    <a:pt x="47" y="3"/>
                    <a:pt x="47" y="5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7" y="30"/>
                    <a:pt x="46" y="31"/>
                    <a:pt x="44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4" y="31"/>
                    <a:pt x="2" y="30"/>
                    <a:pt x="2" y="28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68" name="MH_Other_30">
              <a:extLst>
                <a:ext uri="{FF2B5EF4-FFF2-40B4-BE49-F238E27FC236}">
                  <a16:creationId xmlns="" xmlns:a16="http://schemas.microsoft.com/office/drawing/2014/main" id="{B91192DE-C81C-4AF3-9191-A2C8947992D2}"/>
                </a:ext>
              </a:extLst>
            </p:cNvPr>
            <p:cNvSpPr>
              <a:spLocks/>
            </p:cNvSpPr>
            <p:nvPr>
              <p:custDataLst>
                <p:tags r:id="rId27"/>
              </p:custDataLst>
            </p:nvPr>
          </p:nvSpPr>
          <p:spPr bwMode="auto">
            <a:xfrm>
              <a:off x="4468011" y="3844131"/>
              <a:ext cx="336550" cy="206375"/>
            </a:xfrm>
            <a:custGeom>
              <a:avLst/>
              <a:gdLst>
                <a:gd name="T0" fmla="*/ 41 w 41"/>
                <a:gd name="T1" fmla="*/ 24 h 25"/>
                <a:gd name="T2" fmla="*/ 41 w 41"/>
                <a:gd name="T3" fmla="*/ 1 h 25"/>
                <a:gd name="T4" fmla="*/ 40 w 41"/>
                <a:gd name="T5" fmla="*/ 0 h 25"/>
                <a:gd name="T6" fmla="*/ 1 w 41"/>
                <a:gd name="T7" fmla="*/ 0 h 25"/>
                <a:gd name="T8" fmla="*/ 0 w 41"/>
                <a:gd name="T9" fmla="*/ 1 h 25"/>
                <a:gd name="T10" fmla="*/ 0 w 41"/>
                <a:gd name="T11" fmla="*/ 24 h 25"/>
                <a:gd name="T12" fmla="*/ 1 w 41"/>
                <a:gd name="T13" fmla="*/ 25 h 25"/>
                <a:gd name="T14" fmla="*/ 40 w 41"/>
                <a:gd name="T15" fmla="*/ 25 h 25"/>
                <a:gd name="T16" fmla="*/ 41 w 41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5">
                  <a:moveTo>
                    <a:pt x="41" y="24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0"/>
                    <a:pt x="4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5"/>
                    <a:pt x="1" y="25"/>
                    <a:pt x="1" y="25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1" y="25"/>
                    <a:pt x="41" y="25"/>
                    <a:pt x="41" y="24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70" name="MH_Other_31">
              <a:extLst>
                <a:ext uri="{FF2B5EF4-FFF2-40B4-BE49-F238E27FC236}">
                  <a16:creationId xmlns="" xmlns:a16="http://schemas.microsoft.com/office/drawing/2014/main" id="{D5F6291C-D9D9-4CA0-8CFC-CBC74D797FF0}"/>
                </a:ext>
              </a:extLst>
            </p:cNvPr>
            <p:cNvSpPr>
              <a:spLocks noChangeArrowheads="1"/>
            </p:cNvSpPr>
            <p:nvPr>
              <p:custDataLst>
                <p:tags r:id="rId28"/>
              </p:custDataLst>
            </p:nvPr>
          </p:nvSpPr>
          <p:spPr bwMode="auto">
            <a:xfrm>
              <a:off x="4972836" y="2005806"/>
              <a:ext cx="246062" cy="252413"/>
            </a:xfrm>
            <a:prstGeom prst="rect">
              <a:avLst/>
            </a:pr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72" name="MH_Other_32">
              <a:extLst>
                <a:ext uri="{FF2B5EF4-FFF2-40B4-BE49-F238E27FC236}">
                  <a16:creationId xmlns="" xmlns:a16="http://schemas.microsoft.com/office/drawing/2014/main" id="{BE37AA00-E0B0-49B4-A35A-AF4734BCBE74}"/>
                </a:ext>
              </a:extLst>
            </p:cNvPr>
            <p:cNvSpPr>
              <a:spLocks noChangeArrowheads="1"/>
            </p:cNvSpPr>
            <p:nvPr>
              <p:custDataLst>
                <p:tags r:id="rId29"/>
              </p:custDataLst>
            </p:nvPr>
          </p:nvSpPr>
          <p:spPr bwMode="auto">
            <a:xfrm>
              <a:off x="5218898" y="2005806"/>
              <a:ext cx="247650" cy="25241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MH_Other_33">
              <a:extLst>
                <a:ext uri="{FF2B5EF4-FFF2-40B4-BE49-F238E27FC236}">
                  <a16:creationId xmlns="" xmlns:a16="http://schemas.microsoft.com/office/drawing/2014/main" id="{F298A7F9-B984-4C2D-A83D-16C8433F31EB}"/>
                </a:ext>
              </a:extLst>
            </p:cNvPr>
            <p:cNvSpPr>
              <a:spLocks noChangeArrowheads="1"/>
            </p:cNvSpPr>
            <p:nvPr>
              <p:custDataLst>
                <p:tags r:id="rId30"/>
              </p:custDataLst>
            </p:nvPr>
          </p:nvSpPr>
          <p:spPr bwMode="auto">
            <a:xfrm>
              <a:off x="5466548" y="2005806"/>
              <a:ext cx="241300" cy="252413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MH_Other_34">
              <a:extLst>
                <a:ext uri="{FF2B5EF4-FFF2-40B4-BE49-F238E27FC236}">
                  <a16:creationId xmlns="" xmlns:a16="http://schemas.microsoft.com/office/drawing/2014/main" id="{D9D57CD7-9CC1-45D7-BFFF-EAEC7B852C5B}"/>
                </a:ext>
              </a:extLst>
            </p:cNvPr>
            <p:cNvSpPr>
              <a:spLocks noChangeArrowheads="1"/>
            </p:cNvSpPr>
            <p:nvPr>
              <p:custDataLst>
                <p:tags r:id="rId31"/>
              </p:custDataLst>
            </p:nvPr>
          </p:nvSpPr>
          <p:spPr bwMode="auto">
            <a:xfrm>
              <a:off x="5209374" y="2293143"/>
              <a:ext cx="246063" cy="254000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78" name="MH_Other_35">
              <a:extLst>
                <a:ext uri="{FF2B5EF4-FFF2-40B4-BE49-F238E27FC236}">
                  <a16:creationId xmlns="" xmlns:a16="http://schemas.microsoft.com/office/drawing/2014/main" id="{6FB55563-5221-42FD-95B3-8253C33AC70D}"/>
                </a:ext>
              </a:extLst>
            </p:cNvPr>
            <p:cNvSpPr>
              <a:spLocks noChangeArrowheads="1"/>
            </p:cNvSpPr>
            <p:nvPr>
              <p:custDataLst>
                <p:tags r:id="rId32"/>
              </p:custDataLst>
            </p:nvPr>
          </p:nvSpPr>
          <p:spPr bwMode="auto">
            <a:xfrm>
              <a:off x="5209374" y="2293143"/>
              <a:ext cx="246063" cy="254000"/>
            </a:xfrm>
            <a:prstGeom prst="rect">
              <a:avLst/>
            </a:prstGeom>
            <a:solidFill>
              <a:srgbClr val="199C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MH_Other_36">
              <a:extLst>
                <a:ext uri="{FF2B5EF4-FFF2-40B4-BE49-F238E27FC236}">
                  <a16:creationId xmlns="" xmlns:a16="http://schemas.microsoft.com/office/drawing/2014/main" id="{8A4C73F7-A674-4E1C-BD37-922FC20FD0C3}"/>
                </a:ext>
              </a:extLst>
            </p:cNvPr>
            <p:cNvSpPr>
              <a:spLocks noChangeArrowheads="1"/>
            </p:cNvSpPr>
            <p:nvPr>
              <p:custDataLst>
                <p:tags r:id="rId33"/>
              </p:custDataLst>
            </p:nvPr>
          </p:nvSpPr>
          <p:spPr bwMode="auto">
            <a:xfrm>
              <a:off x="4974423" y="2293144"/>
              <a:ext cx="185738" cy="192087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82" name="MH_Other_37">
              <a:extLst>
                <a:ext uri="{FF2B5EF4-FFF2-40B4-BE49-F238E27FC236}">
                  <a16:creationId xmlns="" xmlns:a16="http://schemas.microsoft.com/office/drawing/2014/main" id="{BA05BE41-9355-46AC-A40A-A9E2C34F8DC9}"/>
                </a:ext>
              </a:extLst>
            </p:cNvPr>
            <p:cNvSpPr>
              <a:spLocks noChangeArrowheads="1"/>
            </p:cNvSpPr>
            <p:nvPr>
              <p:custDataLst>
                <p:tags r:id="rId34"/>
              </p:custDataLst>
            </p:nvPr>
          </p:nvSpPr>
          <p:spPr bwMode="auto">
            <a:xfrm>
              <a:off x="4974423" y="2293144"/>
              <a:ext cx="185738" cy="192087"/>
            </a:xfrm>
            <a:prstGeom prst="rect">
              <a:avLst/>
            </a:prstGeom>
            <a:solidFill>
              <a:srgbClr val="199C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84" name="MH_Other_38">
              <a:extLst>
                <a:ext uri="{FF2B5EF4-FFF2-40B4-BE49-F238E27FC236}">
                  <a16:creationId xmlns="" xmlns:a16="http://schemas.microsoft.com/office/drawing/2014/main" id="{8BF7C054-D4CC-4EF3-B38C-A84C672FE583}"/>
                </a:ext>
              </a:extLst>
            </p:cNvPr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5455437" y="2293143"/>
              <a:ext cx="242887" cy="254000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86" name="MH_Other_39">
              <a:extLst>
                <a:ext uri="{FF2B5EF4-FFF2-40B4-BE49-F238E27FC236}">
                  <a16:creationId xmlns="" xmlns:a16="http://schemas.microsoft.com/office/drawing/2014/main" id="{E50FC571-59E9-4DF1-BAE6-7DC4DA4B45C9}"/>
                </a:ext>
              </a:extLst>
            </p:cNvPr>
            <p:cNvSpPr>
              <a:spLocks noChangeArrowheads="1"/>
            </p:cNvSpPr>
            <p:nvPr>
              <p:custDataLst>
                <p:tags r:id="rId36"/>
              </p:custDataLst>
            </p:nvPr>
          </p:nvSpPr>
          <p:spPr bwMode="auto">
            <a:xfrm>
              <a:off x="5455437" y="2293143"/>
              <a:ext cx="242887" cy="254000"/>
            </a:xfrm>
            <a:prstGeom prst="rect">
              <a:avLst/>
            </a:prstGeom>
            <a:solidFill>
              <a:srgbClr val="199C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90" name="MH_Other_40">
              <a:extLst>
                <a:ext uri="{FF2B5EF4-FFF2-40B4-BE49-F238E27FC236}">
                  <a16:creationId xmlns="" xmlns:a16="http://schemas.microsoft.com/office/drawing/2014/main" id="{06060D54-9596-42C6-BA54-4F885B015D6D}"/>
                </a:ext>
              </a:extLst>
            </p:cNvPr>
            <p:cNvSpPr>
              <a:spLocks noChangeArrowheads="1"/>
            </p:cNvSpPr>
            <p:nvPr>
              <p:custDataLst>
                <p:tags r:id="rId37"/>
              </p:custDataLst>
            </p:nvPr>
          </p:nvSpPr>
          <p:spPr bwMode="auto">
            <a:xfrm>
              <a:off x="5698323" y="2293143"/>
              <a:ext cx="247650" cy="254000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92" name="MH_Other_41">
              <a:extLst>
                <a:ext uri="{FF2B5EF4-FFF2-40B4-BE49-F238E27FC236}">
                  <a16:creationId xmlns="" xmlns:a16="http://schemas.microsoft.com/office/drawing/2014/main" id="{7636A4F9-87D7-4266-8DBE-FC48B7CB1028}"/>
                </a:ext>
              </a:extLst>
            </p:cNvPr>
            <p:cNvSpPr>
              <a:spLocks noChangeArrowheads="1"/>
            </p:cNvSpPr>
            <p:nvPr>
              <p:custDataLst>
                <p:tags r:id="rId38"/>
              </p:custDataLst>
            </p:nvPr>
          </p:nvSpPr>
          <p:spPr bwMode="auto">
            <a:xfrm>
              <a:off x="5698323" y="2293143"/>
              <a:ext cx="247650" cy="254000"/>
            </a:xfrm>
            <a:prstGeom prst="rect">
              <a:avLst/>
            </a:prstGeom>
            <a:solidFill>
              <a:srgbClr val="199C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94" name="MH_Other_42">
              <a:extLst>
                <a:ext uri="{FF2B5EF4-FFF2-40B4-BE49-F238E27FC236}">
                  <a16:creationId xmlns="" xmlns:a16="http://schemas.microsoft.com/office/drawing/2014/main" id="{8FE08740-2E53-47F4-BB63-59297AB05BAA}"/>
                </a:ext>
              </a:extLst>
            </p:cNvPr>
            <p:cNvSpPr>
              <a:spLocks noChangeArrowheads="1"/>
            </p:cNvSpPr>
            <p:nvPr>
              <p:custDataLst>
                <p:tags r:id="rId39"/>
              </p:custDataLst>
            </p:nvPr>
          </p:nvSpPr>
          <p:spPr bwMode="auto">
            <a:xfrm>
              <a:off x="5209374" y="2547144"/>
              <a:ext cx="246063" cy="255587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96" name="MH_Other_43">
              <a:extLst>
                <a:ext uri="{FF2B5EF4-FFF2-40B4-BE49-F238E27FC236}">
                  <a16:creationId xmlns="" xmlns:a16="http://schemas.microsoft.com/office/drawing/2014/main" id="{A6EEE0CC-F909-41EF-95E7-4184248088E5}"/>
                </a:ext>
              </a:extLst>
            </p:cNvPr>
            <p:cNvSpPr>
              <a:spLocks noChangeArrowheads="1"/>
            </p:cNvSpPr>
            <p:nvPr>
              <p:custDataLst>
                <p:tags r:id="rId40"/>
              </p:custDataLst>
            </p:nvPr>
          </p:nvSpPr>
          <p:spPr bwMode="auto">
            <a:xfrm>
              <a:off x="5209374" y="2547144"/>
              <a:ext cx="246063" cy="255587"/>
            </a:xfrm>
            <a:prstGeom prst="rect">
              <a:avLst/>
            </a:prstGeom>
            <a:solidFill>
              <a:srgbClr val="199C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98" name="MH_Other_44">
              <a:extLst>
                <a:ext uri="{FF2B5EF4-FFF2-40B4-BE49-F238E27FC236}">
                  <a16:creationId xmlns="" xmlns:a16="http://schemas.microsoft.com/office/drawing/2014/main" id="{FE562231-2D45-439A-9A40-0D3F82A4827B}"/>
                </a:ext>
              </a:extLst>
            </p:cNvPr>
            <p:cNvSpPr>
              <a:spLocks noChangeArrowheads="1"/>
            </p:cNvSpPr>
            <p:nvPr>
              <p:custDataLst>
                <p:tags r:id="rId41"/>
              </p:custDataLst>
            </p:nvPr>
          </p:nvSpPr>
          <p:spPr bwMode="auto">
            <a:xfrm>
              <a:off x="5455437" y="2547144"/>
              <a:ext cx="242887" cy="255587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00" name="MH_Other_45">
              <a:extLst>
                <a:ext uri="{FF2B5EF4-FFF2-40B4-BE49-F238E27FC236}">
                  <a16:creationId xmlns="" xmlns:a16="http://schemas.microsoft.com/office/drawing/2014/main" id="{79F3036B-308A-482D-8F1F-4119BD213FC7}"/>
                </a:ext>
              </a:extLst>
            </p:cNvPr>
            <p:cNvSpPr>
              <a:spLocks noChangeArrowheads="1"/>
            </p:cNvSpPr>
            <p:nvPr>
              <p:custDataLst>
                <p:tags r:id="rId42"/>
              </p:custDataLst>
            </p:nvPr>
          </p:nvSpPr>
          <p:spPr bwMode="auto">
            <a:xfrm>
              <a:off x="5455437" y="2547144"/>
              <a:ext cx="242887" cy="255587"/>
            </a:xfrm>
            <a:prstGeom prst="rect">
              <a:avLst/>
            </a:prstGeom>
            <a:solidFill>
              <a:srgbClr val="199C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MH_Other_46">
              <a:extLst>
                <a:ext uri="{FF2B5EF4-FFF2-40B4-BE49-F238E27FC236}">
                  <a16:creationId xmlns="" xmlns:a16="http://schemas.microsoft.com/office/drawing/2014/main" id="{BCC3CA29-CD4B-4487-9450-87AC2AAE0177}"/>
                </a:ext>
              </a:extLst>
            </p:cNvPr>
            <p:cNvSpPr>
              <a:spLocks noChangeArrowheads="1"/>
            </p:cNvSpPr>
            <p:nvPr>
              <p:custDataLst>
                <p:tags r:id="rId43"/>
              </p:custDataLst>
            </p:nvPr>
          </p:nvSpPr>
          <p:spPr bwMode="auto">
            <a:xfrm>
              <a:off x="5698323" y="2547144"/>
              <a:ext cx="247650" cy="255587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04" name="MH_Other_47">
              <a:extLst>
                <a:ext uri="{FF2B5EF4-FFF2-40B4-BE49-F238E27FC236}">
                  <a16:creationId xmlns="" xmlns:a16="http://schemas.microsoft.com/office/drawing/2014/main" id="{4C3A5752-F3DB-473D-88D0-E20F6148FECA}"/>
                </a:ext>
              </a:extLst>
            </p:cNvPr>
            <p:cNvSpPr>
              <a:spLocks noChangeArrowheads="1"/>
            </p:cNvSpPr>
            <p:nvPr>
              <p:custDataLst>
                <p:tags r:id="rId44"/>
              </p:custDataLst>
            </p:nvPr>
          </p:nvSpPr>
          <p:spPr bwMode="auto">
            <a:xfrm>
              <a:off x="5698323" y="2547144"/>
              <a:ext cx="247650" cy="255587"/>
            </a:xfrm>
            <a:prstGeom prst="rect">
              <a:avLst/>
            </a:prstGeom>
            <a:solidFill>
              <a:srgbClr val="199C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06" name="MH_Other_48">
              <a:extLst>
                <a:ext uri="{FF2B5EF4-FFF2-40B4-BE49-F238E27FC236}">
                  <a16:creationId xmlns="" xmlns:a16="http://schemas.microsoft.com/office/drawing/2014/main" id="{B760C3EF-2951-46A6-BC8F-9133BBAE8AC8}"/>
                </a:ext>
              </a:extLst>
            </p:cNvPr>
            <p:cNvSpPr>
              <a:spLocks noChangeArrowheads="1"/>
            </p:cNvSpPr>
            <p:nvPr>
              <p:custDataLst>
                <p:tags r:id="rId45"/>
              </p:custDataLst>
            </p:nvPr>
          </p:nvSpPr>
          <p:spPr bwMode="auto">
            <a:xfrm>
              <a:off x="4972836" y="2837655"/>
              <a:ext cx="246062" cy="249238"/>
            </a:xfrm>
            <a:prstGeom prst="rect">
              <a:avLst/>
            </a:prstGeom>
            <a:solidFill>
              <a:srgbClr val="A3A3A3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08" name="MH_Other_49">
              <a:extLst>
                <a:ext uri="{FF2B5EF4-FFF2-40B4-BE49-F238E27FC236}">
                  <a16:creationId xmlns="" xmlns:a16="http://schemas.microsoft.com/office/drawing/2014/main" id="{7C2AF479-82AB-4B65-90EA-3588640FDFFF}"/>
                </a:ext>
              </a:extLst>
            </p:cNvPr>
            <p:cNvSpPr>
              <a:spLocks noChangeArrowheads="1"/>
            </p:cNvSpPr>
            <p:nvPr>
              <p:custDataLst>
                <p:tags r:id="rId46"/>
              </p:custDataLst>
            </p:nvPr>
          </p:nvSpPr>
          <p:spPr bwMode="auto">
            <a:xfrm>
              <a:off x="4972836" y="2837655"/>
              <a:ext cx="246062" cy="249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10" name="MH_Other_50">
              <a:extLst>
                <a:ext uri="{FF2B5EF4-FFF2-40B4-BE49-F238E27FC236}">
                  <a16:creationId xmlns="" xmlns:a16="http://schemas.microsoft.com/office/drawing/2014/main" id="{D42E6296-5E2A-45A0-BA10-75E3872101A9}"/>
                </a:ext>
              </a:extLst>
            </p:cNvPr>
            <p:cNvSpPr>
              <a:spLocks noChangeArrowheads="1"/>
            </p:cNvSpPr>
            <p:nvPr>
              <p:custDataLst>
                <p:tags r:id="rId47"/>
              </p:custDataLst>
            </p:nvPr>
          </p:nvSpPr>
          <p:spPr bwMode="auto">
            <a:xfrm>
              <a:off x="5218898" y="2837655"/>
              <a:ext cx="247650" cy="249238"/>
            </a:xfrm>
            <a:prstGeom prst="rect">
              <a:avLst/>
            </a:prstGeom>
            <a:solidFill>
              <a:srgbClr val="A3A3A3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12" name="MH_Other_51">
              <a:extLst>
                <a:ext uri="{FF2B5EF4-FFF2-40B4-BE49-F238E27FC236}">
                  <a16:creationId xmlns="" xmlns:a16="http://schemas.microsoft.com/office/drawing/2014/main" id="{B2FE82CA-A566-4BCE-B91D-F6765C4DD27B}"/>
                </a:ext>
              </a:extLst>
            </p:cNvPr>
            <p:cNvSpPr>
              <a:spLocks noChangeArrowheads="1"/>
            </p:cNvSpPr>
            <p:nvPr>
              <p:custDataLst>
                <p:tags r:id="rId48"/>
              </p:custDataLst>
            </p:nvPr>
          </p:nvSpPr>
          <p:spPr bwMode="auto">
            <a:xfrm>
              <a:off x="5218898" y="2837655"/>
              <a:ext cx="247650" cy="249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14" name="MH_Other_52">
              <a:extLst>
                <a:ext uri="{FF2B5EF4-FFF2-40B4-BE49-F238E27FC236}">
                  <a16:creationId xmlns="" xmlns:a16="http://schemas.microsoft.com/office/drawing/2014/main" id="{8BF6F4E5-84AD-4A67-90A4-4BF2D4E2D092}"/>
                </a:ext>
              </a:extLst>
            </p:cNvPr>
            <p:cNvSpPr>
              <a:spLocks noChangeArrowheads="1"/>
            </p:cNvSpPr>
            <p:nvPr>
              <p:custDataLst>
                <p:tags r:id="rId49"/>
              </p:custDataLst>
            </p:nvPr>
          </p:nvSpPr>
          <p:spPr bwMode="auto">
            <a:xfrm>
              <a:off x="5466548" y="2837655"/>
              <a:ext cx="241300" cy="24923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CCCCCC"/>
                </a:solidFill>
                <a:latin typeface="+mn-lt"/>
                <a:ea typeface="+mn-ea"/>
              </a:endParaRPr>
            </a:p>
          </p:txBody>
        </p:sp>
        <p:sp>
          <p:nvSpPr>
            <p:cNvPr id="116" name="MH_Other_53">
              <a:extLst>
                <a:ext uri="{FF2B5EF4-FFF2-40B4-BE49-F238E27FC236}">
                  <a16:creationId xmlns="" xmlns:a16="http://schemas.microsoft.com/office/drawing/2014/main" id="{AC6F93F9-EB74-4DA8-9468-BA496DEE9EA6}"/>
                </a:ext>
              </a:extLst>
            </p:cNvPr>
            <p:cNvSpPr>
              <a:spLocks noChangeArrowheads="1"/>
            </p:cNvSpPr>
            <p:nvPr>
              <p:custDataLst>
                <p:tags r:id="rId50"/>
              </p:custDataLst>
            </p:nvPr>
          </p:nvSpPr>
          <p:spPr bwMode="auto">
            <a:xfrm>
              <a:off x="5466548" y="2837655"/>
              <a:ext cx="241300" cy="249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18" name="MH_Other_54">
              <a:extLst>
                <a:ext uri="{FF2B5EF4-FFF2-40B4-BE49-F238E27FC236}">
                  <a16:creationId xmlns="" xmlns:a16="http://schemas.microsoft.com/office/drawing/2014/main" id="{AF4045DB-8155-48B0-8AEF-957BF3A91942}"/>
                </a:ext>
              </a:extLst>
            </p:cNvPr>
            <p:cNvSpPr>
              <a:spLocks noChangeArrowheads="1"/>
            </p:cNvSpPr>
            <p:nvPr>
              <p:custDataLst>
                <p:tags r:id="rId51"/>
              </p:custDataLst>
            </p:nvPr>
          </p:nvSpPr>
          <p:spPr bwMode="auto">
            <a:xfrm>
              <a:off x="4725187" y="3121819"/>
              <a:ext cx="242887" cy="255587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endParaRPr lang="zh-CN" altLang="en-US" kern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MH_Other_55">
              <a:extLst>
                <a:ext uri="{FF2B5EF4-FFF2-40B4-BE49-F238E27FC236}">
                  <a16:creationId xmlns="" xmlns:a16="http://schemas.microsoft.com/office/drawing/2014/main" id="{6D8AA6B8-A06D-4205-8601-1BB207912B51}"/>
                </a:ext>
              </a:extLst>
            </p:cNvPr>
            <p:cNvSpPr>
              <a:spLocks noChangeArrowheads="1"/>
            </p:cNvSpPr>
            <p:nvPr>
              <p:custDataLst>
                <p:tags r:id="rId52"/>
              </p:custDataLst>
            </p:nvPr>
          </p:nvSpPr>
          <p:spPr bwMode="auto">
            <a:xfrm>
              <a:off x="4725187" y="3121819"/>
              <a:ext cx="242887" cy="255587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MH_Other_56">
              <a:extLst>
                <a:ext uri="{FF2B5EF4-FFF2-40B4-BE49-F238E27FC236}">
                  <a16:creationId xmlns="" xmlns:a16="http://schemas.microsoft.com/office/drawing/2014/main" id="{D0BC40E3-C93E-4CF0-9A83-1E63C99F6756}"/>
                </a:ext>
              </a:extLst>
            </p:cNvPr>
            <p:cNvSpPr>
              <a:spLocks noChangeArrowheads="1"/>
            </p:cNvSpPr>
            <p:nvPr>
              <p:custDataLst>
                <p:tags r:id="rId53"/>
              </p:custDataLst>
            </p:nvPr>
          </p:nvSpPr>
          <p:spPr bwMode="auto">
            <a:xfrm>
              <a:off x="4968074" y="3121819"/>
              <a:ext cx="244475" cy="255587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24" name="MH_Other_57">
              <a:extLst>
                <a:ext uri="{FF2B5EF4-FFF2-40B4-BE49-F238E27FC236}">
                  <a16:creationId xmlns="" xmlns:a16="http://schemas.microsoft.com/office/drawing/2014/main" id="{2BE8C7EC-DBA7-4893-AAB6-2FC818588DD9}"/>
                </a:ext>
              </a:extLst>
            </p:cNvPr>
            <p:cNvSpPr>
              <a:spLocks noChangeArrowheads="1"/>
            </p:cNvSpPr>
            <p:nvPr>
              <p:custDataLst>
                <p:tags r:id="rId54"/>
              </p:custDataLst>
            </p:nvPr>
          </p:nvSpPr>
          <p:spPr bwMode="auto">
            <a:xfrm>
              <a:off x="4968074" y="3121819"/>
              <a:ext cx="244475" cy="255587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MH_Other_58">
              <a:extLst>
                <a:ext uri="{FF2B5EF4-FFF2-40B4-BE49-F238E27FC236}">
                  <a16:creationId xmlns="" xmlns:a16="http://schemas.microsoft.com/office/drawing/2014/main" id="{E1872502-F736-4575-82D3-D3E088318C5A}"/>
                </a:ext>
              </a:extLst>
            </p:cNvPr>
            <p:cNvSpPr>
              <a:spLocks noChangeArrowheads="1"/>
            </p:cNvSpPr>
            <p:nvPr>
              <p:custDataLst>
                <p:tags r:id="rId55"/>
              </p:custDataLst>
            </p:nvPr>
          </p:nvSpPr>
          <p:spPr bwMode="auto">
            <a:xfrm>
              <a:off x="5212548" y="3121819"/>
              <a:ext cx="247650" cy="255587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28" name="MH_Other_59">
              <a:extLst>
                <a:ext uri="{FF2B5EF4-FFF2-40B4-BE49-F238E27FC236}">
                  <a16:creationId xmlns="" xmlns:a16="http://schemas.microsoft.com/office/drawing/2014/main" id="{B2EAC5B9-A9FE-4503-8ED3-D6AB5728B8C2}"/>
                </a:ext>
              </a:extLst>
            </p:cNvPr>
            <p:cNvSpPr>
              <a:spLocks noChangeArrowheads="1"/>
            </p:cNvSpPr>
            <p:nvPr>
              <p:custDataLst>
                <p:tags r:id="rId56"/>
              </p:custDataLst>
            </p:nvPr>
          </p:nvSpPr>
          <p:spPr bwMode="auto">
            <a:xfrm>
              <a:off x="5212548" y="3121819"/>
              <a:ext cx="247650" cy="255587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MH_Other_60">
              <a:extLst>
                <a:ext uri="{FF2B5EF4-FFF2-40B4-BE49-F238E27FC236}">
                  <a16:creationId xmlns="" xmlns:a16="http://schemas.microsoft.com/office/drawing/2014/main" id="{2EE6B8A0-85F6-4363-85B3-C8ED729A550E}"/>
                </a:ext>
              </a:extLst>
            </p:cNvPr>
            <p:cNvSpPr>
              <a:spLocks noChangeArrowheads="1"/>
            </p:cNvSpPr>
            <p:nvPr>
              <p:custDataLst>
                <p:tags r:id="rId57"/>
              </p:custDataLst>
            </p:nvPr>
          </p:nvSpPr>
          <p:spPr bwMode="auto">
            <a:xfrm>
              <a:off x="4725187" y="3377405"/>
              <a:ext cx="242887" cy="255588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endParaRPr lang="zh-CN" altLang="en-US" kern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32" name="MH_Other_61">
              <a:extLst>
                <a:ext uri="{FF2B5EF4-FFF2-40B4-BE49-F238E27FC236}">
                  <a16:creationId xmlns="" xmlns:a16="http://schemas.microsoft.com/office/drawing/2014/main" id="{0F758182-C5A1-4C89-81E1-9D62A65ED758}"/>
                </a:ext>
              </a:extLst>
            </p:cNvPr>
            <p:cNvSpPr>
              <a:spLocks noChangeArrowheads="1"/>
            </p:cNvSpPr>
            <p:nvPr>
              <p:custDataLst>
                <p:tags r:id="rId58"/>
              </p:custDataLst>
            </p:nvPr>
          </p:nvSpPr>
          <p:spPr bwMode="auto">
            <a:xfrm>
              <a:off x="4725187" y="3377405"/>
              <a:ext cx="242887" cy="255588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34" name="MH_Other_62">
              <a:extLst>
                <a:ext uri="{FF2B5EF4-FFF2-40B4-BE49-F238E27FC236}">
                  <a16:creationId xmlns="" xmlns:a16="http://schemas.microsoft.com/office/drawing/2014/main" id="{CF30FBAD-DCDA-402D-B805-3E9B1688A93C}"/>
                </a:ext>
              </a:extLst>
            </p:cNvPr>
            <p:cNvSpPr>
              <a:spLocks noChangeArrowheads="1"/>
            </p:cNvSpPr>
            <p:nvPr>
              <p:custDataLst>
                <p:tags r:id="rId59"/>
              </p:custDataLst>
            </p:nvPr>
          </p:nvSpPr>
          <p:spPr bwMode="auto">
            <a:xfrm>
              <a:off x="4968074" y="3377405"/>
              <a:ext cx="244475" cy="255588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36" name="MH_Other_63">
              <a:extLst>
                <a:ext uri="{FF2B5EF4-FFF2-40B4-BE49-F238E27FC236}">
                  <a16:creationId xmlns="" xmlns:a16="http://schemas.microsoft.com/office/drawing/2014/main" id="{4DBC6D4B-8BC0-41C1-967C-DF47C6660F6D}"/>
                </a:ext>
              </a:extLst>
            </p:cNvPr>
            <p:cNvSpPr>
              <a:spLocks noChangeArrowheads="1"/>
            </p:cNvSpPr>
            <p:nvPr>
              <p:custDataLst>
                <p:tags r:id="rId60"/>
              </p:custDataLst>
            </p:nvPr>
          </p:nvSpPr>
          <p:spPr bwMode="auto">
            <a:xfrm>
              <a:off x="4968074" y="3377405"/>
              <a:ext cx="244475" cy="255588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38" name="MH_Other_64">
              <a:extLst>
                <a:ext uri="{FF2B5EF4-FFF2-40B4-BE49-F238E27FC236}">
                  <a16:creationId xmlns="" xmlns:a16="http://schemas.microsoft.com/office/drawing/2014/main" id="{9DEACEA5-0B9F-4E7A-B17C-3E0814E46036}"/>
                </a:ext>
              </a:extLst>
            </p:cNvPr>
            <p:cNvSpPr>
              <a:spLocks noChangeArrowheads="1"/>
            </p:cNvSpPr>
            <p:nvPr>
              <p:custDataLst>
                <p:tags r:id="rId61"/>
              </p:custDataLst>
            </p:nvPr>
          </p:nvSpPr>
          <p:spPr bwMode="auto">
            <a:xfrm>
              <a:off x="5212548" y="3377405"/>
              <a:ext cx="247650" cy="255588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40" name="MH_Other_65">
              <a:extLst>
                <a:ext uri="{FF2B5EF4-FFF2-40B4-BE49-F238E27FC236}">
                  <a16:creationId xmlns="" xmlns:a16="http://schemas.microsoft.com/office/drawing/2014/main" id="{8425293B-850E-4C34-A079-756A2CC3E50A}"/>
                </a:ext>
              </a:extLst>
            </p:cNvPr>
            <p:cNvSpPr>
              <a:spLocks noChangeArrowheads="1"/>
            </p:cNvSpPr>
            <p:nvPr>
              <p:custDataLst>
                <p:tags r:id="rId62"/>
              </p:custDataLst>
            </p:nvPr>
          </p:nvSpPr>
          <p:spPr bwMode="auto">
            <a:xfrm>
              <a:off x="5212548" y="3377405"/>
              <a:ext cx="247650" cy="255588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42" name="MH_Other_66">
              <a:extLst>
                <a:ext uri="{FF2B5EF4-FFF2-40B4-BE49-F238E27FC236}">
                  <a16:creationId xmlns="" xmlns:a16="http://schemas.microsoft.com/office/drawing/2014/main" id="{96941B88-50A2-48A5-8E19-31189BCE894B}"/>
                </a:ext>
              </a:extLst>
            </p:cNvPr>
            <p:cNvSpPr>
              <a:spLocks noChangeArrowheads="1"/>
            </p:cNvSpPr>
            <p:nvPr>
              <p:custDataLst>
                <p:tags r:id="rId63"/>
              </p:custDataLst>
            </p:nvPr>
          </p:nvSpPr>
          <p:spPr bwMode="auto">
            <a:xfrm>
              <a:off x="4972836" y="3669505"/>
              <a:ext cx="246062" cy="249238"/>
            </a:xfrm>
            <a:prstGeom prst="rect">
              <a:avLst/>
            </a:prstGeom>
            <a:solidFill>
              <a:srgbClr val="666666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44" name="MH_Other_67">
              <a:extLst>
                <a:ext uri="{FF2B5EF4-FFF2-40B4-BE49-F238E27FC236}">
                  <a16:creationId xmlns="" xmlns:a16="http://schemas.microsoft.com/office/drawing/2014/main" id="{CED7D431-829A-4ECE-BF68-00BF115C1FF2}"/>
                </a:ext>
              </a:extLst>
            </p:cNvPr>
            <p:cNvSpPr>
              <a:spLocks noChangeArrowheads="1"/>
            </p:cNvSpPr>
            <p:nvPr>
              <p:custDataLst>
                <p:tags r:id="rId64"/>
              </p:custDataLst>
            </p:nvPr>
          </p:nvSpPr>
          <p:spPr bwMode="auto">
            <a:xfrm>
              <a:off x="4972836" y="3669505"/>
              <a:ext cx="246062" cy="249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46" name="MH_Other_68">
              <a:extLst>
                <a:ext uri="{FF2B5EF4-FFF2-40B4-BE49-F238E27FC236}">
                  <a16:creationId xmlns="" xmlns:a16="http://schemas.microsoft.com/office/drawing/2014/main" id="{A01030CF-CFE3-441C-B410-9DBA7BA4C872}"/>
                </a:ext>
              </a:extLst>
            </p:cNvPr>
            <p:cNvSpPr>
              <a:spLocks noChangeArrowheads="1"/>
            </p:cNvSpPr>
            <p:nvPr>
              <p:custDataLst>
                <p:tags r:id="rId65"/>
              </p:custDataLst>
            </p:nvPr>
          </p:nvSpPr>
          <p:spPr bwMode="auto">
            <a:xfrm>
              <a:off x="5218898" y="3669505"/>
              <a:ext cx="247650" cy="24923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48" name="MH_Other_69">
              <a:extLst>
                <a:ext uri="{FF2B5EF4-FFF2-40B4-BE49-F238E27FC236}">
                  <a16:creationId xmlns="" xmlns:a16="http://schemas.microsoft.com/office/drawing/2014/main" id="{52B1B46C-65B4-4C38-B350-5C7ED9FE6F13}"/>
                </a:ext>
              </a:extLst>
            </p:cNvPr>
            <p:cNvSpPr>
              <a:spLocks noChangeArrowheads="1"/>
            </p:cNvSpPr>
            <p:nvPr>
              <p:custDataLst>
                <p:tags r:id="rId66"/>
              </p:custDataLst>
            </p:nvPr>
          </p:nvSpPr>
          <p:spPr bwMode="auto">
            <a:xfrm>
              <a:off x="5218898" y="3669505"/>
              <a:ext cx="247650" cy="249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50" name="MH_Other_70">
              <a:extLst>
                <a:ext uri="{FF2B5EF4-FFF2-40B4-BE49-F238E27FC236}">
                  <a16:creationId xmlns="" xmlns:a16="http://schemas.microsoft.com/office/drawing/2014/main" id="{BFE13F99-BEB6-4BF0-983F-0F39B6BF2192}"/>
                </a:ext>
              </a:extLst>
            </p:cNvPr>
            <p:cNvSpPr>
              <a:spLocks noChangeArrowheads="1"/>
            </p:cNvSpPr>
            <p:nvPr>
              <p:custDataLst>
                <p:tags r:id="rId67"/>
              </p:custDataLst>
            </p:nvPr>
          </p:nvSpPr>
          <p:spPr bwMode="auto">
            <a:xfrm>
              <a:off x="5466548" y="3669505"/>
              <a:ext cx="241300" cy="24923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52" name="MH_Other_71">
              <a:extLst>
                <a:ext uri="{FF2B5EF4-FFF2-40B4-BE49-F238E27FC236}">
                  <a16:creationId xmlns="" xmlns:a16="http://schemas.microsoft.com/office/drawing/2014/main" id="{144A7485-8CE3-4D72-B223-0FAD2C7EB78D}"/>
                </a:ext>
              </a:extLst>
            </p:cNvPr>
            <p:cNvSpPr>
              <a:spLocks noChangeArrowheads="1"/>
            </p:cNvSpPr>
            <p:nvPr>
              <p:custDataLst>
                <p:tags r:id="rId68"/>
              </p:custDataLst>
            </p:nvPr>
          </p:nvSpPr>
          <p:spPr bwMode="auto">
            <a:xfrm>
              <a:off x="5466548" y="3669505"/>
              <a:ext cx="241300" cy="249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54" name="MH_Other_72">
              <a:extLst>
                <a:ext uri="{FF2B5EF4-FFF2-40B4-BE49-F238E27FC236}">
                  <a16:creationId xmlns="" xmlns:a16="http://schemas.microsoft.com/office/drawing/2014/main" id="{BA04ABAA-A8E5-4ECE-B0A8-DBCED73D2964}"/>
                </a:ext>
              </a:extLst>
            </p:cNvPr>
            <p:cNvSpPr>
              <a:spLocks noChangeArrowheads="1"/>
            </p:cNvSpPr>
            <p:nvPr>
              <p:custDataLst>
                <p:tags r:id="rId69"/>
              </p:custDataLst>
            </p:nvPr>
          </p:nvSpPr>
          <p:spPr bwMode="auto">
            <a:xfrm>
              <a:off x="4972836" y="3955255"/>
              <a:ext cx="246062" cy="254000"/>
            </a:xfrm>
            <a:prstGeom prst="rect">
              <a:avLst/>
            </a:pr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56" name="MH_Other_73">
              <a:extLst>
                <a:ext uri="{FF2B5EF4-FFF2-40B4-BE49-F238E27FC236}">
                  <a16:creationId xmlns="" xmlns:a16="http://schemas.microsoft.com/office/drawing/2014/main" id="{E686874B-8BEC-4E08-A10F-2B5EB46A4770}"/>
                </a:ext>
              </a:extLst>
            </p:cNvPr>
            <p:cNvSpPr>
              <a:spLocks noChangeArrowheads="1"/>
            </p:cNvSpPr>
            <p:nvPr>
              <p:custDataLst>
                <p:tags r:id="rId70"/>
              </p:custDataLst>
            </p:nvPr>
          </p:nvSpPr>
          <p:spPr bwMode="auto">
            <a:xfrm>
              <a:off x="4972836" y="3955255"/>
              <a:ext cx="246062" cy="254000"/>
            </a:xfrm>
            <a:prstGeom prst="rect">
              <a:avLst/>
            </a:prstGeom>
            <a:solidFill>
              <a:srgbClr val="5DBA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58" name="MH_Other_74">
              <a:extLst>
                <a:ext uri="{FF2B5EF4-FFF2-40B4-BE49-F238E27FC236}">
                  <a16:creationId xmlns="" xmlns:a16="http://schemas.microsoft.com/office/drawing/2014/main" id="{3B909448-E53E-443F-AECF-2C9829D8F303}"/>
                </a:ext>
              </a:extLst>
            </p:cNvPr>
            <p:cNvSpPr>
              <a:spLocks noChangeArrowheads="1"/>
            </p:cNvSpPr>
            <p:nvPr>
              <p:custDataLst>
                <p:tags r:id="rId71"/>
              </p:custDataLst>
            </p:nvPr>
          </p:nvSpPr>
          <p:spPr bwMode="auto">
            <a:xfrm>
              <a:off x="5218898" y="3955255"/>
              <a:ext cx="247650" cy="254000"/>
            </a:xfrm>
            <a:prstGeom prst="rect">
              <a:avLst/>
            </a:pr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60" name="MH_Other_75">
              <a:extLst>
                <a:ext uri="{FF2B5EF4-FFF2-40B4-BE49-F238E27FC236}">
                  <a16:creationId xmlns="" xmlns:a16="http://schemas.microsoft.com/office/drawing/2014/main" id="{F4F7162D-606B-4028-9EB1-91B2EFB4427B}"/>
                </a:ext>
              </a:extLst>
            </p:cNvPr>
            <p:cNvSpPr>
              <a:spLocks noChangeArrowheads="1"/>
            </p:cNvSpPr>
            <p:nvPr>
              <p:custDataLst>
                <p:tags r:id="rId72"/>
              </p:custDataLst>
            </p:nvPr>
          </p:nvSpPr>
          <p:spPr bwMode="auto">
            <a:xfrm>
              <a:off x="5218898" y="3955255"/>
              <a:ext cx="247650" cy="254000"/>
            </a:xfrm>
            <a:prstGeom prst="rect">
              <a:avLst/>
            </a:prstGeom>
            <a:solidFill>
              <a:srgbClr val="5DBA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62" name="MH_Other_76">
              <a:extLst>
                <a:ext uri="{FF2B5EF4-FFF2-40B4-BE49-F238E27FC236}">
                  <a16:creationId xmlns="" xmlns:a16="http://schemas.microsoft.com/office/drawing/2014/main" id="{1C8655CB-9369-4801-97DA-3764579CAE02}"/>
                </a:ext>
              </a:extLst>
            </p:cNvPr>
            <p:cNvSpPr>
              <a:spLocks noChangeArrowheads="1"/>
            </p:cNvSpPr>
            <p:nvPr>
              <p:custDataLst>
                <p:tags r:id="rId73"/>
              </p:custDataLst>
            </p:nvPr>
          </p:nvSpPr>
          <p:spPr bwMode="auto">
            <a:xfrm>
              <a:off x="5466548" y="3955255"/>
              <a:ext cx="241300" cy="254000"/>
            </a:xfrm>
            <a:prstGeom prst="rect">
              <a:avLst/>
            </a:pr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64" name="MH_Other_77">
              <a:extLst>
                <a:ext uri="{FF2B5EF4-FFF2-40B4-BE49-F238E27FC236}">
                  <a16:creationId xmlns="" xmlns:a16="http://schemas.microsoft.com/office/drawing/2014/main" id="{53EE992B-774C-4F19-B40B-06B8B021DFBF}"/>
                </a:ext>
              </a:extLst>
            </p:cNvPr>
            <p:cNvSpPr>
              <a:spLocks noChangeArrowheads="1"/>
            </p:cNvSpPr>
            <p:nvPr>
              <p:custDataLst>
                <p:tags r:id="rId74"/>
              </p:custDataLst>
            </p:nvPr>
          </p:nvSpPr>
          <p:spPr bwMode="auto">
            <a:xfrm>
              <a:off x="5466548" y="3955255"/>
              <a:ext cx="241300" cy="254000"/>
            </a:xfrm>
            <a:prstGeom prst="rect">
              <a:avLst/>
            </a:prstGeom>
            <a:solidFill>
              <a:srgbClr val="5DBA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66" name="MH_Other_78">
              <a:extLst>
                <a:ext uri="{FF2B5EF4-FFF2-40B4-BE49-F238E27FC236}">
                  <a16:creationId xmlns="" xmlns:a16="http://schemas.microsoft.com/office/drawing/2014/main" id="{F01858BA-7C5A-45BF-A327-C1117B70A0BD}"/>
                </a:ext>
              </a:extLst>
            </p:cNvPr>
            <p:cNvSpPr>
              <a:spLocks noChangeArrowheads="1"/>
            </p:cNvSpPr>
            <p:nvPr>
              <p:custDataLst>
                <p:tags r:id="rId75"/>
              </p:custDataLst>
            </p:nvPr>
          </p:nvSpPr>
          <p:spPr bwMode="auto">
            <a:xfrm>
              <a:off x="4972836" y="4209255"/>
              <a:ext cx="246062" cy="255588"/>
            </a:xfrm>
            <a:prstGeom prst="rect">
              <a:avLst/>
            </a:pr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68" name="MH_Other_79">
              <a:extLst>
                <a:ext uri="{FF2B5EF4-FFF2-40B4-BE49-F238E27FC236}">
                  <a16:creationId xmlns="" xmlns:a16="http://schemas.microsoft.com/office/drawing/2014/main" id="{4E7EF44A-CD4C-4C03-937B-54D3C2C9BB58}"/>
                </a:ext>
              </a:extLst>
            </p:cNvPr>
            <p:cNvSpPr>
              <a:spLocks noChangeArrowheads="1"/>
            </p:cNvSpPr>
            <p:nvPr>
              <p:custDataLst>
                <p:tags r:id="rId76"/>
              </p:custDataLst>
            </p:nvPr>
          </p:nvSpPr>
          <p:spPr bwMode="auto">
            <a:xfrm>
              <a:off x="4972836" y="4209255"/>
              <a:ext cx="246062" cy="255588"/>
            </a:xfrm>
            <a:prstGeom prst="rect">
              <a:avLst/>
            </a:prstGeom>
            <a:solidFill>
              <a:srgbClr val="5DBA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70" name="MH_Other_80">
              <a:extLst>
                <a:ext uri="{FF2B5EF4-FFF2-40B4-BE49-F238E27FC236}">
                  <a16:creationId xmlns="" xmlns:a16="http://schemas.microsoft.com/office/drawing/2014/main" id="{9BAFD286-D89F-4B46-854C-A85CBAC7C783}"/>
                </a:ext>
              </a:extLst>
            </p:cNvPr>
            <p:cNvSpPr>
              <a:spLocks noChangeArrowheads="1"/>
            </p:cNvSpPr>
            <p:nvPr>
              <p:custDataLst>
                <p:tags r:id="rId77"/>
              </p:custDataLst>
            </p:nvPr>
          </p:nvSpPr>
          <p:spPr bwMode="auto">
            <a:xfrm>
              <a:off x="5218898" y="4209255"/>
              <a:ext cx="247650" cy="255588"/>
            </a:xfrm>
            <a:prstGeom prst="rect">
              <a:avLst/>
            </a:pr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72" name="MH_Other_81">
              <a:extLst>
                <a:ext uri="{FF2B5EF4-FFF2-40B4-BE49-F238E27FC236}">
                  <a16:creationId xmlns="" xmlns:a16="http://schemas.microsoft.com/office/drawing/2014/main" id="{A500BC68-4F99-4EDF-9276-CA4430B9193C}"/>
                </a:ext>
              </a:extLst>
            </p:cNvPr>
            <p:cNvSpPr>
              <a:spLocks noChangeArrowheads="1"/>
            </p:cNvSpPr>
            <p:nvPr>
              <p:custDataLst>
                <p:tags r:id="rId78"/>
              </p:custDataLst>
            </p:nvPr>
          </p:nvSpPr>
          <p:spPr bwMode="auto">
            <a:xfrm>
              <a:off x="5218898" y="4209255"/>
              <a:ext cx="247650" cy="255588"/>
            </a:xfrm>
            <a:prstGeom prst="rect">
              <a:avLst/>
            </a:prstGeom>
            <a:solidFill>
              <a:srgbClr val="5DBA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74" name="MH_Other_82">
              <a:extLst>
                <a:ext uri="{FF2B5EF4-FFF2-40B4-BE49-F238E27FC236}">
                  <a16:creationId xmlns="" xmlns:a16="http://schemas.microsoft.com/office/drawing/2014/main" id="{1CA84201-536A-4454-90E4-81F298835B8E}"/>
                </a:ext>
              </a:extLst>
            </p:cNvPr>
            <p:cNvSpPr>
              <a:spLocks noChangeArrowheads="1"/>
            </p:cNvSpPr>
            <p:nvPr>
              <p:custDataLst>
                <p:tags r:id="rId79"/>
              </p:custDataLst>
            </p:nvPr>
          </p:nvSpPr>
          <p:spPr bwMode="auto">
            <a:xfrm>
              <a:off x="5466548" y="4209255"/>
              <a:ext cx="241300" cy="255588"/>
            </a:xfrm>
            <a:prstGeom prst="rect">
              <a:avLst/>
            </a:pr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76" name="MH_Other_83">
              <a:extLst>
                <a:ext uri="{FF2B5EF4-FFF2-40B4-BE49-F238E27FC236}">
                  <a16:creationId xmlns="" xmlns:a16="http://schemas.microsoft.com/office/drawing/2014/main" id="{54CF83FE-9DD5-43E8-97CC-B668F2CB8166}"/>
                </a:ext>
              </a:extLst>
            </p:cNvPr>
            <p:cNvSpPr>
              <a:spLocks noChangeArrowheads="1"/>
            </p:cNvSpPr>
            <p:nvPr>
              <p:custDataLst>
                <p:tags r:id="rId80"/>
              </p:custDataLst>
            </p:nvPr>
          </p:nvSpPr>
          <p:spPr bwMode="auto">
            <a:xfrm>
              <a:off x="5466548" y="4209255"/>
              <a:ext cx="241300" cy="255588"/>
            </a:xfrm>
            <a:prstGeom prst="rect">
              <a:avLst/>
            </a:prstGeom>
            <a:solidFill>
              <a:srgbClr val="5DBA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78" name="MH_Other_84">
              <a:extLst>
                <a:ext uri="{FF2B5EF4-FFF2-40B4-BE49-F238E27FC236}">
                  <a16:creationId xmlns="" xmlns:a16="http://schemas.microsoft.com/office/drawing/2014/main" id="{CC253542-D1B9-4C49-899D-046C1E4E7CCA}"/>
                </a:ext>
              </a:extLst>
            </p:cNvPr>
            <p:cNvSpPr>
              <a:spLocks noChangeArrowheads="1"/>
            </p:cNvSpPr>
            <p:nvPr>
              <p:custDataLst>
                <p:tags r:id="rId81"/>
              </p:custDataLst>
            </p:nvPr>
          </p:nvSpPr>
          <p:spPr bwMode="auto">
            <a:xfrm>
              <a:off x="4972836" y="4499769"/>
              <a:ext cx="246062" cy="255587"/>
            </a:xfrm>
            <a:prstGeom prst="rect">
              <a:avLst/>
            </a:prstGeom>
            <a:solidFill>
              <a:srgbClr val="7C7C7C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80" name="MH_Other_85">
              <a:extLst>
                <a:ext uri="{FF2B5EF4-FFF2-40B4-BE49-F238E27FC236}">
                  <a16:creationId xmlns="" xmlns:a16="http://schemas.microsoft.com/office/drawing/2014/main" id="{BDE33305-A729-49C4-A86C-C113B8C1F9BA}"/>
                </a:ext>
              </a:extLst>
            </p:cNvPr>
            <p:cNvSpPr>
              <a:spLocks noChangeArrowheads="1"/>
            </p:cNvSpPr>
            <p:nvPr>
              <p:custDataLst>
                <p:tags r:id="rId82"/>
              </p:custDataLst>
            </p:nvPr>
          </p:nvSpPr>
          <p:spPr bwMode="auto">
            <a:xfrm>
              <a:off x="4972836" y="4499769"/>
              <a:ext cx="246062" cy="255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82" name="MH_Other_86">
              <a:extLst>
                <a:ext uri="{FF2B5EF4-FFF2-40B4-BE49-F238E27FC236}">
                  <a16:creationId xmlns="" xmlns:a16="http://schemas.microsoft.com/office/drawing/2014/main" id="{57561A7C-6CE2-482F-8D17-015755EE12F1}"/>
                </a:ext>
              </a:extLst>
            </p:cNvPr>
            <p:cNvSpPr>
              <a:spLocks noChangeArrowheads="1"/>
            </p:cNvSpPr>
            <p:nvPr>
              <p:custDataLst>
                <p:tags r:id="rId83"/>
              </p:custDataLst>
            </p:nvPr>
          </p:nvSpPr>
          <p:spPr bwMode="auto">
            <a:xfrm>
              <a:off x="5218898" y="4499769"/>
              <a:ext cx="247650" cy="255587"/>
            </a:xfrm>
            <a:prstGeom prst="rect">
              <a:avLst/>
            </a:prstGeom>
            <a:solidFill>
              <a:srgbClr val="A5A5A5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84" name="MH_Other_87">
              <a:extLst>
                <a:ext uri="{FF2B5EF4-FFF2-40B4-BE49-F238E27FC236}">
                  <a16:creationId xmlns="" xmlns:a16="http://schemas.microsoft.com/office/drawing/2014/main" id="{B02E6DBB-1F57-4C99-A6C3-3F7276A6D7BF}"/>
                </a:ext>
              </a:extLst>
            </p:cNvPr>
            <p:cNvSpPr>
              <a:spLocks noChangeArrowheads="1"/>
            </p:cNvSpPr>
            <p:nvPr>
              <p:custDataLst>
                <p:tags r:id="rId84"/>
              </p:custDataLst>
            </p:nvPr>
          </p:nvSpPr>
          <p:spPr bwMode="auto">
            <a:xfrm>
              <a:off x="5218898" y="4499769"/>
              <a:ext cx="247650" cy="255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86" name="MH_Other_88">
              <a:extLst>
                <a:ext uri="{FF2B5EF4-FFF2-40B4-BE49-F238E27FC236}">
                  <a16:creationId xmlns="" xmlns:a16="http://schemas.microsoft.com/office/drawing/2014/main" id="{AC5A3016-989F-4E62-AFE0-240EA9C921E9}"/>
                </a:ext>
              </a:extLst>
            </p:cNvPr>
            <p:cNvSpPr>
              <a:spLocks noChangeArrowheads="1"/>
            </p:cNvSpPr>
            <p:nvPr>
              <p:custDataLst>
                <p:tags r:id="rId85"/>
              </p:custDataLst>
            </p:nvPr>
          </p:nvSpPr>
          <p:spPr bwMode="auto">
            <a:xfrm>
              <a:off x="5466548" y="4499769"/>
              <a:ext cx="241300" cy="255587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88" name="MH_Other_89">
              <a:extLst>
                <a:ext uri="{FF2B5EF4-FFF2-40B4-BE49-F238E27FC236}">
                  <a16:creationId xmlns="" xmlns:a16="http://schemas.microsoft.com/office/drawing/2014/main" id="{53FA6339-C7FF-4793-AB05-621AC0602990}"/>
                </a:ext>
              </a:extLst>
            </p:cNvPr>
            <p:cNvSpPr>
              <a:spLocks noChangeArrowheads="1"/>
            </p:cNvSpPr>
            <p:nvPr>
              <p:custDataLst>
                <p:tags r:id="rId86"/>
              </p:custDataLst>
            </p:nvPr>
          </p:nvSpPr>
          <p:spPr bwMode="auto">
            <a:xfrm>
              <a:off x="5466548" y="4499769"/>
              <a:ext cx="241300" cy="255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90" name="MH_Other_90">
              <a:extLst>
                <a:ext uri="{FF2B5EF4-FFF2-40B4-BE49-F238E27FC236}">
                  <a16:creationId xmlns="" xmlns:a16="http://schemas.microsoft.com/office/drawing/2014/main" id="{FB0FB29E-2E68-47D8-AAA4-EE9F77A81CD9}"/>
                </a:ext>
              </a:extLst>
            </p:cNvPr>
            <p:cNvSpPr>
              <a:spLocks noChangeArrowheads="1"/>
            </p:cNvSpPr>
            <p:nvPr>
              <p:custDataLst>
                <p:tags r:id="rId87"/>
              </p:custDataLst>
            </p:nvPr>
          </p:nvSpPr>
          <p:spPr bwMode="auto">
            <a:xfrm>
              <a:off x="4972836" y="4787105"/>
              <a:ext cx="246062" cy="255588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92" name="MH_Other_91">
              <a:extLst>
                <a:ext uri="{FF2B5EF4-FFF2-40B4-BE49-F238E27FC236}">
                  <a16:creationId xmlns="" xmlns:a16="http://schemas.microsoft.com/office/drawing/2014/main" id="{D4EE840A-23B6-4767-89F9-97B933894B58}"/>
                </a:ext>
              </a:extLst>
            </p:cNvPr>
            <p:cNvSpPr>
              <a:spLocks noChangeArrowheads="1"/>
            </p:cNvSpPr>
            <p:nvPr>
              <p:custDataLst>
                <p:tags r:id="rId88"/>
              </p:custDataLst>
            </p:nvPr>
          </p:nvSpPr>
          <p:spPr bwMode="auto">
            <a:xfrm>
              <a:off x="4972836" y="4787105"/>
              <a:ext cx="246062" cy="255588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94" name="MH_Other_92">
              <a:extLst>
                <a:ext uri="{FF2B5EF4-FFF2-40B4-BE49-F238E27FC236}">
                  <a16:creationId xmlns="" xmlns:a16="http://schemas.microsoft.com/office/drawing/2014/main" id="{BF7EB58E-8B19-4D49-B507-2046B7EBE66C}"/>
                </a:ext>
              </a:extLst>
            </p:cNvPr>
            <p:cNvSpPr>
              <a:spLocks noChangeArrowheads="1"/>
            </p:cNvSpPr>
            <p:nvPr>
              <p:custDataLst>
                <p:tags r:id="rId89"/>
              </p:custDataLst>
            </p:nvPr>
          </p:nvSpPr>
          <p:spPr bwMode="auto">
            <a:xfrm>
              <a:off x="5218898" y="4787105"/>
              <a:ext cx="247650" cy="255588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96" name="MH_Other_93">
              <a:extLst>
                <a:ext uri="{FF2B5EF4-FFF2-40B4-BE49-F238E27FC236}">
                  <a16:creationId xmlns="" xmlns:a16="http://schemas.microsoft.com/office/drawing/2014/main" id="{94935712-98B3-4C93-A6DC-0FFF12BFA6FF}"/>
                </a:ext>
              </a:extLst>
            </p:cNvPr>
            <p:cNvSpPr>
              <a:spLocks noChangeArrowheads="1"/>
            </p:cNvSpPr>
            <p:nvPr>
              <p:custDataLst>
                <p:tags r:id="rId90"/>
              </p:custDataLst>
            </p:nvPr>
          </p:nvSpPr>
          <p:spPr bwMode="auto">
            <a:xfrm>
              <a:off x="5218898" y="4787105"/>
              <a:ext cx="247650" cy="255588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198" name="MH_Other_94">
              <a:extLst>
                <a:ext uri="{FF2B5EF4-FFF2-40B4-BE49-F238E27FC236}">
                  <a16:creationId xmlns="" xmlns:a16="http://schemas.microsoft.com/office/drawing/2014/main" id="{BCF99BC8-E490-4850-90AD-FE900685CC84}"/>
                </a:ext>
              </a:extLst>
            </p:cNvPr>
            <p:cNvSpPr>
              <a:spLocks noChangeArrowheads="1"/>
            </p:cNvSpPr>
            <p:nvPr>
              <p:custDataLst>
                <p:tags r:id="rId91"/>
              </p:custDataLst>
            </p:nvPr>
          </p:nvSpPr>
          <p:spPr bwMode="auto">
            <a:xfrm>
              <a:off x="5466548" y="4787105"/>
              <a:ext cx="241300" cy="255588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00" name="MH_Other_95">
              <a:extLst>
                <a:ext uri="{FF2B5EF4-FFF2-40B4-BE49-F238E27FC236}">
                  <a16:creationId xmlns="" xmlns:a16="http://schemas.microsoft.com/office/drawing/2014/main" id="{E722DFDB-52A0-409B-8449-52717BD6799E}"/>
                </a:ext>
              </a:extLst>
            </p:cNvPr>
            <p:cNvSpPr>
              <a:spLocks noChangeArrowheads="1"/>
            </p:cNvSpPr>
            <p:nvPr>
              <p:custDataLst>
                <p:tags r:id="rId92"/>
              </p:custDataLst>
            </p:nvPr>
          </p:nvSpPr>
          <p:spPr bwMode="auto">
            <a:xfrm>
              <a:off x="5466548" y="4787105"/>
              <a:ext cx="241300" cy="255588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2" name="MH_Other_96">
              <a:extLst>
                <a:ext uri="{FF2B5EF4-FFF2-40B4-BE49-F238E27FC236}">
                  <a16:creationId xmlns="" xmlns:a16="http://schemas.microsoft.com/office/drawing/2014/main" id="{72A02C64-6956-4927-9974-585917EA55AF}"/>
                </a:ext>
              </a:extLst>
            </p:cNvPr>
            <p:cNvSpPr>
              <a:spLocks noChangeArrowheads="1"/>
            </p:cNvSpPr>
            <p:nvPr>
              <p:custDataLst>
                <p:tags r:id="rId93"/>
              </p:custDataLst>
            </p:nvPr>
          </p:nvSpPr>
          <p:spPr bwMode="auto">
            <a:xfrm>
              <a:off x="4972836" y="5042693"/>
              <a:ext cx="246062" cy="252412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04" name="MH_Other_97">
              <a:extLst>
                <a:ext uri="{FF2B5EF4-FFF2-40B4-BE49-F238E27FC236}">
                  <a16:creationId xmlns="" xmlns:a16="http://schemas.microsoft.com/office/drawing/2014/main" id="{D132718A-FAAD-4436-9B75-94FAAF5AB9CF}"/>
                </a:ext>
              </a:extLst>
            </p:cNvPr>
            <p:cNvSpPr>
              <a:spLocks noChangeArrowheads="1"/>
            </p:cNvSpPr>
            <p:nvPr>
              <p:custDataLst>
                <p:tags r:id="rId94"/>
              </p:custDataLst>
            </p:nvPr>
          </p:nvSpPr>
          <p:spPr bwMode="auto">
            <a:xfrm>
              <a:off x="4972836" y="5042693"/>
              <a:ext cx="246062" cy="252412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6" name="MH_Other_98">
              <a:extLst>
                <a:ext uri="{FF2B5EF4-FFF2-40B4-BE49-F238E27FC236}">
                  <a16:creationId xmlns="" xmlns:a16="http://schemas.microsoft.com/office/drawing/2014/main" id="{F5675B2E-FC82-458F-BA4E-93904D80D584}"/>
                </a:ext>
              </a:extLst>
            </p:cNvPr>
            <p:cNvSpPr>
              <a:spLocks noChangeArrowheads="1"/>
            </p:cNvSpPr>
            <p:nvPr>
              <p:custDataLst>
                <p:tags r:id="rId95"/>
              </p:custDataLst>
            </p:nvPr>
          </p:nvSpPr>
          <p:spPr bwMode="auto">
            <a:xfrm>
              <a:off x="5218898" y="5042693"/>
              <a:ext cx="247650" cy="252412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08" name="MH_Other_99">
              <a:extLst>
                <a:ext uri="{FF2B5EF4-FFF2-40B4-BE49-F238E27FC236}">
                  <a16:creationId xmlns="" xmlns:a16="http://schemas.microsoft.com/office/drawing/2014/main" id="{B9A9FCD6-6A00-4562-8607-E92CA09E9F4D}"/>
                </a:ext>
              </a:extLst>
            </p:cNvPr>
            <p:cNvSpPr>
              <a:spLocks noChangeArrowheads="1"/>
            </p:cNvSpPr>
            <p:nvPr>
              <p:custDataLst>
                <p:tags r:id="rId96"/>
              </p:custDataLst>
            </p:nvPr>
          </p:nvSpPr>
          <p:spPr bwMode="auto">
            <a:xfrm>
              <a:off x="5218898" y="5042693"/>
              <a:ext cx="247650" cy="252412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10" name="MH_Other_100">
              <a:extLst>
                <a:ext uri="{FF2B5EF4-FFF2-40B4-BE49-F238E27FC236}">
                  <a16:creationId xmlns="" xmlns:a16="http://schemas.microsoft.com/office/drawing/2014/main" id="{6FA0B40D-A2E2-4E9B-ACA9-65BBDE197DD1}"/>
                </a:ext>
              </a:extLst>
            </p:cNvPr>
            <p:cNvSpPr>
              <a:spLocks noChangeArrowheads="1"/>
            </p:cNvSpPr>
            <p:nvPr>
              <p:custDataLst>
                <p:tags r:id="rId97"/>
              </p:custDataLst>
            </p:nvPr>
          </p:nvSpPr>
          <p:spPr bwMode="auto">
            <a:xfrm>
              <a:off x="5466548" y="5042693"/>
              <a:ext cx="241300" cy="252412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12" name="MH_Other_101">
              <a:extLst>
                <a:ext uri="{FF2B5EF4-FFF2-40B4-BE49-F238E27FC236}">
                  <a16:creationId xmlns="" xmlns:a16="http://schemas.microsoft.com/office/drawing/2014/main" id="{885998A7-779C-46F1-893C-4AC9A93CED57}"/>
                </a:ext>
              </a:extLst>
            </p:cNvPr>
            <p:cNvSpPr>
              <a:spLocks noChangeArrowheads="1"/>
            </p:cNvSpPr>
            <p:nvPr>
              <p:custDataLst>
                <p:tags r:id="rId98"/>
              </p:custDataLst>
            </p:nvPr>
          </p:nvSpPr>
          <p:spPr bwMode="auto">
            <a:xfrm>
              <a:off x="5466548" y="5042693"/>
              <a:ext cx="241300" cy="252412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14" name="MH_Other_102">
              <a:extLst>
                <a:ext uri="{FF2B5EF4-FFF2-40B4-BE49-F238E27FC236}">
                  <a16:creationId xmlns="" xmlns:a16="http://schemas.microsoft.com/office/drawing/2014/main" id="{B3BA600D-FA2E-412E-B160-DC6CB82851B0}"/>
                </a:ext>
              </a:extLst>
            </p:cNvPr>
            <p:cNvSpPr>
              <a:spLocks/>
            </p:cNvSpPr>
            <p:nvPr>
              <p:custDataLst>
                <p:tags r:id="rId99"/>
              </p:custDataLst>
            </p:nvPr>
          </p:nvSpPr>
          <p:spPr bwMode="auto">
            <a:xfrm>
              <a:off x="4972836" y="5328443"/>
              <a:ext cx="246062" cy="254000"/>
            </a:xfrm>
            <a:custGeom>
              <a:avLst/>
              <a:gdLst>
                <a:gd name="T0" fmla="*/ 0 w 131"/>
                <a:gd name="T1" fmla="*/ 0 h 135"/>
                <a:gd name="T2" fmla="*/ 131 w 131"/>
                <a:gd name="T3" fmla="*/ 135 h 135"/>
                <a:gd name="T4" fmla="*/ 131 w 131"/>
                <a:gd name="T5" fmla="*/ 0 h 135"/>
                <a:gd name="T6" fmla="*/ 0 w 131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131" y="135"/>
                  </a:lnTo>
                  <a:lnTo>
                    <a:pt x="13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16" name="MH_Other_103">
              <a:extLst>
                <a:ext uri="{FF2B5EF4-FFF2-40B4-BE49-F238E27FC236}">
                  <a16:creationId xmlns="" xmlns:a16="http://schemas.microsoft.com/office/drawing/2014/main" id="{A5758DEE-F495-4710-9D08-2EE5A27D5F88}"/>
                </a:ext>
              </a:extLst>
            </p:cNvPr>
            <p:cNvSpPr>
              <a:spLocks/>
            </p:cNvSpPr>
            <p:nvPr>
              <p:custDataLst>
                <p:tags r:id="rId100"/>
              </p:custDataLst>
            </p:nvPr>
          </p:nvSpPr>
          <p:spPr bwMode="auto">
            <a:xfrm>
              <a:off x="4972836" y="5328443"/>
              <a:ext cx="246062" cy="254000"/>
            </a:xfrm>
            <a:custGeom>
              <a:avLst/>
              <a:gdLst>
                <a:gd name="T0" fmla="*/ 0 w 131"/>
                <a:gd name="T1" fmla="*/ 0 h 135"/>
                <a:gd name="T2" fmla="*/ 267961978 w 131"/>
                <a:gd name="T3" fmla="*/ 274774051 h 135"/>
                <a:gd name="T4" fmla="*/ 267961978 w 131"/>
                <a:gd name="T5" fmla="*/ 0 h 135"/>
                <a:gd name="T6" fmla="*/ 0 w 131"/>
                <a:gd name="T7" fmla="*/ 0 h 1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131" y="135"/>
                  </a:lnTo>
                  <a:lnTo>
                    <a:pt x="131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18" name="MH_Other_104">
              <a:extLst>
                <a:ext uri="{FF2B5EF4-FFF2-40B4-BE49-F238E27FC236}">
                  <a16:creationId xmlns="" xmlns:a16="http://schemas.microsoft.com/office/drawing/2014/main" id="{EAF991ED-2F71-488D-A897-7034084CCA26}"/>
                </a:ext>
              </a:extLst>
            </p:cNvPr>
            <p:cNvSpPr>
              <a:spLocks noChangeArrowheads="1"/>
            </p:cNvSpPr>
            <p:nvPr>
              <p:custDataLst>
                <p:tags r:id="rId101"/>
              </p:custDataLst>
            </p:nvPr>
          </p:nvSpPr>
          <p:spPr bwMode="auto">
            <a:xfrm>
              <a:off x="5218898" y="5328443"/>
              <a:ext cx="247650" cy="254000"/>
            </a:xfrm>
            <a:prstGeom prst="rect">
              <a:avLst/>
            </a:prstGeom>
            <a:solidFill>
              <a:srgbClr val="A5A5A5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20" name="MH_Other_105">
              <a:extLst>
                <a:ext uri="{FF2B5EF4-FFF2-40B4-BE49-F238E27FC236}">
                  <a16:creationId xmlns="" xmlns:a16="http://schemas.microsoft.com/office/drawing/2014/main" id="{429166EA-34FD-4C38-8DCC-6CB8A73CCF34}"/>
                </a:ext>
              </a:extLst>
            </p:cNvPr>
            <p:cNvSpPr>
              <a:spLocks noChangeArrowheads="1"/>
            </p:cNvSpPr>
            <p:nvPr>
              <p:custDataLst>
                <p:tags r:id="rId102"/>
              </p:custDataLst>
            </p:nvPr>
          </p:nvSpPr>
          <p:spPr bwMode="auto">
            <a:xfrm>
              <a:off x="5218898" y="5328443"/>
              <a:ext cx="247650" cy="25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22" name="MH_Other_106">
              <a:extLst>
                <a:ext uri="{FF2B5EF4-FFF2-40B4-BE49-F238E27FC236}">
                  <a16:creationId xmlns="" xmlns:a16="http://schemas.microsoft.com/office/drawing/2014/main" id="{EF8EAD8C-CFCC-45F9-9C42-147C1F14C5FA}"/>
                </a:ext>
              </a:extLst>
            </p:cNvPr>
            <p:cNvSpPr>
              <a:spLocks/>
            </p:cNvSpPr>
            <p:nvPr>
              <p:custDataLst>
                <p:tags r:id="rId103"/>
              </p:custDataLst>
            </p:nvPr>
          </p:nvSpPr>
          <p:spPr bwMode="auto">
            <a:xfrm>
              <a:off x="5466548" y="5328443"/>
              <a:ext cx="241300" cy="254000"/>
            </a:xfrm>
            <a:custGeom>
              <a:avLst/>
              <a:gdLst>
                <a:gd name="T0" fmla="*/ 0 w 128"/>
                <a:gd name="T1" fmla="*/ 0 h 135"/>
                <a:gd name="T2" fmla="*/ 0 w 128"/>
                <a:gd name="T3" fmla="*/ 135 h 135"/>
                <a:gd name="T4" fmla="*/ 128 w 128"/>
                <a:gd name="T5" fmla="*/ 0 h 135"/>
                <a:gd name="T6" fmla="*/ 0 w 128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8" h="135">
                  <a:moveTo>
                    <a:pt x="0" y="0"/>
                  </a:moveTo>
                  <a:lnTo>
                    <a:pt x="0" y="135"/>
                  </a:lnTo>
                  <a:lnTo>
                    <a:pt x="12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24" name="MH_Other_107">
              <a:extLst>
                <a:ext uri="{FF2B5EF4-FFF2-40B4-BE49-F238E27FC236}">
                  <a16:creationId xmlns="" xmlns:a16="http://schemas.microsoft.com/office/drawing/2014/main" id="{0480902B-05D4-4A3E-85F8-C38E6808E94C}"/>
                </a:ext>
              </a:extLst>
            </p:cNvPr>
            <p:cNvSpPr>
              <a:spLocks/>
            </p:cNvSpPr>
            <p:nvPr>
              <p:custDataLst>
                <p:tags r:id="rId104"/>
              </p:custDataLst>
            </p:nvPr>
          </p:nvSpPr>
          <p:spPr bwMode="auto">
            <a:xfrm>
              <a:off x="5466548" y="5328443"/>
              <a:ext cx="241300" cy="254000"/>
            </a:xfrm>
            <a:custGeom>
              <a:avLst/>
              <a:gdLst>
                <a:gd name="T0" fmla="*/ 0 w 128"/>
                <a:gd name="T1" fmla="*/ 0 h 135"/>
                <a:gd name="T2" fmla="*/ 0 w 128"/>
                <a:gd name="T3" fmla="*/ 274774051 h 135"/>
                <a:gd name="T4" fmla="*/ 261146383 w 128"/>
                <a:gd name="T5" fmla="*/ 0 h 135"/>
                <a:gd name="T6" fmla="*/ 0 w 128"/>
                <a:gd name="T7" fmla="*/ 0 h 1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8" h="135">
                  <a:moveTo>
                    <a:pt x="0" y="0"/>
                  </a:moveTo>
                  <a:lnTo>
                    <a:pt x="0" y="135"/>
                  </a:lnTo>
                  <a:lnTo>
                    <a:pt x="12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26" name="MH_Other_108">
              <a:extLst>
                <a:ext uri="{FF2B5EF4-FFF2-40B4-BE49-F238E27FC236}">
                  <a16:creationId xmlns="" xmlns:a16="http://schemas.microsoft.com/office/drawing/2014/main" id="{070D8554-0B31-482F-BFCC-D57C0A1714CC}"/>
                </a:ext>
              </a:extLst>
            </p:cNvPr>
            <p:cNvSpPr>
              <a:spLocks/>
            </p:cNvSpPr>
            <p:nvPr>
              <p:custDataLst>
                <p:tags r:id="rId105"/>
              </p:custDataLst>
            </p:nvPr>
          </p:nvSpPr>
          <p:spPr bwMode="auto">
            <a:xfrm>
              <a:off x="5218898" y="5582443"/>
              <a:ext cx="247650" cy="125412"/>
            </a:xfrm>
            <a:custGeom>
              <a:avLst/>
              <a:gdLst>
                <a:gd name="T0" fmla="*/ 130913006 w 131"/>
                <a:gd name="T1" fmla="*/ 0 h 66"/>
                <a:gd name="T2" fmla="*/ 0 w 131"/>
                <a:gd name="T3" fmla="*/ 0 h 66"/>
                <a:gd name="T4" fmla="*/ 130913006 w 131"/>
                <a:gd name="T5" fmla="*/ 136252239 h 66"/>
                <a:gd name="T6" fmla="*/ 267961978 w 131"/>
                <a:gd name="T7" fmla="*/ 0 h 66"/>
                <a:gd name="T8" fmla="*/ 130913006 w 131"/>
                <a:gd name="T9" fmla="*/ 0 h 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66">
                  <a:moveTo>
                    <a:pt x="64" y="0"/>
                  </a:moveTo>
                  <a:lnTo>
                    <a:pt x="0" y="0"/>
                  </a:lnTo>
                  <a:lnTo>
                    <a:pt x="64" y="66"/>
                  </a:lnTo>
                  <a:lnTo>
                    <a:pt x="131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28" name="MH_Other_109">
              <a:extLst>
                <a:ext uri="{FF2B5EF4-FFF2-40B4-BE49-F238E27FC236}">
                  <a16:creationId xmlns="" xmlns:a16="http://schemas.microsoft.com/office/drawing/2014/main" id="{28168396-795F-47DF-A557-B81E6FE71B09}"/>
                </a:ext>
              </a:extLst>
            </p:cNvPr>
            <p:cNvSpPr>
              <a:spLocks/>
            </p:cNvSpPr>
            <p:nvPr>
              <p:custDataLst>
                <p:tags r:id="rId106"/>
              </p:custDataLst>
            </p:nvPr>
          </p:nvSpPr>
          <p:spPr bwMode="auto">
            <a:xfrm>
              <a:off x="5218898" y="5328443"/>
              <a:ext cx="247650" cy="254000"/>
            </a:xfrm>
            <a:custGeom>
              <a:avLst/>
              <a:gdLst>
                <a:gd name="T0" fmla="*/ 131 w 131"/>
                <a:gd name="T1" fmla="*/ 0 h 135"/>
                <a:gd name="T2" fmla="*/ 0 w 131"/>
                <a:gd name="T3" fmla="*/ 0 h 135"/>
                <a:gd name="T4" fmla="*/ 0 w 131"/>
                <a:gd name="T5" fmla="*/ 135 h 135"/>
                <a:gd name="T6" fmla="*/ 131 w 131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7C7C7C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30" name="MH_Other_110">
              <a:extLst>
                <a:ext uri="{FF2B5EF4-FFF2-40B4-BE49-F238E27FC236}">
                  <a16:creationId xmlns="" xmlns:a16="http://schemas.microsoft.com/office/drawing/2014/main" id="{CB5E9AA3-3A8E-4E6F-B942-50F29AAB9EB0}"/>
                </a:ext>
              </a:extLst>
            </p:cNvPr>
            <p:cNvSpPr>
              <a:spLocks/>
            </p:cNvSpPr>
            <p:nvPr>
              <p:custDataLst>
                <p:tags r:id="rId107"/>
              </p:custDataLst>
            </p:nvPr>
          </p:nvSpPr>
          <p:spPr bwMode="auto">
            <a:xfrm>
              <a:off x="5218898" y="5328443"/>
              <a:ext cx="247650" cy="254000"/>
            </a:xfrm>
            <a:custGeom>
              <a:avLst/>
              <a:gdLst>
                <a:gd name="T0" fmla="*/ 267961978 w 131"/>
                <a:gd name="T1" fmla="*/ 0 h 135"/>
                <a:gd name="T2" fmla="*/ 0 w 131"/>
                <a:gd name="T3" fmla="*/ 0 h 135"/>
                <a:gd name="T4" fmla="*/ 0 w 131"/>
                <a:gd name="T5" fmla="*/ 274774051 h 135"/>
                <a:gd name="T6" fmla="*/ 267961978 w 131"/>
                <a:gd name="T7" fmla="*/ 0 h 1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32" name="MH_Other_111">
              <a:extLst>
                <a:ext uri="{FF2B5EF4-FFF2-40B4-BE49-F238E27FC236}">
                  <a16:creationId xmlns="" xmlns:a16="http://schemas.microsoft.com/office/drawing/2014/main" id="{EA3F6169-A0E3-48B7-9C69-8090A7CDD5BA}"/>
                </a:ext>
              </a:extLst>
            </p:cNvPr>
            <p:cNvSpPr>
              <a:spLocks/>
            </p:cNvSpPr>
            <p:nvPr>
              <p:custDataLst>
                <p:tags r:id="rId108"/>
              </p:custDataLst>
            </p:nvPr>
          </p:nvSpPr>
          <p:spPr bwMode="auto">
            <a:xfrm>
              <a:off x="5698323" y="2293143"/>
              <a:ext cx="247650" cy="254000"/>
            </a:xfrm>
            <a:custGeom>
              <a:avLst/>
              <a:gdLst>
                <a:gd name="T0" fmla="*/ 0 w 131"/>
                <a:gd name="T1" fmla="*/ 0 h 135"/>
                <a:gd name="T2" fmla="*/ 0 w 131"/>
                <a:gd name="T3" fmla="*/ 0 h 135"/>
                <a:gd name="T4" fmla="*/ 0 w 131"/>
                <a:gd name="T5" fmla="*/ 135 h 135"/>
                <a:gd name="T6" fmla="*/ 0 w 131"/>
                <a:gd name="T7" fmla="*/ 135 h 135"/>
                <a:gd name="T8" fmla="*/ 131 w 131"/>
                <a:gd name="T9" fmla="*/ 135 h 135"/>
                <a:gd name="T10" fmla="*/ 0 w 131"/>
                <a:gd name="T11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34" name="MH_Other_112">
              <a:extLst>
                <a:ext uri="{FF2B5EF4-FFF2-40B4-BE49-F238E27FC236}">
                  <a16:creationId xmlns="" xmlns:a16="http://schemas.microsoft.com/office/drawing/2014/main" id="{6809BA78-2CA3-485D-B472-24181F812313}"/>
                </a:ext>
              </a:extLst>
            </p:cNvPr>
            <p:cNvSpPr>
              <a:spLocks/>
            </p:cNvSpPr>
            <p:nvPr>
              <p:custDataLst>
                <p:tags r:id="rId109"/>
              </p:custDataLst>
            </p:nvPr>
          </p:nvSpPr>
          <p:spPr bwMode="auto">
            <a:xfrm>
              <a:off x="5698323" y="2293143"/>
              <a:ext cx="247650" cy="254000"/>
            </a:xfrm>
            <a:custGeom>
              <a:avLst/>
              <a:gdLst>
                <a:gd name="T0" fmla="*/ 0 w 131"/>
                <a:gd name="T1" fmla="*/ 0 h 135"/>
                <a:gd name="T2" fmla="*/ 0 w 131"/>
                <a:gd name="T3" fmla="*/ 0 h 135"/>
                <a:gd name="T4" fmla="*/ 0 w 131"/>
                <a:gd name="T5" fmla="*/ 274774051 h 135"/>
                <a:gd name="T6" fmla="*/ 0 w 131"/>
                <a:gd name="T7" fmla="*/ 274774051 h 135"/>
                <a:gd name="T8" fmla="*/ 267961978 w 131"/>
                <a:gd name="T9" fmla="*/ 274774051 h 135"/>
                <a:gd name="T10" fmla="*/ 0 w 131"/>
                <a:gd name="T11" fmla="*/ 0 h 1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0" y="0"/>
                  </a:lnTo>
                </a:path>
              </a:pathLst>
            </a:custGeom>
            <a:solidFill>
              <a:srgbClr val="199C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36" name="MH_Other_113">
              <a:extLst>
                <a:ext uri="{FF2B5EF4-FFF2-40B4-BE49-F238E27FC236}">
                  <a16:creationId xmlns="" xmlns:a16="http://schemas.microsoft.com/office/drawing/2014/main" id="{EF9B2A55-5D73-488B-BA15-727B897DD569}"/>
                </a:ext>
              </a:extLst>
            </p:cNvPr>
            <p:cNvSpPr>
              <a:spLocks/>
            </p:cNvSpPr>
            <p:nvPr>
              <p:custDataLst>
                <p:tags r:id="rId110"/>
              </p:custDataLst>
            </p:nvPr>
          </p:nvSpPr>
          <p:spPr bwMode="auto">
            <a:xfrm>
              <a:off x="5698323" y="2547144"/>
              <a:ext cx="247650" cy="255587"/>
            </a:xfrm>
            <a:custGeom>
              <a:avLst/>
              <a:gdLst>
                <a:gd name="T0" fmla="*/ 0 w 131"/>
                <a:gd name="T1" fmla="*/ 0 h 135"/>
                <a:gd name="T2" fmla="*/ 0 w 131"/>
                <a:gd name="T3" fmla="*/ 0 h 135"/>
                <a:gd name="T4" fmla="*/ 0 w 131"/>
                <a:gd name="T5" fmla="*/ 135 h 135"/>
                <a:gd name="T6" fmla="*/ 131 w 131"/>
                <a:gd name="T7" fmla="*/ 135 h 135"/>
                <a:gd name="T8" fmla="*/ 0 w 131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38" name="MH_Other_114">
              <a:extLst>
                <a:ext uri="{FF2B5EF4-FFF2-40B4-BE49-F238E27FC236}">
                  <a16:creationId xmlns="" xmlns:a16="http://schemas.microsoft.com/office/drawing/2014/main" id="{F469D30B-4770-4FD5-88CA-D6C7AA1DA235}"/>
                </a:ext>
              </a:extLst>
            </p:cNvPr>
            <p:cNvSpPr>
              <a:spLocks/>
            </p:cNvSpPr>
            <p:nvPr>
              <p:custDataLst>
                <p:tags r:id="rId111"/>
              </p:custDataLst>
            </p:nvPr>
          </p:nvSpPr>
          <p:spPr bwMode="auto">
            <a:xfrm>
              <a:off x="5698323" y="2547144"/>
              <a:ext cx="247650" cy="255587"/>
            </a:xfrm>
            <a:custGeom>
              <a:avLst/>
              <a:gdLst>
                <a:gd name="T0" fmla="*/ 0 w 131"/>
                <a:gd name="T1" fmla="*/ 0 h 135"/>
                <a:gd name="T2" fmla="*/ 0 w 131"/>
                <a:gd name="T3" fmla="*/ 0 h 135"/>
                <a:gd name="T4" fmla="*/ 0 w 131"/>
                <a:gd name="T5" fmla="*/ 277045632 h 135"/>
                <a:gd name="T6" fmla="*/ 267961978 w 131"/>
                <a:gd name="T7" fmla="*/ 277045632 h 135"/>
                <a:gd name="T8" fmla="*/ 0 w 131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0" y="0"/>
                  </a:lnTo>
                </a:path>
              </a:pathLst>
            </a:custGeom>
            <a:solidFill>
              <a:srgbClr val="199C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40" name="MH_Other_115">
              <a:extLst>
                <a:ext uri="{FF2B5EF4-FFF2-40B4-BE49-F238E27FC236}">
                  <a16:creationId xmlns="" xmlns:a16="http://schemas.microsoft.com/office/drawing/2014/main" id="{01BE0502-D2D7-4D28-AED4-7083BC06AA6B}"/>
                </a:ext>
              </a:extLst>
            </p:cNvPr>
            <p:cNvSpPr>
              <a:spLocks noChangeArrowheads="1"/>
            </p:cNvSpPr>
            <p:nvPr>
              <p:custDataLst>
                <p:tags r:id="rId112"/>
              </p:custDataLst>
            </p:nvPr>
          </p:nvSpPr>
          <p:spPr bwMode="auto">
            <a:xfrm>
              <a:off x="5698324" y="2547144"/>
              <a:ext cx="3175" cy="1587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42" name="MH_Other_116">
              <a:extLst>
                <a:ext uri="{FF2B5EF4-FFF2-40B4-BE49-F238E27FC236}">
                  <a16:creationId xmlns="" xmlns:a16="http://schemas.microsoft.com/office/drawing/2014/main" id="{05F7CE4E-A2B6-4BDB-8394-B55318A2931D}"/>
                </a:ext>
              </a:extLst>
            </p:cNvPr>
            <p:cNvSpPr>
              <a:spLocks/>
            </p:cNvSpPr>
            <p:nvPr>
              <p:custDataLst>
                <p:tags r:id="rId113"/>
              </p:custDataLst>
            </p:nvPr>
          </p:nvSpPr>
          <p:spPr bwMode="auto">
            <a:xfrm>
              <a:off x="5698323" y="2547143"/>
              <a:ext cx="0" cy="0"/>
            </a:xfrm>
            <a:custGeom>
              <a:avLst/>
              <a:gdLst>
                <a:gd name="T0" fmla="*/ 0 60000 65536"/>
                <a:gd name="T1" fmla="*/ 0 60000 65536"/>
                <a:gd name="T2" fmla="*/ 0 60000 65536"/>
                <a:gd name="T3" fmla="*/ 0 60000 65536"/>
              </a:gdLst>
              <a:ahLst/>
              <a:cxnLst>
                <a:cxn ang="T0">
                  <a:pos x="0" y="0"/>
                </a:cxn>
                <a:cxn ang="T1">
                  <a:pos x="0" y="0"/>
                </a:cxn>
                <a:cxn ang="T2">
                  <a:pos x="0" y="0"/>
                </a:cxn>
                <a:cxn ang="T3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44" name="MH_Other_117">
              <a:extLst>
                <a:ext uri="{FF2B5EF4-FFF2-40B4-BE49-F238E27FC236}">
                  <a16:creationId xmlns="" xmlns:a16="http://schemas.microsoft.com/office/drawing/2014/main" id="{B11565FF-84E8-4D14-9CAD-7E3E6E0277A3}"/>
                </a:ext>
              </a:extLst>
            </p:cNvPr>
            <p:cNvSpPr>
              <a:spLocks noChangeArrowheads="1"/>
            </p:cNvSpPr>
            <p:nvPr>
              <p:custDataLst>
                <p:tags r:id="rId114"/>
              </p:custDataLst>
            </p:nvPr>
          </p:nvSpPr>
          <p:spPr bwMode="auto">
            <a:xfrm>
              <a:off x="5212548" y="3121819"/>
              <a:ext cx="247650" cy="3175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46" name="MH_Other_118">
              <a:extLst>
                <a:ext uri="{FF2B5EF4-FFF2-40B4-BE49-F238E27FC236}">
                  <a16:creationId xmlns="" xmlns:a16="http://schemas.microsoft.com/office/drawing/2014/main" id="{C7058238-132C-4EFF-8E33-F23C846ECDAF}"/>
                </a:ext>
              </a:extLst>
            </p:cNvPr>
            <p:cNvSpPr>
              <a:spLocks noChangeArrowheads="1"/>
            </p:cNvSpPr>
            <p:nvPr>
              <p:custDataLst>
                <p:tags r:id="rId115"/>
              </p:custDataLst>
            </p:nvPr>
          </p:nvSpPr>
          <p:spPr bwMode="auto">
            <a:xfrm>
              <a:off x="5212548" y="3121819"/>
              <a:ext cx="247650" cy="3175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48" name="MH_Other_119">
              <a:extLst>
                <a:ext uri="{FF2B5EF4-FFF2-40B4-BE49-F238E27FC236}">
                  <a16:creationId xmlns="" xmlns:a16="http://schemas.microsoft.com/office/drawing/2014/main" id="{CB361868-405D-41C4-BE5E-92E965048318}"/>
                </a:ext>
              </a:extLst>
            </p:cNvPr>
            <p:cNvSpPr>
              <a:spLocks/>
            </p:cNvSpPr>
            <p:nvPr>
              <p:custDataLst>
                <p:tags r:id="rId116"/>
              </p:custDataLst>
            </p:nvPr>
          </p:nvSpPr>
          <p:spPr bwMode="auto">
            <a:xfrm>
              <a:off x="5212548" y="3121819"/>
              <a:ext cx="247650" cy="255587"/>
            </a:xfrm>
            <a:custGeom>
              <a:avLst/>
              <a:gdLst>
                <a:gd name="T0" fmla="*/ 131 w 131"/>
                <a:gd name="T1" fmla="*/ 0 h 135"/>
                <a:gd name="T2" fmla="*/ 0 w 131"/>
                <a:gd name="T3" fmla="*/ 0 h 135"/>
                <a:gd name="T4" fmla="*/ 0 w 131"/>
                <a:gd name="T5" fmla="*/ 135 h 135"/>
                <a:gd name="T6" fmla="*/ 131 w 131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50" name="MH_Other_120">
              <a:extLst>
                <a:ext uri="{FF2B5EF4-FFF2-40B4-BE49-F238E27FC236}">
                  <a16:creationId xmlns="" xmlns:a16="http://schemas.microsoft.com/office/drawing/2014/main" id="{BA3DADB2-02D3-495A-AB93-A027285B5E9A}"/>
                </a:ext>
              </a:extLst>
            </p:cNvPr>
            <p:cNvSpPr>
              <a:spLocks/>
            </p:cNvSpPr>
            <p:nvPr>
              <p:custDataLst>
                <p:tags r:id="rId117"/>
              </p:custDataLst>
            </p:nvPr>
          </p:nvSpPr>
          <p:spPr bwMode="auto">
            <a:xfrm>
              <a:off x="5212548" y="3121819"/>
              <a:ext cx="247650" cy="255587"/>
            </a:xfrm>
            <a:custGeom>
              <a:avLst/>
              <a:gdLst>
                <a:gd name="T0" fmla="*/ 267961978 w 131"/>
                <a:gd name="T1" fmla="*/ 0 h 135"/>
                <a:gd name="T2" fmla="*/ 0 w 131"/>
                <a:gd name="T3" fmla="*/ 0 h 135"/>
                <a:gd name="T4" fmla="*/ 0 w 131"/>
                <a:gd name="T5" fmla="*/ 277045632 h 135"/>
                <a:gd name="T6" fmla="*/ 267961978 w 131"/>
                <a:gd name="T7" fmla="*/ 0 h 1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0"/>
                  </a:lnTo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52" name="MH_Other_121">
              <a:extLst>
                <a:ext uri="{FF2B5EF4-FFF2-40B4-BE49-F238E27FC236}">
                  <a16:creationId xmlns="" xmlns:a16="http://schemas.microsoft.com/office/drawing/2014/main" id="{38E040B3-F1F0-470A-99DB-DC959D3C8F96}"/>
                </a:ext>
              </a:extLst>
            </p:cNvPr>
            <p:cNvSpPr>
              <a:spLocks/>
            </p:cNvSpPr>
            <p:nvPr>
              <p:custDataLst>
                <p:tags r:id="rId118"/>
              </p:custDataLst>
            </p:nvPr>
          </p:nvSpPr>
          <p:spPr bwMode="auto">
            <a:xfrm>
              <a:off x="5212548" y="3377405"/>
              <a:ext cx="247650" cy="255588"/>
            </a:xfrm>
            <a:custGeom>
              <a:avLst/>
              <a:gdLst>
                <a:gd name="T0" fmla="*/ 0 w 131"/>
                <a:gd name="T1" fmla="*/ 0 h 136"/>
                <a:gd name="T2" fmla="*/ 0 w 131"/>
                <a:gd name="T3" fmla="*/ 0 h 136"/>
                <a:gd name="T4" fmla="*/ 0 w 131"/>
                <a:gd name="T5" fmla="*/ 136 h 136"/>
                <a:gd name="T6" fmla="*/ 131 w 131"/>
                <a:gd name="T7" fmla="*/ 136 h 136"/>
                <a:gd name="T8" fmla="*/ 0 w 131"/>
                <a:gd name="T9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6">
                  <a:moveTo>
                    <a:pt x="0" y="0"/>
                  </a:moveTo>
                  <a:lnTo>
                    <a:pt x="0" y="0"/>
                  </a:lnTo>
                  <a:lnTo>
                    <a:pt x="0" y="136"/>
                  </a:lnTo>
                  <a:lnTo>
                    <a:pt x="131" y="1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54" name="MH_Other_122">
              <a:extLst>
                <a:ext uri="{FF2B5EF4-FFF2-40B4-BE49-F238E27FC236}">
                  <a16:creationId xmlns="" xmlns:a16="http://schemas.microsoft.com/office/drawing/2014/main" id="{C5368051-B015-40A6-AD41-73E7BF499A78}"/>
                </a:ext>
              </a:extLst>
            </p:cNvPr>
            <p:cNvSpPr>
              <a:spLocks/>
            </p:cNvSpPr>
            <p:nvPr>
              <p:custDataLst>
                <p:tags r:id="rId119"/>
              </p:custDataLst>
            </p:nvPr>
          </p:nvSpPr>
          <p:spPr bwMode="auto">
            <a:xfrm>
              <a:off x="5212548" y="3377405"/>
              <a:ext cx="247650" cy="255588"/>
            </a:xfrm>
            <a:custGeom>
              <a:avLst/>
              <a:gdLst>
                <a:gd name="T0" fmla="*/ 0 w 131"/>
                <a:gd name="T1" fmla="*/ 0 h 136"/>
                <a:gd name="T2" fmla="*/ 0 w 131"/>
                <a:gd name="T3" fmla="*/ 0 h 136"/>
                <a:gd name="T4" fmla="*/ 0 w 131"/>
                <a:gd name="T5" fmla="*/ 277044967 h 136"/>
                <a:gd name="T6" fmla="*/ 267961978 w 131"/>
                <a:gd name="T7" fmla="*/ 277044967 h 136"/>
                <a:gd name="T8" fmla="*/ 0 w 131"/>
                <a:gd name="T9" fmla="*/ 0 h 1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6">
                  <a:moveTo>
                    <a:pt x="0" y="0"/>
                  </a:moveTo>
                  <a:lnTo>
                    <a:pt x="0" y="0"/>
                  </a:lnTo>
                  <a:lnTo>
                    <a:pt x="0" y="136"/>
                  </a:lnTo>
                  <a:lnTo>
                    <a:pt x="131" y="136"/>
                  </a:lnTo>
                  <a:lnTo>
                    <a:pt x="0" y="0"/>
                  </a:lnTo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56" name="MH_Other_124">
              <a:extLst>
                <a:ext uri="{FF2B5EF4-FFF2-40B4-BE49-F238E27FC236}">
                  <a16:creationId xmlns="" xmlns:a16="http://schemas.microsoft.com/office/drawing/2014/main" id="{9E8EFC0A-EBA6-4E7F-9D7A-6A1235851435}"/>
                </a:ext>
              </a:extLst>
            </p:cNvPr>
            <p:cNvSpPr>
              <a:spLocks/>
            </p:cNvSpPr>
            <p:nvPr>
              <p:custDataLst>
                <p:tags r:id="rId120"/>
              </p:custDataLst>
            </p:nvPr>
          </p:nvSpPr>
          <p:spPr bwMode="auto">
            <a:xfrm>
              <a:off x="5707849" y="3669505"/>
              <a:ext cx="265113" cy="249238"/>
            </a:xfrm>
            <a:custGeom>
              <a:avLst/>
              <a:gdLst>
                <a:gd name="T0" fmla="*/ 0 w 141"/>
                <a:gd name="T1" fmla="*/ 0 h 132"/>
                <a:gd name="T2" fmla="*/ 0 w 141"/>
                <a:gd name="T3" fmla="*/ 270234322 h 132"/>
                <a:gd name="T4" fmla="*/ 288399532 w 141"/>
                <a:gd name="T5" fmla="*/ 270234322 h 132"/>
                <a:gd name="T6" fmla="*/ 0 w 141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41" h="132">
                  <a:moveTo>
                    <a:pt x="0" y="0"/>
                  </a:moveTo>
                  <a:lnTo>
                    <a:pt x="0" y="132"/>
                  </a:lnTo>
                  <a:lnTo>
                    <a:pt x="141" y="13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58" name="MH_Other_125">
              <a:extLst>
                <a:ext uri="{FF2B5EF4-FFF2-40B4-BE49-F238E27FC236}">
                  <a16:creationId xmlns="" xmlns:a16="http://schemas.microsoft.com/office/drawing/2014/main" id="{33F8A97F-6E61-4B52-846C-2BB4D09CC31F}"/>
                </a:ext>
              </a:extLst>
            </p:cNvPr>
            <p:cNvSpPr>
              <a:spLocks/>
            </p:cNvSpPr>
            <p:nvPr>
              <p:custDataLst>
                <p:tags r:id="rId121"/>
              </p:custDataLst>
            </p:nvPr>
          </p:nvSpPr>
          <p:spPr bwMode="auto">
            <a:xfrm>
              <a:off x="5466548" y="3955255"/>
              <a:ext cx="241300" cy="254000"/>
            </a:xfrm>
            <a:custGeom>
              <a:avLst/>
              <a:gdLst>
                <a:gd name="T0" fmla="*/ 0 w 128"/>
                <a:gd name="T1" fmla="*/ 0 h 135"/>
                <a:gd name="T2" fmla="*/ 0 w 128"/>
                <a:gd name="T3" fmla="*/ 0 h 135"/>
                <a:gd name="T4" fmla="*/ 0 w 128"/>
                <a:gd name="T5" fmla="*/ 135 h 135"/>
                <a:gd name="T6" fmla="*/ 128 w 128"/>
                <a:gd name="T7" fmla="*/ 135 h 135"/>
                <a:gd name="T8" fmla="*/ 0 w 128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28" y="1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60" name="MH_Other_126">
              <a:extLst>
                <a:ext uri="{FF2B5EF4-FFF2-40B4-BE49-F238E27FC236}">
                  <a16:creationId xmlns="" xmlns:a16="http://schemas.microsoft.com/office/drawing/2014/main" id="{70122BF3-5EB9-4A75-8241-B42AAC57C867}"/>
                </a:ext>
              </a:extLst>
            </p:cNvPr>
            <p:cNvSpPr>
              <a:spLocks/>
            </p:cNvSpPr>
            <p:nvPr>
              <p:custDataLst>
                <p:tags r:id="rId122"/>
              </p:custDataLst>
            </p:nvPr>
          </p:nvSpPr>
          <p:spPr bwMode="auto">
            <a:xfrm>
              <a:off x="5466548" y="3955255"/>
              <a:ext cx="241300" cy="254000"/>
            </a:xfrm>
            <a:custGeom>
              <a:avLst/>
              <a:gdLst>
                <a:gd name="T0" fmla="*/ 0 w 128"/>
                <a:gd name="T1" fmla="*/ 0 h 135"/>
                <a:gd name="T2" fmla="*/ 0 w 128"/>
                <a:gd name="T3" fmla="*/ 0 h 135"/>
                <a:gd name="T4" fmla="*/ 0 w 128"/>
                <a:gd name="T5" fmla="*/ 274774051 h 135"/>
                <a:gd name="T6" fmla="*/ 261146383 w 128"/>
                <a:gd name="T7" fmla="*/ 274774051 h 135"/>
                <a:gd name="T8" fmla="*/ 0 w 128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8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28" y="135"/>
                  </a:lnTo>
                  <a:lnTo>
                    <a:pt x="0" y="0"/>
                  </a:lnTo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62" name="MH_Other_127">
              <a:extLst>
                <a:ext uri="{FF2B5EF4-FFF2-40B4-BE49-F238E27FC236}">
                  <a16:creationId xmlns="" xmlns:a16="http://schemas.microsoft.com/office/drawing/2014/main" id="{0005D43A-16E0-4B58-ABB4-E25B60B538CA}"/>
                </a:ext>
              </a:extLst>
            </p:cNvPr>
            <p:cNvSpPr>
              <a:spLocks/>
            </p:cNvSpPr>
            <p:nvPr>
              <p:custDataLst>
                <p:tags r:id="rId123"/>
              </p:custDataLst>
            </p:nvPr>
          </p:nvSpPr>
          <p:spPr bwMode="auto">
            <a:xfrm>
              <a:off x="5707848" y="4455318"/>
              <a:ext cx="6350" cy="4762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4541838 h 2"/>
                <a:gd name="T4" fmla="*/ 6814265 w 3"/>
                <a:gd name="T5" fmla="*/ 4541838 h 2"/>
                <a:gd name="T6" fmla="*/ 0 w 3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lnTo>
                    <a:pt x="0" y="2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64" name="MH_Other_128">
              <a:extLst>
                <a:ext uri="{FF2B5EF4-FFF2-40B4-BE49-F238E27FC236}">
                  <a16:creationId xmlns="" xmlns:a16="http://schemas.microsoft.com/office/drawing/2014/main" id="{78FF22D1-770A-4D7F-8081-5B4DE672A94B}"/>
                </a:ext>
              </a:extLst>
            </p:cNvPr>
            <p:cNvSpPr>
              <a:spLocks/>
            </p:cNvSpPr>
            <p:nvPr>
              <p:custDataLst>
                <p:tags r:id="rId124"/>
              </p:custDataLst>
            </p:nvPr>
          </p:nvSpPr>
          <p:spPr bwMode="auto">
            <a:xfrm>
              <a:off x="5707848" y="4455318"/>
              <a:ext cx="6350" cy="4762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4541838 h 2"/>
                <a:gd name="T4" fmla="*/ 6814265 w 3"/>
                <a:gd name="T5" fmla="*/ 4541838 h 2"/>
                <a:gd name="T6" fmla="*/ 0 w 3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lnTo>
                    <a:pt x="0" y="2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66" name="MH_Other_129">
              <a:extLst>
                <a:ext uri="{FF2B5EF4-FFF2-40B4-BE49-F238E27FC236}">
                  <a16:creationId xmlns="" xmlns:a16="http://schemas.microsoft.com/office/drawing/2014/main" id="{6D57146A-B111-460C-8A8E-1C1AFBD9CB8F}"/>
                </a:ext>
              </a:extLst>
            </p:cNvPr>
            <p:cNvSpPr>
              <a:spLocks/>
            </p:cNvSpPr>
            <p:nvPr>
              <p:custDataLst>
                <p:tags r:id="rId125"/>
              </p:custDataLst>
            </p:nvPr>
          </p:nvSpPr>
          <p:spPr bwMode="auto">
            <a:xfrm>
              <a:off x="5466548" y="4218780"/>
              <a:ext cx="241300" cy="241300"/>
            </a:xfrm>
            <a:custGeom>
              <a:avLst/>
              <a:gdLst>
                <a:gd name="T0" fmla="*/ 0 w 128"/>
                <a:gd name="T1" fmla="*/ 0 h 128"/>
                <a:gd name="T2" fmla="*/ 0 w 128"/>
                <a:gd name="T3" fmla="*/ 128 h 128"/>
                <a:gd name="T4" fmla="*/ 128 w 128"/>
                <a:gd name="T5" fmla="*/ 128 h 128"/>
                <a:gd name="T6" fmla="*/ 128 w 128"/>
                <a:gd name="T7" fmla="*/ 126 h 128"/>
                <a:gd name="T8" fmla="*/ 0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0" y="0"/>
                  </a:moveTo>
                  <a:lnTo>
                    <a:pt x="0" y="128"/>
                  </a:lnTo>
                  <a:lnTo>
                    <a:pt x="128" y="128"/>
                  </a:lnTo>
                  <a:lnTo>
                    <a:pt x="128" y="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68" name="MH_Other_130">
              <a:extLst>
                <a:ext uri="{FF2B5EF4-FFF2-40B4-BE49-F238E27FC236}">
                  <a16:creationId xmlns="" xmlns:a16="http://schemas.microsoft.com/office/drawing/2014/main" id="{59D07431-49E3-4CBD-981E-DAB3894760F9}"/>
                </a:ext>
              </a:extLst>
            </p:cNvPr>
            <p:cNvSpPr>
              <a:spLocks/>
            </p:cNvSpPr>
            <p:nvPr>
              <p:custDataLst>
                <p:tags r:id="rId126"/>
              </p:custDataLst>
            </p:nvPr>
          </p:nvSpPr>
          <p:spPr bwMode="auto">
            <a:xfrm>
              <a:off x="5466548" y="4218780"/>
              <a:ext cx="241300" cy="241300"/>
            </a:xfrm>
            <a:custGeom>
              <a:avLst/>
              <a:gdLst>
                <a:gd name="T0" fmla="*/ 0 w 128"/>
                <a:gd name="T1" fmla="*/ 0 h 128"/>
                <a:gd name="T2" fmla="*/ 0 w 128"/>
                <a:gd name="T3" fmla="*/ 261147810 h 128"/>
                <a:gd name="T4" fmla="*/ 261146383 w 128"/>
                <a:gd name="T5" fmla="*/ 261147810 h 128"/>
                <a:gd name="T6" fmla="*/ 261146383 w 128"/>
                <a:gd name="T7" fmla="*/ 257067264 h 128"/>
                <a:gd name="T8" fmla="*/ 0 w 128"/>
                <a:gd name="T9" fmla="*/ 0 h 1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8" h="128">
                  <a:moveTo>
                    <a:pt x="0" y="0"/>
                  </a:moveTo>
                  <a:lnTo>
                    <a:pt x="0" y="128"/>
                  </a:lnTo>
                  <a:lnTo>
                    <a:pt x="128" y="128"/>
                  </a:lnTo>
                  <a:lnTo>
                    <a:pt x="128" y="126"/>
                  </a:lnTo>
                  <a:lnTo>
                    <a:pt x="0" y="0"/>
                  </a:lnTo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70" name="MH_Other_131">
              <a:extLst>
                <a:ext uri="{FF2B5EF4-FFF2-40B4-BE49-F238E27FC236}">
                  <a16:creationId xmlns="" xmlns:a16="http://schemas.microsoft.com/office/drawing/2014/main" id="{D6625047-4F35-4B81-96EA-176E61635FF0}"/>
                </a:ext>
              </a:extLst>
            </p:cNvPr>
            <p:cNvSpPr>
              <a:spLocks noChangeArrowheads="1"/>
            </p:cNvSpPr>
            <p:nvPr>
              <p:custDataLst>
                <p:tags r:id="rId127"/>
              </p:custDataLst>
            </p:nvPr>
          </p:nvSpPr>
          <p:spPr bwMode="auto">
            <a:xfrm>
              <a:off x="5460198" y="4460080"/>
              <a:ext cx="1588" cy="1588"/>
            </a:xfrm>
            <a:prstGeom prst="rect">
              <a:avLst/>
            </a:prstGeom>
            <a:solidFill>
              <a:srgbClr val="5DBA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72" name="MH_Other_132">
              <a:extLst>
                <a:ext uri="{FF2B5EF4-FFF2-40B4-BE49-F238E27FC236}">
                  <a16:creationId xmlns="" xmlns:a16="http://schemas.microsoft.com/office/drawing/2014/main" id="{112849F4-23A0-4E9C-A33D-F395CC5742F8}"/>
                </a:ext>
              </a:extLst>
            </p:cNvPr>
            <p:cNvSpPr>
              <a:spLocks/>
            </p:cNvSpPr>
            <p:nvPr>
              <p:custDataLst>
                <p:tags r:id="rId128"/>
              </p:custDataLst>
            </p:nvPr>
          </p:nvSpPr>
          <p:spPr bwMode="auto">
            <a:xfrm>
              <a:off x="5460198" y="4460080"/>
              <a:ext cx="0" cy="0"/>
            </a:xfrm>
            <a:custGeom>
              <a:avLst/>
              <a:gdLst>
                <a:gd name="T0" fmla="*/ 0 60000 65536"/>
                <a:gd name="T1" fmla="*/ 0 60000 65536"/>
                <a:gd name="T2" fmla="*/ 0 60000 65536"/>
                <a:gd name="T3" fmla="*/ 0 60000 65536"/>
              </a:gdLst>
              <a:ahLst/>
              <a:cxnLst>
                <a:cxn ang="T0">
                  <a:pos x="0" y="0"/>
                </a:cxn>
                <a:cxn ang="T1">
                  <a:pos x="0" y="0"/>
                </a:cxn>
                <a:cxn ang="T2">
                  <a:pos x="0" y="0"/>
                </a:cxn>
                <a:cxn ang="T3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74" name="MH_Other_133">
              <a:extLst>
                <a:ext uri="{FF2B5EF4-FFF2-40B4-BE49-F238E27FC236}">
                  <a16:creationId xmlns="" xmlns:a16="http://schemas.microsoft.com/office/drawing/2014/main" id="{A1467701-4E79-4161-A0EF-DCD65E2ED6EE}"/>
                </a:ext>
              </a:extLst>
            </p:cNvPr>
            <p:cNvSpPr>
              <a:spLocks/>
            </p:cNvSpPr>
            <p:nvPr>
              <p:custDataLst>
                <p:tags r:id="rId129"/>
              </p:custDataLst>
            </p:nvPr>
          </p:nvSpPr>
          <p:spPr bwMode="auto">
            <a:xfrm>
              <a:off x="5466548" y="4499769"/>
              <a:ext cx="241300" cy="255587"/>
            </a:xfrm>
            <a:custGeom>
              <a:avLst/>
              <a:gdLst>
                <a:gd name="T0" fmla="*/ 0 w 128"/>
                <a:gd name="T1" fmla="*/ 0 h 135"/>
                <a:gd name="T2" fmla="*/ 0 w 128"/>
                <a:gd name="T3" fmla="*/ 0 h 135"/>
                <a:gd name="T4" fmla="*/ 0 w 128"/>
                <a:gd name="T5" fmla="*/ 277045632 h 135"/>
                <a:gd name="T6" fmla="*/ 261146383 w 128"/>
                <a:gd name="T7" fmla="*/ 277045632 h 135"/>
                <a:gd name="T8" fmla="*/ 0 w 128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8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28" y="1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A5A5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76" name="MH_Other_134">
              <a:extLst>
                <a:ext uri="{FF2B5EF4-FFF2-40B4-BE49-F238E27FC236}">
                  <a16:creationId xmlns="" xmlns:a16="http://schemas.microsoft.com/office/drawing/2014/main" id="{5667877C-734F-4F51-A677-501B1428873D}"/>
                </a:ext>
              </a:extLst>
            </p:cNvPr>
            <p:cNvSpPr>
              <a:spLocks/>
            </p:cNvSpPr>
            <p:nvPr>
              <p:custDataLst>
                <p:tags r:id="rId130"/>
              </p:custDataLst>
            </p:nvPr>
          </p:nvSpPr>
          <p:spPr bwMode="auto">
            <a:xfrm>
              <a:off x="5466548" y="4499769"/>
              <a:ext cx="241300" cy="255587"/>
            </a:xfrm>
            <a:custGeom>
              <a:avLst/>
              <a:gdLst>
                <a:gd name="T0" fmla="*/ 0 w 128"/>
                <a:gd name="T1" fmla="*/ 0 h 135"/>
                <a:gd name="T2" fmla="*/ 0 w 128"/>
                <a:gd name="T3" fmla="*/ 0 h 135"/>
                <a:gd name="T4" fmla="*/ 0 w 128"/>
                <a:gd name="T5" fmla="*/ 277045632 h 135"/>
                <a:gd name="T6" fmla="*/ 261146383 w 128"/>
                <a:gd name="T7" fmla="*/ 277045632 h 135"/>
                <a:gd name="T8" fmla="*/ 0 w 128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8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28" y="13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78" name="MH_Other_135">
              <a:extLst>
                <a:ext uri="{FF2B5EF4-FFF2-40B4-BE49-F238E27FC236}">
                  <a16:creationId xmlns="" xmlns:a16="http://schemas.microsoft.com/office/drawing/2014/main" id="{7C81E0F8-600B-4AE2-81D2-45209AAD263C}"/>
                </a:ext>
              </a:extLst>
            </p:cNvPr>
            <p:cNvSpPr>
              <a:spLocks/>
            </p:cNvSpPr>
            <p:nvPr>
              <p:custDataLst>
                <p:tags r:id="rId131"/>
              </p:custDataLst>
            </p:nvPr>
          </p:nvSpPr>
          <p:spPr bwMode="auto">
            <a:xfrm>
              <a:off x="5466548" y="5042693"/>
              <a:ext cx="241300" cy="252412"/>
            </a:xfrm>
            <a:custGeom>
              <a:avLst/>
              <a:gdLst>
                <a:gd name="T0" fmla="*/ 0 w 128"/>
                <a:gd name="T1" fmla="*/ 0 h 135"/>
                <a:gd name="T2" fmla="*/ 0 w 128"/>
                <a:gd name="T3" fmla="*/ 0 h 135"/>
                <a:gd name="T4" fmla="*/ 0 w 128"/>
                <a:gd name="T5" fmla="*/ 135 h 135"/>
                <a:gd name="T6" fmla="*/ 128 w 128"/>
                <a:gd name="T7" fmla="*/ 135 h 135"/>
                <a:gd name="T8" fmla="*/ 0 w 128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28" y="1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80" name="MH_Other_136">
              <a:extLst>
                <a:ext uri="{FF2B5EF4-FFF2-40B4-BE49-F238E27FC236}">
                  <a16:creationId xmlns="" xmlns:a16="http://schemas.microsoft.com/office/drawing/2014/main" id="{2CB70451-8814-48D9-8C83-390670B61938}"/>
                </a:ext>
              </a:extLst>
            </p:cNvPr>
            <p:cNvSpPr>
              <a:spLocks/>
            </p:cNvSpPr>
            <p:nvPr>
              <p:custDataLst>
                <p:tags r:id="rId132"/>
              </p:custDataLst>
            </p:nvPr>
          </p:nvSpPr>
          <p:spPr bwMode="auto">
            <a:xfrm>
              <a:off x="5466548" y="5042693"/>
              <a:ext cx="241300" cy="252412"/>
            </a:xfrm>
            <a:custGeom>
              <a:avLst/>
              <a:gdLst>
                <a:gd name="T0" fmla="*/ 0 w 128"/>
                <a:gd name="T1" fmla="*/ 0 h 135"/>
                <a:gd name="T2" fmla="*/ 0 w 128"/>
                <a:gd name="T3" fmla="*/ 0 h 135"/>
                <a:gd name="T4" fmla="*/ 0 w 128"/>
                <a:gd name="T5" fmla="*/ 274775481 h 135"/>
                <a:gd name="T6" fmla="*/ 261146383 w 128"/>
                <a:gd name="T7" fmla="*/ 274775481 h 135"/>
                <a:gd name="T8" fmla="*/ 0 w 128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8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28" y="135"/>
                  </a:lnTo>
                  <a:lnTo>
                    <a:pt x="0" y="0"/>
                  </a:lnTo>
                </a:path>
              </a:pathLst>
            </a:cu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82" name="MH_Other_137">
              <a:extLst>
                <a:ext uri="{FF2B5EF4-FFF2-40B4-BE49-F238E27FC236}">
                  <a16:creationId xmlns="" xmlns:a16="http://schemas.microsoft.com/office/drawing/2014/main" id="{C0AE192B-8E76-4D5B-A448-6DBB8210C3B4}"/>
                </a:ext>
              </a:extLst>
            </p:cNvPr>
            <p:cNvSpPr>
              <a:spLocks/>
            </p:cNvSpPr>
            <p:nvPr>
              <p:custDataLst>
                <p:tags r:id="rId133"/>
              </p:custDataLst>
            </p:nvPr>
          </p:nvSpPr>
          <p:spPr bwMode="auto">
            <a:xfrm>
              <a:off x="5455437" y="2293143"/>
              <a:ext cx="242887" cy="254000"/>
            </a:xfrm>
            <a:custGeom>
              <a:avLst/>
              <a:gdLst>
                <a:gd name="T0" fmla="*/ 128 w 128"/>
                <a:gd name="T1" fmla="*/ 0 h 135"/>
                <a:gd name="T2" fmla="*/ 128 w 128"/>
                <a:gd name="T3" fmla="*/ 0 h 135"/>
                <a:gd name="T4" fmla="*/ 0 w 128"/>
                <a:gd name="T5" fmla="*/ 135 h 135"/>
                <a:gd name="T6" fmla="*/ 128 w 128"/>
                <a:gd name="T7" fmla="*/ 135 h 135"/>
                <a:gd name="T8" fmla="*/ 128 w 128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35">
                  <a:moveTo>
                    <a:pt x="128" y="0"/>
                  </a:moveTo>
                  <a:lnTo>
                    <a:pt x="128" y="0"/>
                  </a:lnTo>
                  <a:lnTo>
                    <a:pt x="0" y="135"/>
                  </a:lnTo>
                  <a:lnTo>
                    <a:pt x="128" y="135"/>
                  </a:lnTo>
                  <a:lnTo>
                    <a:pt x="128" y="0"/>
                  </a:lnTo>
                  <a:close/>
                </a:path>
              </a:pathLst>
            </a:cu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84" name="MH_Other_138">
              <a:extLst>
                <a:ext uri="{FF2B5EF4-FFF2-40B4-BE49-F238E27FC236}">
                  <a16:creationId xmlns="" xmlns:a16="http://schemas.microsoft.com/office/drawing/2014/main" id="{B9D4826C-8D67-4B21-88D0-07FFDD514110}"/>
                </a:ext>
              </a:extLst>
            </p:cNvPr>
            <p:cNvSpPr>
              <a:spLocks/>
            </p:cNvSpPr>
            <p:nvPr>
              <p:custDataLst>
                <p:tags r:id="rId134"/>
              </p:custDataLst>
            </p:nvPr>
          </p:nvSpPr>
          <p:spPr bwMode="auto">
            <a:xfrm>
              <a:off x="5455437" y="2293143"/>
              <a:ext cx="242887" cy="254000"/>
            </a:xfrm>
            <a:custGeom>
              <a:avLst/>
              <a:gdLst>
                <a:gd name="T0" fmla="*/ 263417943 w 128"/>
                <a:gd name="T1" fmla="*/ 0 h 135"/>
                <a:gd name="T2" fmla="*/ 263417943 w 128"/>
                <a:gd name="T3" fmla="*/ 0 h 135"/>
                <a:gd name="T4" fmla="*/ 0 w 128"/>
                <a:gd name="T5" fmla="*/ 274774051 h 135"/>
                <a:gd name="T6" fmla="*/ 263417943 w 128"/>
                <a:gd name="T7" fmla="*/ 274774051 h 135"/>
                <a:gd name="T8" fmla="*/ 263417943 w 128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8" h="135">
                  <a:moveTo>
                    <a:pt x="128" y="0"/>
                  </a:moveTo>
                  <a:lnTo>
                    <a:pt x="128" y="0"/>
                  </a:lnTo>
                  <a:lnTo>
                    <a:pt x="0" y="135"/>
                  </a:lnTo>
                  <a:lnTo>
                    <a:pt x="128" y="135"/>
                  </a:lnTo>
                  <a:lnTo>
                    <a:pt x="128" y="0"/>
                  </a:lnTo>
                </a:path>
              </a:pathLst>
            </a:custGeom>
            <a:solidFill>
              <a:srgbClr val="199C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86" name="MH_Other_139">
              <a:extLst>
                <a:ext uri="{FF2B5EF4-FFF2-40B4-BE49-F238E27FC236}">
                  <a16:creationId xmlns="" xmlns:a16="http://schemas.microsoft.com/office/drawing/2014/main" id="{95C037A3-33AE-46C4-9178-D56F87919DC5}"/>
                </a:ext>
              </a:extLst>
            </p:cNvPr>
            <p:cNvSpPr>
              <a:spLocks noChangeArrowheads="1"/>
            </p:cNvSpPr>
            <p:nvPr>
              <p:custDataLst>
                <p:tags r:id="rId135"/>
              </p:custDataLst>
            </p:nvPr>
          </p:nvSpPr>
          <p:spPr bwMode="auto">
            <a:xfrm>
              <a:off x="5698324" y="2293143"/>
              <a:ext cx="3175" cy="254000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88" name="MH_Other_140">
              <a:extLst>
                <a:ext uri="{FF2B5EF4-FFF2-40B4-BE49-F238E27FC236}">
                  <a16:creationId xmlns="" xmlns:a16="http://schemas.microsoft.com/office/drawing/2014/main" id="{4FCEA70D-7BBF-4111-987F-C4109D202A4D}"/>
                </a:ext>
              </a:extLst>
            </p:cNvPr>
            <p:cNvSpPr>
              <a:spLocks noChangeArrowheads="1"/>
            </p:cNvSpPr>
            <p:nvPr>
              <p:custDataLst>
                <p:tags r:id="rId136"/>
              </p:custDataLst>
            </p:nvPr>
          </p:nvSpPr>
          <p:spPr bwMode="auto">
            <a:xfrm>
              <a:off x="5698324" y="2293143"/>
              <a:ext cx="3175" cy="254000"/>
            </a:xfrm>
            <a:prstGeom prst="rect">
              <a:avLst/>
            </a:pr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90" name="MH_Other_141">
              <a:extLst>
                <a:ext uri="{FF2B5EF4-FFF2-40B4-BE49-F238E27FC236}">
                  <a16:creationId xmlns="" xmlns:a16="http://schemas.microsoft.com/office/drawing/2014/main" id="{37EECC37-451D-4AAF-B1B1-0C2352B382CB}"/>
                </a:ext>
              </a:extLst>
            </p:cNvPr>
            <p:cNvSpPr>
              <a:spLocks/>
            </p:cNvSpPr>
            <p:nvPr>
              <p:custDataLst>
                <p:tags r:id="rId137"/>
              </p:custDataLst>
            </p:nvPr>
          </p:nvSpPr>
          <p:spPr bwMode="auto">
            <a:xfrm>
              <a:off x="5455437" y="2547144"/>
              <a:ext cx="242887" cy="255587"/>
            </a:xfrm>
            <a:custGeom>
              <a:avLst/>
              <a:gdLst>
                <a:gd name="T0" fmla="*/ 128 w 128"/>
                <a:gd name="T1" fmla="*/ 0 h 135"/>
                <a:gd name="T2" fmla="*/ 0 w 128"/>
                <a:gd name="T3" fmla="*/ 0 h 135"/>
                <a:gd name="T4" fmla="*/ 128 w 128"/>
                <a:gd name="T5" fmla="*/ 135 h 135"/>
                <a:gd name="T6" fmla="*/ 128 w 128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8" h="135">
                  <a:moveTo>
                    <a:pt x="128" y="0"/>
                  </a:moveTo>
                  <a:lnTo>
                    <a:pt x="0" y="0"/>
                  </a:lnTo>
                  <a:lnTo>
                    <a:pt x="128" y="135"/>
                  </a:lnTo>
                  <a:lnTo>
                    <a:pt x="128" y="0"/>
                  </a:lnTo>
                  <a:close/>
                </a:path>
              </a:pathLst>
            </a:cu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92" name="MH_Other_142">
              <a:extLst>
                <a:ext uri="{FF2B5EF4-FFF2-40B4-BE49-F238E27FC236}">
                  <a16:creationId xmlns="" xmlns:a16="http://schemas.microsoft.com/office/drawing/2014/main" id="{C4CED0E9-AF69-44BF-A15C-F50AFD6C192A}"/>
                </a:ext>
              </a:extLst>
            </p:cNvPr>
            <p:cNvSpPr>
              <a:spLocks/>
            </p:cNvSpPr>
            <p:nvPr>
              <p:custDataLst>
                <p:tags r:id="rId138"/>
              </p:custDataLst>
            </p:nvPr>
          </p:nvSpPr>
          <p:spPr bwMode="auto">
            <a:xfrm>
              <a:off x="5455437" y="2547144"/>
              <a:ext cx="242887" cy="255587"/>
            </a:xfrm>
            <a:custGeom>
              <a:avLst/>
              <a:gdLst>
                <a:gd name="T0" fmla="*/ 263417943 w 128"/>
                <a:gd name="T1" fmla="*/ 0 h 135"/>
                <a:gd name="T2" fmla="*/ 0 w 128"/>
                <a:gd name="T3" fmla="*/ 0 h 135"/>
                <a:gd name="T4" fmla="*/ 263417943 w 128"/>
                <a:gd name="T5" fmla="*/ 277045632 h 135"/>
                <a:gd name="T6" fmla="*/ 263417943 w 128"/>
                <a:gd name="T7" fmla="*/ 0 h 1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8" h="135">
                  <a:moveTo>
                    <a:pt x="128" y="0"/>
                  </a:moveTo>
                  <a:lnTo>
                    <a:pt x="0" y="0"/>
                  </a:lnTo>
                  <a:lnTo>
                    <a:pt x="128" y="135"/>
                  </a:lnTo>
                  <a:lnTo>
                    <a:pt x="128" y="0"/>
                  </a:lnTo>
                </a:path>
              </a:pathLst>
            </a:custGeom>
            <a:solidFill>
              <a:srgbClr val="199C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94" name="MH_Other_143">
              <a:extLst>
                <a:ext uri="{FF2B5EF4-FFF2-40B4-BE49-F238E27FC236}">
                  <a16:creationId xmlns="" xmlns:a16="http://schemas.microsoft.com/office/drawing/2014/main" id="{A98FA57A-FC70-4FA9-B3F1-4442C9E6AF75}"/>
                </a:ext>
              </a:extLst>
            </p:cNvPr>
            <p:cNvSpPr>
              <a:spLocks/>
            </p:cNvSpPr>
            <p:nvPr>
              <p:custDataLst>
                <p:tags r:id="rId139"/>
              </p:custDataLst>
            </p:nvPr>
          </p:nvSpPr>
          <p:spPr bwMode="auto">
            <a:xfrm>
              <a:off x="5218898" y="2837655"/>
              <a:ext cx="247650" cy="249238"/>
            </a:xfrm>
            <a:custGeom>
              <a:avLst/>
              <a:gdLst>
                <a:gd name="T0" fmla="*/ 267961978 w 131"/>
                <a:gd name="T1" fmla="*/ 0 h 132"/>
                <a:gd name="T2" fmla="*/ 267961978 w 131"/>
                <a:gd name="T3" fmla="*/ 0 h 132"/>
                <a:gd name="T4" fmla="*/ 0 w 131"/>
                <a:gd name="T5" fmla="*/ 270232891 h 132"/>
                <a:gd name="T6" fmla="*/ 267961978 w 131"/>
                <a:gd name="T7" fmla="*/ 270232891 h 132"/>
                <a:gd name="T8" fmla="*/ 261826011 w 131"/>
                <a:gd name="T9" fmla="*/ 270232891 h 132"/>
                <a:gd name="T10" fmla="*/ 267961978 w 131"/>
                <a:gd name="T11" fmla="*/ 270232891 h 132"/>
                <a:gd name="T12" fmla="*/ 267961978 w 131"/>
                <a:gd name="T13" fmla="*/ 0 h 1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1" h="132">
                  <a:moveTo>
                    <a:pt x="131" y="0"/>
                  </a:moveTo>
                  <a:lnTo>
                    <a:pt x="131" y="0"/>
                  </a:lnTo>
                  <a:lnTo>
                    <a:pt x="0" y="132"/>
                  </a:lnTo>
                  <a:lnTo>
                    <a:pt x="131" y="132"/>
                  </a:lnTo>
                  <a:lnTo>
                    <a:pt x="128" y="132"/>
                  </a:lnTo>
                  <a:lnTo>
                    <a:pt x="131" y="132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96" name="MH_Other_144">
              <a:extLst>
                <a:ext uri="{FF2B5EF4-FFF2-40B4-BE49-F238E27FC236}">
                  <a16:creationId xmlns="" xmlns:a16="http://schemas.microsoft.com/office/drawing/2014/main" id="{12696B8A-4825-4839-83F4-9103134AAD82}"/>
                </a:ext>
              </a:extLst>
            </p:cNvPr>
            <p:cNvSpPr>
              <a:spLocks/>
            </p:cNvSpPr>
            <p:nvPr>
              <p:custDataLst>
                <p:tags r:id="rId140"/>
              </p:custDataLst>
            </p:nvPr>
          </p:nvSpPr>
          <p:spPr bwMode="auto">
            <a:xfrm>
              <a:off x="5218898" y="2837655"/>
              <a:ext cx="247650" cy="249238"/>
            </a:xfrm>
            <a:custGeom>
              <a:avLst/>
              <a:gdLst>
                <a:gd name="T0" fmla="*/ 267961978 w 131"/>
                <a:gd name="T1" fmla="*/ 0 h 132"/>
                <a:gd name="T2" fmla="*/ 267961978 w 131"/>
                <a:gd name="T3" fmla="*/ 0 h 132"/>
                <a:gd name="T4" fmla="*/ 0 w 131"/>
                <a:gd name="T5" fmla="*/ 270232891 h 132"/>
                <a:gd name="T6" fmla="*/ 267961978 w 131"/>
                <a:gd name="T7" fmla="*/ 270232891 h 132"/>
                <a:gd name="T8" fmla="*/ 261826011 w 131"/>
                <a:gd name="T9" fmla="*/ 270232891 h 132"/>
                <a:gd name="T10" fmla="*/ 267961978 w 131"/>
                <a:gd name="T11" fmla="*/ 270232891 h 132"/>
                <a:gd name="T12" fmla="*/ 267961978 w 131"/>
                <a:gd name="T13" fmla="*/ 0 h 1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1" h="132">
                  <a:moveTo>
                    <a:pt x="131" y="0"/>
                  </a:moveTo>
                  <a:lnTo>
                    <a:pt x="131" y="0"/>
                  </a:lnTo>
                  <a:lnTo>
                    <a:pt x="0" y="132"/>
                  </a:lnTo>
                  <a:lnTo>
                    <a:pt x="131" y="132"/>
                  </a:lnTo>
                  <a:lnTo>
                    <a:pt x="128" y="132"/>
                  </a:lnTo>
                  <a:lnTo>
                    <a:pt x="131" y="132"/>
                  </a:lnTo>
                  <a:lnTo>
                    <a:pt x="13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98" name="MH_Other_145">
              <a:extLst>
                <a:ext uri="{FF2B5EF4-FFF2-40B4-BE49-F238E27FC236}">
                  <a16:creationId xmlns="" xmlns:a16="http://schemas.microsoft.com/office/drawing/2014/main" id="{B7CCC279-F94B-4BC9-B5BC-F5D69BCEA24B}"/>
                </a:ext>
              </a:extLst>
            </p:cNvPr>
            <p:cNvSpPr>
              <a:spLocks/>
            </p:cNvSpPr>
            <p:nvPr>
              <p:custDataLst>
                <p:tags r:id="rId141"/>
              </p:custDataLst>
            </p:nvPr>
          </p:nvSpPr>
          <p:spPr bwMode="auto">
            <a:xfrm>
              <a:off x="5466548" y="2837655"/>
              <a:ext cx="241300" cy="249238"/>
            </a:xfrm>
            <a:custGeom>
              <a:avLst/>
              <a:gdLst>
                <a:gd name="T0" fmla="*/ 261146383 w 128"/>
                <a:gd name="T1" fmla="*/ 0 h 132"/>
                <a:gd name="T2" fmla="*/ 261146383 w 128"/>
                <a:gd name="T3" fmla="*/ 0 h 132"/>
                <a:gd name="T4" fmla="*/ 0 w 128"/>
                <a:gd name="T5" fmla="*/ 270232891 h 132"/>
                <a:gd name="T6" fmla="*/ 0 w 128"/>
                <a:gd name="T7" fmla="*/ 270232891 h 132"/>
                <a:gd name="T8" fmla="*/ 261146383 w 128"/>
                <a:gd name="T9" fmla="*/ 270232891 h 132"/>
                <a:gd name="T10" fmla="*/ 261146383 w 128"/>
                <a:gd name="T11" fmla="*/ 0 h 1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8" h="132">
                  <a:moveTo>
                    <a:pt x="128" y="0"/>
                  </a:moveTo>
                  <a:lnTo>
                    <a:pt x="128" y="0"/>
                  </a:lnTo>
                  <a:lnTo>
                    <a:pt x="0" y="132"/>
                  </a:lnTo>
                  <a:lnTo>
                    <a:pt x="128" y="132"/>
                  </a:lnTo>
                  <a:lnTo>
                    <a:pt x="128" y="0"/>
                  </a:lnTo>
                  <a:close/>
                </a:path>
              </a:pathLst>
            </a:custGeom>
            <a:solidFill>
              <a:srgbClr val="A3A3A3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00" name="MH_Other_146">
              <a:extLst>
                <a:ext uri="{FF2B5EF4-FFF2-40B4-BE49-F238E27FC236}">
                  <a16:creationId xmlns="" xmlns:a16="http://schemas.microsoft.com/office/drawing/2014/main" id="{E8A33F1A-5C36-4AC1-9FA0-8E7030DC83BD}"/>
                </a:ext>
              </a:extLst>
            </p:cNvPr>
            <p:cNvSpPr>
              <a:spLocks/>
            </p:cNvSpPr>
            <p:nvPr>
              <p:custDataLst>
                <p:tags r:id="rId142"/>
              </p:custDataLst>
            </p:nvPr>
          </p:nvSpPr>
          <p:spPr bwMode="auto">
            <a:xfrm>
              <a:off x="5466548" y="2837655"/>
              <a:ext cx="241300" cy="249238"/>
            </a:xfrm>
            <a:custGeom>
              <a:avLst/>
              <a:gdLst>
                <a:gd name="T0" fmla="*/ 261146383 w 128"/>
                <a:gd name="T1" fmla="*/ 0 h 132"/>
                <a:gd name="T2" fmla="*/ 261146383 w 128"/>
                <a:gd name="T3" fmla="*/ 0 h 132"/>
                <a:gd name="T4" fmla="*/ 0 w 128"/>
                <a:gd name="T5" fmla="*/ 270232891 h 132"/>
                <a:gd name="T6" fmla="*/ 0 w 128"/>
                <a:gd name="T7" fmla="*/ 270232891 h 132"/>
                <a:gd name="T8" fmla="*/ 261146383 w 128"/>
                <a:gd name="T9" fmla="*/ 270232891 h 132"/>
                <a:gd name="T10" fmla="*/ 261146383 w 128"/>
                <a:gd name="T11" fmla="*/ 0 h 1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8" h="132">
                  <a:moveTo>
                    <a:pt x="128" y="0"/>
                  </a:moveTo>
                  <a:lnTo>
                    <a:pt x="128" y="0"/>
                  </a:lnTo>
                  <a:lnTo>
                    <a:pt x="0" y="132"/>
                  </a:lnTo>
                  <a:lnTo>
                    <a:pt x="128" y="132"/>
                  </a:lnTo>
                  <a:lnTo>
                    <a:pt x="1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02" name="MH_Other_147">
              <a:extLst>
                <a:ext uri="{FF2B5EF4-FFF2-40B4-BE49-F238E27FC236}">
                  <a16:creationId xmlns="" xmlns:a16="http://schemas.microsoft.com/office/drawing/2014/main" id="{FD7D0352-9E93-415C-A875-49D864383F60}"/>
                </a:ext>
              </a:extLst>
            </p:cNvPr>
            <p:cNvSpPr>
              <a:spLocks/>
            </p:cNvSpPr>
            <p:nvPr>
              <p:custDataLst>
                <p:tags r:id="rId143"/>
              </p:custDataLst>
            </p:nvPr>
          </p:nvSpPr>
          <p:spPr bwMode="auto">
            <a:xfrm>
              <a:off x="5460198" y="3086893"/>
              <a:ext cx="6350" cy="0"/>
            </a:xfrm>
            <a:custGeom>
              <a:avLst/>
              <a:gdLst>
                <a:gd name="T0" fmla="*/ 6814265 w 3"/>
                <a:gd name="T1" fmla="*/ 0 w 3"/>
                <a:gd name="T2" fmla="*/ 6814265 w 3"/>
                <a:gd name="T3" fmla="*/ 6814265 w 3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04" name="MH_Other_148">
              <a:extLst>
                <a:ext uri="{FF2B5EF4-FFF2-40B4-BE49-F238E27FC236}">
                  <a16:creationId xmlns="" xmlns:a16="http://schemas.microsoft.com/office/drawing/2014/main" id="{7810EC2A-6C87-495E-B5AE-B56180D1F2C4}"/>
                </a:ext>
              </a:extLst>
            </p:cNvPr>
            <p:cNvSpPr>
              <a:spLocks/>
            </p:cNvSpPr>
            <p:nvPr>
              <p:custDataLst>
                <p:tags r:id="rId144"/>
              </p:custDataLst>
            </p:nvPr>
          </p:nvSpPr>
          <p:spPr bwMode="auto">
            <a:xfrm>
              <a:off x="5460198" y="3086893"/>
              <a:ext cx="6350" cy="0"/>
            </a:xfrm>
            <a:custGeom>
              <a:avLst/>
              <a:gdLst>
                <a:gd name="T0" fmla="*/ 6814265 w 3"/>
                <a:gd name="T1" fmla="*/ 0 w 3"/>
                <a:gd name="T2" fmla="*/ 6814265 w 3"/>
                <a:gd name="T3" fmla="*/ 6814265 w 3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0" y="0"/>
                  </a:lnTo>
                  <a:lnTo>
                    <a:pt x="3" y="0"/>
                  </a:lnTo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06" name="MH_Other_149">
              <a:extLst>
                <a:ext uri="{FF2B5EF4-FFF2-40B4-BE49-F238E27FC236}">
                  <a16:creationId xmlns="" xmlns:a16="http://schemas.microsoft.com/office/drawing/2014/main" id="{2D0E0296-F681-4424-9D10-AC713EBF93D6}"/>
                </a:ext>
              </a:extLst>
            </p:cNvPr>
            <p:cNvSpPr>
              <a:spLocks/>
            </p:cNvSpPr>
            <p:nvPr>
              <p:custDataLst>
                <p:tags r:id="rId145"/>
              </p:custDataLst>
            </p:nvPr>
          </p:nvSpPr>
          <p:spPr bwMode="auto">
            <a:xfrm>
              <a:off x="5460198" y="3918743"/>
              <a:ext cx="6350" cy="0"/>
            </a:xfrm>
            <a:custGeom>
              <a:avLst/>
              <a:gdLst>
                <a:gd name="T0" fmla="*/ 6814265 w 3"/>
                <a:gd name="T1" fmla="*/ 0 w 3"/>
                <a:gd name="T2" fmla="*/ 6814265 w 3"/>
                <a:gd name="T3" fmla="*/ 6814265 w 3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08" name="MH_Other_150">
              <a:extLst>
                <a:ext uri="{FF2B5EF4-FFF2-40B4-BE49-F238E27FC236}">
                  <a16:creationId xmlns="" xmlns:a16="http://schemas.microsoft.com/office/drawing/2014/main" id="{388F29BD-D6A5-47BF-95CE-B5EA0D759530}"/>
                </a:ext>
              </a:extLst>
            </p:cNvPr>
            <p:cNvSpPr>
              <a:spLocks/>
            </p:cNvSpPr>
            <p:nvPr>
              <p:custDataLst>
                <p:tags r:id="rId146"/>
              </p:custDataLst>
            </p:nvPr>
          </p:nvSpPr>
          <p:spPr bwMode="auto">
            <a:xfrm>
              <a:off x="5460198" y="3918743"/>
              <a:ext cx="6350" cy="0"/>
            </a:xfrm>
            <a:custGeom>
              <a:avLst/>
              <a:gdLst>
                <a:gd name="T0" fmla="*/ 6814265 w 3"/>
                <a:gd name="T1" fmla="*/ 0 w 3"/>
                <a:gd name="T2" fmla="*/ 6814265 w 3"/>
                <a:gd name="T3" fmla="*/ 6814265 w 3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0" y="0"/>
                  </a:lnTo>
                  <a:lnTo>
                    <a:pt x="3" y="0"/>
                  </a:lnTo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10" name="MH_Other_151">
              <a:extLst>
                <a:ext uri="{FF2B5EF4-FFF2-40B4-BE49-F238E27FC236}">
                  <a16:creationId xmlns="" xmlns:a16="http://schemas.microsoft.com/office/drawing/2014/main" id="{6F262D00-24C3-4A89-8A8A-36CD4DEA56C3}"/>
                </a:ext>
              </a:extLst>
            </p:cNvPr>
            <p:cNvSpPr>
              <a:spLocks/>
            </p:cNvSpPr>
            <p:nvPr>
              <p:custDataLst>
                <p:tags r:id="rId147"/>
              </p:custDataLst>
            </p:nvPr>
          </p:nvSpPr>
          <p:spPr bwMode="auto">
            <a:xfrm>
              <a:off x="5466548" y="3669505"/>
              <a:ext cx="241300" cy="249238"/>
            </a:xfrm>
            <a:custGeom>
              <a:avLst/>
              <a:gdLst>
                <a:gd name="T0" fmla="*/ 261146383 w 128"/>
                <a:gd name="T1" fmla="*/ 0 h 132"/>
                <a:gd name="T2" fmla="*/ 0 w 128"/>
                <a:gd name="T3" fmla="*/ 270234322 h 132"/>
                <a:gd name="T4" fmla="*/ 0 w 128"/>
                <a:gd name="T5" fmla="*/ 270234322 h 132"/>
                <a:gd name="T6" fmla="*/ 261146383 w 128"/>
                <a:gd name="T7" fmla="*/ 270234322 h 132"/>
                <a:gd name="T8" fmla="*/ 261146383 w 128"/>
                <a:gd name="T9" fmla="*/ 0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8" h="132">
                  <a:moveTo>
                    <a:pt x="128" y="0"/>
                  </a:moveTo>
                  <a:lnTo>
                    <a:pt x="0" y="132"/>
                  </a:lnTo>
                  <a:lnTo>
                    <a:pt x="128" y="132"/>
                  </a:lnTo>
                  <a:lnTo>
                    <a:pt x="128" y="0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12" name="MH_Other_152">
              <a:extLst>
                <a:ext uri="{FF2B5EF4-FFF2-40B4-BE49-F238E27FC236}">
                  <a16:creationId xmlns="" xmlns:a16="http://schemas.microsoft.com/office/drawing/2014/main" id="{40F2E11D-11CC-4262-8539-AC7B0648CFE9}"/>
                </a:ext>
              </a:extLst>
            </p:cNvPr>
            <p:cNvSpPr>
              <a:spLocks/>
            </p:cNvSpPr>
            <p:nvPr>
              <p:custDataLst>
                <p:tags r:id="rId148"/>
              </p:custDataLst>
            </p:nvPr>
          </p:nvSpPr>
          <p:spPr bwMode="auto">
            <a:xfrm>
              <a:off x="5466548" y="3669505"/>
              <a:ext cx="241300" cy="249238"/>
            </a:xfrm>
            <a:custGeom>
              <a:avLst/>
              <a:gdLst>
                <a:gd name="T0" fmla="*/ 261146383 w 128"/>
                <a:gd name="T1" fmla="*/ 0 h 132"/>
                <a:gd name="T2" fmla="*/ 0 w 128"/>
                <a:gd name="T3" fmla="*/ 270234322 h 132"/>
                <a:gd name="T4" fmla="*/ 0 w 128"/>
                <a:gd name="T5" fmla="*/ 270234322 h 132"/>
                <a:gd name="T6" fmla="*/ 261146383 w 128"/>
                <a:gd name="T7" fmla="*/ 270234322 h 132"/>
                <a:gd name="T8" fmla="*/ 261146383 w 128"/>
                <a:gd name="T9" fmla="*/ 0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8" h="132">
                  <a:moveTo>
                    <a:pt x="128" y="0"/>
                  </a:moveTo>
                  <a:lnTo>
                    <a:pt x="0" y="132"/>
                  </a:lnTo>
                  <a:lnTo>
                    <a:pt x="128" y="132"/>
                  </a:lnTo>
                  <a:lnTo>
                    <a:pt x="1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14" name="MH_Other_153">
              <a:extLst>
                <a:ext uri="{FF2B5EF4-FFF2-40B4-BE49-F238E27FC236}">
                  <a16:creationId xmlns="" xmlns:a16="http://schemas.microsoft.com/office/drawing/2014/main" id="{69128A71-A4E2-435B-8E05-1977F6DA3A85}"/>
                </a:ext>
              </a:extLst>
            </p:cNvPr>
            <p:cNvSpPr>
              <a:spLocks/>
            </p:cNvSpPr>
            <p:nvPr>
              <p:custDataLst>
                <p:tags r:id="rId149"/>
              </p:custDataLst>
            </p:nvPr>
          </p:nvSpPr>
          <p:spPr bwMode="auto">
            <a:xfrm>
              <a:off x="4968074" y="3121819"/>
              <a:ext cx="244475" cy="255587"/>
            </a:xfrm>
            <a:custGeom>
              <a:avLst/>
              <a:gdLst>
                <a:gd name="T0" fmla="*/ 130 w 130"/>
                <a:gd name="T1" fmla="*/ 0 h 135"/>
                <a:gd name="T2" fmla="*/ 0 w 130"/>
                <a:gd name="T3" fmla="*/ 0 h 135"/>
                <a:gd name="T4" fmla="*/ 130 w 130"/>
                <a:gd name="T5" fmla="*/ 135 h 135"/>
                <a:gd name="T6" fmla="*/ 130 w 130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0" h="135">
                  <a:moveTo>
                    <a:pt x="130" y="0"/>
                  </a:moveTo>
                  <a:lnTo>
                    <a:pt x="0" y="0"/>
                  </a:lnTo>
                  <a:lnTo>
                    <a:pt x="130" y="135"/>
                  </a:lnTo>
                  <a:lnTo>
                    <a:pt x="130" y="0"/>
                  </a:lnTo>
                  <a:close/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16" name="MH_Other_154">
              <a:extLst>
                <a:ext uri="{FF2B5EF4-FFF2-40B4-BE49-F238E27FC236}">
                  <a16:creationId xmlns="" xmlns:a16="http://schemas.microsoft.com/office/drawing/2014/main" id="{DD044391-DC21-47A5-A56F-2AEFF84E2F6E}"/>
                </a:ext>
              </a:extLst>
            </p:cNvPr>
            <p:cNvSpPr>
              <a:spLocks/>
            </p:cNvSpPr>
            <p:nvPr>
              <p:custDataLst>
                <p:tags r:id="rId150"/>
              </p:custDataLst>
            </p:nvPr>
          </p:nvSpPr>
          <p:spPr bwMode="auto">
            <a:xfrm>
              <a:off x="4968074" y="3121819"/>
              <a:ext cx="244475" cy="255587"/>
            </a:xfrm>
            <a:custGeom>
              <a:avLst/>
              <a:gdLst>
                <a:gd name="T0" fmla="*/ 265689635 w 130"/>
                <a:gd name="T1" fmla="*/ 0 h 135"/>
                <a:gd name="T2" fmla="*/ 0 w 130"/>
                <a:gd name="T3" fmla="*/ 0 h 135"/>
                <a:gd name="T4" fmla="*/ 265689635 w 130"/>
                <a:gd name="T5" fmla="*/ 277045632 h 135"/>
                <a:gd name="T6" fmla="*/ 265689635 w 130"/>
                <a:gd name="T7" fmla="*/ 0 h 1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0" h="135">
                  <a:moveTo>
                    <a:pt x="130" y="0"/>
                  </a:moveTo>
                  <a:lnTo>
                    <a:pt x="0" y="0"/>
                  </a:lnTo>
                  <a:lnTo>
                    <a:pt x="130" y="135"/>
                  </a:lnTo>
                  <a:lnTo>
                    <a:pt x="130" y="0"/>
                  </a:lnTo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18" name="MH_Other_155">
              <a:extLst>
                <a:ext uri="{FF2B5EF4-FFF2-40B4-BE49-F238E27FC236}">
                  <a16:creationId xmlns="" xmlns:a16="http://schemas.microsoft.com/office/drawing/2014/main" id="{DF2CFCE2-BD75-4B59-AD26-30D503862682}"/>
                </a:ext>
              </a:extLst>
            </p:cNvPr>
            <p:cNvSpPr>
              <a:spLocks noChangeArrowheads="1"/>
            </p:cNvSpPr>
            <p:nvPr>
              <p:custDataLst>
                <p:tags r:id="rId151"/>
              </p:custDataLst>
            </p:nvPr>
          </p:nvSpPr>
          <p:spPr bwMode="auto">
            <a:xfrm>
              <a:off x="5212549" y="3121819"/>
              <a:ext cx="3175" cy="255587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320" name="MH_Other_156">
              <a:extLst>
                <a:ext uri="{FF2B5EF4-FFF2-40B4-BE49-F238E27FC236}">
                  <a16:creationId xmlns="" xmlns:a16="http://schemas.microsoft.com/office/drawing/2014/main" id="{F105FFD0-ECE5-4A04-9888-565C3F4D16FE}"/>
                </a:ext>
              </a:extLst>
            </p:cNvPr>
            <p:cNvSpPr>
              <a:spLocks noChangeArrowheads="1"/>
            </p:cNvSpPr>
            <p:nvPr>
              <p:custDataLst>
                <p:tags r:id="rId152"/>
              </p:custDataLst>
            </p:nvPr>
          </p:nvSpPr>
          <p:spPr bwMode="auto">
            <a:xfrm>
              <a:off x="5212549" y="3121819"/>
              <a:ext cx="3175" cy="255587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322" name="MH_Other_157">
              <a:extLst>
                <a:ext uri="{FF2B5EF4-FFF2-40B4-BE49-F238E27FC236}">
                  <a16:creationId xmlns="" xmlns:a16="http://schemas.microsoft.com/office/drawing/2014/main" id="{E53E9DDC-27AC-47C1-A6A9-F0C406D1C6A1}"/>
                </a:ext>
              </a:extLst>
            </p:cNvPr>
            <p:cNvSpPr>
              <a:spLocks/>
            </p:cNvSpPr>
            <p:nvPr>
              <p:custDataLst>
                <p:tags r:id="rId153"/>
              </p:custDataLst>
            </p:nvPr>
          </p:nvSpPr>
          <p:spPr bwMode="auto">
            <a:xfrm>
              <a:off x="4968074" y="3377405"/>
              <a:ext cx="244475" cy="255588"/>
            </a:xfrm>
            <a:custGeom>
              <a:avLst/>
              <a:gdLst>
                <a:gd name="T0" fmla="*/ 130 w 130"/>
                <a:gd name="T1" fmla="*/ 0 h 136"/>
                <a:gd name="T2" fmla="*/ 130 w 130"/>
                <a:gd name="T3" fmla="*/ 0 h 136"/>
                <a:gd name="T4" fmla="*/ 0 w 130"/>
                <a:gd name="T5" fmla="*/ 136 h 136"/>
                <a:gd name="T6" fmla="*/ 130 w 130"/>
                <a:gd name="T7" fmla="*/ 136 h 136"/>
                <a:gd name="T8" fmla="*/ 130 w 130"/>
                <a:gd name="T9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136">
                  <a:moveTo>
                    <a:pt x="130" y="0"/>
                  </a:moveTo>
                  <a:lnTo>
                    <a:pt x="130" y="0"/>
                  </a:lnTo>
                  <a:lnTo>
                    <a:pt x="0" y="136"/>
                  </a:lnTo>
                  <a:lnTo>
                    <a:pt x="130" y="136"/>
                  </a:lnTo>
                  <a:lnTo>
                    <a:pt x="130" y="0"/>
                  </a:lnTo>
                  <a:close/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24" name="MH_Other_158">
              <a:extLst>
                <a:ext uri="{FF2B5EF4-FFF2-40B4-BE49-F238E27FC236}">
                  <a16:creationId xmlns="" xmlns:a16="http://schemas.microsoft.com/office/drawing/2014/main" id="{F840D6D2-7E77-4076-A82E-E74EEB557EEE}"/>
                </a:ext>
              </a:extLst>
            </p:cNvPr>
            <p:cNvSpPr>
              <a:spLocks/>
            </p:cNvSpPr>
            <p:nvPr>
              <p:custDataLst>
                <p:tags r:id="rId154"/>
              </p:custDataLst>
            </p:nvPr>
          </p:nvSpPr>
          <p:spPr bwMode="auto">
            <a:xfrm>
              <a:off x="4968074" y="3377405"/>
              <a:ext cx="244475" cy="255588"/>
            </a:xfrm>
            <a:custGeom>
              <a:avLst/>
              <a:gdLst>
                <a:gd name="T0" fmla="*/ 265689635 w 130"/>
                <a:gd name="T1" fmla="*/ 0 h 136"/>
                <a:gd name="T2" fmla="*/ 265689635 w 130"/>
                <a:gd name="T3" fmla="*/ 0 h 136"/>
                <a:gd name="T4" fmla="*/ 0 w 130"/>
                <a:gd name="T5" fmla="*/ 277044967 h 136"/>
                <a:gd name="T6" fmla="*/ 265689635 w 130"/>
                <a:gd name="T7" fmla="*/ 277044967 h 136"/>
                <a:gd name="T8" fmla="*/ 265689635 w 130"/>
                <a:gd name="T9" fmla="*/ 0 h 1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0" h="136">
                  <a:moveTo>
                    <a:pt x="130" y="0"/>
                  </a:moveTo>
                  <a:lnTo>
                    <a:pt x="130" y="0"/>
                  </a:lnTo>
                  <a:lnTo>
                    <a:pt x="0" y="136"/>
                  </a:lnTo>
                  <a:lnTo>
                    <a:pt x="130" y="136"/>
                  </a:lnTo>
                  <a:lnTo>
                    <a:pt x="130" y="0"/>
                  </a:lnTo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26" name="MH_Other_159">
              <a:extLst>
                <a:ext uri="{FF2B5EF4-FFF2-40B4-BE49-F238E27FC236}">
                  <a16:creationId xmlns="" xmlns:a16="http://schemas.microsoft.com/office/drawing/2014/main" id="{3B51059D-A462-43B2-B3EB-A84ECF800021}"/>
                </a:ext>
              </a:extLst>
            </p:cNvPr>
            <p:cNvSpPr>
              <a:spLocks/>
            </p:cNvSpPr>
            <p:nvPr>
              <p:custDataLst>
                <p:tags r:id="rId155"/>
              </p:custDataLst>
            </p:nvPr>
          </p:nvSpPr>
          <p:spPr bwMode="auto">
            <a:xfrm>
              <a:off x="5218898" y="3669505"/>
              <a:ext cx="247650" cy="249238"/>
            </a:xfrm>
            <a:custGeom>
              <a:avLst/>
              <a:gdLst>
                <a:gd name="T0" fmla="*/ 267961978 w 131"/>
                <a:gd name="T1" fmla="*/ 0 h 132"/>
                <a:gd name="T2" fmla="*/ 0 w 131"/>
                <a:gd name="T3" fmla="*/ 0 h 132"/>
                <a:gd name="T4" fmla="*/ 267961978 w 131"/>
                <a:gd name="T5" fmla="*/ 270234322 h 132"/>
                <a:gd name="T6" fmla="*/ 267961978 w 131"/>
                <a:gd name="T7" fmla="*/ 270234322 h 132"/>
                <a:gd name="T8" fmla="*/ 267961978 w 131"/>
                <a:gd name="T9" fmla="*/ 0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2">
                  <a:moveTo>
                    <a:pt x="131" y="0"/>
                  </a:moveTo>
                  <a:lnTo>
                    <a:pt x="0" y="0"/>
                  </a:lnTo>
                  <a:lnTo>
                    <a:pt x="131" y="132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28" name="MH_Other_160">
              <a:extLst>
                <a:ext uri="{FF2B5EF4-FFF2-40B4-BE49-F238E27FC236}">
                  <a16:creationId xmlns="" xmlns:a16="http://schemas.microsoft.com/office/drawing/2014/main" id="{B2280899-5CF9-45C3-9EF8-DD39DFB4F9D6}"/>
                </a:ext>
              </a:extLst>
            </p:cNvPr>
            <p:cNvSpPr>
              <a:spLocks/>
            </p:cNvSpPr>
            <p:nvPr>
              <p:custDataLst>
                <p:tags r:id="rId156"/>
              </p:custDataLst>
            </p:nvPr>
          </p:nvSpPr>
          <p:spPr bwMode="auto">
            <a:xfrm>
              <a:off x="5218898" y="3669505"/>
              <a:ext cx="247650" cy="249238"/>
            </a:xfrm>
            <a:custGeom>
              <a:avLst/>
              <a:gdLst>
                <a:gd name="T0" fmla="*/ 267961978 w 131"/>
                <a:gd name="T1" fmla="*/ 0 h 132"/>
                <a:gd name="T2" fmla="*/ 0 w 131"/>
                <a:gd name="T3" fmla="*/ 0 h 132"/>
                <a:gd name="T4" fmla="*/ 267961978 w 131"/>
                <a:gd name="T5" fmla="*/ 270234322 h 132"/>
                <a:gd name="T6" fmla="*/ 267961978 w 131"/>
                <a:gd name="T7" fmla="*/ 270234322 h 132"/>
                <a:gd name="T8" fmla="*/ 267961978 w 131"/>
                <a:gd name="T9" fmla="*/ 0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2">
                  <a:moveTo>
                    <a:pt x="131" y="0"/>
                  </a:moveTo>
                  <a:lnTo>
                    <a:pt x="0" y="0"/>
                  </a:lnTo>
                  <a:lnTo>
                    <a:pt x="131" y="132"/>
                  </a:lnTo>
                  <a:lnTo>
                    <a:pt x="13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30" name="MH_Other_161">
              <a:extLst>
                <a:ext uri="{FF2B5EF4-FFF2-40B4-BE49-F238E27FC236}">
                  <a16:creationId xmlns="" xmlns:a16="http://schemas.microsoft.com/office/drawing/2014/main" id="{6308AA9C-F690-49E7-982F-F0774DD0C68E}"/>
                </a:ext>
              </a:extLst>
            </p:cNvPr>
            <p:cNvSpPr>
              <a:spLocks noChangeArrowheads="1"/>
            </p:cNvSpPr>
            <p:nvPr>
              <p:custDataLst>
                <p:tags r:id="rId157"/>
              </p:custDataLst>
            </p:nvPr>
          </p:nvSpPr>
          <p:spPr bwMode="auto">
            <a:xfrm>
              <a:off x="5466548" y="3918744"/>
              <a:ext cx="1588" cy="1587"/>
            </a:xfrm>
            <a:prstGeom prst="rect">
              <a:avLst/>
            </a:prstGeom>
            <a:solidFill>
              <a:srgbClr val="5DBAFF"/>
            </a:solidFill>
            <a:ln w="9525">
              <a:noFill/>
              <a:miter lim="800000"/>
              <a:headEnd/>
              <a:tailEnd/>
            </a:ln>
          </p:spPr>
          <p:txBody>
            <a:bodyPr lIns="68580" tIns="34290" rIns="68580" bIns="34290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332" name="MH_Other_162">
              <a:extLst>
                <a:ext uri="{FF2B5EF4-FFF2-40B4-BE49-F238E27FC236}">
                  <a16:creationId xmlns="" xmlns:a16="http://schemas.microsoft.com/office/drawing/2014/main" id="{2790B356-90AD-4E69-8ED4-703A760BAF4B}"/>
                </a:ext>
              </a:extLst>
            </p:cNvPr>
            <p:cNvSpPr>
              <a:spLocks/>
            </p:cNvSpPr>
            <p:nvPr>
              <p:custDataLst>
                <p:tags r:id="rId158"/>
              </p:custDataLst>
            </p:nvPr>
          </p:nvSpPr>
          <p:spPr bwMode="auto">
            <a:xfrm>
              <a:off x="5466548" y="3918743"/>
              <a:ext cx="0" cy="0"/>
            </a:xfrm>
            <a:custGeom>
              <a:avLst/>
              <a:gdLst>
                <a:gd name="T0" fmla="*/ 0 60000 65536"/>
                <a:gd name="T1" fmla="*/ 0 60000 65536"/>
                <a:gd name="T2" fmla="*/ 0 60000 65536"/>
                <a:gd name="T3" fmla="*/ 0 60000 65536"/>
              </a:gdLst>
              <a:ahLst/>
              <a:cxnLst>
                <a:cxn ang="T0">
                  <a:pos x="0" y="0"/>
                </a:cxn>
                <a:cxn ang="T1">
                  <a:pos x="0" y="0"/>
                </a:cxn>
                <a:cxn ang="T2">
                  <a:pos x="0" y="0"/>
                </a:cxn>
                <a:cxn ang="T3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34" name="MH_Other_163">
              <a:extLst>
                <a:ext uri="{FF2B5EF4-FFF2-40B4-BE49-F238E27FC236}">
                  <a16:creationId xmlns="" xmlns:a16="http://schemas.microsoft.com/office/drawing/2014/main" id="{21A56130-4E79-4FB9-9AA3-D358D61356DE}"/>
                </a:ext>
              </a:extLst>
            </p:cNvPr>
            <p:cNvSpPr>
              <a:spLocks/>
            </p:cNvSpPr>
            <p:nvPr>
              <p:custDataLst>
                <p:tags r:id="rId159"/>
              </p:custDataLst>
            </p:nvPr>
          </p:nvSpPr>
          <p:spPr bwMode="auto">
            <a:xfrm>
              <a:off x="5218898" y="3955255"/>
              <a:ext cx="247650" cy="254000"/>
            </a:xfrm>
            <a:custGeom>
              <a:avLst/>
              <a:gdLst>
                <a:gd name="T0" fmla="*/ 131 w 131"/>
                <a:gd name="T1" fmla="*/ 0 h 135"/>
                <a:gd name="T2" fmla="*/ 131 w 131"/>
                <a:gd name="T3" fmla="*/ 0 h 135"/>
                <a:gd name="T4" fmla="*/ 0 w 131"/>
                <a:gd name="T5" fmla="*/ 135 h 135"/>
                <a:gd name="T6" fmla="*/ 131 w 131"/>
                <a:gd name="T7" fmla="*/ 135 h 135"/>
                <a:gd name="T8" fmla="*/ 131 w 131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131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36" name="MH_Other_164">
              <a:extLst>
                <a:ext uri="{FF2B5EF4-FFF2-40B4-BE49-F238E27FC236}">
                  <a16:creationId xmlns="" xmlns:a16="http://schemas.microsoft.com/office/drawing/2014/main" id="{12636E0E-6DAC-43FB-8A8B-D33F24F39D30}"/>
                </a:ext>
              </a:extLst>
            </p:cNvPr>
            <p:cNvSpPr>
              <a:spLocks/>
            </p:cNvSpPr>
            <p:nvPr>
              <p:custDataLst>
                <p:tags r:id="rId160"/>
              </p:custDataLst>
            </p:nvPr>
          </p:nvSpPr>
          <p:spPr bwMode="auto">
            <a:xfrm>
              <a:off x="5218898" y="3955255"/>
              <a:ext cx="247650" cy="254000"/>
            </a:xfrm>
            <a:custGeom>
              <a:avLst/>
              <a:gdLst>
                <a:gd name="T0" fmla="*/ 267961978 w 131"/>
                <a:gd name="T1" fmla="*/ 0 h 135"/>
                <a:gd name="T2" fmla="*/ 267961978 w 131"/>
                <a:gd name="T3" fmla="*/ 0 h 135"/>
                <a:gd name="T4" fmla="*/ 0 w 131"/>
                <a:gd name="T5" fmla="*/ 274774051 h 135"/>
                <a:gd name="T6" fmla="*/ 267961978 w 131"/>
                <a:gd name="T7" fmla="*/ 274774051 h 135"/>
                <a:gd name="T8" fmla="*/ 267961978 w 131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131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131" y="0"/>
                  </a:lnTo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38" name="MH_Other_165">
              <a:extLst>
                <a:ext uri="{FF2B5EF4-FFF2-40B4-BE49-F238E27FC236}">
                  <a16:creationId xmlns="" xmlns:a16="http://schemas.microsoft.com/office/drawing/2014/main" id="{14C018FD-E0E9-465C-BAF5-EDA48DC68471}"/>
                </a:ext>
              </a:extLst>
            </p:cNvPr>
            <p:cNvSpPr>
              <a:spLocks/>
            </p:cNvSpPr>
            <p:nvPr>
              <p:custDataLst>
                <p:tags r:id="rId161"/>
              </p:custDataLst>
            </p:nvPr>
          </p:nvSpPr>
          <p:spPr bwMode="auto">
            <a:xfrm>
              <a:off x="5218898" y="4209256"/>
              <a:ext cx="247650" cy="250825"/>
            </a:xfrm>
            <a:custGeom>
              <a:avLst/>
              <a:gdLst>
                <a:gd name="T0" fmla="*/ 131 w 131"/>
                <a:gd name="T1" fmla="*/ 0 h 133"/>
                <a:gd name="T2" fmla="*/ 0 w 131"/>
                <a:gd name="T3" fmla="*/ 0 h 133"/>
                <a:gd name="T4" fmla="*/ 128 w 131"/>
                <a:gd name="T5" fmla="*/ 133 h 133"/>
                <a:gd name="T6" fmla="*/ 128 w 131"/>
                <a:gd name="T7" fmla="*/ 3 h 133"/>
                <a:gd name="T8" fmla="*/ 131 w 131"/>
                <a:gd name="T9" fmla="*/ 5 h 133"/>
                <a:gd name="T10" fmla="*/ 131 w 131"/>
                <a:gd name="T1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133">
                  <a:moveTo>
                    <a:pt x="131" y="0"/>
                  </a:moveTo>
                  <a:lnTo>
                    <a:pt x="0" y="0"/>
                  </a:lnTo>
                  <a:lnTo>
                    <a:pt x="128" y="133"/>
                  </a:lnTo>
                  <a:lnTo>
                    <a:pt x="128" y="3"/>
                  </a:lnTo>
                  <a:lnTo>
                    <a:pt x="131" y="5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40" name="MH_Other_166">
              <a:extLst>
                <a:ext uri="{FF2B5EF4-FFF2-40B4-BE49-F238E27FC236}">
                  <a16:creationId xmlns="" xmlns:a16="http://schemas.microsoft.com/office/drawing/2014/main" id="{91B5E4C9-4F84-42F1-A423-6B475EE25E86}"/>
                </a:ext>
              </a:extLst>
            </p:cNvPr>
            <p:cNvSpPr>
              <a:spLocks/>
            </p:cNvSpPr>
            <p:nvPr>
              <p:custDataLst>
                <p:tags r:id="rId162"/>
              </p:custDataLst>
            </p:nvPr>
          </p:nvSpPr>
          <p:spPr bwMode="auto">
            <a:xfrm>
              <a:off x="5218898" y="4209256"/>
              <a:ext cx="247650" cy="250825"/>
            </a:xfrm>
            <a:custGeom>
              <a:avLst/>
              <a:gdLst>
                <a:gd name="T0" fmla="*/ 267961978 w 131"/>
                <a:gd name="T1" fmla="*/ 0 h 133"/>
                <a:gd name="T2" fmla="*/ 0 w 131"/>
                <a:gd name="T3" fmla="*/ 0 h 133"/>
                <a:gd name="T4" fmla="*/ 261826011 w 131"/>
                <a:gd name="T5" fmla="*/ 272503805 h 133"/>
                <a:gd name="T6" fmla="*/ 261826011 w 131"/>
                <a:gd name="T7" fmla="*/ 6146132 h 133"/>
                <a:gd name="T8" fmla="*/ 267961978 w 131"/>
                <a:gd name="T9" fmla="*/ 10244030 h 133"/>
                <a:gd name="T10" fmla="*/ 267961978 w 131"/>
                <a:gd name="T11" fmla="*/ 0 h 1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1" h="133">
                  <a:moveTo>
                    <a:pt x="131" y="0"/>
                  </a:moveTo>
                  <a:lnTo>
                    <a:pt x="0" y="0"/>
                  </a:lnTo>
                  <a:lnTo>
                    <a:pt x="128" y="133"/>
                  </a:lnTo>
                  <a:lnTo>
                    <a:pt x="128" y="3"/>
                  </a:lnTo>
                  <a:lnTo>
                    <a:pt x="131" y="5"/>
                  </a:lnTo>
                  <a:lnTo>
                    <a:pt x="131" y="0"/>
                  </a:lnTo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42" name="MH_Other_167">
              <a:extLst>
                <a:ext uri="{FF2B5EF4-FFF2-40B4-BE49-F238E27FC236}">
                  <a16:creationId xmlns="" xmlns:a16="http://schemas.microsoft.com/office/drawing/2014/main" id="{9D182A10-9C86-4EE9-A149-EAFDB1FE8D35}"/>
                </a:ext>
              </a:extLst>
            </p:cNvPr>
            <p:cNvSpPr>
              <a:spLocks/>
            </p:cNvSpPr>
            <p:nvPr>
              <p:custDataLst>
                <p:tags r:id="rId163"/>
              </p:custDataLst>
            </p:nvPr>
          </p:nvSpPr>
          <p:spPr bwMode="auto">
            <a:xfrm>
              <a:off x="5460198" y="4460081"/>
              <a:ext cx="6350" cy="4763"/>
            </a:xfrm>
            <a:custGeom>
              <a:avLst/>
              <a:gdLst>
                <a:gd name="T0" fmla="*/ 6814265 w 3"/>
                <a:gd name="T1" fmla="*/ 0 h 2"/>
                <a:gd name="T2" fmla="*/ 0 w 3"/>
                <a:gd name="T3" fmla="*/ 0 h 2"/>
                <a:gd name="T4" fmla="*/ 6814265 w 3"/>
                <a:gd name="T5" fmla="*/ 4541838 h 2"/>
                <a:gd name="T6" fmla="*/ 6814265 w 3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lnTo>
                    <a:pt x="0" y="0"/>
                  </a:lnTo>
                  <a:lnTo>
                    <a:pt x="3" y="2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44" name="MH_Other_168">
              <a:extLst>
                <a:ext uri="{FF2B5EF4-FFF2-40B4-BE49-F238E27FC236}">
                  <a16:creationId xmlns="" xmlns:a16="http://schemas.microsoft.com/office/drawing/2014/main" id="{67607955-9F2D-4F09-876B-63A25664E227}"/>
                </a:ext>
              </a:extLst>
            </p:cNvPr>
            <p:cNvSpPr>
              <a:spLocks/>
            </p:cNvSpPr>
            <p:nvPr>
              <p:custDataLst>
                <p:tags r:id="rId164"/>
              </p:custDataLst>
            </p:nvPr>
          </p:nvSpPr>
          <p:spPr bwMode="auto">
            <a:xfrm>
              <a:off x="5460198" y="4460081"/>
              <a:ext cx="6350" cy="4763"/>
            </a:xfrm>
            <a:custGeom>
              <a:avLst/>
              <a:gdLst>
                <a:gd name="T0" fmla="*/ 6814265 w 3"/>
                <a:gd name="T1" fmla="*/ 0 h 2"/>
                <a:gd name="T2" fmla="*/ 0 w 3"/>
                <a:gd name="T3" fmla="*/ 0 h 2"/>
                <a:gd name="T4" fmla="*/ 6814265 w 3"/>
                <a:gd name="T5" fmla="*/ 4541838 h 2"/>
                <a:gd name="T6" fmla="*/ 6814265 w 3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lnTo>
                    <a:pt x="0" y="0"/>
                  </a:lnTo>
                  <a:lnTo>
                    <a:pt x="3" y="2"/>
                  </a:lnTo>
                  <a:lnTo>
                    <a:pt x="3" y="0"/>
                  </a:lnTo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46" name="MH_Other_169">
              <a:extLst>
                <a:ext uri="{FF2B5EF4-FFF2-40B4-BE49-F238E27FC236}">
                  <a16:creationId xmlns="" xmlns:a16="http://schemas.microsoft.com/office/drawing/2014/main" id="{65D0C325-FB79-4087-91DA-49FEBF81233A}"/>
                </a:ext>
              </a:extLst>
            </p:cNvPr>
            <p:cNvSpPr>
              <a:spLocks/>
            </p:cNvSpPr>
            <p:nvPr>
              <p:custDataLst>
                <p:tags r:id="rId165"/>
              </p:custDataLst>
            </p:nvPr>
          </p:nvSpPr>
          <p:spPr bwMode="auto">
            <a:xfrm>
              <a:off x="5460198" y="4215606"/>
              <a:ext cx="6350" cy="244475"/>
            </a:xfrm>
            <a:custGeom>
              <a:avLst/>
              <a:gdLst>
                <a:gd name="T0" fmla="*/ 0 w 3"/>
                <a:gd name="T1" fmla="*/ 0 h 130"/>
                <a:gd name="T2" fmla="*/ 0 w 3"/>
                <a:gd name="T3" fmla="*/ 265689635 h 130"/>
                <a:gd name="T4" fmla="*/ 0 w 3"/>
                <a:gd name="T5" fmla="*/ 265689635 h 130"/>
                <a:gd name="T6" fmla="*/ 6814265 w 3"/>
                <a:gd name="T7" fmla="*/ 265689635 h 130"/>
                <a:gd name="T8" fmla="*/ 6814265 w 3"/>
                <a:gd name="T9" fmla="*/ 4087643 h 130"/>
                <a:gd name="T10" fmla="*/ 0 w 3"/>
                <a:gd name="T11" fmla="*/ 0 h 1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" h="130">
                  <a:moveTo>
                    <a:pt x="0" y="0"/>
                  </a:moveTo>
                  <a:lnTo>
                    <a:pt x="0" y="130"/>
                  </a:lnTo>
                  <a:lnTo>
                    <a:pt x="3" y="130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48" name="MH_Other_170">
              <a:extLst>
                <a:ext uri="{FF2B5EF4-FFF2-40B4-BE49-F238E27FC236}">
                  <a16:creationId xmlns="" xmlns:a16="http://schemas.microsoft.com/office/drawing/2014/main" id="{C96CF2F9-AF45-4C71-80BD-617B31AAEAF6}"/>
                </a:ext>
              </a:extLst>
            </p:cNvPr>
            <p:cNvSpPr>
              <a:spLocks/>
            </p:cNvSpPr>
            <p:nvPr>
              <p:custDataLst>
                <p:tags r:id="rId166"/>
              </p:custDataLst>
            </p:nvPr>
          </p:nvSpPr>
          <p:spPr bwMode="auto">
            <a:xfrm>
              <a:off x="5460198" y="4215606"/>
              <a:ext cx="6350" cy="244475"/>
            </a:xfrm>
            <a:custGeom>
              <a:avLst/>
              <a:gdLst>
                <a:gd name="T0" fmla="*/ 0 w 3"/>
                <a:gd name="T1" fmla="*/ 0 h 130"/>
                <a:gd name="T2" fmla="*/ 0 w 3"/>
                <a:gd name="T3" fmla="*/ 265689635 h 130"/>
                <a:gd name="T4" fmla="*/ 0 w 3"/>
                <a:gd name="T5" fmla="*/ 265689635 h 130"/>
                <a:gd name="T6" fmla="*/ 6814265 w 3"/>
                <a:gd name="T7" fmla="*/ 265689635 h 130"/>
                <a:gd name="T8" fmla="*/ 6814265 w 3"/>
                <a:gd name="T9" fmla="*/ 4087643 h 130"/>
                <a:gd name="T10" fmla="*/ 0 w 3"/>
                <a:gd name="T11" fmla="*/ 0 h 1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" h="130">
                  <a:moveTo>
                    <a:pt x="0" y="0"/>
                  </a:moveTo>
                  <a:lnTo>
                    <a:pt x="0" y="130"/>
                  </a:lnTo>
                  <a:lnTo>
                    <a:pt x="3" y="130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50" name="MH_Other_171">
              <a:extLst>
                <a:ext uri="{FF2B5EF4-FFF2-40B4-BE49-F238E27FC236}">
                  <a16:creationId xmlns="" xmlns:a16="http://schemas.microsoft.com/office/drawing/2014/main" id="{8EC8287B-9F69-4D72-8486-3F38B1981D54}"/>
                </a:ext>
              </a:extLst>
            </p:cNvPr>
            <p:cNvSpPr>
              <a:spLocks/>
            </p:cNvSpPr>
            <p:nvPr>
              <p:custDataLst>
                <p:tags r:id="rId167"/>
              </p:custDataLst>
            </p:nvPr>
          </p:nvSpPr>
          <p:spPr bwMode="auto">
            <a:xfrm>
              <a:off x="5218898" y="4499769"/>
              <a:ext cx="247650" cy="255587"/>
            </a:xfrm>
            <a:custGeom>
              <a:avLst/>
              <a:gdLst>
                <a:gd name="T0" fmla="*/ 267961978 w 131"/>
                <a:gd name="T1" fmla="*/ 0 h 135"/>
                <a:gd name="T2" fmla="*/ 267961978 w 131"/>
                <a:gd name="T3" fmla="*/ 0 h 135"/>
                <a:gd name="T4" fmla="*/ 0 w 131"/>
                <a:gd name="T5" fmla="*/ 277045632 h 135"/>
                <a:gd name="T6" fmla="*/ 267961978 w 131"/>
                <a:gd name="T7" fmla="*/ 277045632 h 135"/>
                <a:gd name="T8" fmla="*/ 267961978 w 131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131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7C7C7C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52" name="MH_Other_172">
              <a:extLst>
                <a:ext uri="{FF2B5EF4-FFF2-40B4-BE49-F238E27FC236}">
                  <a16:creationId xmlns="" xmlns:a16="http://schemas.microsoft.com/office/drawing/2014/main" id="{CB2025FB-683A-428E-B8BC-C064B673047A}"/>
                </a:ext>
              </a:extLst>
            </p:cNvPr>
            <p:cNvSpPr>
              <a:spLocks/>
            </p:cNvSpPr>
            <p:nvPr>
              <p:custDataLst>
                <p:tags r:id="rId168"/>
              </p:custDataLst>
            </p:nvPr>
          </p:nvSpPr>
          <p:spPr bwMode="auto">
            <a:xfrm>
              <a:off x="5218898" y="4499769"/>
              <a:ext cx="247650" cy="255587"/>
            </a:xfrm>
            <a:custGeom>
              <a:avLst/>
              <a:gdLst>
                <a:gd name="T0" fmla="*/ 267961978 w 131"/>
                <a:gd name="T1" fmla="*/ 0 h 135"/>
                <a:gd name="T2" fmla="*/ 267961978 w 131"/>
                <a:gd name="T3" fmla="*/ 0 h 135"/>
                <a:gd name="T4" fmla="*/ 0 w 131"/>
                <a:gd name="T5" fmla="*/ 277045632 h 135"/>
                <a:gd name="T6" fmla="*/ 267961978 w 131"/>
                <a:gd name="T7" fmla="*/ 277045632 h 135"/>
                <a:gd name="T8" fmla="*/ 267961978 w 131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131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13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54" name="MH_Other_173">
              <a:extLst>
                <a:ext uri="{FF2B5EF4-FFF2-40B4-BE49-F238E27FC236}">
                  <a16:creationId xmlns="" xmlns:a16="http://schemas.microsoft.com/office/drawing/2014/main" id="{24E8ADC2-DA0A-48E2-9A41-9B76C957C5F9}"/>
                </a:ext>
              </a:extLst>
            </p:cNvPr>
            <p:cNvSpPr>
              <a:spLocks/>
            </p:cNvSpPr>
            <p:nvPr>
              <p:custDataLst>
                <p:tags r:id="rId169"/>
              </p:custDataLst>
            </p:nvPr>
          </p:nvSpPr>
          <p:spPr bwMode="auto">
            <a:xfrm>
              <a:off x="5218898" y="5042693"/>
              <a:ext cx="247650" cy="252412"/>
            </a:xfrm>
            <a:custGeom>
              <a:avLst/>
              <a:gdLst>
                <a:gd name="T0" fmla="*/ 131 w 131"/>
                <a:gd name="T1" fmla="*/ 0 h 135"/>
                <a:gd name="T2" fmla="*/ 131 w 131"/>
                <a:gd name="T3" fmla="*/ 0 h 135"/>
                <a:gd name="T4" fmla="*/ 0 w 131"/>
                <a:gd name="T5" fmla="*/ 135 h 135"/>
                <a:gd name="T6" fmla="*/ 131 w 131"/>
                <a:gd name="T7" fmla="*/ 135 h 135"/>
                <a:gd name="T8" fmla="*/ 131 w 131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131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56" name="MH_Other_174">
              <a:extLst>
                <a:ext uri="{FF2B5EF4-FFF2-40B4-BE49-F238E27FC236}">
                  <a16:creationId xmlns="" xmlns:a16="http://schemas.microsoft.com/office/drawing/2014/main" id="{ED237E7F-C5A5-4D9A-BE05-A0684C9EB9B5}"/>
                </a:ext>
              </a:extLst>
            </p:cNvPr>
            <p:cNvSpPr>
              <a:spLocks/>
            </p:cNvSpPr>
            <p:nvPr>
              <p:custDataLst>
                <p:tags r:id="rId170"/>
              </p:custDataLst>
            </p:nvPr>
          </p:nvSpPr>
          <p:spPr bwMode="auto">
            <a:xfrm>
              <a:off x="5218898" y="5042693"/>
              <a:ext cx="247650" cy="252412"/>
            </a:xfrm>
            <a:custGeom>
              <a:avLst/>
              <a:gdLst>
                <a:gd name="T0" fmla="*/ 267961978 w 131"/>
                <a:gd name="T1" fmla="*/ 0 h 135"/>
                <a:gd name="T2" fmla="*/ 267961978 w 131"/>
                <a:gd name="T3" fmla="*/ 0 h 135"/>
                <a:gd name="T4" fmla="*/ 0 w 131"/>
                <a:gd name="T5" fmla="*/ 274775481 h 135"/>
                <a:gd name="T6" fmla="*/ 267961978 w 131"/>
                <a:gd name="T7" fmla="*/ 274775481 h 135"/>
                <a:gd name="T8" fmla="*/ 267961978 w 131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131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131" y="0"/>
                  </a:lnTo>
                </a:path>
              </a:pathLst>
            </a:cu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58" name="MH_Other_175">
              <a:extLst>
                <a:ext uri="{FF2B5EF4-FFF2-40B4-BE49-F238E27FC236}">
                  <a16:creationId xmlns="" xmlns:a16="http://schemas.microsoft.com/office/drawing/2014/main" id="{2F1E9B8E-AB2D-47DC-BBA5-7A51EA68108D}"/>
                </a:ext>
              </a:extLst>
            </p:cNvPr>
            <p:cNvSpPr>
              <a:spLocks/>
            </p:cNvSpPr>
            <p:nvPr>
              <p:custDataLst>
                <p:tags r:id="rId171"/>
              </p:custDataLst>
            </p:nvPr>
          </p:nvSpPr>
          <p:spPr bwMode="auto">
            <a:xfrm>
              <a:off x="5209374" y="2293143"/>
              <a:ext cx="246063" cy="254000"/>
            </a:xfrm>
            <a:custGeom>
              <a:avLst/>
              <a:gdLst>
                <a:gd name="T0" fmla="*/ 0 w 131"/>
                <a:gd name="T1" fmla="*/ 0 h 135"/>
                <a:gd name="T2" fmla="*/ 0 w 131"/>
                <a:gd name="T3" fmla="*/ 0 h 135"/>
                <a:gd name="T4" fmla="*/ 0 w 131"/>
                <a:gd name="T5" fmla="*/ 135 h 135"/>
                <a:gd name="T6" fmla="*/ 0 w 131"/>
                <a:gd name="T7" fmla="*/ 135 h 135"/>
                <a:gd name="T8" fmla="*/ 0 w 131"/>
                <a:gd name="T9" fmla="*/ 135 h 135"/>
                <a:gd name="T10" fmla="*/ 131 w 131"/>
                <a:gd name="T11" fmla="*/ 135 h 135"/>
                <a:gd name="T12" fmla="*/ 0 w 131"/>
                <a:gd name="T1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0" y="135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60" name="MH_Other_176">
              <a:extLst>
                <a:ext uri="{FF2B5EF4-FFF2-40B4-BE49-F238E27FC236}">
                  <a16:creationId xmlns="" xmlns:a16="http://schemas.microsoft.com/office/drawing/2014/main" id="{4EBD59B6-455C-4B6F-AF46-3BFBAFB1FED6}"/>
                </a:ext>
              </a:extLst>
            </p:cNvPr>
            <p:cNvSpPr>
              <a:spLocks/>
            </p:cNvSpPr>
            <p:nvPr>
              <p:custDataLst>
                <p:tags r:id="rId172"/>
              </p:custDataLst>
            </p:nvPr>
          </p:nvSpPr>
          <p:spPr bwMode="auto">
            <a:xfrm>
              <a:off x="5209374" y="2293143"/>
              <a:ext cx="246063" cy="254000"/>
            </a:xfrm>
            <a:custGeom>
              <a:avLst/>
              <a:gdLst>
                <a:gd name="T0" fmla="*/ 0 w 131"/>
                <a:gd name="T1" fmla="*/ 0 h 135"/>
                <a:gd name="T2" fmla="*/ 0 w 131"/>
                <a:gd name="T3" fmla="*/ 0 h 135"/>
                <a:gd name="T4" fmla="*/ 0 w 131"/>
                <a:gd name="T5" fmla="*/ 274774051 h 135"/>
                <a:gd name="T6" fmla="*/ 0 w 131"/>
                <a:gd name="T7" fmla="*/ 274774051 h 135"/>
                <a:gd name="T8" fmla="*/ 0 w 131"/>
                <a:gd name="T9" fmla="*/ 274774051 h 135"/>
                <a:gd name="T10" fmla="*/ 267961978 w 131"/>
                <a:gd name="T11" fmla="*/ 274774051 h 135"/>
                <a:gd name="T12" fmla="*/ 0 w 131"/>
                <a:gd name="T13" fmla="*/ 0 h 13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0" y="0"/>
                  </a:lnTo>
                </a:path>
              </a:pathLst>
            </a:custGeom>
            <a:solidFill>
              <a:srgbClr val="199C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62" name="MH_Other_177">
              <a:extLst>
                <a:ext uri="{FF2B5EF4-FFF2-40B4-BE49-F238E27FC236}">
                  <a16:creationId xmlns="" xmlns:a16="http://schemas.microsoft.com/office/drawing/2014/main" id="{FBCD4C25-03C5-4AC5-8CCE-8296B14B98CC}"/>
                </a:ext>
              </a:extLst>
            </p:cNvPr>
            <p:cNvSpPr>
              <a:spLocks/>
            </p:cNvSpPr>
            <p:nvPr>
              <p:custDataLst>
                <p:tags r:id="rId173"/>
              </p:custDataLst>
            </p:nvPr>
          </p:nvSpPr>
          <p:spPr bwMode="auto">
            <a:xfrm>
              <a:off x="4974423" y="2293144"/>
              <a:ext cx="185738" cy="192087"/>
            </a:xfrm>
            <a:custGeom>
              <a:avLst/>
              <a:gdLst>
                <a:gd name="T0" fmla="*/ 0 w 98"/>
                <a:gd name="T1" fmla="*/ 0 h 102"/>
                <a:gd name="T2" fmla="*/ 0 w 98"/>
                <a:gd name="T3" fmla="*/ 0 h 102"/>
                <a:gd name="T4" fmla="*/ 0 w 98"/>
                <a:gd name="T5" fmla="*/ 102 h 102"/>
                <a:gd name="T6" fmla="*/ 98 w 98"/>
                <a:gd name="T7" fmla="*/ 102 h 102"/>
                <a:gd name="T8" fmla="*/ 0 w 98"/>
                <a:gd name="T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02">
                  <a:moveTo>
                    <a:pt x="0" y="0"/>
                  </a:moveTo>
                  <a:lnTo>
                    <a:pt x="0" y="0"/>
                  </a:lnTo>
                  <a:lnTo>
                    <a:pt x="0" y="102"/>
                  </a:lnTo>
                  <a:lnTo>
                    <a:pt x="98" y="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64" name="MH_Other_178">
              <a:extLst>
                <a:ext uri="{FF2B5EF4-FFF2-40B4-BE49-F238E27FC236}">
                  <a16:creationId xmlns="" xmlns:a16="http://schemas.microsoft.com/office/drawing/2014/main" id="{C2202A76-B733-47D0-AF0F-E032EC22F592}"/>
                </a:ext>
              </a:extLst>
            </p:cNvPr>
            <p:cNvSpPr>
              <a:spLocks/>
            </p:cNvSpPr>
            <p:nvPr>
              <p:custDataLst>
                <p:tags r:id="rId174"/>
              </p:custDataLst>
            </p:nvPr>
          </p:nvSpPr>
          <p:spPr bwMode="auto">
            <a:xfrm>
              <a:off x="4974423" y="2293144"/>
              <a:ext cx="185738" cy="192087"/>
            </a:xfrm>
            <a:custGeom>
              <a:avLst/>
              <a:gdLst>
                <a:gd name="T0" fmla="*/ 0 w 98"/>
                <a:gd name="T1" fmla="*/ 0 h 102"/>
                <a:gd name="T2" fmla="*/ 0 w 98"/>
                <a:gd name="T3" fmla="*/ 0 h 102"/>
                <a:gd name="T4" fmla="*/ 0 w 98"/>
                <a:gd name="T5" fmla="*/ 208918798 h 102"/>
                <a:gd name="T6" fmla="*/ 202106717 w 98"/>
                <a:gd name="T7" fmla="*/ 208918798 h 102"/>
                <a:gd name="T8" fmla="*/ 0 w 98"/>
                <a:gd name="T9" fmla="*/ 0 h 10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8" h="102">
                  <a:moveTo>
                    <a:pt x="0" y="0"/>
                  </a:moveTo>
                  <a:lnTo>
                    <a:pt x="0" y="0"/>
                  </a:lnTo>
                  <a:lnTo>
                    <a:pt x="0" y="102"/>
                  </a:lnTo>
                  <a:lnTo>
                    <a:pt x="98" y="102"/>
                  </a:lnTo>
                  <a:lnTo>
                    <a:pt x="0" y="0"/>
                  </a:lnTo>
                </a:path>
              </a:pathLst>
            </a:custGeom>
            <a:solidFill>
              <a:srgbClr val="199C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66" name="MH_Other_179">
              <a:extLst>
                <a:ext uri="{FF2B5EF4-FFF2-40B4-BE49-F238E27FC236}">
                  <a16:creationId xmlns="" xmlns:a16="http://schemas.microsoft.com/office/drawing/2014/main" id="{C936A203-67A7-442D-B4A1-7A698E5B1D6E}"/>
                </a:ext>
              </a:extLst>
            </p:cNvPr>
            <p:cNvSpPr>
              <a:spLocks/>
            </p:cNvSpPr>
            <p:nvPr>
              <p:custDataLst>
                <p:tags r:id="rId175"/>
              </p:custDataLst>
            </p:nvPr>
          </p:nvSpPr>
          <p:spPr bwMode="auto">
            <a:xfrm>
              <a:off x="5209374" y="2547144"/>
              <a:ext cx="246063" cy="255587"/>
            </a:xfrm>
            <a:custGeom>
              <a:avLst/>
              <a:gdLst>
                <a:gd name="T0" fmla="*/ 0 w 131"/>
                <a:gd name="T1" fmla="*/ 0 h 135"/>
                <a:gd name="T2" fmla="*/ 0 w 131"/>
                <a:gd name="T3" fmla="*/ 0 h 135"/>
                <a:gd name="T4" fmla="*/ 0 w 131"/>
                <a:gd name="T5" fmla="*/ 135 h 135"/>
                <a:gd name="T6" fmla="*/ 131 w 131"/>
                <a:gd name="T7" fmla="*/ 135 h 135"/>
                <a:gd name="T8" fmla="*/ 0 w 131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99C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68" name="MH_Other_180">
              <a:extLst>
                <a:ext uri="{FF2B5EF4-FFF2-40B4-BE49-F238E27FC236}">
                  <a16:creationId xmlns="" xmlns:a16="http://schemas.microsoft.com/office/drawing/2014/main" id="{11464877-5230-411F-9067-CD576E99F8DD}"/>
                </a:ext>
              </a:extLst>
            </p:cNvPr>
            <p:cNvSpPr>
              <a:spLocks/>
            </p:cNvSpPr>
            <p:nvPr>
              <p:custDataLst>
                <p:tags r:id="rId176"/>
              </p:custDataLst>
            </p:nvPr>
          </p:nvSpPr>
          <p:spPr bwMode="auto">
            <a:xfrm>
              <a:off x="5209374" y="2547144"/>
              <a:ext cx="246063" cy="255587"/>
            </a:xfrm>
            <a:custGeom>
              <a:avLst/>
              <a:gdLst>
                <a:gd name="T0" fmla="*/ 0 w 131"/>
                <a:gd name="T1" fmla="*/ 0 h 135"/>
                <a:gd name="T2" fmla="*/ 0 w 131"/>
                <a:gd name="T3" fmla="*/ 0 h 135"/>
                <a:gd name="T4" fmla="*/ 0 w 131"/>
                <a:gd name="T5" fmla="*/ 277045632 h 135"/>
                <a:gd name="T6" fmla="*/ 267961978 w 131"/>
                <a:gd name="T7" fmla="*/ 277045632 h 135"/>
                <a:gd name="T8" fmla="*/ 0 w 131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0" y="0"/>
                  </a:lnTo>
                </a:path>
              </a:pathLst>
            </a:custGeom>
            <a:solidFill>
              <a:srgbClr val="199C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70" name="MH_Other_181">
              <a:extLst>
                <a:ext uri="{FF2B5EF4-FFF2-40B4-BE49-F238E27FC236}">
                  <a16:creationId xmlns="" xmlns:a16="http://schemas.microsoft.com/office/drawing/2014/main" id="{3AC0ADC4-693C-4B65-B8B2-C9FA24F8EDB4}"/>
                </a:ext>
              </a:extLst>
            </p:cNvPr>
            <p:cNvSpPr>
              <a:spLocks/>
            </p:cNvSpPr>
            <p:nvPr>
              <p:custDataLst>
                <p:tags r:id="rId177"/>
              </p:custDataLst>
            </p:nvPr>
          </p:nvSpPr>
          <p:spPr bwMode="auto">
            <a:xfrm>
              <a:off x="4972836" y="2837655"/>
              <a:ext cx="246062" cy="249238"/>
            </a:xfrm>
            <a:custGeom>
              <a:avLst/>
              <a:gdLst>
                <a:gd name="T0" fmla="*/ 267961978 w 131"/>
                <a:gd name="T1" fmla="*/ 0 h 132"/>
                <a:gd name="T2" fmla="*/ 0 w 131"/>
                <a:gd name="T3" fmla="*/ 0 h 132"/>
                <a:gd name="T4" fmla="*/ 267961978 w 131"/>
                <a:gd name="T5" fmla="*/ 270232891 h 132"/>
                <a:gd name="T6" fmla="*/ 267961978 w 131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1" h="132">
                  <a:moveTo>
                    <a:pt x="131" y="0"/>
                  </a:moveTo>
                  <a:lnTo>
                    <a:pt x="0" y="0"/>
                  </a:lnTo>
                  <a:lnTo>
                    <a:pt x="131" y="132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72" name="MH_Other_182">
              <a:extLst>
                <a:ext uri="{FF2B5EF4-FFF2-40B4-BE49-F238E27FC236}">
                  <a16:creationId xmlns="" xmlns:a16="http://schemas.microsoft.com/office/drawing/2014/main" id="{C0E94213-7A5D-46D1-85F5-CEB741C8EC98}"/>
                </a:ext>
              </a:extLst>
            </p:cNvPr>
            <p:cNvSpPr>
              <a:spLocks/>
            </p:cNvSpPr>
            <p:nvPr>
              <p:custDataLst>
                <p:tags r:id="rId178"/>
              </p:custDataLst>
            </p:nvPr>
          </p:nvSpPr>
          <p:spPr bwMode="auto">
            <a:xfrm>
              <a:off x="4972836" y="2837655"/>
              <a:ext cx="246062" cy="249238"/>
            </a:xfrm>
            <a:custGeom>
              <a:avLst/>
              <a:gdLst>
                <a:gd name="T0" fmla="*/ 267961978 w 131"/>
                <a:gd name="T1" fmla="*/ 0 h 132"/>
                <a:gd name="T2" fmla="*/ 0 w 131"/>
                <a:gd name="T3" fmla="*/ 0 h 132"/>
                <a:gd name="T4" fmla="*/ 267961978 w 131"/>
                <a:gd name="T5" fmla="*/ 270232891 h 132"/>
                <a:gd name="T6" fmla="*/ 267961978 w 131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1" h="132">
                  <a:moveTo>
                    <a:pt x="131" y="0"/>
                  </a:moveTo>
                  <a:lnTo>
                    <a:pt x="0" y="0"/>
                  </a:lnTo>
                  <a:lnTo>
                    <a:pt x="131" y="132"/>
                  </a:lnTo>
                  <a:lnTo>
                    <a:pt x="13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74" name="MH_Other_183">
              <a:extLst>
                <a:ext uri="{FF2B5EF4-FFF2-40B4-BE49-F238E27FC236}">
                  <a16:creationId xmlns="" xmlns:a16="http://schemas.microsoft.com/office/drawing/2014/main" id="{45A953E7-3082-4626-933D-C0910915AC91}"/>
                </a:ext>
              </a:extLst>
            </p:cNvPr>
            <p:cNvSpPr>
              <a:spLocks/>
            </p:cNvSpPr>
            <p:nvPr>
              <p:custDataLst>
                <p:tags r:id="rId179"/>
              </p:custDataLst>
            </p:nvPr>
          </p:nvSpPr>
          <p:spPr bwMode="auto">
            <a:xfrm>
              <a:off x="4725187" y="3121819"/>
              <a:ext cx="242887" cy="255587"/>
            </a:xfrm>
            <a:custGeom>
              <a:avLst/>
              <a:gdLst>
                <a:gd name="T0" fmla="*/ 129 w 129"/>
                <a:gd name="T1" fmla="*/ 0 h 135"/>
                <a:gd name="T2" fmla="*/ 0 w 129"/>
                <a:gd name="T3" fmla="*/ 0 h 135"/>
                <a:gd name="T4" fmla="*/ 0 w 129"/>
                <a:gd name="T5" fmla="*/ 135 h 135"/>
                <a:gd name="T6" fmla="*/ 129 w 129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9" h="135">
                  <a:moveTo>
                    <a:pt x="129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76" name="MH_Other_184">
              <a:extLst>
                <a:ext uri="{FF2B5EF4-FFF2-40B4-BE49-F238E27FC236}">
                  <a16:creationId xmlns="" xmlns:a16="http://schemas.microsoft.com/office/drawing/2014/main" id="{6D2FE51D-DE52-429C-BF2E-179CEFB75CB4}"/>
                </a:ext>
              </a:extLst>
            </p:cNvPr>
            <p:cNvSpPr>
              <a:spLocks/>
            </p:cNvSpPr>
            <p:nvPr>
              <p:custDataLst>
                <p:tags r:id="rId180"/>
              </p:custDataLst>
            </p:nvPr>
          </p:nvSpPr>
          <p:spPr bwMode="auto">
            <a:xfrm>
              <a:off x="4725187" y="3121819"/>
              <a:ext cx="242887" cy="255587"/>
            </a:xfrm>
            <a:custGeom>
              <a:avLst/>
              <a:gdLst>
                <a:gd name="T0" fmla="*/ 263418724 w 129"/>
                <a:gd name="T1" fmla="*/ 0 h 135"/>
                <a:gd name="T2" fmla="*/ 0 w 129"/>
                <a:gd name="T3" fmla="*/ 0 h 135"/>
                <a:gd name="T4" fmla="*/ 0 w 129"/>
                <a:gd name="T5" fmla="*/ 277045632 h 135"/>
                <a:gd name="T6" fmla="*/ 263418724 w 129"/>
                <a:gd name="T7" fmla="*/ 0 h 1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9" h="135">
                  <a:moveTo>
                    <a:pt x="129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29" y="0"/>
                  </a:lnTo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78" name="MH_Other_185">
              <a:extLst>
                <a:ext uri="{FF2B5EF4-FFF2-40B4-BE49-F238E27FC236}">
                  <a16:creationId xmlns="" xmlns:a16="http://schemas.microsoft.com/office/drawing/2014/main" id="{60958B67-8F04-4248-9740-3480180B5A59}"/>
                </a:ext>
              </a:extLst>
            </p:cNvPr>
            <p:cNvSpPr>
              <a:spLocks/>
            </p:cNvSpPr>
            <p:nvPr>
              <p:custDataLst>
                <p:tags r:id="rId181"/>
              </p:custDataLst>
            </p:nvPr>
          </p:nvSpPr>
          <p:spPr bwMode="auto">
            <a:xfrm>
              <a:off x="4972836" y="4209255"/>
              <a:ext cx="246062" cy="255588"/>
            </a:xfrm>
            <a:custGeom>
              <a:avLst/>
              <a:gdLst>
                <a:gd name="T0" fmla="*/ 131 w 131"/>
                <a:gd name="T1" fmla="*/ 0 h 135"/>
                <a:gd name="T2" fmla="*/ 131 w 131"/>
                <a:gd name="T3" fmla="*/ 0 h 135"/>
                <a:gd name="T4" fmla="*/ 0 w 131"/>
                <a:gd name="T5" fmla="*/ 135 h 135"/>
                <a:gd name="T6" fmla="*/ 131 w 131"/>
                <a:gd name="T7" fmla="*/ 135 h 135"/>
                <a:gd name="T8" fmla="*/ 131 w 131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131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80" name="MH_Other_186">
              <a:extLst>
                <a:ext uri="{FF2B5EF4-FFF2-40B4-BE49-F238E27FC236}">
                  <a16:creationId xmlns="" xmlns:a16="http://schemas.microsoft.com/office/drawing/2014/main" id="{B063BD68-CF11-4A48-8515-16AED3F6735C}"/>
                </a:ext>
              </a:extLst>
            </p:cNvPr>
            <p:cNvSpPr>
              <a:spLocks/>
            </p:cNvSpPr>
            <p:nvPr>
              <p:custDataLst>
                <p:tags r:id="rId182"/>
              </p:custDataLst>
            </p:nvPr>
          </p:nvSpPr>
          <p:spPr bwMode="auto">
            <a:xfrm>
              <a:off x="4972836" y="4209255"/>
              <a:ext cx="246062" cy="255588"/>
            </a:xfrm>
            <a:custGeom>
              <a:avLst/>
              <a:gdLst>
                <a:gd name="T0" fmla="*/ 267961978 w 131"/>
                <a:gd name="T1" fmla="*/ 0 h 135"/>
                <a:gd name="T2" fmla="*/ 267961978 w 131"/>
                <a:gd name="T3" fmla="*/ 0 h 135"/>
                <a:gd name="T4" fmla="*/ 0 w 131"/>
                <a:gd name="T5" fmla="*/ 277045632 h 135"/>
                <a:gd name="T6" fmla="*/ 267961978 w 131"/>
                <a:gd name="T7" fmla="*/ 277045632 h 135"/>
                <a:gd name="T8" fmla="*/ 267961978 w 131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5">
                  <a:moveTo>
                    <a:pt x="131" y="0"/>
                  </a:moveTo>
                  <a:lnTo>
                    <a:pt x="131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131" y="0"/>
                  </a:lnTo>
                </a:path>
              </a:pathLst>
            </a:custGeom>
            <a:solidFill>
              <a:srgbClr val="5DBAFF"/>
            </a:solidFill>
            <a:ln w="9525">
              <a:noFill/>
              <a:round/>
              <a:headEnd/>
              <a:tailEnd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82" name="MH_Other_187">
              <a:extLst>
                <a:ext uri="{FF2B5EF4-FFF2-40B4-BE49-F238E27FC236}">
                  <a16:creationId xmlns="" xmlns:a16="http://schemas.microsoft.com/office/drawing/2014/main" id="{943C41F7-FCD4-443E-9CF8-A9DB84A5C47C}"/>
                </a:ext>
              </a:extLst>
            </p:cNvPr>
            <p:cNvSpPr>
              <a:spLocks/>
            </p:cNvSpPr>
            <p:nvPr>
              <p:custDataLst>
                <p:tags r:id="rId183"/>
              </p:custDataLst>
            </p:nvPr>
          </p:nvSpPr>
          <p:spPr bwMode="auto">
            <a:xfrm>
              <a:off x="4972836" y="4499769"/>
              <a:ext cx="246062" cy="255587"/>
            </a:xfrm>
            <a:custGeom>
              <a:avLst/>
              <a:gdLst>
                <a:gd name="T0" fmla="*/ 0 w 131"/>
                <a:gd name="T1" fmla="*/ 0 h 135"/>
                <a:gd name="T2" fmla="*/ 0 w 131"/>
                <a:gd name="T3" fmla="*/ 0 h 135"/>
                <a:gd name="T4" fmla="*/ 0 w 131"/>
                <a:gd name="T5" fmla="*/ 277045632 h 135"/>
                <a:gd name="T6" fmla="*/ 267961978 w 131"/>
                <a:gd name="T7" fmla="*/ 277045632 h 135"/>
                <a:gd name="T8" fmla="*/ 0 w 131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84" name="MH_Other_188">
              <a:extLst>
                <a:ext uri="{FF2B5EF4-FFF2-40B4-BE49-F238E27FC236}">
                  <a16:creationId xmlns="" xmlns:a16="http://schemas.microsoft.com/office/drawing/2014/main" id="{AAE3BCE6-D168-441D-B424-C00CECD45C51}"/>
                </a:ext>
              </a:extLst>
            </p:cNvPr>
            <p:cNvSpPr>
              <a:spLocks/>
            </p:cNvSpPr>
            <p:nvPr>
              <p:custDataLst>
                <p:tags r:id="rId184"/>
              </p:custDataLst>
            </p:nvPr>
          </p:nvSpPr>
          <p:spPr bwMode="auto">
            <a:xfrm>
              <a:off x="4972836" y="4499769"/>
              <a:ext cx="246062" cy="255587"/>
            </a:xfrm>
            <a:custGeom>
              <a:avLst/>
              <a:gdLst>
                <a:gd name="T0" fmla="*/ 0 w 131"/>
                <a:gd name="T1" fmla="*/ 0 h 135"/>
                <a:gd name="T2" fmla="*/ 0 w 131"/>
                <a:gd name="T3" fmla="*/ 0 h 135"/>
                <a:gd name="T4" fmla="*/ 0 w 131"/>
                <a:gd name="T5" fmla="*/ 277045632 h 135"/>
                <a:gd name="T6" fmla="*/ 267961978 w 131"/>
                <a:gd name="T7" fmla="*/ 277045632 h 135"/>
                <a:gd name="T8" fmla="*/ 0 w 131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1" h="135">
                  <a:moveTo>
                    <a:pt x="0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131" y="13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86" name="MH_Other_189">
              <a:extLst>
                <a:ext uri="{FF2B5EF4-FFF2-40B4-BE49-F238E27FC236}">
                  <a16:creationId xmlns="" xmlns:a16="http://schemas.microsoft.com/office/drawing/2014/main" id="{52A1CA17-6B9B-4CC6-967B-B895C22A45E0}"/>
                </a:ext>
              </a:extLst>
            </p:cNvPr>
            <p:cNvSpPr>
              <a:spLocks/>
            </p:cNvSpPr>
            <p:nvPr>
              <p:custDataLst>
                <p:tags r:id="rId185"/>
              </p:custDataLst>
            </p:nvPr>
          </p:nvSpPr>
          <p:spPr bwMode="auto">
            <a:xfrm>
              <a:off x="4972836" y="4809331"/>
              <a:ext cx="246062" cy="233363"/>
            </a:xfrm>
            <a:custGeom>
              <a:avLst/>
              <a:gdLst>
                <a:gd name="T0" fmla="*/ 0 w 131"/>
                <a:gd name="T1" fmla="*/ 0 h 123"/>
                <a:gd name="T2" fmla="*/ 0 w 131"/>
                <a:gd name="T3" fmla="*/ 123 h 123"/>
                <a:gd name="T4" fmla="*/ 131 w 131"/>
                <a:gd name="T5" fmla="*/ 123 h 123"/>
                <a:gd name="T6" fmla="*/ 0 w 131"/>
                <a:gd name="T7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" h="123">
                  <a:moveTo>
                    <a:pt x="0" y="0"/>
                  </a:moveTo>
                  <a:lnTo>
                    <a:pt x="0" y="123"/>
                  </a:lnTo>
                  <a:lnTo>
                    <a:pt x="131" y="1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88" name="MH_Other_190">
              <a:extLst>
                <a:ext uri="{FF2B5EF4-FFF2-40B4-BE49-F238E27FC236}">
                  <a16:creationId xmlns="" xmlns:a16="http://schemas.microsoft.com/office/drawing/2014/main" id="{91D6161C-2A40-4676-AC9B-028A2FED2B80}"/>
                </a:ext>
              </a:extLst>
            </p:cNvPr>
            <p:cNvSpPr>
              <a:spLocks/>
            </p:cNvSpPr>
            <p:nvPr>
              <p:custDataLst>
                <p:tags r:id="rId186"/>
              </p:custDataLst>
            </p:nvPr>
          </p:nvSpPr>
          <p:spPr bwMode="auto">
            <a:xfrm>
              <a:off x="4972836" y="4809331"/>
              <a:ext cx="246062" cy="233363"/>
            </a:xfrm>
            <a:custGeom>
              <a:avLst/>
              <a:gdLst>
                <a:gd name="T0" fmla="*/ 0 w 131"/>
                <a:gd name="T1" fmla="*/ 0 h 123"/>
                <a:gd name="T2" fmla="*/ 0 w 131"/>
                <a:gd name="T3" fmla="*/ 252066252 h 123"/>
                <a:gd name="T4" fmla="*/ 267961978 w 131"/>
                <a:gd name="T5" fmla="*/ 252066252 h 123"/>
                <a:gd name="T6" fmla="*/ 0 w 131"/>
                <a:gd name="T7" fmla="*/ 0 h 1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1" h="123">
                  <a:moveTo>
                    <a:pt x="0" y="0"/>
                  </a:moveTo>
                  <a:lnTo>
                    <a:pt x="0" y="123"/>
                  </a:lnTo>
                  <a:lnTo>
                    <a:pt x="131" y="123"/>
                  </a:lnTo>
                  <a:lnTo>
                    <a:pt x="0" y="0"/>
                  </a:lnTo>
                </a:path>
              </a:pathLst>
            </a:cu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90" name="MH_Other_191">
              <a:extLst>
                <a:ext uri="{FF2B5EF4-FFF2-40B4-BE49-F238E27FC236}">
                  <a16:creationId xmlns="" xmlns:a16="http://schemas.microsoft.com/office/drawing/2014/main" id="{6859F04D-7DE1-4130-814E-1C1208D0A42C}"/>
                </a:ext>
              </a:extLst>
            </p:cNvPr>
            <p:cNvSpPr>
              <a:spLocks/>
            </p:cNvSpPr>
            <p:nvPr>
              <p:custDataLst>
                <p:tags r:id="rId187"/>
              </p:custDataLst>
            </p:nvPr>
          </p:nvSpPr>
          <p:spPr bwMode="auto">
            <a:xfrm>
              <a:off x="4972836" y="5058569"/>
              <a:ext cx="246062" cy="236537"/>
            </a:xfrm>
            <a:custGeom>
              <a:avLst/>
              <a:gdLst>
                <a:gd name="T0" fmla="*/ 131 w 131"/>
                <a:gd name="T1" fmla="*/ 0 h 126"/>
                <a:gd name="T2" fmla="*/ 0 w 131"/>
                <a:gd name="T3" fmla="*/ 126 h 126"/>
                <a:gd name="T4" fmla="*/ 131 w 131"/>
                <a:gd name="T5" fmla="*/ 126 h 126"/>
                <a:gd name="T6" fmla="*/ 131 w 131"/>
                <a:gd name="T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" h="126">
                  <a:moveTo>
                    <a:pt x="131" y="0"/>
                  </a:moveTo>
                  <a:lnTo>
                    <a:pt x="0" y="126"/>
                  </a:lnTo>
                  <a:lnTo>
                    <a:pt x="131" y="126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92" name="MH_Other_192">
              <a:extLst>
                <a:ext uri="{FF2B5EF4-FFF2-40B4-BE49-F238E27FC236}">
                  <a16:creationId xmlns="" xmlns:a16="http://schemas.microsoft.com/office/drawing/2014/main" id="{99517E5F-C40E-4B66-BA26-25586D3FBB1E}"/>
                </a:ext>
              </a:extLst>
            </p:cNvPr>
            <p:cNvSpPr>
              <a:spLocks/>
            </p:cNvSpPr>
            <p:nvPr>
              <p:custDataLst>
                <p:tags r:id="rId188"/>
              </p:custDataLst>
            </p:nvPr>
          </p:nvSpPr>
          <p:spPr bwMode="auto">
            <a:xfrm>
              <a:off x="4972836" y="5058569"/>
              <a:ext cx="246062" cy="236537"/>
            </a:xfrm>
            <a:custGeom>
              <a:avLst/>
              <a:gdLst>
                <a:gd name="T0" fmla="*/ 267961978 w 131"/>
                <a:gd name="T1" fmla="*/ 0 h 126"/>
                <a:gd name="T2" fmla="*/ 0 w 131"/>
                <a:gd name="T3" fmla="*/ 256608839 h 126"/>
                <a:gd name="T4" fmla="*/ 267961978 w 131"/>
                <a:gd name="T5" fmla="*/ 256608839 h 126"/>
                <a:gd name="T6" fmla="*/ 267961978 w 131"/>
                <a:gd name="T7" fmla="*/ 0 h 1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1" h="126">
                  <a:moveTo>
                    <a:pt x="131" y="0"/>
                  </a:moveTo>
                  <a:lnTo>
                    <a:pt x="0" y="126"/>
                  </a:lnTo>
                  <a:lnTo>
                    <a:pt x="131" y="126"/>
                  </a:lnTo>
                  <a:lnTo>
                    <a:pt x="131" y="0"/>
                  </a:lnTo>
                </a:path>
              </a:pathLst>
            </a:cu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94" name="MH_Other_193">
              <a:extLst>
                <a:ext uri="{FF2B5EF4-FFF2-40B4-BE49-F238E27FC236}">
                  <a16:creationId xmlns="" xmlns:a16="http://schemas.microsoft.com/office/drawing/2014/main" id="{AF52847A-371A-47AB-AD55-0A12835FD8C7}"/>
                </a:ext>
              </a:extLst>
            </p:cNvPr>
            <p:cNvSpPr>
              <a:spLocks noEditPoints="1"/>
            </p:cNvSpPr>
            <p:nvPr>
              <p:custDataLst>
                <p:tags r:id="rId189"/>
              </p:custDataLst>
            </p:nvPr>
          </p:nvSpPr>
          <p:spPr bwMode="auto">
            <a:xfrm>
              <a:off x="5768173" y="3204369"/>
              <a:ext cx="234950" cy="357187"/>
            </a:xfrm>
            <a:custGeom>
              <a:avLst/>
              <a:gdLst>
                <a:gd name="T0" fmla="*/ 29 w 33"/>
                <a:gd name="T1" fmla="*/ 28 h 51"/>
                <a:gd name="T2" fmla="*/ 33 w 33"/>
                <a:gd name="T3" fmla="*/ 17 h 51"/>
                <a:gd name="T4" fmla="*/ 16 w 33"/>
                <a:gd name="T5" fmla="*/ 0 h 51"/>
                <a:gd name="T6" fmla="*/ 0 w 33"/>
                <a:gd name="T7" fmla="*/ 17 h 51"/>
                <a:gd name="T8" fmla="*/ 4 w 33"/>
                <a:gd name="T9" fmla="*/ 28 h 51"/>
                <a:gd name="T10" fmla="*/ 4 w 33"/>
                <a:gd name="T11" fmla="*/ 28 h 51"/>
                <a:gd name="T12" fmla="*/ 9 w 33"/>
                <a:gd name="T13" fmla="*/ 40 h 51"/>
                <a:gd name="T14" fmla="*/ 8 w 33"/>
                <a:gd name="T15" fmla="*/ 42 h 51"/>
                <a:gd name="T16" fmla="*/ 9 w 33"/>
                <a:gd name="T17" fmla="*/ 43 h 51"/>
                <a:gd name="T18" fmla="*/ 8 w 33"/>
                <a:gd name="T19" fmla="*/ 45 h 51"/>
                <a:gd name="T20" fmla="*/ 9 w 33"/>
                <a:gd name="T21" fmla="*/ 47 h 51"/>
                <a:gd name="T22" fmla="*/ 8 w 33"/>
                <a:gd name="T23" fmla="*/ 49 h 51"/>
                <a:gd name="T24" fmla="*/ 11 w 33"/>
                <a:gd name="T25" fmla="*/ 51 h 51"/>
                <a:gd name="T26" fmla="*/ 22 w 33"/>
                <a:gd name="T27" fmla="*/ 51 h 51"/>
                <a:gd name="T28" fmla="*/ 25 w 33"/>
                <a:gd name="T29" fmla="*/ 49 h 51"/>
                <a:gd name="T30" fmla="*/ 24 w 33"/>
                <a:gd name="T31" fmla="*/ 47 h 51"/>
                <a:gd name="T32" fmla="*/ 25 w 33"/>
                <a:gd name="T33" fmla="*/ 45 h 51"/>
                <a:gd name="T34" fmla="*/ 24 w 33"/>
                <a:gd name="T35" fmla="*/ 43 h 51"/>
                <a:gd name="T36" fmla="*/ 25 w 33"/>
                <a:gd name="T37" fmla="*/ 42 h 51"/>
                <a:gd name="T38" fmla="*/ 24 w 33"/>
                <a:gd name="T39" fmla="*/ 40 h 51"/>
                <a:gd name="T40" fmla="*/ 29 w 33"/>
                <a:gd name="T41" fmla="*/ 28 h 51"/>
                <a:gd name="T42" fmla="*/ 17 w 33"/>
                <a:gd name="T43" fmla="*/ 39 h 51"/>
                <a:gd name="T44" fmla="*/ 16 w 33"/>
                <a:gd name="T45" fmla="*/ 39 h 51"/>
                <a:gd name="T46" fmla="*/ 16 w 33"/>
                <a:gd name="T47" fmla="*/ 31 h 51"/>
                <a:gd name="T48" fmla="*/ 16 w 33"/>
                <a:gd name="T49" fmla="*/ 31 h 51"/>
                <a:gd name="T50" fmla="*/ 17 w 33"/>
                <a:gd name="T51" fmla="*/ 31 h 51"/>
                <a:gd name="T52" fmla="*/ 17 w 33"/>
                <a:gd name="T53" fmla="*/ 31 h 51"/>
                <a:gd name="T54" fmla="*/ 17 w 33"/>
                <a:gd name="T55" fmla="*/ 39 h 51"/>
                <a:gd name="T56" fmla="*/ 27 w 33"/>
                <a:gd name="T57" fmla="*/ 27 h 51"/>
                <a:gd name="T58" fmla="*/ 27 w 33"/>
                <a:gd name="T59" fmla="*/ 27 h 51"/>
                <a:gd name="T60" fmla="*/ 21 w 33"/>
                <a:gd name="T61" fmla="*/ 39 h 51"/>
                <a:gd name="T62" fmla="*/ 19 w 33"/>
                <a:gd name="T63" fmla="*/ 39 h 51"/>
                <a:gd name="T64" fmla="*/ 19 w 33"/>
                <a:gd name="T65" fmla="*/ 31 h 51"/>
                <a:gd name="T66" fmla="*/ 19 w 33"/>
                <a:gd name="T67" fmla="*/ 31 h 51"/>
                <a:gd name="T68" fmla="*/ 23 w 33"/>
                <a:gd name="T69" fmla="*/ 18 h 51"/>
                <a:gd name="T70" fmla="*/ 23 w 33"/>
                <a:gd name="T71" fmla="*/ 18 h 51"/>
                <a:gd name="T72" fmla="*/ 22 w 33"/>
                <a:gd name="T73" fmla="*/ 18 h 51"/>
                <a:gd name="T74" fmla="*/ 19 w 33"/>
                <a:gd name="T75" fmla="*/ 27 h 51"/>
                <a:gd name="T76" fmla="*/ 19 w 33"/>
                <a:gd name="T77" fmla="*/ 22 h 51"/>
                <a:gd name="T78" fmla="*/ 19 w 33"/>
                <a:gd name="T79" fmla="*/ 21 h 51"/>
                <a:gd name="T80" fmla="*/ 18 w 33"/>
                <a:gd name="T81" fmla="*/ 22 h 51"/>
                <a:gd name="T82" fmla="*/ 18 w 33"/>
                <a:gd name="T83" fmla="*/ 29 h 51"/>
                <a:gd name="T84" fmla="*/ 16 w 33"/>
                <a:gd name="T85" fmla="*/ 28 h 51"/>
                <a:gd name="T86" fmla="*/ 14 w 33"/>
                <a:gd name="T87" fmla="*/ 29 h 51"/>
                <a:gd name="T88" fmla="*/ 14 w 33"/>
                <a:gd name="T89" fmla="*/ 22 h 51"/>
                <a:gd name="T90" fmla="*/ 14 w 33"/>
                <a:gd name="T91" fmla="*/ 21 h 51"/>
                <a:gd name="T92" fmla="*/ 13 w 33"/>
                <a:gd name="T93" fmla="*/ 22 h 51"/>
                <a:gd name="T94" fmla="*/ 13 w 33"/>
                <a:gd name="T95" fmla="*/ 27 h 51"/>
                <a:gd name="T96" fmla="*/ 10 w 33"/>
                <a:gd name="T97" fmla="*/ 18 h 51"/>
                <a:gd name="T98" fmla="*/ 10 w 33"/>
                <a:gd name="T99" fmla="*/ 18 h 51"/>
                <a:gd name="T100" fmla="*/ 9 w 33"/>
                <a:gd name="T101" fmla="*/ 18 h 51"/>
                <a:gd name="T102" fmla="*/ 13 w 33"/>
                <a:gd name="T103" fmla="*/ 31 h 51"/>
                <a:gd name="T104" fmla="*/ 13 w 33"/>
                <a:gd name="T105" fmla="*/ 31 h 51"/>
                <a:gd name="T106" fmla="*/ 13 w 33"/>
                <a:gd name="T107" fmla="*/ 39 h 51"/>
                <a:gd name="T108" fmla="*/ 11 w 33"/>
                <a:gd name="T109" fmla="*/ 39 h 51"/>
                <a:gd name="T110" fmla="*/ 6 w 33"/>
                <a:gd name="T111" fmla="*/ 27 h 51"/>
                <a:gd name="T112" fmla="*/ 6 w 33"/>
                <a:gd name="T113" fmla="*/ 27 h 51"/>
                <a:gd name="T114" fmla="*/ 6 w 33"/>
                <a:gd name="T115" fmla="*/ 26 h 51"/>
                <a:gd name="T116" fmla="*/ 2 w 33"/>
                <a:gd name="T117" fmla="*/ 17 h 51"/>
                <a:gd name="T118" fmla="*/ 16 w 33"/>
                <a:gd name="T119" fmla="*/ 3 h 51"/>
                <a:gd name="T120" fmla="*/ 31 w 33"/>
                <a:gd name="T121" fmla="*/ 17 h 51"/>
                <a:gd name="T122" fmla="*/ 27 w 33"/>
                <a:gd name="T123" fmla="*/ 26 h 51"/>
                <a:gd name="T124" fmla="*/ 27 w 33"/>
                <a:gd name="T125" fmla="*/ 2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" h="51">
                  <a:moveTo>
                    <a:pt x="29" y="28"/>
                  </a:moveTo>
                  <a:cubicBezTo>
                    <a:pt x="31" y="25"/>
                    <a:pt x="33" y="21"/>
                    <a:pt x="33" y="17"/>
                  </a:cubicBezTo>
                  <a:cubicBezTo>
                    <a:pt x="33" y="8"/>
                    <a:pt x="26" y="0"/>
                    <a:pt x="16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21"/>
                    <a:pt x="1" y="25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9" y="34"/>
                    <a:pt x="9" y="40"/>
                  </a:cubicBezTo>
                  <a:cubicBezTo>
                    <a:pt x="8" y="40"/>
                    <a:pt x="8" y="41"/>
                    <a:pt x="8" y="42"/>
                  </a:cubicBezTo>
                  <a:cubicBezTo>
                    <a:pt x="8" y="42"/>
                    <a:pt x="8" y="43"/>
                    <a:pt x="9" y="43"/>
                  </a:cubicBezTo>
                  <a:cubicBezTo>
                    <a:pt x="8" y="44"/>
                    <a:pt x="8" y="45"/>
                    <a:pt x="8" y="45"/>
                  </a:cubicBezTo>
                  <a:cubicBezTo>
                    <a:pt x="8" y="46"/>
                    <a:pt x="8" y="47"/>
                    <a:pt x="9" y="47"/>
                  </a:cubicBezTo>
                  <a:cubicBezTo>
                    <a:pt x="8" y="48"/>
                    <a:pt x="8" y="48"/>
                    <a:pt x="8" y="49"/>
                  </a:cubicBezTo>
                  <a:cubicBezTo>
                    <a:pt x="8" y="50"/>
                    <a:pt x="9" y="51"/>
                    <a:pt x="11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3" y="51"/>
                    <a:pt x="25" y="50"/>
                    <a:pt x="25" y="49"/>
                  </a:cubicBezTo>
                  <a:cubicBezTo>
                    <a:pt x="25" y="48"/>
                    <a:pt x="24" y="48"/>
                    <a:pt x="24" y="47"/>
                  </a:cubicBezTo>
                  <a:cubicBezTo>
                    <a:pt x="24" y="47"/>
                    <a:pt x="25" y="46"/>
                    <a:pt x="25" y="45"/>
                  </a:cubicBezTo>
                  <a:cubicBezTo>
                    <a:pt x="25" y="45"/>
                    <a:pt x="24" y="44"/>
                    <a:pt x="24" y="43"/>
                  </a:cubicBezTo>
                  <a:cubicBezTo>
                    <a:pt x="24" y="43"/>
                    <a:pt x="25" y="42"/>
                    <a:pt x="25" y="42"/>
                  </a:cubicBezTo>
                  <a:cubicBezTo>
                    <a:pt x="25" y="41"/>
                    <a:pt x="24" y="40"/>
                    <a:pt x="24" y="40"/>
                  </a:cubicBezTo>
                  <a:cubicBezTo>
                    <a:pt x="24" y="34"/>
                    <a:pt x="29" y="28"/>
                    <a:pt x="29" y="28"/>
                  </a:cubicBezTo>
                  <a:close/>
                  <a:moveTo>
                    <a:pt x="17" y="39"/>
                  </a:moveTo>
                  <a:cubicBezTo>
                    <a:pt x="16" y="39"/>
                    <a:pt x="16" y="39"/>
                    <a:pt x="16" y="39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lnTo>
                    <a:pt x="17" y="39"/>
                  </a:lnTo>
                  <a:close/>
                  <a:moveTo>
                    <a:pt x="27" y="27"/>
                  </a:move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2" y="33"/>
                    <a:pt x="21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8"/>
                    <a:pt x="23" y="18"/>
                    <a:pt x="23" y="18"/>
                  </a:cubicBezTo>
                  <a:cubicBezTo>
                    <a:pt x="23" y="17"/>
                    <a:pt x="22" y="18"/>
                    <a:pt x="22" y="1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1"/>
                    <a:pt x="19" y="21"/>
                  </a:cubicBezTo>
                  <a:cubicBezTo>
                    <a:pt x="18" y="21"/>
                    <a:pt x="18" y="22"/>
                    <a:pt x="18" y="22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8"/>
                    <a:pt x="17" y="28"/>
                    <a:pt x="16" y="28"/>
                  </a:cubicBezTo>
                  <a:cubicBezTo>
                    <a:pt x="16" y="28"/>
                    <a:pt x="15" y="28"/>
                    <a:pt x="14" y="29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1"/>
                    <a:pt x="14" y="21"/>
                  </a:cubicBezTo>
                  <a:cubicBezTo>
                    <a:pt x="14" y="21"/>
                    <a:pt x="13" y="22"/>
                    <a:pt x="13" y="22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7"/>
                    <a:pt x="10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3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3" y="24"/>
                    <a:pt x="2" y="20"/>
                    <a:pt x="2" y="17"/>
                  </a:cubicBezTo>
                  <a:cubicBezTo>
                    <a:pt x="2" y="9"/>
                    <a:pt x="8" y="3"/>
                    <a:pt x="16" y="3"/>
                  </a:cubicBezTo>
                  <a:cubicBezTo>
                    <a:pt x="24" y="3"/>
                    <a:pt x="31" y="9"/>
                    <a:pt x="31" y="17"/>
                  </a:cubicBezTo>
                  <a:cubicBezTo>
                    <a:pt x="31" y="20"/>
                    <a:pt x="29" y="24"/>
                    <a:pt x="27" y="26"/>
                  </a:cubicBezTo>
                  <a:lnTo>
                    <a:pt x="27" y="27"/>
                  </a:lnTo>
                  <a:close/>
                </a:path>
              </a:pathLst>
            </a:custGeom>
            <a:solidFill>
              <a:srgbClr val="0477C9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96" name="MH_Other_194">
              <a:extLst>
                <a:ext uri="{FF2B5EF4-FFF2-40B4-BE49-F238E27FC236}">
                  <a16:creationId xmlns="" xmlns:a16="http://schemas.microsoft.com/office/drawing/2014/main" id="{83A34D8F-496D-457A-A5E8-ADDC42B1C389}"/>
                </a:ext>
              </a:extLst>
            </p:cNvPr>
            <p:cNvSpPr>
              <a:spLocks/>
            </p:cNvSpPr>
            <p:nvPr>
              <p:custDataLst>
                <p:tags r:id="rId190"/>
              </p:custDataLst>
            </p:nvPr>
          </p:nvSpPr>
          <p:spPr bwMode="auto">
            <a:xfrm>
              <a:off x="5852312" y="3567905"/>
              <a:ext cx="66675" cy="26988"/>
            </a:xfrm>
            <a:custGeom>
              <a:avLst/>
              <a:gdLst>
                <a:gd name="T0" fmla="*/ 4 w 9"/>
                <a:gd name="T1" fmla="*/ 4 h 4"/>
                <a:gd name="T2" fmla="*/ 5 w 9"/>
                <a:gd name="T3" fmla="*/ 4 h 4"/>
                <a:gd name="T4" fmla="*/ 9 w 9"/>
                <a:gd name="T5" fmla="*/ 0 h 4"/>
                <a:gd name="T6" fmla="*/ 0 w 9"/>
                <a:gd name="T7" fmla="*/ 0 h 4"/>
                <a:gd name="T8" fmla="*/ 4 w 9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4">
                  <a:moveTo>
                    <a:pt x="4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7" y="4"/>
                    <a:pt x="9" y="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1" y="4"/>
                    <a:pt x="4" y="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98" name="MH_Other_195">
              <a:extLst>
                <a:ext uri="{FF2B5EF4-FFF2-40B4-BE49-F238E27FC236}">
                  <a16:creationId xmlns="" xmlns:a16="http://schemas.microsoft.com/office/drawing/2014/main" id="{7B8C9440-ECEA-4BEB-8B7D-A1E142D3A8E2}"/>
                </a:ext>
              </a:extLst>
            </p:cNvPr>
            <p:cNvSpPr>
              <a:spLocks/>
            </p:cNvSpPr>
            <p:nvPr>
              <p:custDataLst>
                <p:tags r:id="rId191"/>
              </p:custDataLst>
            </p:nvPr>
          </p:nvSpPr>
          <p:spPr bwMode="auto">
            <a:xfrm>
              <a:off x="5874537" y="3352005"/>
              <a:ext cx="20637" cy="12700"/>
            </a:xfrm>
            <a:custGeom>
              <a:avLst/>
              <a:gdLst>
                <a:gd name="T0" fmla="*/ 2 w 3"/>
                <a:gd name="T1" fmla="*/ 0 h 2"/>
                <a:gd name="T2" fmla="*/ 0 w 3"/>
                <a:gd name="T3" fmla="*/ 0 h 2"/>
                <a:gd name="T4" fmla="*/ 0 w 3"/>
                <a:gd name="T5" fmla="*/ 1 h 2"/>
                <a:gd name="T6" fmla="*/ 0 w 3"/>
                <a:gd name="T7" fmla="*/ 2 h 2"/>
                <a:gd name="T8" fmla="*/ 2 w 3"/>
                <a:gd name="T9" fmla="*/ 2 h 2"/>
                <a:gd name="T10" fmla="*/ 3 w 3"/>
                <a:gd name="T11" fmla="*/ 1 h 2"/>
                <a:gd name="T12" fmla="*/ 2 w 3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0"/>
                    <a:pt x="3" y="0"/>
                    <a:pt x="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400" name="MH_Other_196">
              <a:extLst>
                <a:ext uri="{FF2B5EF4-FFF2-40B4-BE49-F238E27FC236}">
                  <a16:creationId xmlns="" xmlns:a16="http://schemas.microsoft.com/office/drawing/2014/main" id="{F66CE7E7-1615-43D9-B214-93F3BE39ADC3}"/>
                </a:ext>
              </a:extLst>
            </p:cNvPr>
            <p:cNvSpPr>
              <a:spLocks/>
            </p:cNvSpPr>
            <p:nvPr>
              <p:custDataLst>
                <p:tags r:id="rId192"/>
              </p:custDataLst>
            </p:nvPr>
          </p:nvSpPr>
          <p:spPr bwMode="auto">
            <a:xfrm>
              <a:off x="5845962" y="3329780"/>
              <a:ext cx="77787" cy="0"/>
            </a:xfrm>
            <a:custGeom>
              <a:avLst/>
              <a:gdLst>
                <a:gd name="T0" fmla="*/ 235700981 w 11"/>
                <a:gd name="T1" fmla="*/ 0 w 11"/>
                <a:gd name="T2" fmla="*/ 0 w 11"/>
                <a:gd name="T3" fmla="*/ 0 w 11"/>
                <a:gd name="T4" fmla="*/ 235700981 w 11"/>
                <a:gd name="T5" fmla="*/ 259271565 w 11"/>
                <a:gd name="T6" fmla="*/ 235700981 w 11"/>
                <a:gd name="T7" fmla="*/ 0 60000 6553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60000 65536"/>
                <a:gd name="T13" fmla="*/ 0 60000 65536"/>
              </a:gdLst>
              <a:ahLst/>
              <a:cxnLst>
                <a:cxn ang="T7">
                  <a:pos x="T0" y="0"/>
                </a:cxn>
                <a:cxn ang="T8">
                  <a:pos x="T1" y="0"/>
                </a:cxn>
                <a:cxn ang="T9">
                  <a:pos x="T2" y="0"/>
                </a:cxn>
                <a:cxn ang="T10">
                  <a:pos x="T3" y="0"/>
                </a:cxn>
                <a:cxn ang="T11">
                  <a:pos x="T4" y="0"/>
                </a:cxn>
                <a:cxn ang="T12">
                  <a:pos x="T5" y="0"/>
                </a:cxn>
                <a:cxn ang="T13">
                  <a:pos x="T6" y="0"/>
                </a:cxn>
              </a:cxnLst>
              <a:rect l="0" t="0" r="r" b="b"/>
              <a:pathLst>
                <a:path w="11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402" name="MH_SubTitle_1">
              <a:extLst>
                <a:ext uri="{FF2B5EF4-FFF2-40B4-BE49-F238E27FC236}">
                  <a16:creationId xmlns="" xmlns:a16="http://schemas.microsoft.com/office/drawing/2014/main" id="{6B071578-D993-4AC3-A934-BE52D4336617}"/>
                </a:ext>
              </a:extLst>
            </p:cNvPr>
            <p:cNvSpPr txBox="1">
              <a:spLocks noChangeArrowheads="1"/>
            </p:cNvSpPr>
            <p:nvPr>
              <p:custDataLst>
                <p:tags r:id="rId193"/>
              </p:custDataLst>
            </p:nvPr>
          </p:nvSpPr>
          <p:spPr bwMode="auto">
            <a:xfrm>
              <a:off x="2670961" y="2175669"/>
              <a:ext cx="2055812" cy="873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85000"/>
                    </a:schemeClr>
                  </a:solidFill>
                  <a:latin typeface="+mn-lt"/>
                  <a:ea typeface="+mn-ea"/>
                </a:rPr>
                <a:t>点击添加标题文字</a:t>
              </a:r>
              <a:endParaRPr lang="en-US" altLang="zh-CN">
                <a:solidFill>
                  <a:schemeClr val="tx1">
                    <a:lumMod val="85000"/>
                  </a:schemeClr>
                </a:solidFill>
                <a:latin typeface="+mn-lt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85000"/>
                    </a:schemeClr>
                  </a:solidFill>
                  <a:latin typeface="+mn-lt"/>
                  <a:ea typeface="+mn-ea"/>
                </a:rPr>
                <a:t>点击添加标题文字</a:t>
              </a:r>
            </a:p>
          </p:txBody>
        </p:sp>
        <p:sp>
          <p:nvSpPr>
            <p:cNvPr id="404" name="MH_SubTitle_3">
              <a:extLst>
                <a:ext uri="{FF2B5EF4-FFF2-40B4-BE49-F238E27FC236}">
                  <a16:creationId xmlns="" xmlns:a16="http://schemas.microsoft.com/office/drawing/2014/main" id="{650E6564-8342-41E1-BDDE-AE5E613A47FF}"/>
                </a:ext>
              </a:extLst>
            </p:cNvPr>
            <p:cNvSpPr txBox="1">
              <a:spLocks noChangeArrowheads="1"/>
            </p:cNvSpPr>
            <p:nvPr>
              <p:custDataLst>
                <p:tags r:id="rId194"/>
              </p:custDataLst>
            </p:nvPr>
          </p:nvSpPr>
          <p:spPr bwMode="auto">
            <a:xfrm>
              <a:off x="2670961" y="4172744"/>
              <a:ext cx="2055812" cy="873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85000"/>
                    </a:schemeClr>
                  </a:solidFill>
                  <a:latin typeface="+mn-lt"/>
                  <a:ea typeface="+mn-ea"/>
                </a:rPr>
                <a:t>点击添加标题文字</a:t>
              </a:r>
              <a:endParaRPr lang="en-US" altLang="zh-CN">
                <a:solidFill>
                  <a:schemeClr val="tx1">
                    <a:lumMod val="85000"/>
                  </a:schemeClr>
                </a:solidFill>
                <a:latin typeface="+mn-lt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85000"/>
                    </a:schemeClr>
                  </a:solidFill>
                  <a:latin typeface="+mn-lt"/>
                  <a:ea typeface="+mn-ea"/>
                </a:rPr>
                <a:t>点击添加标题文字</a:t>
              </a:r>
            </a:p>
          </p:txBody>
        </p:sp>
        <p:sp>
          <p:nvSpPr>
            <p:cNvPr id="406" name="MH_SubTitle_2">
              <a:extLst>
                <a:ext uri="{FF2B5EF4-FFF2-40B4-BE49-F238E27FC236}">
                  <a16:creationId xmlns="" xmlns:a16="http://schemas.microsoft.com/office/drawing/2014/main" id="{9D27D1AF-F7EF-4A07-B705-5DAF3004E879}"/>
                </a:ext>
              </a:extLst>
            </p:cNvPr>
            <p:cNvSpPr txBox="1">
              <a:spLocks noChangeArrowheads="1"/>
            </p:cNvSpPr>
            <p:nvPr>
              <p:custDataLst>
                <p:tags r:id="rId195"/>
              </p:custDataLst>
            </p:nvPr>
          </p:nvSpPr>
          <p:spPr bwMode="auto">
            <a:xfrm>
              <a:off x="6214261" y="2983706"/>
              <a:ext cx="2055812" cy="873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85000"/>
                    </a:schemeClr>
                  </a:solidFill>
                  <a:latin typeface="+mn-lt"/>
                  <a:ea typeface="+mn-ea"/>
                </a:rPr>
                <a:t>点击添加标题文字</a:t>
              </a:r>
              <a:endParaRPr lang="en-US" altLang="zh-CN">
                <a:solidFill>
                  <a:schemeClr val="tx1">
                    <a:lumMod val="85000"/>
                  </a:schemeClr>
                </a:solidFill>
                <a:latin typeface="+mn-lt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85000"/>
                    </a:schemeClr>
                  </a:solidFill>
                  <a:latin typeface="+mn-lt"/>
                  <a:ea typeface="+mn-ea"/>
                </a:rPr>
                <a:t>点击添加标题文字</a:t>
              </a:r>
            </a:p>
          </p:txBody>
        </p:sp>
        <p:sp>
          <p:nvSpPr>
            <p:cNvPr id="408" name="MH_SubTitle_4">
              <a:extLst>
                <a:ext uri="{FF2B5EF4-FFF2-40B4-BE49-F238E27FC236}">
                  <a16:creationId xmlns="" xmlns:a16="http://schemas.microsoft.com/office/drawing/2014/main" id="{C9DDF8A7-305A-4E2C-9EAF-43BACC7989DC}"/>
                </a:ext>
              </a:extLst>
            </p:cNvPr>
            <p:cNvSpPr txBox="1">
              <a:spLocks noChangeArrowheads="1"/>
            </p:cNvSpPr>
            <p:nvPr>
              <p:custDataLst>
                <p:tags r:id="rId196"/>
              </p:custDataLst>
            </p:nvPr>
          </p:nvSpPr>
          <p:spPr bwMode="auto">
            <a:xfrm>
              <a:off x="6214261" y="4709319"/>
              <a:ext cx="2055812" cy="873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85000"/>
                    </a:schemeClr>
                  </a:solidFill>
                  <a:latin typeface="+mn-lt"/>
                  <a:ea typeface="+mn-ea"/>
                </a:rPr>
                <a:t>点击添加标题文字</a:t>
              </a:r>
              <a:endParaRPr lang="en-US" altLang="zh-CN">
                <a:solidFill>
                  <a:schemeClr val="tx1">
                    <a:lumMod val="85000"/>
                  </a:schemeClr>
                </a:solidFill>
                <a:latin typeface="+mn-lt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85000"/>
                    </a:schemeClr>
                  </a:solidFill>
                  <a:latin typeface="+mn-lt"/>
                  <a:ea typeface="+mn-ea"/>
                </a:rPr>
                <a:t>点击添加标题文字</a:t>
              </a:r>
            </a:p>
          </p:txBody>
        </p:sp>
        <p:sp>
          <p:nvSpPr>
            <p:cNvPr id="410" name="MH_Other_197">
              <a:extLst>
                <a:ext uri="{FF2B5EF4-FFF2-40B4-BE49-F238E27FC236}">
                  <a16:creationId xmlns="" xmlns:a16="http://schemas.microsoft.com/office/drawing/2014/main" id="{C80FB81F-7080-4866-BA5F-2C3919B6F6BC}"/>
                </a:ext>
              </a:extLst>
            </p:cNvPr>
            <p:cNvSpPr txBox="1">
              <a:spLocks noChangeArrowheads="1"/>
            </p:cNvSpPr>
            <p:nvPr>
              <p:custDataLst>
                <p:tags r:id="rId197"/>
              </p:custDataLst>
            </p:nvPr>
          </p:nvSpPr>
          <p:spPr bwMode="auto">
            <a:xfrm>
              <a:off x="5304624" y="2226468"/>
              <a:ext cx="493713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2400">
                  <a:solidFill>
                    <a:srgbClr val="FFFFFF"/>
                  </a:solidFill>
                  <a:latin typeface="+mn-lt"/>
                  <a:ea typeface="+mn-ea"/>
                </a:rPr>
                <a:t>01</a:t>
              </a:r>
              <a:endParaRPr lang="zh-CN" altLang="en-US" sz="240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412" name="MH_Other_198">
              <a:extLst>
                <a:ext uri="{FF2B5EF4-FFF2-40B4-BE49-F238E27FC236}">
                  <a16:creationId xmlns="" xmlns:a16="http://schemas.microsoft.com/office/drawing/2014/main" id="{B531A49A-C4FB-4AFA-935A-CA7CB97C288B}"/>
                </a:ext>
              </a:extLst>
            </p:cNvPr>
            <p:cNvSpPr txBox="1">
              <a:spLocks noChangeArrowheads="1"/>
            </p:cNvSpPr>
            <p:nvPr>
              <p:custDataLst>
                <p:tags r:id="rId198"/>
              </p:custDataLst>
            </p:nvPr>
          </p:nvSpPr>
          <p:spPr bwMode="auto">
            <a:xfrm>
              <a:off x="4775987" y="3072606"/>
              <a:ext cx="492125" cy="461963"/>
            </a:xfrm>
            <a:prstGeom prst="rect">
              <a:avLst/>
            </a:prstGeom>
            <a:solidFill>
              <a:srgbClr val="0477C9"/>
            </a:solidFill>
            <a:ln>
              <a:noFill/>
            </a:ln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2400">
                  <a:solidFill>
                    <a:srgbClr val="FFFFFF"/>
                  </a:solidFill>
                  <a:latin typeface="+mn-lt"/>
                  <a:ea typeface="+mn-ea"/>
                </a:rPr>
                <a:t>02</a:t>
              </a:r>
              <a:endParaRPr lang="zh-CN" altLang="en-US" sz="240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414" name="MH_Other_199">
              <a:extLst>
                <a:ext uri="{FF2B5EF4-FFF2-40B4-BE49-F238E27FC236}">
                  <a16:creationId xmlns="" xmlns:a16="http://schemas.microsoft.com/office/drawing/2014/main" id="{8BFAE33B-E4FA-4B79-800B-6F0DC3E73CF3}"/>
                </a:ext>
              </a:extLst>
            </p:cNvPr>
            <p:cNvSpPr txBox="1">
              <a:spLocks noChangeArrowheads="1"/>
            </p:cNvSpPr>
            <p:nvPr>
              <p:custDataLst>
                <p:tags r:id="rId199"/>
              </p:custDataLst>
            </p:nvPr>
          </p:nvSpPr>
          <p:spPr bwMode="auto">
            <a:xfrm>
              <a:off x="5039512" y="3901281"/>
              <a:ext cx="4921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2400">
                  <a:solidFill>
                    <a:srgbClr val="FFFFFF"/>
                  </a:solidFill>
                  <a:latin typeface="+mn-lt"/>
                  <a:ea typeface="+mn-ea"/>
                </a:rPr>
                <a:t>03</a:t>
              </a:r>
              <a:endParaRPr lang="zh-CN" altLang="en-US" sz="240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416" name="MH_Other_200">
              <a:extLst>
                <a:ext uri="{FF2B5EF4-FFF2-40B4-BE49-F238E27FC236}">
                  <a16:creationId xmlns="" xmlns:a16="http://schemas.microsoft.com/office/drawing/2014/main" id="{E07E3067-5DFF-4ECE-853B-3D855049504E}"/>
                </a:ext>
              </a:extLst>
            </p:cNvPr>
            <p:cNvSpPr txBox="1">
              <a:spLocks noChangeArrowheads="1"/>
            </p:cNvSpPr>
            <p:nvPr>
              <p:custDataLst>
                <p:tags r:id="rId200"/>
              </p:custDataLst>
            </p:nvPr>
          </p:nvSpPr>
          <p:spPr bwMode="auto">
            <a:xfrm>
              <a:off x="5039512" y="4728368"/>
              <a:ext cx="492125" cy="461962"/>
            </a:xfrm>
            <a:prstGeom prst="rect">
              <a:avLst/>
            </a:prstGeom>
            <a:solidFill>
              <a:srgbClr val="1697F7"/>
            </a:solidFill>
            <a:ln>
              <a:noFill/>
            </a:ln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2400">
                  <a:solidFill>
                    <a:srgbClr val="FFFFFF"/>
                  </a:solidFill>
                  <a:latin typeface="+mn-lt"/>
                  <a:ea typeface="+mn-ea"/>
                </a:rPr>
                <a:t>04</a:t>
              </a:r>
              <a:endParaRPr lang="zh-CN" altLang="en-US" sz="240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418" name="MH_Other_201">
              <a:extLst>
                <a:ext uri="{FF2B5EF4-FFF2-40B4-BE49-F238E27FC236}">
                  <a16:creationId xmlns="" xmlns:a16="http://schemas.microsoft.com/office/drawing/2014/main" id="{3FE77F91-01F3-4788-AA76-F8331C346986}"/>
                </a:ext>
              </a:extLst>
            </p:cNvPr>
            <p:cNvSpPr>
              <a:spLocks noChangeAspect="1" noEditPoints="1"/>
            </p:cNvSpPr>
            <p:nvPr>
              <p:custDataLst>
                <p:tags r:id="rId201"/>
              </p:custDataLst>
            </p:nvPr>
          </p:nvSpPr>
          <p:spPr bwMode="auto">
            <a:xfrm>
              <a:off x="5730073" y="4841081"/>
              <a:ext cx="433388" cy="392113"/>
            </a:xfrm>
            <a:custGeom>
              <a:avLst/>
              <a:gdLst>
                <a:gd name="T0" fmla="*/ 52 w 106"/>
                <a:gd name="T1" fmla="*/ 61 h 95"/>
                <a:gd name="T2" fmla="*/ 37 w 106"/>
                <a:gd name="T3" fmla="*/ 72 h 95"/>
                <a:gd name="T4" fmla="*/ 37 w 106"/>
                <a:gd name="T5" fmla="*/ 56 h 95"/>
                <a:gd name="T6" fmla="*/ 20 w 106"/>
                <a:gd name="T7" fmla="*/ 31 h 95"/>
                <a:gd name="T8" fmla="*/ 0 w 106"/>
                <a:gd name="T9" fmla="*/ 55 h 95"/>
                <a:gd name="T10" fmla="*/ 40 w 106"/>
                <a:gd name="T11" fmla="*/ 82 h 95"/>
                <a:gd name="T12" fmla="*/ 53 w 106"/>
                <a:gd name="T13" fmla="*/ 81 h 95"/>
                <a:gd name="T14" fmla="*/ 67 w 106"/>
                <a:gd name="T15" fmla="*/ 95 h 95"/>
                <a:gd name="T16" fmla="*/ 63 w 106"/>
                <a:gd name="T17" fmla="*/ 78 h 95"/>
                <a:gd name="T18" fmla="*/ 80 w 106"/>
                <a:gd name="T19" fmla="*/ 60 h 95"/>
                <a:gd name="T20" fmla="*/ 64 w 106"/>
                <a:gd name="T21" fmla="*/ 62 h 95"/>
                <a:gd name="T22" fmla="*/ 52 w 106"/>
                <a:gd name="T23" fmla="*/ 61 h 95"/>
                <a:gd name="T24" fmla="*/ 66 w 106"/>
                <a:gd name="T25" fmla="*/ 0 h 95"/>
                <a:gd name="T26" fmla="*/ 26 w 106"/>
                <a:gd name="T27" fmla="*/ 27 h 95"/>
                <a:gd name="T28" fmla="*/ 43 w 106"/>
                <a:gd name="T29" fmla="*/ 50 h 95"/>
                <a:gd name="T30" fmla="*/ 43 w 106"/>
                <a:gd name="T31" fmla="*/ 61 h 95"/>
                <a:gd name="T32" fmla="*/ 54 w 106"/>
                <a:gd name="T33" fmla="*/ 53 h 95"/>
                <a:gd name="T34" fmla="*/ 66 w 106"/>
                <a:gd name="T35" fmla="*/ 55 h 95"/>
                <a:gd name="T36" fmla="*/ 106 w 106"/>
                <a:gd name="T37" fmla="*/ 27 h 95"/>
                <a:gd name="T38" fmla="*/ 66 w 106"/>
                <a:gd name="T3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95">
                  <a:moveTo>
                    <a:pt x="52" y="61"/>
                  </a:moveTo>
                  <a:cubicBezTo>
                    <a:pt x="50" y="62"/>
                    <a:pt x="37" y="72"/>
                    <a:pt x="37" y="72"/>
                  </a:cubicBezTo>
                  <a:cubicBezTo>
                    <a:pt x="37" y="72"/>
                    <a:pt x="37" y="59"/>
                    <a:pt x="37" y="56"/>
                  </a:cubicBezTo>
                  <a:cubicBezTo>
                    <a:pt x="26" y="50"/>
                    <a:pt x="20" y="41"/>
                    <a:pt x="20" y="31"/>
                  </a:cubicBezTo>
                  <a:cubicBezTo>
                    <a:pt x="8" y="36"/>
                    <a:pt x="0" y="45"/>
                    <a:pt x="0" y="55"/>
                  </a:cubicBezTo>
                  <a:cubicBezTo>
                    <a:pt x="0" y="70"/>
                    <a:pt x="18" y="82"/>
                    <a:pt x="40" y="82"/>
                  </a:cubicBezTo>
                  <a:cubicBezTo>
                    <a:pt x="45" y="82"/>
                    <a:pt x="49" y="82"/>
                    <a:pt x="53" y="81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72" y="74"/>
                    <a:pt x="78" y="67"/>
                    <a:pt x="80" y="60"/>
                  </a:cubicBezTo>
                  <a:cubicBezTo>
                    <a:pt x="75" y="61"/>
                    <a:pt x="69" y="62"/>
                    <a:pt x="64" y="62"/>
                  </a:cubicBezTo>
                  <a:cubicBezTo>
                    <a:pt x="60" y="62"/>
                    <a:pt x="56" y="62"/>
                    <a:pt x="52" y="61"/>
                  </a:cubicBezTo>
                  <a:close/>
                  <a:moveTo>
                    <a:pt x="66" y="0"/>
                  </a:moveTo>
                  <a:cubicBezTo>
                    <a:pt x="44" y="0"/>
                    <a:pt x="26" y="12"/>
                    <a:pt x="26" y="27"/>
                  </a:cubicBezTo>
                  <a:cubicBezTo>
                    <a:pt x="26" y="36"/>
                    <a:pt x="33" y="45"/>
                    <a:pt x="43" y="50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7" y="54"/>
                    <a:pt x="62" y="55"/>
                    <a:pt x="66" y="55"/>
                  </a:cubicBezTo>
                  <a:cubicBezTo>
                    <a:pt x="88" y="55"/>
                    <a:pt x="106" y="42"/>
                    <a:pt x="106" y="27"/>
                  </a:cubicBezTo>
                  <a:cubicBezTo>
                    <a:pt x="106" y="12"/>
                    <a:pt x="88" y="0"/>
                    <a:pt x="66" y="0"/>
                  </a:cubicBezTo>
                  <a:close/>
                </a:path>
              </a:pathLst>
            </a:custGeom>
            <a:solidFill>
              <a:srgbClr val="1697F7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694841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DBFE84C-A8A2-4995-BDE0-FFA767460D13}"/>
              </a:ext>
            </a:extLst>
          </p:cNvPr>
          <p:cNvGrpSpPr/>
          <p:nvPr/>
        </p:nvGrpSpPr>
        <p:grpSpPr>
          <a:xfrm>
            <a:off x="0" y="-125119"/>
            <a:ext cx="203200" cy="773460"/>
            <a:chOff x="0" y="0"/>
            <a:chExt cx="7910286" cy="6858000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AEAC29F6-4F75-41C3-ACA1-91B8235AC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10286" cy="6857999"/>
            </a:xfrm>
            <a:prstGeom prst="rect">
              <a:avLst/>
            </a:prstGeom>
          </p:spPr>
        </p:pic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B7DBB0E-70C4-4E4E-A6B8-5B23EAA474EC}"/>
                </a:ext>
              </a:extLst>
            </p:cNvPr>
            <p:cNvSpPr/>
            <p:nvPr/>
          </p:nvSpPr>
          <p:spPr>
            <a:xfrm>
              <a:off x="0" y="1743"/>
              <a:ext cx="7910286" cy="6856257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36163659-E02C-4327-BE9F-785C4BCA0A20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476115"/>
            <a:ext cx="12192000" cy="461665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34F3E87-654C-4D8E-BA8F-08D760048A26}"/>
              </a:ext>
            </a:extLst>
          </p:cNvPr>
          <p:cNvSpPr/>
          <p:nvPr/>
        </p:nvSpPr>
        <p:spPr>
          <a:xfrm>
            <a:off x="0" y="6486426"/>
            <a:ext cx="12192000" cy="451354"/>
          </a:xfrm>
          <a:prstGeom prst="rect">
            <a:avLst/>
          </a:prstGeom>
          <a:gradFill>
            <a:gsLst>
              <a:gs pos="94000">
                <a:srgbClr val="199CFF">
                  <a:alpha val="10000"/>
                </a:srgbClr>
              </a:gs>
              <a:gs pos="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矩形 87">
            <a:extLst>
              <a:ext uri="{FF2B5EF4-FFF2-40B4-BE49-F238E27FC236}">
                <a16:creationId xmlns="" xmlns:a16="http://schemas.microsoft.com/office/drawing/2014/main" id="{A82B5CAF-2253-499C-8E87-93DE02CD67FF}"/>
              </a:ext>
            </a:extLst>
          </p:cNvPr>
          <p:cNvSpPr/>
          <p:nvPr/>
        </p:nvSpPr>
        <p:spPr>
          <a:xfrm>
            <a:off x="9137389" y="6473694"/>
            <a:ext cx="2461498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1A6D2AC4-AC02-45E9-AED6-71A1BF8FF631}"/>
              </a:ext>
            </a:extLst>
          </p:cNvPr>
          <p:cNvSpPr txBox="1"/>
          <p:nvPr/>
        </p:nvSpPr>
        <p:spPr>
          <a:xfrm>
            <a:off x="-65404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研究背景与现状</a:t>
            </a:r>
          </a:p>
        </p:txBody>
      </p:sp>
      <p:sp>
        <p:nvSpPr>
          <p:cNvPr id="27" name="任意多边形: 形状 26">
            <a:extLst>
              <a:ext uri="{FF2B5EF4-FFF2-40B4-BE49-F238E27FC236}">
                <a16:creationId xmlns="" xmlns:a16="http://schemas.microsoft.com/office/drawing/2014/main" id="{BF7BF8BE-8192-444E-B275-3887FE3FD63A}"/>
              </a:ext>
            </a:extLst>
          </p:cNvPr>
          <p:cNvSpPr/>
          <p:nvPr/>
        </p:nvSpPr>
        <p:spPr>
          <a:xfrm>
            <a:off x="-43540" y="6460582"/>
            <a:ext cx="587196" cy="477198"/>
          </a:xfrm>
          <a:custGeom>
            <a:avLst/>
            <a:gdLst>
              <a:gd name="connsiteX0" fmla="*/ 183600 w 587196"/>
              <a:gd name="connsiteY0" fmla="*/ 0 h 477198"/>
              <a:gd name="connsiteX1" fmla="*/ 403596 w 587196"/>
              <a:gd name="connsiteY1" fmla="*/ 0 h 477198"/>
              <a:gd name="connsiteX2" fmla="*/ 587196 w 587196"/>
              <a:gd name="connsiteY2" fmla="*/ 183600 h 477198"/>
              <a:gd name="connsiteX3" fmla="*/ 413555 w 587196"/>
              <a:gd name="connsiteY3" fmla="*/ 357241 h 477198"/>
              <a:gd name="connsiteX4" fmla="*/ 413555 w 587196"/>
              <a:gd name="connsiteY4" fmla="*/ 344972 h 477198"/>
              <a:gd name="connsiteX5" fmla="*/ 337881 w 587196"/>
              <a:gd name="connsiteY5" fmla="*/ 344972 h 477198"/>
              <a:gd name="connsiteX6" fmla="*/ 337881 w 587196"/>
              <a:gd name="connsiteY6" fmla="*/ 24033 h 477198"/>
              <a:gd name="connsiteX7" fmla="*/ 310520 w 587196"/>
              <a:gd name="connsiteY7" fmla="*/ 24033 h 477198"/>
              <a:gd name="connsiteX8" fmla="*/ 227697 w 587196"/>
              <a:gd name="connsiteY8" fmla="*/ 80727 h 477198"/>
              <a:gd name="connsiteX9" fmla="*/ 227697 w 587196"/>
              <a:gd name="connsiteY9" fmla="*/ 109074 h 477198"/>
              <a:gd name="connsiteX10" fmla="*/ 307069 w 587196"/>
              <a:gd name="connsiteY10" fmla="*/ 56324 h 477198"/>
              <a:gd name="connsiteX11" fmla="*/ 307069 w 587196"/>
              <a:gd name="connsiteY11" fmla="*/ 344972 h 477198"/>
              <a:gd name="connsiteX12" fmla="*/ 218330 w 587196"/>
              <a:gd name="connsiteY12" fmla="*/ 344972 h 477198"/>
              <a:gd name="connsiteX13" fmla="*/ 218330 w 587196"/>
              <a:gd name="connsiteY13" fmla="*/ 371347 h 477198"/>
              <a:gd name="connsiteX14" fmla="*/ 399449 w 587196"/>
              <a:gd name="connsiteY14" fmla="*/ 371347 h 477198"/>
              <a:gd name="connsiteX15" fmla="*/ 293598 w 587196"/>
              <a:gd name="connsiteY15" fmla="*/ 477198 h 477198"/>
              <a:gd name="connsiteX16" fmla="*/ 0 w 587196"/>
              <a:gd name="connsiteY16" fmla="*/ 183600 h 477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7196" h="477198">
                <a:moveTo>
                  <a:pt x="183600" y="0"/>
                </a:moveTo>
                <a:lnTo>
                  <a:pt x="403596" y="0"/>
                </a:lnTo>
                <a:lnTo>
                  <a:pt x="587196" y="183600"/>
                </a:lnTo>
                <a:lnTo>
                  <a:pt x="413555" y="357241"/>
                </a:lnTo>
                <a:lnTo>
                  <a:pt x="413555" y="344972"/>
                </a:lnTo>
                <a:lnTo>
                  <a:pt x="337881" y="344972"/>
                </a:lnTo>
                <a:lnTo>
                  <a:pt x="337881" y="24033"/>
                </a:lnTo>
                <a:lnTo>
                  <a:pt x="310520" y="24033"/>
                </a:lnTo>
                <a:lnTo>
                  <a:pt x="227697" y="80727"/>
                </a:lnTo>
                <a:lnTo>
                  <a:pt x="227697" y="109074"/>
                </a:lnTo>
                <a:lnTo>
                  <a:pt x="307069" y="56324"/>
                </a:lnTo>
                <a:lnTo>
                  <a:pt x="307069" y="344972"/>
                </a:lnTo>
                <a:lnTo>
                  <a:pt x="218330" y="344972"/>
                </a:lnTo>
                <a:lnTo>
                  <a:pt x="218330" y="371347"/>
                </a:lnTo>
                <a:lnTo>
                  <a:pt x="399449" y="371347"/>
                </a:lnTo>
                <a:lnTo>
                  <a:pt x="293598" y="477198"/>
                </a:lnTo>
                <a:lnTo>
                  <a:pt x="0" y="1836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40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CC1E52F1-2BC3-4546-9CE5-9A5F7106590A}"/>
              </a:ext>
            </a:extLst>
          </p:cNvPr>
          <p:cNvSpPr txBox="1"/>
          <p:nvPr/>
        </p:nvSpPr>
        <p:spPr>
          <a:xfrm>
            <a:off x="2408235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研究方法与思路</a:t>
            </a:r>
          </a:p>
        </p:txBody>
      </p:sp>
      <p:sp>
        <p:nvSpPr>
          <p:cNvPr id="29" name="任意多边形: 形状 28">
            <a:extLst>
              <a:ext uri="{FF2B5EF4-FFF2-40B4-BE49-F238E27FC236}">
                <a16:creationId xmlns="" xmlns:a16="http://schemas.microsoft.com/office/drawing/2014/main" id="{DDD2D342-B989-4386-9F1E-7C857A8983A9}"/>
              </a:ext>
            </a:extLst>
          </p:cNvPr>
          <p:cNvSpPr/>
          <p:nvPr/>
        </p:nvSpPr>
        <p:spPr>
          <a:xfrm>
            <a:off x="3018742" y="6461026"/>
            <a:ext cx="587196" cy="476754"/>
          </a:xfrm>
          <a:custGeom>
            <a:avLst/>
            <a:gdLst>
              <a:gd name="connsiteX0" fmla="*/ 183156 w 587196"/>
              <a:gd name="connsiteY0" fmla="*/ 0 h 476754"/>
              <a:gd name="connsiteX1" fmla="*/ 404040 w 587196"/>
              <a:gd name="connsiteY1" fmla="*/ 0 h 476754"/>
              <a:gd name="connsiteX2" fmla="*/ 587196 w 587196"/>
              <a:gd name="connsiteY2" fmla="*/ 183156 h 476754"/>
              <a:gd name="connsiteX3" fmla="*/ 417992 w 587196"/>
              <a:gd name="connsiteY3" fmla="*/ 352360 h 476754"/>
              <a:gd name="connsiteX4" fmla="*/ 417992 w 587196"/>
              <a:gd name="connsiteY4" fmla="*/ 343049 h 476754"/>
              <a:gd name="connsiteX5" fmla="*/ 243473 w 587196"/>
              <a:gd name="connsiteY5" fmla="*/ 343049 h 476754"/>
              <a:gd name="connsiteX6" fmla="*/ 327528 w 587196"/>
              <a:gd name="connsiteY6" fmla="*/ 243464 h 476754"/>
              <a:gd name="connsiteX7" fmla="*/ 381264 w 587196"/>
              <a:gd name="connsiteY7" fmla="*/ 190344 h 476754"/>
              <a:gd name="connsiteX8" fmla="*/ 404928 w 587196"/>
              <a:gd name="connsiteY8" fmla="*/ 151521 h 476754"/>
              <a:gd name="connsiteX9" fmla="*/ 412816 w 587196"/>
              <a:gd name="connsiteY9" fmla="*/ 109863 h 476754"/>
              <a:gd name="connsiteX10" fmla="*/ 386441 w 587196"/>
              <a:gd name="connsiteY10" fmla="*/ 42569 h 476754"/>
              <a:gd name="connsiteX11" fmla="*/ 312985 w 587196"/>
              <a:gd name="connsiteY11" fmla="*/ 18413 h 476754"/>
              <a:gd name="connsiteX12" fmla="*/ 242857 w 587196"/>
              <a:gd name="connsiteY12" fmla="*/ 42323 h 476754"/>
              <a:gd name="connsiteX13" fmla="*/ 211675 w 587196"/>
              <a:gd name="connsiteY13" fmla="*/ 105180 h 476754"/>
              <a:gd name="connsiteX14" fmla="*/ 243226 w 587196"/>
              <a:gd name="connsiteY14" fmla="*/ 109123 h 476754"/>
              <a:gd name="connsiteX15" fmla="*/ 265041 w 587196"/>
              <a:gd name="connsiteY15" fmla="*/ 62166 h 476754"/>
              <a:gd name="connsiteX16" fmla="*/ 312738 w 587196"/>
              <a:gd name="connsiteY16" fmla="*/ 45034 h 476754"/>
              <a:gd name="connsiteX17" fmla="*/ 362777 w 587196"/>
              <a:gd name="connsiteY17" fmla="*/ 62412 h 476754"/>
              <a:gd name="connsiteX18" fmla="*/ 380771 w 587196"/>
              <a:gd name="connsiteY18" fmla="*/ 111835 h 476754"/>
              <a:gd name="connsiteX19" fmla="*/ 363640 w 587196"/>
              <a:gd name="connsiteY19" fmla="*/ 165078 h 476754"/>
              <a:gd name="connsiteX20" fmla="*/ 303618 w 587196"/>
              <a:gd name="connsiteY20" fmla="*/ 227442 h 476754"/>
              <a:gd name="connsiteX21" fmla="*/ 240392 w 587196"/>
              <a:gd name="connsiteY21" fmla="*/ 291901 h 476754"/>
              <a:gd name="connsiteX22" fmla="*/ 207484 w 587196"/>
              <a:gd name="connsiteY22" fmla="*/ 348718 h 476754"/>
              <a:gd name="connsiteX23" fmla="*/ 207484 w 587196"/>
              <a:gd name="connsiteY23" fmla="*/ 370903 h 476754"/>
              <a:gd name="connsiteX24" fmla="*/ 399449 w 587196"/>
              <a:gd name="connsiteY24" fmla="*/ 370903 h 476754"/>
              <a:gd name="connsiteX25" fmla="*/ 293598 w 587196"/>
              <a:gd name="connsiteY25" fmla="*/ 476754 h 476754"/>
              <a:gd name="connsiteX26" fmla="*/ 0 w 587196"/>
              <a:gd name="connsiteY26" fmla="*/ 183156 h 47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87196" h="476754">
                <a:moveTo>
                  <a:pt x="183156" y="0"/>
                </a:moveTo>
                <a:lnTo>
                  <a:pt x="404040" y="0"/>
                </a:lnTo>
                <a:lnTo>
                  <a:pt x="587196" y="183156"/>
                </a:lnTo>
                <a:lnTo>
                  <a:pt x="417992" y="352360"/>
                </a:lnTo>
                <a:lnTo>
                  <a:pt x="417992" y="343049"/>
                </a:lnTo>
                <a:lnTo>
                  <a:pt x="243473" y="343049"/>
                </a:lnTo>
                <a:cubicBezTo>
                  <a:pt x="255140" y="316098"/>
                  <a:pt x="283159" y="282904"/>
                  <a:pt x="327528" y="243464"/>
                </a:cubicBezTo>
                <a:cubicBezTo>
                  <a:pt x="352835" y="220951"/>
                  <a:pt x="370747" y="203244"/>
                  <a:pt x="381264" y="190344"/>
                </a:cubicBezTo>
                <a:cubicBezTo>
                  <a:pt x="391782" y="177444"/>
                  <a:pt x="399670" y="164503"/>
                  <a:pt x="404928" y="151521"/>
                </a:cubicBezTo>
                <a:cubicBezTo>
                  <a:pt x="410187" y="138539"/>
                  <a:pt x="412816" y="124653"/>
                  <a:pt x="412816" y="109863"/>
                </a:cubicBezTo>
                <a:cubicBezTo>
                  <a:pt x="412816" y="81105"/>
                  <a:pt x="404024" y="58674"/>
                  <a:pt x="386441" y="42569"/>
                </a:cubicBezTo>
                <a:cubicBezTo>
                  <a:pt x="368857" y="26465"/>
                  <a:pt x="344372" y="18413"/>
                  <a:pt x="312985" y="18413"/>
                </a:cubicBezTo>
                <a:cubicBezTo>
                  <a:pt x="284556" y="18413"/>
                  <a:pt x="261180" y="26383"/>
                  <a:pt x="242857" y="42323"/>
                </a:cubicBezTo>
                <a:cubicBezTo>
                  <a:pt x="224534" y="58263"/>
                  <a:pt x="214140" y="79215"/>
                  <a:pt x="211675" y="105180"/>
                </a:cubicBezTo>
                <a:lnTo>
                  <a:pt x="243226" y="109123"/>
                </a:lnTo>
                <a:cubicBezTo>
                  <a:pt x="245363" y="89239"/>
                  <a:pt x="252634" y="73587"/>
                  <a:pt x="265041" y="62166"/>
                </a:cubicBezTo>
                <a:cubicBezTo>
                  <a:pt x="277448" y="50745"/>
                  <a:pt x="293347" y="45034"/>
                  <a:pt x="312738" y="45034"/>
                </a:cubicBezTo>
                <a:cubicBezTo>
                  <a:pt x="334101" y="45034"/>
                  <a:pt x="350781" y="50827"/>
                  <a:pt x="362777" y="62412"/>
                </a:cubicBezTo>
                <a:cubicBezTo>
                  <a:pt x="374773" y="73998"/>
                  <a:pt x="380771" y="90472"/>
                  <a:pt x="380771" y="111835"/>
                </a:cubicBezTo>
                <a:cubicBezTo>
                  <a:pt x="380771" y="130404"/>
                  <a:pt x="375061" y="148152"/>
                  <a:pt x="363640" y="165078"/>
                </a:cubicBezTo>
                <a:cubicBezTo>
                  <a:pt x="352219" y="182004"/>
                  <a:pt x="332212" y="202792"/>
                  <a:pt x="303618" y="227442"/>
                </a:cubicBezTo>
                <a:cubicBezTo>
                  <a:pt x="275846" y="251599"/>
                  <a:pt x="254771" y="273085"/>
                  <a:pt x="240392" y="291901"/>
                </a:cubicBezTo>
                <a:cubicBezTo>
                  <a:pt x="226013" y="310717"/>
                  <a:pt x="215044" y="329656"/>
                  <a:pt x="207484" y="348718"/>
                </a:cubicBezTo>
                <a:lnTo>
                  <a:pt x="207484" y="370903"/>
                </a:lnTo>
                <a:lnTo>
                  <a:pt x="399449" y="370903"/>
                </a:lnTo>
                <a:lnTo>
                  <a:pt x="293598" y="476754"/>
                </a:lnTo>
                <a:lnTo>
                  <a:pt x="0" y="18315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F091D9F4-2F14-4B7B-A4CD-FB5B5C6D89E3}"/>
              </a:ext>
            </a:extLst>
          </p:cNvPr>
          <p:cNvSpPr txBox="1"/>
          <p:nvPr/>
        </p:nvSpPr>
        <p:spPr>
          <a:xfrm>
            <a:off x="547051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关键知识与分析</a:t>
            </a:r>
          </a:p>
        </p:txBody>
      </p:sp>
      <p:sp>
        <p:nvSpPr>
          <p:cNvPr id="31" name="任意多边形: 形状 30">
            <a:extLst>
              <a:ext uri="{FF2B5EF4-FFF2-40B4-BE49-F238E27FC236}">
                <a16:creationId xmlns="" xmlns:a16="http://schemas.microsoft.com/office/drawing/2014/main" id="{1002CC95-0E25-412D-AF5C-27A3000F6FFB}"/>
              </a:ext>
            </a:extLst>
          </p:cNvPr>
          <p:cNvSpPr/>
          <p:nvPr/>
        </p:nvSpPr>
        <p:spPr>
          <a:xfrm>
            <a:off x="6077493" y="6460582"/>
            <a:ext cx="587196" cy="477198"/>
          </a:xfrm>
          <a:custGeom>
            <a:avLst/>
            <a:gdLst>
              <a:gd name="connsiteX0" fmla="*/ 310027 w 587196"/>
              <a:gd name="connsiteY0" fmla="*/ 18857 h 477198"/>
              <a:gd name="connsiteX1" fmla="*/ 239652 w 587196"/>
              <a:gd name="connsiteY1" fmla="*/ 41411 h 477198"/>
              <a:gd name="connsiteX2" fmla="*/ 207977 w 587196"/>
              <a:gd name="connsiteY2" fmla="*/ 105131 h 477198"/>
              <a:gd name="connsiteX3" fmla="*/ 239036 w 587196"/>
              <a:gd name="connsiteY3" fmla="*/ 107842 h 477198"/>
              <a:gd name="connsiteX4" fmla="*/ 261097 w 587196"/>
              <a:gd name="connsiteY4" fmla="*/ 60638 h 477198"/>
              <a:gd name="connsiteX5" fmla="*/ 309780 w 587196"/>
              <a:gd name="connsiteY5" fmla="*/ 45232 h 477198"/>
              <a:gd name="connsiteX6" fmla="*/ 360189 w 587196"/>
              <a:gd name="connsiteY6" fmla="*/ 62980 h 477198"/>
              <a:gd name="connsiteX7" fmla="*/ 377321 w 587196"/>
              <a:gd name="connsiteY7" fmla="*/ 113265 h 477198"/>
              <a:gd name="connsiteX8" fmla="*/ 366968 w 587196"/>
              <a:gd name="connsiteY8" fmla="*/ 150116 h 477198"/>
              <a:gd name="connsiteX9" fmla="*/ 338744 w 587196"/>
              <a:gd name="connsiteY9" fmla="*/ 172671 h 477198"/>
              <a:gd name="connsiteX10" fmla="*/ 297702 w 587196"/>
              <a:gd name="connsiteY10" fmla="*/ 180312 h 477198"/>
              <a:gd name="connsiteX11" fmla="*/ 274778 w 587196"/>
              <a:gd name="connsiteY11" fmla="*/ 180312 h 477198"/>
              <a:gd name="connsiteX12" fmla="*/ 274778 w 587196"/>
              <a:gd name="connsiteY12" fmla="*/ 209152 h 477198"/>
              <a:gd name="connsiteX13" fmla="*/ 298442 w 587196"/>
              <a:gd name="connsiteY13" fmla="*/ 209152 h 477198"/>
              <a:gd name="connsiteX14" fmla="*/ 363147 w 587196"/>
              <a:gd name="connsiteY14" fmla="*/ 226160 h 477198"/>
              <a:gd name="connsiteX15" fmla="*/ 386194 w 587196"/>
              <a:gd name="connsiteY15" fmla="*/ 275706 h 477198"/>
              <a:gd name="connsiteX16" fmla="*/ 366844 w 587196"/>
              <a:gd name="connsiteY16" fmla="*/ 330922 h 477198"/>
              <a:gd name="connsiteX17" fmla="*/ 310766 w 587196"/>
              <a:gd name="connsiteY17" fmla="*/ 349655 h 477198"/>
              <a:gd name="connsiteX18" fmla="*/ 232874 w 587196"/>
              <a:gd name="connsiteY18" fmla="*/ 282855 h 477198"/>
              <a:gd name="connsiteX19" fmla="*/ 201075 w 587196"/>
              <a:gd name="connsiteY19" fmla="*/ 286306 h 477198"/>
              <a:gd name="connsiteX20" fmla="*/ 310766 w 587196"/>
              <a:gd name="connsiteY20" fmla="*/ 376277 h 477198"/>
              <a:gd name="connsiteX21" fmla="*/ 390138 w 587196"/>
              <a:gd name="connsiteY21" fmla="*/ 349902 h 477198"/>
              <a:gd name="connsiteX22" fmla="*/ 418239 w 587196"/>
              <a:gd name="connsiteY22" fmla="*/ 275706 h 477198"/>
              <a:gd name="connsiteX23" fmla="*/ 397410 w 587196"/>
              <a:gd name="connsiteY23" fmla="*/ 220861 h 477198"/>
              <a:gd name="connsiteX24" fmla="*/ 339607 w 587196"/>
              <a:gd name="connsiteY24" fmla="*/ 194116 h 477198"/>
              <a:gd name="connsiteX25" fmla="*/ 339607 w 587196"/>
              <a:gd name="connsiteY25" fmla="*/ 193130 h 477198"/>
              <a:gd name="connsiteX26" fmla="*/ 390878 w 587196"/>
              <a:gd name="connsiteY26" fmla="*/ 164167 h 477198"/>
              <a:gd name="connsiteX27" fmla="*/ 409119 w 587196"/>
              <a:gd name="connsiteY27" fmla="*/ 110554 h 477198"/>
              <a:gd name="connsiteX28" fmla="*/ 383113 w 587196"/>
              <a:gd name="connsiteY28" fmla="*/ 42890 h 477198"/>
              <a:gd name="connsiteX29" fmla="*/ 310027 w 587196"/>
              <a:gd name="connsiteY29" fmla="*/ 18857 h 477198"/>
              <a:gd name="connsiteX30" fmla="*/ 183600 w 587196"/>
              <a:gd name="connsiteY30" fmla="*/ 0 h 477198"/>
              <a:gd name="connsiteX31" fmla="*/ 403596 w 587196"/>
              <a:gd name="connsiteY31" fmla="*/ 0 h 477198"/>
              <a:gd name="connsiteX32" fmla="*/ 587196 w 587196"/>
              <a:gd name="connsiteY32" fmla="*/ 183600 h 477198"/>
              <a:gd name="connsiteX33" fmla="*/ 293598 w 587196"/>
              <a:gd name="connsiteY33" fmla="*/ 477198 h 477198"/>
              <a:gd name="connsiteX34" fmla="*/ 0 w 587196"/>
              <a:gd name="connsiteY34" fmla="*/ 183600 h 477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87196" h="477198">
                <a:moveTo>
                  <a:pt x="310027" y="18857"/>
                </a:moveTo>
                <a:cubicBezTo>
                  <a:pt x="281105" y="18857"/>
                  <a:pt x="257646" y="26375"/>
                  <a:pt x="239652" y="41411"/>
                </a:cubicBezTo>
                <a:cubicBezTo>
                  <a:pt x="221658" y="56447"/>
                  <a:pt x="211100" y="77687"/>
                  <a:pt x="207977" y="105131"/>
                </a:cubicBezTo>
                <a:lnTo>
                  <a:pt x="239036" y="107842"/>
                </a:lnTo>
                <a:cubicBezTo>
                  <a:pt x="241172" y="86643"/>
                  <a:pt x="248526" y="70909"/>
                  <a:pt x="261097" y="60638"/>
                </a:cubicBezTo>
                <a:cubicBezTo>
                  <a:pt x="273669" y="50367"/>
                  <a:pt x="289896" y="45232"/>
                  <a:pt x="309780" y="45232"/>
                </a:cubicBezTo>
                <a:cubicBezTo>
                  <a:pt x="331965" y="45232"/>
                  <a:pt x="348768" y="51148"/>
                  <a:pt x="360189" y="62980"/>
                </a:cubicBezTo>
                <a:cubicBezTo>
                  <a:pt x="371610" y="74811"/>
                  <a:pt x="377321" y="91573"/>
                  <a:pt x="377321" y="113265"/>
                </a:cubicBezTo>
                <a:cubicBezTo>
                  <a:pt x="377321" y="127890"/>
                  <a:pt x="373870" y="140174"/>
                  <a:pt x="366968" y="150116"/>
                </a:cubicBezTo>
                <a:cubicBezTo>
                  <a:pt x="360066" y="160058"/>
                  <a:pt x="350658" y="167576"/>
                  <a:pt x="338744" y="172671"/>
                </a:cubicBezTo>
                <a:cubicBezTo>
                  <a:pt x="326830" y="177765"/>
                  <a:pt x="313149" y="180312"/>
                  <a:pt x="297702" y="180312"/>
                </a:cubicBezTo>
                <a:lnTo>
                  <a:pt x="274778" y="180312"/>
                </a:lnTo>
                <a:lnTo>
                  <a:pt x="274778" y="209152"/>
                </a:lnTo>
                <a:lnTo>
                  <a:pt x="298442" y="209152"/>
                </a:lnTo>
                <a:cubicBezTo>
                  <a:pt x="326214" y="209152"/>
                  <a:pt x="347782" y="214822"/>
                  <a:pt x="363147" y="226160"/>
                </a:cubicBezTo>
                <a:cubicBezTo>
                  <a:pt x="378512" y="237499"/>
                  <a:pt x="386194" y="254015"/>
                  <a:pt x="386194" y="275706"/>
                </a:cubicBezTo>
                <a:cubicBezTo>
                  <a:pt x="386194" y="300027"/>
                  <a:pt x="379744" y="318432"/>
                  <a:pt x="366844" y="330922"/>
                </a:cubicBezTo>
                <a:cubicBezTo>
                  <a:pt x="353944" y="343411"/>
                  <a:pt x="335252" y="349655"/>
                  <a:pt x="310766" y="349655"/>
                </a:cubicBezTo>
                <a:cubicBezTo>
                  <a:pt x="264589" y="349655"/>
                  <a:pt x="238625" y="327388"/>
                  <a:pt x="232874" y="282855"/>
                </a:cubicBezTo>
                <a:lnTo>
                  <a:pt x="201075" y="286306"/>
                </a:lnTo>
                <a:cubicBezTo>
                  <a:pt x="208635" y="346286"/>
                  <a:pt x="245198" y="376277"/>
                  <a:pt x="310766" y="376277"/>
                </a:cubicBezTo>
                <a:cubicBezTo>
                  <a:pt x="344947" y="376277"/>
                  <a:pt x="371405" y="367485"/>
                  <a:pt x="390138" y="349902"/>
                </a:cubicBezTo>
                <a:cubicBezTo>
                  <a:pt x="408872" y="332318"/>
                  <a:pt x="418239" y="307586"/>
                  <a:pt x="418239" y="275706"/>
                </a:cubicBezTo>
                <a:cubicBezTo>
                  <a:pt x="418239" y="253850"/>
                  <a:pt x="411296" y="235568"/>
                  <a:pt x="397410" y="220861"/>
                </a:cubicBezTo>
                <a:cubicBezTo>
                  <a:pt x="383524" y="206153"/>
                  <a:pt x="364256" y="197238"/>
                  <a:pt x="339607" y="194116"/>
                </a:cubicBezTo>
                <a:lnTo>
                  <a:pt x="339607" y="193130"/>
                </a:lnTo>
                <a:cubicBezTo>
                  <a:pt x="361627" y="188364"/>
                  <a:pt x="378717" y="178710"/>
                  <a:pt x="390878" y="164167"/>
                </a:cubicBezTo>
                <a:cubicBezTo>
                  <a:pt x="403038" y="149623"/>
                  <a:pt x="409119" y="131752"/>
                  <a:pt x="409119" y="110554"/>
                </a:cubicBezTo>
                <a:cubicBezTo>
                  <a:pt x="409119" y="81467"/>
                  <a:pt x="400450" y="58912"/>
                  <a:pt x="383113" y="42890"/>
                </a:cubicBezTo>
                <a:cubicBezTo>
                  <a:pt x="365776" y="26868"/>
                  <a:pt x="341414" y="18857"/>
                  <a:pt x="310027" y="18857"/>
                </a:cubicBezTo>
                <a:close/>
                <a:moveTo>
                  <a:pt x="183600" y="0"/>
                </a:moveTo>
                <a:lnTo>
                  <a:pt x="403596" y="0"/>
                </a:lnTo>
                <a:lnTo>
                  <a:pt x="587196" y="183600"/>
                </a:lnTo>
                <a:lnTo>
                  <a:pt x="293598" y="477198"/>
                </a:lnTo>
                <a:lnTo>
                  <a:pt x="0" y="1836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5ED5437A-D707-4395-918D-3487C98CF5D1}"/>
              </a:ext>
            </a:extLst>
          </p:cNvPr>
          <p:cNvSpPr txBox="1"/>
          <p:nvPr/>
        </p:nvSpPr>
        <p:spPr>
          <a:xfrm>
            <a:off x="8532799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C85DF"/>
                </a:solidFill>
              </a:rPr>
              <a:t>结论总结与推广</a:t>
            </a:r>
          </a:p>
        </p:txBody>
      </p:sp>
      <p:sp>
        <p:nvSpPr>
          <p:cNvPr id="33" name="任意多边形: 形状 32">
            <a:extLst>
              <a:ext uri="{FF2B5EF4-FFF2-40B4-BE49-F238E27FC236}">
                <a16:creationId xmlns="" xmlns:a16="http://schemas.microsoft.com/office/drawing/2014/main" id="{171CAAEF-EDB5-4328-9C2C-92D61AF05E93}"/>
              </a:ext>
            </a:extLst>
          </p:cNvPr>
          <p:cNvSpPr/>
          <p:nvPr/>
        </p:nvSpPr>
        <p:spPr>
          <a:xfrm>
            <a:off x="9143306" y="6461026"/>
            <a:ext cx="587196" cy="476754"/>
          </a:xfrm>
          <a:custGeom>
            <a:avLst/>
            <a:gdLst>
              <a:gd name="connsiteX0" fmla="*/ 347741 w 587196"/>
              <a:gd name="connsiteY0" fmla="*/ 65001 h 476754"/>
              <a:gd name="connsiteX1" fmla="*/ 347741 w 587196"/>
              <a:gd name="connsiteY1" fmla="*/ 261951 h 476754"/>
              <a:gd name="connsiteX2" fmla="*/ 222521 w 587196"/>
              <a:gd name="connsiteY2" fmla="*/ 261951 h 476754"/>
              <a:gd name="connsiteX3" fmla="*/ 344783 w 587196"/>
              <a:gd name="connsiteY3" fmla="*/ 23589 h 476754"/>
              <a:gd name="connsiteX4" fmla="*/ 191216 w 587196"/>
              <a:gd name="connsiteY4" fmla="*/ 263184 h 476754"/>
              <a:gd name="connsiteX5" fmla="*/ 191216 w 587196"/>
              <a:gd name="connsiteY5" fmla="*/ 287834 h 476754"/>
              <a:gd name="connsiteX6" fmla="*/ 347741 w 587196"/>
              <a:gd name="connsiteY6" fmla="*/ 287834 h 476754"/>
              <a:gd name="connsiteX7" fmla="*/ 347741 w 587196"/>
              <a:gd name="connsiteY7" fmla="*/ 370903 h 476754"/>
              <a:gd name="connsiteX8" fmla="*/ 378553 w 587196"/>
              <a:gd name="connsiteY8" fmla="*/ 370903 h 476754"/>
              <a:gd name="connsiteX9" fmla="*/ 378553 w 587196"/>
              <a:gd name="connsiteY9" fmla="*/ 287834 h 476754"/>
              <a:gd name="connsiteX10" fmla="*/ 425634 w 587196"/>
              <a:gd name="connsiteY10" fmla="*/ 287834 h 476754"/>
              <a:gd name="connsiteX11" fmla="*/ 425634 w 587196"/>
              <a:gd name="connsiteY11" fmla="*/ 261951 h 476754"/>
              <a:gd name="connsiteX12" fmla="*/ 378553 w 587196"/>
              <a:gd name="connsiteY12" fmla="*/ 261951 h 476754"/>
              <a:gd name="connsiteX13" fmla="*/ 378553 w 587196"/>
              <a:gd name="connsiteY13" fmla="*/ 23589 h 476754"/>
              <a:gd name="connsiteX14" fmla="*/ 183156 w 587196"/>
              <a:gd name="connsiteY14" fmla="*/ 0 h 476754"/>
              <a:gd name="connsiteX15" fmla="*/ 404040 w 587196"/>
              <a:gd name="connsiteY15" fmla="*/ 0 h 476754"/>
              <a:gd name="connsiteX16" fmla="*/ 587196 w 587196"/>
              <a:gd name="connsiteY16" fmla="*/ 183156 h 476754"/>
              <a:gd name="connsiteX17" fmla="*/ 293598 w 587196"/>
              <a:gd name="connsiteY17" fmla="*/ 476754 h 476754"/>
              <a:gd name="connsiteX18" fmla="*/ 0 w 587196"/>
              <a:gd name="connsiteY18" fmla="*/ 183156 h 47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87196" h="476754">
                <a:moveTo>
                  <a:pt x="347741" y="65001"/>
                </a:moveTo>
                <a:lnTo>
                  <a:pt x="347741" y="261951"/>
                </a:lnTo>
                <a:lnTo>
                  <a:pt x="222521" y="261951"/>
                </a:lnTo>
                <a:close/>
                <a:moveTo>
                  <a:pt x="344783" y="23589"/>
                </a:moveTo>
                <a:lnTo>
                  <a:pt x="191216" y="263184"/>
                </a:lnTo>
                <a:lnTo>
                  <a:pt x="191216" y="287834"/>
                </a:lnTo>
                <a:lnTo>
                  <a:pt x="347741" y="287834"/>
                </a:lnTo>
                <a:lnTo>
                  <a:pt x="347741" y="370903"/>
                </a:lnTo>
                <a:lnTo>
                  <a:pt x="378553" y="370903"/>
                </a:lnTo>
                <a:lnTo>
                  <a:pt x="378553" y="287834"/>
                </a:lnTo>
                <a:lnTo>
                  <a:pt x="425634" y="287834"/>
                </a:lnTo>
                <a:lnTo>
                  <a:pt x="425634" y="261951"/>
                </a:lnTo>
                <a:lnTo>
                  <a:pt x="378553" y="261951"/>
                </a:lnTo>
                <a:lnTo>
                  <a:pt x="378553" y="23589"/>
                </a:lnTo>
                <a:close/>
                <a:moveTo>
                  <a:pt x="183156" y="0"/>
                </a:moveTo>
                <a:lnTo>
                  <a:pt x="404040" y="0"/>
                </a:lnTo>
                <a:lnTo>
                  <a:pt x="587196" y="183156"/>
                </a:lnTo>
                <a:lnTo>
                  <a:pt x="293598" y="476754"/>
                </a:lnTo>
                <a:lnTo>
                  <a:pt x="0" y="183156"/>
                </a:lnTo>
                <a:close/>
              </a:path>
            </a:pathLst>
          </a:custGeom>
          <a:solidFill>
            <a:srgbClr val="0C8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2EFEFB6-5EF6-46EF-B5BD-EB7553CCB6CE}"/>
              </a:ext>
            </a:extLst>
          </p:cNvPr>
          <p:cNvSpPr txBox="1"/>
          <p:nvPr/>
        </p:nvSpPr>
        <p:spPr>
          <a:xfrm>
            <a:off x="-43540" y="125121"/>
            <a:ext cx="277222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/>
              <a:t>请输入标题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CD80FC9E-FAEC-4906-BC72-27DBE15A9929}"/>
              </a:ext>
            </a:extLst>
          </p:cNvPr>
          <p:cNvGrpSpPr/>
          <p:nvPr/>
        </p:nvGrpSpPr>
        <p:grpSpPr>
          <a:xfrm>
            <a:off x="2308225" y="2336800"/>
            <a:ext cx="7575550" cy="2184400"/>
            <a:chOff x="2305051" y="2736850"/>
            <a:chExt cx="7575550" cy="2184400"/>
          </a:xfrm>
        </p:grpSpPr>
        <p:sp>
          <p:nvSpPr>
            <p:cNvPr id="18" name="MH_Other_1">
              <a:extLst>
                <a:ext uri="{FF2B5EF4-FFF2-40B4-BE49-F238E27FC236}">
                  <a16:creationId xmlns="" xmlns:a16="http://schemas.microsoft.com/office/drawing/2014/main" id="{90874FA0-4EA4-4006-AA24-75537601A512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6694488" y="2736850"/>
              <a:ext cx="1027112" cy="118110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solidFill>
              <a:srgbClr val="7093D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72320" tIns="313011" rIns="272320" bIns="313011" spcCol="1270" anchor="ctr">
              <a:norm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320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9" name="MH_Other_2">
              <a:extLst>
                <a:ext uri="{FF2B5EF4-FFF2-40B4-BE49-F238E27FC236}">
                  <a16:creationId xmlns="" xmlns:a16="http://schemas.microsoft.com/office/drawing/2014/main" id="{D30DD639-D5A2-42BE-B9D5-1EC9566DA83B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5030788" y="3740150"/>
              <a:ext cx="1027112" cy="118110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72320" tIns="313011" rIns="272320" bIns="313011" spcCol="1270" anchor="ctr">
              <a:norm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3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MH_Other_3">
              <a:extLst>
                <a:ext uri="{FF2B5EF4-FFF2-40B4-BE49-F238E27FC236}">
                  <a16:creationId xmlns="" xmlns:a16="http://schemas.microsoft.com/office/drawing/2014/main" id="{C86B679D-7002-41D6-B438-76C5CD0DB747}"/>
                </a:ext>
              </a:extLst>
            </p:cNvPr>
            <p:cNvSpPr>
              <a:spLocks noEditPoints="1"/>
            </p:cNvSpPr>
            <p:nvPr>
              <p:custDataLst>
                <p:tags r:id="rId3"/>
              </p:custDataLst>
            </p:nvPr>
          </p:nvSpPr>
          <p:spPr bwMode="auto">
            <a:xfrm>
              <a:off x="5359400" y="4146550"/>
              <a:ext cx="369888" cy="368300"/>
            </a:xfrm>
            <a:custGeom>
              <a:avLst/>
              <a:gdLst>
                <a:gd name="T0" fmla="*/ 2147483646 w 128"/>
                <a:gd name="T1" fmla="*/ 2147483646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2147483646 h 128"/>
                <a:gd name="T8" fmla="*/ 2147483646 w 128"/>
                <a:gd name="T9" fmla="*/ 2147483646 h 128"/>
                <a:gd name="T10" fmla="*/ 2147483646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2147483646 h 128"/>
                <a:gd name="T26" fmla="*/ 2147483646 w 128"/>
                <a:gd name="T27" fmla="*/ 0 h 128"/>
                <a:gd name="T28" fmla="*/ 0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2147483646 w 128"/>
                <a:gd name="T55" fmla="*/ 2147483646 h 128"/>
                <a:gd name="T56" fmla="*/ 2147483646 w 128"/>
                <a:gd name="T57" fmla="*/ 2147483646 h 128"/>
                <a:gd name="T58" fmla="*/ 2147483646 w 128"/>
                <a:gd name="T59" fmla="*/ 2147483646 h 128"/>
                <a:gd name="T60" fmla="*/ 2147483646 w 128"/>
                <a:gd name="T61" fmla="*/ 2147483646 h 128"/>
                <a:gd name="T62" fmla="*/ 2147483646 w 128"/>
                <a:gd name="T63" fmla="*/ 2147483646 h 128"/>
                <a:gd name="T64" fmla="*/ 2147483646 w 128"/>
                <a:gd name="T65" fmla="*/ 2147483646 h 128"/>
                <a:gd name="T66" fmla="*/ 2147483646 w 128"/>
                <a:gd name="T67" fmla="*/ 2147483646 h 128"/>
                <a:gd name="T68" fmla="*/ 2147483646 w 128"/>
                <a:gd name="T69" fmla="*/ 2147483646 h 128"/>
                <a:gd name="T70" fmla="*/ 2147483646 w 128"/>
                <a:gd name="T71" fmla="*/ 2147483646 h 128"/>
                <a:gd name="T72" fmla="*/ 2147483646 w 128"/>
                <a:gd name="T73" fmla="*/ 2147483646 h 128"/>
                <a:gd name="T74" fmla="*/ 2147483646 w 128"/>
                <a:gd name="T75" fmla="*/ 2147483646 h 128"/>
                <a:gd name="T76" fmla="*/ 2147483646 w 128"/>
                <a:gd name="T77" fmla="*/ 2147483646 h 128"/>
                <a:gd name="T78" fmla="*/ 2147483646 w 128"/>
                <a:gd name="T79" fmla="*/ 2147483646 h 128"/>
                <a:gd name="T80" fmla="*/ 2147483646 w 128"/>
                <a:gd name="T81" fmla="*/ 2147483646 h 128"/>
                <a:gd name="T82" fmla="*/ 2147483646 w 128"/>
                <a:gd name="T83" fmla="*/ 2147483646 h 128"/>
                <a:gd name="T84" fmla="*/ 2147483646 w 128"/>
                <a:gd name="T85" fmla="*/ 2147483646 h 128"/>
                <a:gd name="T86" fmla="*/ 2147483646 w 128"/>
                <a:gd name="T87" fmla="*/ 2147483646 h 128"/>
                <a:gd name="T88" fmla="*/ 2147483646 w 128"/>
                <a:gd name="T89" fmla="*/ 2147483646 h 128"/>
                <a:gd name="T90" fmla="*/ 2147483646 w 128"/>
                <a:gd name="T91" fmla="*/ 2147483646 h 128"/>
                <a:gd name="T92" fmla="*/ 2147483646 w 128"/>
                <a:gd name="T93" fmla="*/ 2147483646 h 128"/>
                <a:gd name="T94" fmla="*/ 2147483646 w 128"/>
                <a:gd name="T95" fmla="*/ 2147483646 h 128"/>
                <a:gd name="T96" fmla="*/ 2147483646 w 128"/>
                <a:gd name="T97" fmla="*/ 2147483646 h 128"/>
                <a:gd name="T98" fmla="*/ 2147483646 w 128"/>
                <a:gd name="T99" fmla="*/ 2147483646 h 128"/>
                <a:gd name="T100" fmla="*/ 2147483646 w 128"/>
                <a:gd name="T101" fmla="*/ 2147483646 h 128"/>
                <a:gd name="T102" fmla="*/ 2147483646 w 128"/>
                <a:gd name="T103" fmla="*/ 2147483646 h 128"/>
                <a:gd name="T104" fmla="*/ 2147483646 w 128"/>
                <a:gd name="T105" fmla="*/ 2147483646 h 128"/>
                <a:gd name="T106" fmla="*/ 2147483646 w 128"/>
                <a:gd name="T107" fmla="*/ 2147483646 h 12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8" h="128">
                  <a:moveTo>
                    <a:pt x="54" y="52"/>
                  </a:moveTo>
                  <a:cubicBezTo>
                    <a:pt x="57" y="52"/>
                    <a:pt x="60" y="49"/>
                    <a:pt x="60" y="46"/>
                  </a:cubicBezTo>
                  <a:cubicBezTo>
                    <a:pt x="60" y="43"/>
                    <a:pt x="57" y="40"/>
                    <a:pt x="54" y="40"/>
                  </a:cubicBezTo>
                  <a:cubicBezTo>
                    <a:pt x="51" y="40"/>
                    <a:pt x="48" y="43"/>
                    <a:pt x="48" y="46"/>
                  </a:cubicBezTo>
                  <a:cubicBezTo>
                    <a:pt x="48" y="49"/>
                    <a:pt x="51" y="52"/>
                    <a:pt x="54" y="52"/>
                  </a:cubicBezTo>
                  <a:close/>
                  <a:moveTo>
                    <a:pt x="78" y="52"/>
                  </a:moveTo>
                  <a:cubicBezTo>
                    <a:pt x="81" y="52"/>
                    <a:pt x="84" y="49"/>
                    <a:pt x="84" y="46"/>
                  </a:cubicBezTo>
                  <a:cubicBezTo>
                    <a:pt x="84" y="43"/>
                    <a:pt x="81" y="40"/>
                    <a:pt x="78" y="40"/>
                  </a:cubicBezTo>
                  <a:cubicBezTo>
                    <a:pt x="75" y="40"/>
                    <a:pt x="72" y="43"/>
                    <a:pt x="72" y="46"/>
                  </a:cubicBezTo>
                  <a:cubicBezTo>
                    <a:pt x="72" y="49"/>
                    <a:pt x="75" y="52"/>
                    <a:pt x="78" y="52"/>
                  </a:cubicBezTo>
                  <a:close/>
                  <a:moveTo>
                    <a:pt x="42" y="90"/>
                  </a:moveTo>
                  <a:cubicBezTo>
                    <a:pt x="46" y="91"/>
                    <a:pt x="49" y="91"/>
                    <a:pt x="52" y="91"/>
                  </a:cubicBezTo>
                  <a:cubicBezTo>
                    <a:pt x="81" y="91"/>
                    <a:pt x="104" y="71"/>
                    <a:pt x="104" y="45"/>
                  </a:cubicBezTo>
                  <a:cubicBezTo>
                    <a:pt x="104" y="20"/>
                    <a:pt x="81" y="0"/>
                    <a:pt x="52" y="0"/>
                  </a:cubicBezTo>
                  <a:cubicBezTo>
                    <a:pt x="23" y="0"/>
                    <a:pt x="0" y="20"/>
                    <a:pt x="0" y="45"/>
                  </a:cubicBezTo>
                  <a:cubicBezTo>
                    <a:pt x="0" y="60"/>
                    <a:pt x="8" y="73"/>
                    <a:pt x="20" y="81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42" y="90"/>
                  </a:lnTo>
                  <a:close/>
                  <a:moveTo>
                    <a:pt x="8" y="46"/>
                  </a:moveTo>
                  <a:cubicBezTo>
                    <a:pt x="8" y="25"/>
                    <a:pt x="28" y="8"/>
                    <a:pt x="52" y="8"/>
                  </a:cubicBezTo>
                  <a:cubicBezTo>
                    <a:pt x="76" y="8"/>
                    <a:pt x="96" y="25"/>
                    <a:pt x="96" y="46"/>
                  </a:cubicBezTo>
                  <a:cubicBezTo>
                    <a:pt x="96" y="67"/>
                    <a:pt x="76" y="84"/>
                    <a:pt x="52" y="84"/>
                  </a:cubicBezTo>
                  <a:cubicBezTo>
                    <a:pt x="48" y="84"/>
                    <a:pt x="45" y="84"/>
                    <a:pt x="42" y="83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16" y="71"/>
                    <a:pt x="8" y="59"/>
                    <a:pt x="8" y="46"/>
                  </a:cubicBezTo>
                  <a:close/>
                  <a:moveTo>
                    <a:pt x="36" y="46"/>
                  </a:moveTo>
                  <a:cubicBezTo>
                    <a:pt x="36" y="43"/>
                    <a:pt x="33" y="40"/>
                    <a:pt x="30" y="40"/>
                  </a:cubicBezTo>
                  <a:cubicBezTo>
                    <a:pt x="27" y="40"/>
                    <a:pt x="24" y="43"/>
                    <a:pt x="24" y="46"/>
                  </a:cubicBezTo>
                  <a:cubicBezTo>
                    <a:pt x="24" y="49"/>
                    <a:pt x="27" y="52"/>
                    <a:pt x="30" y="52"/>
                  </a:cubicBezTo>
                  <a:cubicBezTo>
                    <a:pt x="33" y="52"/>
                    <a:pt x="36" y="49"/>
                    <a:pt x="36" y="46"/>
                  </a:cubicBezTo>
                  <a:close/>
                  <a:moveTo>
                    <a:pt x="112" y="37"/>
                  </a:moveTo>
                  <a:cubicBezTo>
                    <a:pt x="112" y="38"/>
                    <a:pt x="112" y="39"/>
                    <a:pt x="112" y="40"/>
                  </a:cubicBezTo>
                  <a:cubicBezTo>
                    <a:pt x="112" y="43"/>
                    <a:pt x="112" y="45"/>
                    <a:pt x="111" y="47"/>
                  </a:cubicBezTo>
                  <a:cubicBezTo>
                    <a:pt x="117" y="54"/>
                    <a:pt x="120" y="62"/>
                    <a:pt x="120" y="70"/>
                  </a:cubicBezTo>
                  <a:cubicBezTo>
                    <a:pt x="120" y="83"/>
                    <a:pt x="112" y="95"/>
                    <a:pt x="100" y="102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3" y="108"/>
                    <a:pt x="80" y="108"/>
                    <a:pt x="76" y="108"/>
                  </a:cubicBezTo>
                  <a:cubicBezTo>
                    <a:pt x="66" y="108"/>
                    <a:pt x="56" y="105"/>
                    <a:pt x="49" y="100"/>
                  </a:cubicBezTo>
                  <a:cubicBezTo>
                    <a:pt x="46" y="100"/>
                    <a:pt x="44" y="100"/>
                    <a:pt x="42" y="100"/>
                  </a:cubicBezTo>
                  <a:cubicBezTo>
                    <a:pt x="40" y="100"/>
                    <a:pt x="39" y="100"/>
                    <a:pt x="37" y="100"/>
                  </a:cubicBezTo>
                  <a:cubicBezTo>
                    <a:pt x="47" y="109"/>
                    <a:pt x="61" y="115"/>
                    <a:pt x="76" y="115"/>
                  </a:cubicBezTo>
                  <a:cubicBezTo>
                    <a:pt x="79" y="115"/>
                    <a:pt x="82" y="115"/>
                    <a:pt x="86" y="114"/>
                  </a:cubicBezTo>
                  <a:cubicBezTo>
                    <a:pt x="108" y="128"/>
                    <a:pt x="108" y="128"/>
                    <a:pt x="108" y="128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20" y="97"/>
                    <a:pt x="128" y="84"/>
                    <a:pt x="128" y="69"/>
                  </a:cubicBezTo>
                  <a:cubicBezTo>
                    <a:pt x="128" y="57"/>
                    <a:pt x="122" y="45"/>
                    <a:pt x="112" y="37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" name="MH_Other_4">
              <a:extLst>
                <a:ext uri="{FF2B5EF4-FFF2-40B4-BE49-F238E27FC236}">
                  <a16:creationId xmlns="" xmlns:a16="http://schemas.microsoft.com/office/drawing/2014/main" id="{3DCF98A9-CE78-4469-9C02-A02C82665716}"/>
                </a:ext>
              </a:extLst>
            </p:cNvPr>
            <p:cNvSpPr>
              <a:spLocks noEditPoints="1"/>
            </p:cNvSpPr>
            <p:nvPr>
              <p:custDataLst>
                <p:tags r:id="rId4"/>
              </p:custDataLst>
            </p:nvPr>
          </p:nvSpPr>
          <p:spPr bwMode="auto">
            <a:xfrm>
              <a:off x="7023100" y="3160713"/>
              <a:ext cx="368300" cy="368300"/>
            </a:xfrm>
            <a:custGeom>
              <a:avLst/>
              <a:gdLst>
                <a:gd name="T0" fmla="*/ 2147483646 w 128"/>
                <a:gd name="T1" fmla="*/ 0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0 h 128"/>
                <a:gd name="T8" fmla="*/ 0 w 128"/>
                <a:gd name="T9" fmla="*/ 2147483646 h 128"/>
                <a:gd name="T10" fmla="*/ 0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0 h 128"/>
                <a:gd name="T26" fmla="*/ 2147483646 w 128"/>
                <a:gd name="T27" fmla="*/ 2147483646 h 128"/>
                <a:gd name="T28" fmla="*/ 2147483646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28" h="128">
                  <a:moveTo>
                    <a:pt x="112" y="0"/>
                  </a:moveTo>
                  <a:cubicBezTo>
                    <a:pt x="112" y="0"/>
                    <a:pt x="89" y="6"/>
                    <a:pt x="68" y="12"/>
                  </a:cubicBezTo>
                  <a:cubicBezTo>
                    <a:pt x="65" y="12"/>
                    <a:pt x="63" y="12"/>
                    <a:pt x="60" y="12"/>
                  </a:cubicBezTo>
                  <a:cubicBezTo>
                    <a:pt x="40" y="7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9"/>
                    <a:pt x="8" y="113"/>
                    <a:pt x="16" y="116"/>
                  </a:cubicBezTo>
                  <a:cubicBezTo>
                    <a:pt x="16" y="116"/>
                    <a:pt x="38" y="122"/>
                    <a:pt x="60" y="128"/>
                  </a:cubicBezTo>
                  <a:cubicBezTo>
                    <a:pt x="63" y="128"/>
                    <a:pt x="65" y="128"/>
                    <a:pt x="68" y="128"/>
                  </a:cubicBezTo>
                  <a:cubicBezTo>
                    <a:pt x="90" y="122"/>
                    <a:pt x="112" y="116"/>
                    <a:pt x="112" y="116"/>
                  </a:cubicBezTo>
                  <a:cubicBezTo>
                    <a:pt x="120" y="114"/>
                    <a:pt x="128" y="109"/>
                    <a:pt x="128" y="100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8" y="7"/>
                    <a:pt x="121" y="0"/>
                    <a:pt x="112" y="0"/>
                  </a:cubicBezTo>
                  <a:close/>
                  <a:moveTo>
                    <a:pt x="60" y="120"/>
                  </a:moveTo>
                  <a:cubicBezTo>
                    <a:pt x="38" y="114"/>
                    <a:pt x="16" y="108"/>
                    <a:pt x="16" y="108"/>
                  </a:cubicBezTo>
                  <a:cubicBezTo>
                    <a:pt x="11" y="107"/>
                    <a:pt x="8" y="104"/>
                    <a:pt x="8" y="10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60" y="20"/>
                    <a:pt x="60" y="20"/>
                    <a:pt x="60" y="20"/>
                  </a:cubicBezTo>
                  <a:lnTo>
                    <a:pt x="60" y="120"/>
                  </a:lnTo>
                  <a:close/>
                  <a:moveTo>
                    <a:pt x="120" y="100"/>
                  </a:moveTo>
                  <a:cubicBezTo>
                    <a:pt x="120" y="104"/>
                    <a:pt x="116" y="107"/>
                    <a:pt x="112" y="108"/>
                  </a:cubicBezTo>
                  <a:cubicBezTo>
                    <a:pt x="112" y="108"/>
                    <a:pt x="90" y="114"/>
                    <a:pt x="68" y="120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00"/>
                  </a:ln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" name="MH_Other_5">
              <a:extLst>
                <a:ext uri="{FF2B5EF4-FFF2-40B4-BE49-F238E27FC236}">
                  <a16:creationId xmlns="" xmlns:a16="http://schemas.microsoft.com/office/drawing/2014/main" id="{A54B9122-288A-486A-B4EE-2657EF3DAB72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6135688" y="3733800"/>
              <a:ext cx="1028700" cy="118110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72320" tIns="313011" rIns="272320" bIns="313011" spcCol="1270" anchor="ctr">
              <a:norm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320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MH_Other_6">
              <a:extLst>
                <a:ext uri="{FF2B5EF4-FFF2-40B4-BE49-F238E27FC236}">
                  <a16:creationId xmlns="" xmlns:a16="http://schemas.microsoft.com/office/drawing/2014/main" id="{E8045DEE-5AD3-4E7D-9595-4A6D1ACB68EE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4473576" y="2736850"/>
              <a:ext cx="1027113" cy="118110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72320" tIns="313011" rIns="272320" bIns="313011" spcCol="1270" anchor="ctr">
              <a:norm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3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5" name="MH_SubTitle_1">
              <a:extLst>
                <a:ext uri="{FF2B5EF4-FFF2-40B4-BE49-F238E27FC236}">
                  <a16:creationId xmlns="" xmlns:a16="http://schemas.microsoft.com/office/drawing/2014/main" id="{2DE2DB34-E9E1-479E-98E8-73EF13C6485B}"/>
                </a:ext>
              </a:extLst>
            </p:cNvPr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2305051" y="2844801"/>
              <a:ext cx="1990725" cy="993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lnSpc>
                  <a:spcPct val="120000"/>
                </a:lnSpc>
                <a:defRPr/>
              </a:pPr>
              <a:r>
                <a:rPr lang="da-DK" altLang="zh-CN" sz="1600">
                  <a:latin typeface="+mn-lt"/>
                  <a:ea typeface="+mn-ea"/>
                </a:rPr>
                <a:t>LOREM IPSUM LOREM IPSUM </a:t>
              </a:r>
            </a:p>
          </p:txBody>
        </p:sp>
        <p:sp>
          <p:nvSpPr>
            <p:cNvPr id="26" name="MH_SubTitle_2">
              <a:extLst>
                <a:ext uri="{FF2B5EF4-FFF2-40B4-BE49-F238E27FC236}">
                  <a16:creationId xmlns="" xmlns:a16="http://schemas.microsoft.com/office/drawing/2014/main" id="{827F0379-C0CD-4575-A878-1D1575CE53BA}"/>
                </a:ext>
              </a:extLst>
            </p:cNvPr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2852738" y="3932238"/>
              <a:ext cx="1992312" cy="83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lnSpc>
                  <a:spcPct val="120000"/>
                </a:lnSpc>
                <a:defRPr/>
              </a:pPr>
              <a:r>
                <a:rPr lang="da-DK" altLang="zh-CN" sz="1600">
                  <a:latin typeface="+mn-lt"/>
                  <a:ea typeface="+mn-ea"/>
                </a:rPr>
                <a:t>LOREM IPSUM LOREM IPSUM </a:t>
              </a:r>
            </a:p>
          </p:txBody>
        </p:sp>
        <p:sp>
          <p:nvSpPr>
            <p:cNvPr id="28" name="MH_SubTitle_3">
              <a:extLst>
                <a:ext uri="{FF2B5EF4-FFF2-40B4-BE49-F238E27FC236}">
                  <a16:creationId xmlns="" xmlns:a16="http://schemas.microsoft.com/office/drawing/2014/main" id="{675F5F2D-7F34-4C1D-B1C5-814C5A8C3A77}"/>
                </a:ext>
              </a:extLst>
            </p:cNvPr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7889876" y="2844801"/>
              <a:ext cx="1990725" cy="993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defRPr/>
              </a:pPr>
              <a:r>
                <a:rPr lang="da-DK" altLang="zh-CN" sz="1600">
                  <a:latin typeface="+mn-lt"/>
                  <a:ea typeface="+mn-ea"/>
                </a:rPr>
                <a:t>LOREM IPSUM LOREM IPSUM </a:t>
              </a:r>
            </a:p>
          </p:txBody>
        </p:sp>
        <p:sp>
          <p:nvSpPr>
            <p:cNvPr id="30" name="MH_SubTitle_4">
              <a:extLst>
                <a:ext uri="{FF2B5EF4-FFF2-40B4-BE49-F238E27FC236}">
                  <a16:creationId xmlns="" xmlns:a16="http://schemas.microsoft.com/office/drawing/2014/main" id="{686FF9B3-5C50-4277-8F29-D92E2DE5D7C6}"/>
                </a:ext>
              </a:extLst>
            </p:cNvPr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7323139" y="3932238"/>
              <a:ext cx="1990725" cy="83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defRPr/>
              </a:pPr>
              <a:r>
                <a:rPr lang="da-DK" altLang="zh-CN" sz="1600">
                  <a:latin typeface="+mn-lt"/>
                  <a:ea typeface="+mn-ea"/>
                </a:rPr>
                <a:t>LOREM IPSUM LOREM IPSUM </a:t>
              </a:r>
            </a:p>
          </p:txBody>
        </p:sp>
        <p:sp>
          <p:nvSpPr>
            <p:cNvPr id="32" name="MH_Title_1">
              <a:extLst>
                <a:ext uri="{FF2B5EF4-FFF2-40B4-BE49-F238E27FC236}">
                  <a16:creationId xmlns="" xmlns:a16="http://schemas.microsoft.com/office/drawing/2014/main" id="{A663C63E-C101-432C-8506-29AEAFBD5BAF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5588001" y="2736850"/>
              <a:ext cx="1027113" cy="118110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solidFill>
              <a:srgbClr val="199CFF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0" rIns="0" bIns="0" spcCol="1270" anchor="ctr">
              <a:normAutofit/>
            </a:bodyPr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zh-CN" sz="1600" b="1">
                  <a:solidFill>
                    <a:srgbClr val="FFFFFF"/>
                  </a:solidFill>
                </a:rPr>
                <a:t>LOREM</a:t>
              </a:r>
            </a:p>
          </p:txBody>
        </p:sp>
        <p:sp>
          <p:nvSpPr>
            <p:cNvPr id="34" name="MH_Other_7">
              <a:extLst>
                <a:ext uri="{FF2B5EF4-FFF2-40B4-BE49-F238E27FC236}">
                  <a16:creationId xmlns="" xmlns:a16="http://schemas.microsoft.com/office/drawing/2014/main" id="{41D52EAE-F813-4D8F-BCAF-37A1FD413992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4838701" y="3155950"/>
              <a:ext cx="296863" cy="355600"/>
            </a:xfrm>
            <a:custGeom>
              <a:avLst/>
              <a:gdLst/>
              <a:ahLst/>
              <a:cxnLst/>
              <a:rect l="l" t="t" r="r" b="b"/>
              <a:pathLst>
                <a:path w="1674290" h="2018114">
                  <a:moveTo>
                    <a:pt x="307141" y="691642"/>
                  </a:moveTo>
                  <a:lnTo>
                    <a:pt x="1378912" y="691642"/>
                  </a:lnTo>
                  <a:lnTo>
                    <a:pt x="1369387" y="1458335"/>
                  </a:lnTo>
                  <a:cubicBezTo>
                    <a:pt x="1369387" y="1541769"/>
                    <a:pt x="1301750" y="1609406"/>
                    <a:pt x="1218316" y="1609406"/>
                  </a:cubicBezTo>
                  <a:lnTo>
                    <a:pt x="1158892" y="1609406"/>
                  </a:lnTo>
                  <a:lnTo>
                    <a:pt x="1158892" y="1898352"/>
                  </a:lnTo>
                  <a:cubicBezTo>
                    <a:pt x="1158892" y="1964495"/>
                    <a:pt x="1105273" y="2018114"/>
                    <a:pt x="1039130" y="2018114"/>
                  </a:cubicBezTo>
                  <a:cubicBezTo>
                    <a:pt x="972987" y="2018114"/>
                    <a:pt x="919368" y="1964495"/>
                    <a:pt x="919368" y="1898352"/>
                  </a:cubicBezTo>
                  <a:lnTo>
                    <a:pt x="919368" y="1609406"/>
                  </a:lnTo>
                  <a:lnTo>
                    <a:pt x="765901" y="1609406"/>
                  </a:lnTo>
                  <a:lnTo>
                    <a:pt x="765901" y="1898351"/>
                  </a:lnTo>
                  <a:cubicBezTo>
                    <a:pt x="765901" y="1964494"/>
                    <a:pt x="712282" y="2018113"/>
                    <a:pt x="646139" y="2018113"/>
                  </a:cubicBezTo>
                  <a:cubicBezTo>
                    <a:pt x="579996" y="2018113"/>
                    <a:pt x="526377" y="1964494"/>
                    <a:pt x="526377" y="1898351"/>
                  </a:cubicBezTo>
                  <a:lnTo>
                    <a:pt x="526377" y="1609406"/>
                  </a:lnTo>
                  <a:lnTo>
                    <a:pt x="458213" y="1609406"/>
                  </a:lnTo>
                  <a:cubicBezTo>
                    <a:pt x="374779" y="1609406"/>
                    <a:pt x="307141" y="1541769"/>
                    <a:pt x="307141" y="1458335"/>
                  </a:cubicBezTo>
                  <a:lnTo>
                    <a:pt x="307141" y="1156202"/>
                  </a:lnTo>
                  <a:lnTo>
                    <a:pt x="307141" y="854070"/>
                  </a:lnTo>
                  <a:close/>
                  <a:moveTo>
                    <a:pt x="1554528" y="683951"/>
                  </a:moveTo>
                  <a:cubicBezTo>
                    <a:pt x="1620671" y="683951"/>
                    <a:pt x="1674290" y="737570"/>
                    <a:pt x="1674290" y="803713"/>
                  </a:cubicBezTo>
                  <a:lnTo>
                    <a:pt x="1674290" y="1299148"/>
                  </a:lnTo>
                  <a:cubicBezTo>
                    <a:pt x="1674290" y="1365291"/>
                    <a:pt x="1620671" y="1418910"/>
                    <a:pt x="1554528" y="1418910"/>
                  </a:cubicBezTo>
                  <a:cubicBezTo>
                    <a:pt x="1488385" y="1418910"/>
                    <a:pt x="1434766" y="1365291"/>
                    <a:pt x="1434766" y="1299148"/>
                  </a:cubicBezTo>
                  <a:lnTo>
                    <a:pt x="1434766" y="803713"/>
                  </a:lnTo>
                  <a:cubicBezTo>
                    <a:pt x="1434766" y="737570"/>
                    <a:pt x="1488385" y="683951"/>
                    <a:pt x="1554528" y="683951"/>
                  </a:cubicBezTo>
                  <a:close/>
                  <a:moveTo>
                    <a:pt x="119762" y="683950"/>
                  </a:moveTo>
                  <a:cubicBezTo>
                    <a:pt x="185905" y="683950"/>
                    <a:pt x="239524" y="737569"/>
                    <a:pt x="239524" y="803712"/>
                  </a:cubicBezTo>
                  <a:lnTo>
                    <a:pt x="239524" y="1299147"/>
                  </a:lnTo>
                  <a:cubicBezTo>
                    <a:pt x="239524" y="1365290"/>
                    <a:pt x="185905" y="1418909"/>
                    <a:pt x="119762" y="1418909"/>
                  </a:cubicBezTo>
                  <a:cubicBezTo>
                    <a:pt x="53619" y="1418909"/>
                    <a:pt x="0" y="1365290"/>
                    <a:pt x="0" y="1299147"/>
                  </a:cubicBezTo>
                  <a:lnTo>
                    <a:pt x="0" y="803712"/>
                  </a:lnTo>
                  <a:cubicBezTo>
                    <a:pt x="0" y="737569"/>
                    <a:pt x="53619" y="683950"/>
                    <a:pt x="119762" y="683950"/>
                  </a:cubicBezTo>
                  <a:close/>
                  <a:moveTo>
                    <a:pt x="1058285" y="381191"/>
                  </a:moveTo>
                  <a:cubicBezTo>
                    <a:pt x="1028091" y="381191"/>
                    <a:pt x="1003614" y="405668"/>
                    <a:pt x="1003614" y="435862"/>
                  </a:cubicBezTo>
                  <a:cubicBezTo>
                    <a:pt x="1003614" y="466056"/>
                    <a:pt x="1028091" y="490533"/>
                    <a:pt x="1058285" y="490533"/>
                  </a:cubicBezTo>
                  <a:cubicBezTo>
                    <a:pt x="1088479" y="490533"/>
                    <a:pt x="1112956" y="466056"/>
                    <a:pt x="1112956" y="435862"/>
                  </a:cubicBezTo>
                  <a:cubicBezTo>
                    <a:pt x="1112956" y="405668"/>
                    <a:pt x="1088479" y="381191"/>
                    <a:pt x="1058285" y="381191"/>
                  </a:cubicBezTo>
                  <a:close/>
                  <a:moveTo>
                    <a:pt x="620445" y="381191"/>
                  </a:moveTo>
                  <a:cubicBezTo>
                    <a:pt x="590251" y="381191"/>
                    <a:pt x="565774" y="405668"/>
                    <a:pt x="565774" y="435862"/>
                  </a:cubicBezTo>
                  <a:cubicBezTo>
                    <a:pt x="565774" y="466056"/>
                    <a:pt x="590251" y="490533"/>
                    <a:pt x="620445" y="490533"/>
                  </a:cubicBezTo>
                  <a:cubicBezTo>
                    <a:pt x="650639" y="490533"/>
                    <a:pt x="675116" y="466056"/>
                    <a:pt x="675116" y="435862"/>
                  </a:cubicBezTo>
                  <a:cubicBezTo>
                    <a:pt x="675116" y="405668"/>
                    <a:pt x="650639" y="381191"/>
                    <a:pt x="620445" y="381191"/>
                  </a:cubicBezTo>
                  <a:close/>
                  <a:moveTo>
                    <a:pt x="508384" y="1373"/>
                  </a:moveTo>
                  <a:cubicBezTo>
                    <a:pt x="515956" y="3701"/>
                    <a:pt x="522639" y="8917"/>
                    <a:pt x="526639" y="16470"/>
                  </a:cubicBezTo>
                  <a:lnTo>
                    <a:pt x="615978" y="185144"/>
                  </a:lnTo>
                  <a:cubicBezTo>
                    <a:pt x="687009" y="148129"/>
                    <a:pt x="767930" y="128483"/>
                    <a:pt x="853439" y="128483"/>
                  </a:cubicBezTo>
                  <a:cubicBezTo>
                    <a:pt x="932860" y="128483"/>
                    <a:pt x="1008322" y="145431"/>
                    <a:pt x="1075718" y="177325"/>
                  </a:cubicBezTo>
                  <a:lnTo>
                    <a:pt x="1150798" y="40824"/>
                  </a:lnTo>
                  <a:cubicBezTo>
                    <a:pt x="1154917" y="33335"/>
                    <a:pt x="1161682" y="28224"/>
                    <a:pt x="1169289" y="26016"/>
                  </a:cubicBezTo>
                  <a:cubicBezTo>
                    <a:pt x="1176896" y="23808"/>
                    <a:pt x="1185346" y="24501"/>
                    <a:pt x="1192835" y="28621"/>
                  </a:cubicBezTo>
                  <a:cubicBezTo>
                    <a:pt x="1207813" y="36859"/>
                    <a:pt x="1213277" y="55680"/>
                    <a:pt x="1205038" y="70658"/>
                  </a:cubicBezTo>
                  <a:lnTo>
                    <a:pt x="1130773" y="205677"/>
                  </a:lnTo>
                  <a:cubicBezTo>
                    <a:pt x="1280708" y="293097"/>
                    <a:pt x="1383706" y="450928"/>
                    <a:pt x="1395615" y="633899"/>
                  </a:cubicBezTo>
                  <a:lnTo>
                    <a:pt x="311263" y="633899"/>
                  </a:lnTo>
                  <a:cubicBezTo>
                    <a:pt x="322782" y="456918"/>
                    <a:pt x="419524" y="303459"/>
                    <a:pt x="560939" y="213488"/>
                  </a:cubicBezTo>
                  <a:lnTo>
                    <a:pt x="471935" y="45445"/>
                  </a:lnTo>
                  <a:cubicBezTo>
                    <a:pt x="463934" y="30339"/>
                    <a:pt x="469694" y="11606"/>
                    <a:pt x="484800" y="3605"/>
                  </a:cubicBezTo>
                  <a:cubicBezTo>
                    <a:pt x="492353" y="-395"/>
                    <a:pt x="500812" y="-955"/>
                    <a:pt x="508384" y="137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5" name="MH_Other_8">
              <a:extLst>
                <a:ext uri="{FF2B5EF4-FFF2-40B4-BE49-F238E27FC236}">
                  <a16:creationId xmlns="" xmlns:a16="http://schemas.microsoft.com/office/drawing/2014/main" id="{0F3638CC-455E-4D06-A460-0F10A13137AA}"/>
                </a:ext>
              </a:extLst>
            </p:cNvPr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6472238" y="4140200"/>
              <a:ext cx="355600" cy="368300"/>
            </a:xfrm>
            <a:custGeom>
              <a:avLst/>
              <a:gdLst>
                <a:gd name="T0" fmla="*/ 2147483646 w 90"/>
                <a:gd name="T1" fmla="*/ 2147483646 h 93"/>
                <a:gd name="T2" fmla="*/ 2147483646 w 90"/>
                <a:gd name="T3" fmla="*/ 2147483646 h 93"/>
                <a:gd name="T4" fmla="*/ 2147483646 w 90"/>
                <a:gd name="T5" fmla="*/ 2147483646 h 93"/>
                <a:gd name="T6" fmla="*/ 2147483646 w 90"/>
                <a:gd name="T7" fmla="*/ 2147483646 h 93"/>
                <a:gd name="T8" fmla="*/ 2147483646 w 90"/>
                <a:gd name="T9" fmla="*/ 2147483646 h 93"/>
                <a:gd name="T10" fmla="*/ 0 w 90"/>
                <a:gd name="T11" fmla="*/ 2147483646 h 93"/>
                <a:gd name="T12" fmla="*/ 0 w 90"/>
                <a:gd name="T13" fmla="*/ 2147483646 h 93"/>
                <a:gd name="T14" fmla="*/ 2147483646 w 90"/>
                <a:gd name="T15" fmla="*/ 2147483646 h 93"/>
                <a:gd name="T16" fmla="*/ 2147483646 w 90"/>
                <a:gd name="T17" fmla="*/ 2147483646 h 93"/>
                <a:gd name="T18" fmla="*/ 2147483646 w 90"/>
                <a:gd name="T19" fmla="*/ 2147483646 h 93"/>
                <a:gd name="T20" fmla="*/ 2147483646 w 90"/>
                <a:gd name="T21" fmla="*/ 2147483646 h 93"/>
                <a:gd name="T22" fmla="*/ 2147483646 w 90"/>
                <a:gd name="T23" fmla="*/ 2147483646 h 93"/>
                <a:gd name="T24" fmla="*/ 2147483646 w 90"/>
                <a:gd name="T25" fmla="*/ 2147483646 h 93"/>
                <a:gd name="T26" fmla="*/ 2147483646 w 90"/>
                <a:gd name="T27" fmla="*/ 2147483646 h 93"/>
                <a:gd name="T28" fmla="*/ 2147483646 w 90"/>
                <a:gd name="T29" fmla="*/ 2147483646 h 93"/>
                <a:gd name="T30" fmla="*/ 2147483646 w 90"/>
                <a:gd name="T31" fmla="*/ 2147483646 h 93"/>
                <a:gd name="T32" fmla="*/ 2147483646 w 90"/>
                <a:gd name="T33" fmla="*/ 2147483646 h 93"/>
                <a:gd name="T34" fmla="*/ 2147483646 w 90"/>
                <a:gd name="T35" fmla="*/ 2147483646 h 93"/>
                <a:gd name="T36" fmla="*/ 2147483646 w 90"/>
                <a:gd name="T37" fmla="*/ 2147483646 h 93"/>
                <a:gd name="T38" fmla="*/ 2147483646 w 90"/>
                <a:gd name="T39" fmla="*/ 2147483646 h 93"/>
                <a:gd name="T40" fmla="*/ 2147483646 w 90"/>
                <a:gd name="T41" fmla="*/ 2147483646 h 93"/>
                <a:gd name="T42" fmla="*/ 2147483646 w 90"/>
                <a:gd name="T43" fmla="*/ 2147483646 h 93"/>
                <a:gd name="T44" fmla="*/ 2147483646 w 90"/>
                <a:gd name="T45" fmla="*/ 2147483646 h 93"/>
                <a:gd name="T46" fmla="*/ 2147483646 w 90"/>
                <a:gd name="T47" fmla="*/ 2147483646 h 93"/>
                <a:gd name="T48" fmla="*/ 2147483646 w 90"/>
                <a:gd name="T49" fmla="*/ 2147483646 h 93"/>
                <a:gd name="T50" fmla="*/ 2147483646 w 90"/>
                <a:gd name="T51" fmla="*/ 2147483646 h 93"/>
                <a:gd name="T52" fmla="*/ 2147483646 w 90"/>
                <a:gd name="T53" fmla="*/ 2147483646 h 93"/>
                <a:gd name="T54" fmla="*/ 2147483646 w 90"/>
                <a:gd name="T55" fmla="*/ 2147483646 h 93"/>
                <a:gd name="T56" fmla="*/ 2147483646 w 90"/>
                <a:gd name="T57" fmla="*/ 2147483646 h 93"/>
                <a:gd name="T58" fmla="*/ 2147483646 w 90"/>
                <a:gd name="T59" fmla="*/ 2147483646 h 93"/>
                <a:gd name="T60" fmla="*/ 2147483646 w 90"/>
                <a:gd name="T61" fmla="*/ 2147483646 h 93"/>
                <a:gd name="T62" fmla="*/ 2147483646 w 90"/>
                <a:gd name="T63" fmla="*/ 2147483646 h 93"/>
                <a:gd name="T64" fmla="*/ 2147483646 w 90"/>
                <a:gd name="T65" fmla="*/ 2147483646 h 93"/>
                <a:gd name="T66" fmla="*/ 2147483646 w 90"/>
                <a:gd name="T67" fmla="*/ 2147483646 h 93"/>
                <a:gd name="T68" fmla="*/ 2147483646 w 90"/>
                <a:gd name="T69" fmla="*/ 2147483646 h 93"/>
                <a:gd name="T70" fmla="*/ 2147483646 w 90"/>
                <a:gd name="T71" fmla="*/ 2147483646 h 93"/>
                <a:gd name="T72" fmla="*/ 2147483646 w 90"/>
                <a:gd name="T73" fmla="*/ 2147483646 h 93"/>
                <a:gd name="T74" fmla="*/ 2147483646 w 90"/>
                <a:gd name="T75" fmla="*/ 2147483646 h 93"/>
                <a:gd name="T76" fmla="*/ 2147483646 w 90"/>
                <a:gd name="T77" fmla="*/ 2147483646 h 93"/>
                <a:gd name="T78" fmla="*/ 2147483646 w 90"/>
                <a:gd name="T79" fmla="*/ 2147483646 h 93"/>
                <a:gd name="T80" fmla="*/ 2147483646 w 90"/>
                <a:gd name="T81" fmla="*/ 2147483646 h 93"/>
                <a:gd name="T82" fmla="*/ 2147483646 w 90"/>
                <a:gd name="T83" fmla="*/ 2147483646 h 93"/>
                <a:gd name="T84" fmla="*/ 2147483646 w 90"/>
                <a:gd name="T85" fmla="*/ 2147483646 h 93"/>
                <a:gd name="T86" fmla="*/ 2147483646 w 90"/>
                <a:gd name="T87" fmla="*/ 2147483646 h 93"/>
                <a:gd name="T88" fmla="*/ 2147483646 w 90"/>
                <a:gd name="T89" fmla="*/ 2147483646 h 93"/>
                <a:gd name="T90" fmla="*/ 2147483646 w 90"/>
                <a:gd name="T91" fmla="*/ 2147483646 h 93"/>
                <a:gd name="T92" fmla="*/ 2147483646 w 90"/>
                <a:gd name="T93" fmla="*/ 2147483646 h 93"/>
                <a:gd name="T94" fmla="*/ 2147483646 w 90"/>
                <a:gd name="T95" fmla="*/ 2147483646 h 93"/>
                <a:gd name="T96" fmla="*/ 2147483646 w 90"/>
                <a:gd name="T97" fmla="*/ 2147483646 h 9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0" h="93">
                  <a:moveTo>
                    <a:pt x="86" y="38"/>
                  </a:moveTo>
                  <a:cubicBezTo>
                    <a:pt x="88" y="40"/>
                    <a:pt x="90" y="43"/>
                    <a:pt x="90" y="46"/>
                  </a:cubicBezTo>
                  <a:cubicBezTo>
                    <a:pt x="90" y="83"/>
                    <a:pt x="90" y="83"/>
                    <a:pt x="90" y="83"/>
                  </a:cubicBezTo>
                  <a:cubicBezTo>
                    <a:pt x="90" y="88"/>
                    <a:pt x="86" y="93"/>
                    <a:pt x="81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4" y="93"/>
                    <a:pt x="0" y="88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39"/>
                    <a:pt x="2" y="39"/>
                    <a:pt x="3" y="39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3" y="0"/>
                    <a:pt x="46" y="0"/>
                    <a:pt x="50" y="3"/>
                  </a:cubicBezTo>
                  <a:cubicBezTo>
                    <a:pt x="86" y="38"/>
                    <a:pt x="86" y="38"/>
                    <a:pt x="86" y="38"/>
                  </a:cubicBezTo>
                  <a:close/>
                  <a:moveTo>
                    <a:pt x="15" y="30"/>
                  </a:moveTo>
                  <a:cubicBezTo>
                    <a:pt x="15" y="52"/>
                    <a:pt x="15" y="52"/>
                    <a:pt x="15" y="52"/>
                  </a:cubicBezTo>
                  <a:cubicBezTo>
                    <a:pt x="45" y="75"/>
                    <a:pt x="45" y="75"/>
                    <a:pt x="45" y="7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15" y="30"/>
                    <a:pt x="15" y="30"/>
                    <a:pt x="15" y="30"/>
                  </a:cubicBezTo>
                  <a:close/>
                  <a:moveTo>
                    <a:pt x="25" y="35"/>
                  </a:moveTo>
                  <a:cubicBezTo>
                    <a:pt x="25" y="39"/>
                    <a:pt x="25" y="39"/>
                    <a:pt x="25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25" y="35"/>
                    <a:pt x="25" y="35"/>
                    <a:pt x="25" y="35"/>
                  </a:cubicBezTo>
                  <a:close/>
                  <a:moveTo>
                    <a:pt x="25" y="51"/>
                  </a:moveTo>
                  <a:cubicBezTo>
                    <a:pt x="25" y="55"/>
                    <a:pt x="25" y="55"/>
                    <a:pt x="25" y="55"/>
                  </a:cubicBezTo>
                  <a:cubicBezTo>
                    <a:pt x="63" y="55"/>
                    <a:pt x="63" y="55"/>
                    <a:pt x="63" y="55"/>
                  </a:cubicBezTo>
                  <a:cubicBezTo>
                    <a:pt x="63" y="51"/>
                    <a:pt x="63" y="51"/>
                    <a:pt x="63" y="51"/>
                  </a:cubicBezTo>
                  <a:cubicBezTo>
                    <a:pt x="25" y="51"/>
                    <a:pt x="25" y="51"/>
                    <a:pt x="25" y="51"/>
                  </a:cubicBezTo>
                  <a:close/>
                  <a:moveTo>
                    <a:pt x="25" y="43"/>
                  </a:moveTo>
                  <a:cubicBezTo>
                    <a:pt x="25" y="47"/>
                    <a:pt x="25" y="47"/>
                    <a:pt x="25" y="47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25" y="43"/>
                    <a:pt x="25" y="43"/>
                    <a:pt x="25" y="43"/>
                  </a:cubicBezTo>
                  <a:close/>
                  <a:moveTo>
                    <a:pt x="10" y="87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8" y="69"/>
                    <a:pt x="28" y="68"/>
                    <a:pt x="28" y="67"/>
                  </a:cubicBezTo>
                  <a:cubicBezTo>
                    <a:pt x="27" y="66"/>
                    <a:pt x="26" y="66"/>
                    <a:pt x="25" y="67"/>
                  </a:cubicBezTo>
                  <a:cubicBezTo>
                    <a:pt x="7" y="84"/>
                    <a:pt x="7" y="84"/>
                    <a:pt x="7" y="84"/>
                  </a:cubicBezTo>
                  <a:cubicBezTo>
                    <a:pt x="6" y="85"/>
                    <a:pt x="6" y="86"/>
                    <a:pt x="7" y="87"/>
                  </a:cubicBezTo>
                  <a:cubicBezTo>
                    <a:pt x="8" y="87"/>
                    <a:pt x="9" y="87"/>
                    <a:pt x="10" y="87"/>
                  </a:cubicBezTo>
                  <a:close/>
                  <a:moveTo>
                    <a:pt x="84" y="84"/>
                  </a:moveTo>
                  <a:cubicBezTo>
                    <a:pt x="66" y="67"/>
                    <a:pt x="66" y="67"/>
                    <a:pt x="66" y="67"/>
                  </a:cubicBezTo>
                  <a:cubicBezTo>
                    <a:pt x="65" y="66"/>
                    <a:pt x="64" y="66"/>
                    <a:pt x="63" y="67"/>
                  </a:cubicBezTo>
                  <a:cubicBezTo>
                    <a:pt x="62" y="68"/>
                    <a:pt x="62" y="69"/>
                    <a:pt x="63" y="69"/>
                  </a:cubicBezTo>
                  <a:cubicBezTo>
                    <a:pt x="81" y="87"/>
                    <a:pt x="81" y="87"/>
                    <a:pt x="81" y="87"/>
                  </a:cubicBezTo>
                  <a:cubicBezTo>
                    <a:pt x="82" y="87"/>
                    <a:pt x="83" y="87"/>
                    <a:pt x="84" y="87"/>
                  </a:cubicBezTo>
                  <a:cubicBezTo>
                    <a:pt x="85" y="86"/>
                    <a:pt x="85" y="85"/>
                    <a:pt x="8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26560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DBFE84C-A8A2-4995-BDE0-FFA767460D13}"/>
              </a:ext>
            </a:extLst>
          </p:cNvPr>
          <p:cNvGrpSpPr/>
          <p:nvPr/>
        </p:nvGrpSpPr>
        <p:grpSpPr>
          <a:xfrm>
            <a:off x="0" y="-125119"/>
            <a:ext cx="203200" cy="773460"/>
            <a:chOff x="0" y="0"/>
            <a:chExt cx="7910286" cy="6858000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AEAC29F6-4F75-41C3-ACA1-91B8235AC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10286" cy="6857999"/>
            </a:xfrm>
            <a:prstGeom prst="rect">
              <a:avLst/>
            </a:prstGeom>
          </p:spPr>
        </p:pic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B7DBB0E-70C4-4E4E-A6B8-5B23EAA474EC}"/>
                </a:ext>
              </a:extLst>
            </p:cNvPr>
            <p:cNvSpPr/>
            <p:nvPr/>
          </p:nvSpPr>
          <p:spPr>
            <a:xfrm>
              <a:off x="0" y="1743"/>
              <a:ext cx="7910286" cy="6856257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36163659-E02C-4327-BE9F-785C4BCA0A2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476115"/>
            <a:ext cx="12192000" cy="461665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34F3E87-654C-4D8E-BA8F-08D760048A26}"/>
              </a:ext>
            </a:extLst>
          </p:cNvPr>
          <p:cNvSpPr/>
          <p:nvPr/>
        </p:nvSpPr>
        <p:spPr>
          <a:xfrm>
            <a:off x="0" y="6486426"/>
            <a:ext cx="12192000" cy="451354"/>
          </a:xfrm>
          <a:prstGeom prst="rect">
            <a:avLst/>
          </a:prstGeom>
          <a:gradFill>
            <a:gsLst>
              <a:gs pos="94000">
                <a:srgbClr val="199CFF">
                  <a:alpha val="10000"/>
                </a:srgbClr>
              </a:gs>
              <a:gs pos="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矩形 87">
            <a:extLst>
              <a:ext uri="{FF2B5EF4-FFF2-40B4-BE49-F238E27FC236}">
                <a16:creationId xmlns="" xmlns:a16="http://schemas.microsoft.com/office/drawing/2014/main" id="{A82B5CAF-2253-499C-8E87-93DE02CD67FF}"/>
              </a:ext>
            </a:extLst>
          </p:cNvPr>
          <p:cNvSpPr/>
          <p:nvPr/>
        </p:nvSpPr>
        <p:spPr>
          <a:xfrm>
            <a:off x="9137389" y="6473694"/>
            <a:ext cx="2461498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1A6D2AC4-AC02-45E9-AED6-71A1BF8FF631}"/>
              </a:ext>
            </a:extLst>
          </p:cNvPr>
          <p:cNvSpPr txBox="1"/>
          <p:nvPr/>
        </p:nvSpPr>
        <p:spPr>
          <a:xfrm>
            <a:off x="-65404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研究背景与现状</a:t>
            </a:r>
          </a:p>
        </p:txBody>
      </p:sp>
      <p:sp>
        <p:nvSpPr>
          <p:cNvPr id="27" name="任意多边形: 形状 26">
            <a:extLst>
              <a:ext uri="{FF2B5EF4-FFF2-40B4-BE49-F238E27FC236}">
                <a16:creationId xmlns="" xmlns:a16="http://schemas.microsoft.com/office/drawing/2014/main" id="{BF7BF8BE-8192-444E-B275-3887FE3FD63A}"/>
              </a:ext>
            </a:extLst>
          </p:cNvPr>
          <p:cNvSpPr/>
          <p:nvPr/>
        </p:nvSpPr>
        <p:spPr>
          <a:xfrm>
            <a:off x="-43540" y="6460582"/>
            <a:ext cx="587196" cy="477198"/>
          </a:xfrm>
          <a:custGeom>
            <a:avLst/>
            <a:gdLst>
              <a:gd name="connsiteX0" fmla="*/ 183600 w 587196"/>
              <a:gd name="connsiteY0" fmla="*/ 0 h 477198"/>
              <a:gd name="connsiteX1" fmla="*/ 403596 w 587196"/>
              <a:gd name="connsiteY1" fmla="*/ 0 h 477198"/>
              <a:gd name="connsiteX2" fmla="*/ 587196 w 587196"/>
              <a:gd name="connsiteY2" fmla="*/ 183600 h 477198"/>
              <a:gd name="connsiteX3" fmla="*/ 413555 w 587196"/>
              <a:gd name="connsiteY3" fmla="*/ 357241 h 477198"/>
              <a:gd name="connsiteX4" fmla="*/ 413555 w 587196"/>
              <a:gd name="connsiteY4" fmla="*/ 344972 h 477198"/>
              <a:gd name="connsiteX5" fmla="*/ 337881 w 587196"/>
              <a:gd name="connsiteY5" fmla="*/ 344972 h 477198"/>
              <a:gd name="connsiteX6" fmla="*/ 337881 w 587196"/>
              <a:gd name="connsiteY6" fmla="*/ 24033 h 477198"/>
              <a:gd name="connsiteX7" fmla="*/ 310520 w 587196"/>
              <a:gd name="connsiteY7" fmla="*/ 24033 h 477198"/>
              <a:gd name="connsiteX8" fmla="*/ 227697 w 587196"/>
              <a:gd name="connsiteY8" fmla="*/ 80727 h 477198"/>
              <a:gd name="connsiteX9" fmla="*/ 227697 w 587196"/>
              <a:gd name="connsiteY9" fmla="*/ 109074 h 477198"/>
              <a:gd name="connsiteX10" fmla="*/ 307069 w 587196"/>
              <a:gd name="connsiteY10" fmla="*/ 56324 h 477198"/>
              <a:gd name="connsiteX11" fmla="*/ 307069 w 587196"/>
              <a:gd name="connsiteY11" fmla="*/ 344972 h 477198"/>
              <a:gd name="connsiteX12" fmla="*/ 218330 w 587196"/>
              <a:gd name="connsiteY12" fmla="*/ 344972 h 477198"/>
              <a:gd name="connsiteX13" fmla="*/ 218330 w 587196"/>
              <a:gd name="connsiteY13" fmla="*/ 371347 h 477198"/>
              <a:gd name="connsiteX14" fmla="*/ 399449 w 587196"/>
              <a:gd name="connsiteY14" fmla="*/ 371347 h 477198"/>
              <a:gd name="connsiteX15" fmla="*/ 293598 w 587196"/>
              <a:gd name="connsiteY15" fmla="*/ 477198 h 477198"/>
              <a:gd name="connsiteX16" fmla="*/ 0 w 587196"/>
              <a:gd name="connsiteY16" fmla="*/ 183600 h 477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7196" h="477198">
                <a:moveTo>
                  <a:pt x="183600" y="0"/>
                </a:moveTo>
                <a:lnTo>
                  <a:pt x="403596" y="0"/>
                </a:lnTo>
                <a:lnTo>
                  <a:pt x="587196" y="183600"/>
                </a:lnTo>
                <a:lnTo>
                  <a:pt x="413555" y="357241"/>
                </a:lnTo>
                <a:lnTo>
                  <a:pt x="413555" y="344972"/>
                </a:lnTo>
                <a:lnTo>
                  <a:pt x="337881" y="344972"/>
                </a:lnTo>
                <a:lnTo>
                  <a:pt x="337881" y="24033"/>
                </a:lnTo>
                <a:lnTo>
                  <a:pt x="310520" y="24033"/>
                </a:lnTo>
                <a:lnTo>
                  <a:pt x="227697" y="80727"/>
                </a:lnTo>
                <a:lnTo>
                  <a:pt x="227697" y="109074"/>
                </a:lnTo>
                <a:lnTo>
                  <a:pt x="307069" y="56324"/>
                </a:lnTo>
                <a:lnTo>
                  <a:pt x="307069" y="344972"/>
                </a:lnTo>
                <a:lnTo>
                  <a:pt x="218330" y="344972"/>
                </a:lnTo>
                <a:lnTo>
                  <a:pt x="218330" y="371347"/>
                </a:lnTo>
                <a:lnTo>
                  <a:pt x="399449" y="371347"/>
                </a:lnTo>
                <a:lnTo>
                  <a:pt x="293598" y="477198"/>
                </a:lnTo>
                <a:lnTo>
                  <a:pt x="0" y="1836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40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CC1E52F1-2BC3-4546-9CE5-9A5F7106590A}"/>
              </a:ext>
            </a:extLst>
          </p:cNvPr>
          <p:cNvSpPr txBox="1"/>
          <p:nvPr/>
        </p:nvSpPr>
        <p:spPr>
          <a:xfrm>
            <a:off x="2408235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研究方法与思路</a:t>
            </a:r>
          </a:p>
        </p:txBody>
      </p:sp>
      <p:sp>
        <p:nvSpPr>
          <p:cNvPr id="29" name="任意多边形: 形状 28">
            <a:extLst>
              <a:ext uri="{FF2B5EF4-FFF2-40B4-BE49-F238E27FC236}">
                <a16:creationId xmlns="" xmlns:a16="http://schemas.microsoft.com/office/drawing/2014/main" id="{DDD2D342-B989-4386-9F1E-7C857A8983A9}"/>
              </a:ext>
            </a:extLst>
          </p:cNvPr>
          <p:cNvSpPr/>
          <p:nvPr/>
        </p:nvSpPr>
        <p:spPr>
          <a:xfrm>
            <a:off x="3018742" y="6461026"/>
            <a:ext cx="587196" cy="476754"/>
          </a:xfrm>
          <a:custGeom>
            <a:avLst/>
            <a:gdLst>
              <a:gd name="connsiteX0" fmla="*/ 183156 w 587196"/>
              <a:gd name="connsiteY0" fmla="*/ 0 h 476754"/>
              <a:gd name="connsiteX1" fmla="*/ 404040 w 587196"/>
              <a:gd name="connsiteY1" fmla="*/ 0 h 476754"/>
              <a:gd name="connsiteX2" fmla="*/ 587196 w 587196"/>
              <a:gd name="connsiteY2" fmla="*/ 183156 h 476754"/>
              <a:gd name="connsiteX3" fmla="*/ 417992 w 587196"/>
              <a:gd name="connsiteY3" fmla="*/ 352360 h 476754"/>
              <a:gd name="connsiteX4" fmla="*/ 417992 w 587196"/>
              <a:gd name="connsiteY4" fmla="*/ 343049 h 476754"/>
              <a:gd name="connsiteX5" fmla="*/ 243473 w 587196"/>
              <a:gd name="connsiteY5" fmla="*/ 343049 h 476754"/>
              <a:gd name="connsiteX6" fmla="*/ 327528 w 587196"/>
              <a:gd name="connsiteY6" fmla="*/ 243464 h 476754"/>
              <a:gd name="connsiteX7" fmla="*/ 381264 w 587196"/>
              <a:gd name="connsiteY7" fmla="*/ 190344 h 476754"/>
              <a:gd name="connsiteX8" fmla="*/ 404928 w 587196"/>
              <a:gd name="connsiteY8" fmla="*/ 151521 h 476754"/>
              <a:gd name="connsiteX9" fmla="*/ 412816 w 587196"/>
              <a:gd name="connsiteY9" fmla="*/ 109863 h 476754"/>
              <a:gd name="connsiteX10" fmla="*/ 386441 w 587196"/>
              <a:gd name="connsiteY10" fmla="*/ 42569 h 476754"/>
              <a:gd name="connsiteX11" fmla="*/ 312985 w 587196"/>
              <a:gd name="connsiteY11" fmla="*/ 18413 h 476754"/>
              <a:gd name="connsiteX12" fmla="*/ 242857 w 587196"/>
              <a:gd name="connsiteY12" fmla="*/ 42323 h 476754"/>
              <a:gd name="connsiteX13" fmla="*/ 211675 w 587196"/>
              <a:gd name="connsiteY13" fmla="*/ 105180 h 476754"/>
              <a:gd name="connsiteX14" fmla="*/ 243226 w 587196"/>
              <a:gd name="connsiteY14" fmla="*/ 109123 h 476754"/>
              <a:gd name="connsiteX15" fmla="*/ 265041 w 587196"/>
              <a:gd name="connsiteY15" fmla="*/ 62166 h 476754"/>
              <a:gd name="connsiteX16" fmla="*/ 312738 w 587196"/>
              <a:gd name="connsiteY16" fmla="*/ 45034 h 476754"/>
              <a:gd name="connsiteX17" fmla="*/ 362777 w 587196"/>
              <a:gd name="connsiteY17" fmla="*/ 62412 h 476754"/>
              <a:gd name="connsiteX18" fmla="*/ 380771 w 587196"/>
              <a:gd name="connsiteY18" fmla="*/ 111835 h 476754"/>
              <a:gd name="connsiteX19" fmla="*/ 363640 w 587196"/>
              <a:gd name="connsiteY19" fmla="*/ 165078 h 476754"/>
              <a:gd name="connsiteX20" fmla="*/ 303618 w 587196"/>
              <a:gd name="connsiteY20" fmla="*/ 227442 h 476754"/>
              <a:gd name="connsiteX21" fmla="*/ 240392 w 587196"/>
              <a:gd name="connsiteY21" fmla="*/ 291901 h 476754"/>
              <a:gd name="connsiteX22" fmla="*/ 207484 w 587196"/>
              <a:gd name="connsiteY22" fmla="*/ 348718 h 476754"/>
              <a:gd name="connsiteX23" fmla="*/ 207484 w 587196"/>
              <a:gd name="connsiteY23" fmla="*/ 370903 h 476754"/>
              <a:gd name="connsiteX24" fmla="*/ 399449 w 587196"/>
              <a:gd name="connsiteY24" fmla="*/ 370903 h 476754"/>
              <a:gd name="connsiteX25" fmla="*/ 293598 w 587196"/>
              <a:gd name="connsiteY25" fmla="*/ 476754 h 476754"/>
              <a:gd name="connsiteX26" fmla="*/ 0 w 587196"/>
              <a:gd name="connsiteY26" fmla="*/ 183156 h 47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87196" h="476754">
                <a:moveTo>
                  <a:pt x="183156" y="0"/>
                </a:moveTo>
                <a:lnTo>
                  <a:pt x="404040" y="0"/>
                </a:lnTo>
                <a:lnTo>
                  <a:pt x="587196" y="183156"/>
                </a:lnTo>
                <a:lnTo>
                  <a:pt x="417992" y="352360"/>
                </a:lnTo>
                <a:lnTo>
                  <a:pt x="417992" y="343049"/>
                </a:lnTo>
                <a:lnTo>
                  <a:pt x="243473" y="343049"/>
                </a:lnTo>
                <a:cubicBezTo>
                  <a:pt x="255140" y="316098"/>
                  <a:pt x="283159" y="282904"/>
                  <a:pt x="327528" y="243464"/>
                </a:cubicBezTo>
                <a:cubicBezTo>
                  <a:pt x="352835" y="220951"/>
                  <a:pt x="370747" y="203244"/>
                  <a:pt x="381264" y="190344"/>
                </a:cubicBezTo>
                <a:cubicBezTo>
                  <a:pt x="391782" y="177444"/>
                  <a:pt x="399670" y="164503"/>
                  <a:pt x="404928" y="151521"/>
                </a:cubicBezTo>
                <a:cubicBezTo>
                  <a:pt x="410187" y="138539"/>
                  <a:pt x="412816" y="124653"/>
                  <a:pt x="412816" y="109863"/>
                </a:cubicBezTo>
                <a:cubicBezTo>
                  <a:pt x="412816" y="81105"/>
                  <a:pt x="404024" y="58674"/>
                  <a:pt x="386441" y="42569"/>
                </a:cubicBezTo>
                <a:cubicBezTo>
                  <a:pt x="368857" y="26465"/>
                  <a:pt x="344372" y="18413"/>
                  <a:pt x="312985" y="18413"/>
                </a:cubicBezTo>
                <a:cubicBezTo>
                  <a:pt x="284556" y="18413"/>
                  <a:pt x="261180" y="26383"/>
                  <a:pt x="242857" y="42323"/>
                </a:cubicBezTo>
                <a:cubicBezTo>
                  <a:pt x="224534" y="58263"/>
                  <a:pt x="214140" y="79215"/>
                  <a:pt x="211675" y="105180"/>
                </a:cubicBezTo>
                <a:lnTo>
                  <a:pt x="243226" y="109123"/>
                </a:lnTo>
                <a:cubicBezTo>
                  <a:pt x="245363" y="89239"/>
                  <a:pt x="252634" y="73587"/>
                  <a:pt x="265041" y="62166"/>
                </a:cubicBezTo>
                <a:cubicBezTo>
                  <a:pt x="277448" y="50745"/>
                  <a:pt x="293347" y="45034"/>
                  <a:pt x="312738" y="45034"/>
                </a:cubicBezTo>
                <a:cubicBezTo>
                  <a:pt x="334101" y="45034"/>
                  <a:pt x="350781" y="50827"/>
                  <a:pt x="362777" y="62412"/>
                </a:cubicBezTo>
                <a:cubicBezTo>
                  <a:pt x="374773" y="73998"/>
                  <a:pt x="380771" y="90472"/>
                  <a:pt x="380771" y="111835"/>
                </a:cubicBezTo>
                <a:cubicBezTo>
                  <a:pt x="380771" y="130404"/>
                  <a:pt x="375061" y="148152"/>
                  <a:pt x="363640" y="165078"/>
                </a:cubicBezTo>
                <a:cubicBezTo>
                  <a:pt x="352219" y="182004"/>
                  <a:pt x="332212" y="202792"/>
                  <a:pt x="303618" y="227442"/>
                </a:cubicBezTo>
                <a:cubicBezTo>
                  <a:pt x="275846" y="251599"/>
                  <a:pt x="254771" y="273085"/>
                  <a:pt x="240392" y="291901"/>
                </a:cubicBezTo>
                <a:cubicBezTo>
                  <a:pt x="226013" y="310717"/>
                  <a:pt x="215044" y="329656"/>
                  <a:pt x="207484" y="348718"/>
                </a:cubicBezTo>
                <a:lnTo>
                  <a:pt x="207484" y="370903"/>
                </a:lnTo>
                <a:lnTo>
                  <a:pt x="399449" y="370903"/>
                </a:lnTo>
                <a:lnTo>
                  <a:pt x="293598" y="476754"/>
                </a:lnTo>
                <a:lnTo>
                  <a:pt x="0" y="18315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F091D9F4-2F14-4B7B-A4CD-FB5B5C6D89E3}"/>
              </a:ext>
            </a:extLst>
          </p:cNvPr>
          <p:cNvSpPr txBox="1"/>
          <p:nvPr/>
        </p:nvSpPr>
        <p:spPr>
          <a:xfrm>
            <a:off x="5470517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</a:rPr>
              <a:t>关键知识与分析</a:t>
            </a:r>
          </a:p>
        </p:txBody>
      </p:sp>
      <p:sp>
        <p:nvSpPr>
          <p:cNvPr id="31" name="任意多边形: 形状 30">
            <a:extLst>
              <a:ext uri="{FF2B5EF4-FFF2-40B4-BE49-F238E27FC236}">
                <a16:creationId xmlns="" xmlns:a16="http://schemas.microsoft.com/office/drawing/2014/main" id="{1002CC95-0E25-412D-AF5C-27A3000F6FFB}"/>
              </a:ext>
            </a:extLst>
          </p:cNvPr>
          <p:cNvSpPr/>
          <p:nvPr/>
        </p:nvSpPr>
        <p:spPr>
          <a:xfrm>
            <a:off x="6077493" y="6460582"/>
            <a:ext cx="587196" cy="477198"/>
          </a:xfrm>
          <a:custGeom>
            <a:avLst/>
            <a:gdLst>
              <a:gd name="connsiteX0" fmla="*/ 310027 w 587196"/>
              <a:gd name="connsiteY0" fmla="*/ 18857 h 477198"/>
              <a:gd name="connsiteX1" fmla="*/ 239652 w 587196"/>
              <a:gd name="connsiteY1" fmla="*/ 41411 h 477198"/>
              <a:gd name="connsiteX2" fmla="*/ 207977 w 587196"/>
              <a:gd name="connsiteY2" fmla="*/ 105131 h 477198"/>
              <a:gd name="connsiteX3" fmla="*/ 239036 w 587196"/>
              <a:gd name="connsiteY3" fmla="*/ 107842 h 477198"/>
              <a:gd name="connsiteX4" fmla="*/ 261097 w 587196"/>
              <a:gd name="connsiteY4" fmla="*/ 60638 h 477198"/>
              <a:gd name="connsiteX5" fmla="*/ 309780 w 587196"/>
              <a:gd name="connsiteY5" fmla="*/ 45232 h 477198"/>
              <a:gd name="connsiteX6" fmla="*/ 360189 w 587196"/>
              <a:gd name="connsiteY6" fmla="*/ 62980 h 477198"/>
              <a:gd name="connsiteX7" fmla="*/ 377321 w 587196"/>
              <a:gd name="connsiteY7" fmla="*/ 113265 h 477198"/>
              <a:gd name="connsiteX8" fmla="*/ 366968 w 587196"/>
              <a:gd name="connsiteY8" fmla="*/ 150116 h 477198"/>
              <a:gd name="connsiteX9" fmla="*/ 338744 w 587196"/>
              <a:gd name="connsiteY9" fmla="*/ 172671 h 477198"/>
              <a:gd name="connsiteX10" fmla="*/ 297702 w 587196"/>
              <a:gd name="connsiteY10" fmla="*/ 180312 h 477198"/>
              <a:gd name="connsiteX11" fmla="*/ 274778 w 587196"/>
              <a:gd name="connsiteY11" fmla="*/ 180312 h 477198"/>
              <a:gd name="connsiteX12" fmla="*/ 274778 w 587196"/>
              <a:gd name="connsiteY12" fmla="*/ 209152 h 477198"/>
              <a:gd name="connsiteX13" fmla="*/ 298442 w 587196"/>
              <a:gd name="connsiteY13" fmla="*/ 209152 h 477198"/>
              <a:gd name="connsiteX14" fmla="*/ 363147 w 587196"/>
              <a:gd name="connsiteY14" fmla="*/ 226160 h 477198"/>
              <a:gd name="connsiteX15" fmla="*/ 386194 w 587196"/>
              <a:gd name="connsiteY15" fmla="*/ 275706 h 477198"/>
              <a:gd name="connsiteX16" fmla="*/ 366844 w 587196"/>
              <a:gd name="connsiteY16" fmla="*/ 330922 h 477198"/>
              <a:gd name="connsiteX17" fmla="*/ 310766 w 587196"/>
              <a:gd name="connsiteY17" fmla="*/ 349655 h 477198"/>
              <a:gd name="connsiteX18" fmla="*/ 232874 w 587196"/>
              <a:gd name="connsiteY18" fmla="*/ 282855 h 477198"/>
              <a:gd name="connsiteX19" fmla="*/ 201075 w 587196"/>
              <a:gd name="connsiteY19" fmla="*/ 286306 h 477198"/>
              <a:gd name="connsiteX20" fmla="*/ 310766 w 587196"/>
              <a:gd name="connsiteY20" fmla="*/ 376277 h 477198"/>
              <a:gd name="connsiteX21" fmla="*/ 390138 w 587196"/>
              <a:gd name="connsiteY21" fmla="*/ 349902 h 477198"/>
              <a:gd name="connsiteX22" fmla="*/ 418239 w 587196"/>
              <a:gd name="connsiteY22" fmla="*/ 275706 h 477198"/>
              <a:gd name="connsiteX23" fmla="*/ 397410 w 587196"/>
              <a:gd name="connsiteY23" fmla="*/ 220861 h 477198"/>
              <a:gd name="connsiteX24" fmla="*/ 339607 w 587196"/>
              <a:gd name="connsiteY24" fmla="*/ 194116 h 477198"/>
              <a:gd name="connsiteX25" fmla="*/ 339607 w 587196"/>
              <a:gd name="connsiteY25" fmla="*/ 193130 h 477198"/>
              <a:gd name="connsiteX26" fmla="*/ 390878 w 587196"/>
              <a:gd name="connsiteY26" fmla="*/ 164167 h 477198"/>
              <a:gd name="connsiteX27" fmla="*/ 409119 w 587196"/>
              <a:gd name="connsiteY27" fmla="*/ 110554 h 477198"/>
              <a:gd name="connsiteX28" fmla="*/ 383113 w 587196"/>
              <a:gd name="connsiteY28" fmla="*/ 42890 h 477198"/>
              <a:gd name="connsiteX29" fmla="*/ 310027 w 587196"/>
              <a:gd name="connsiteY29" fmla="*/ 18857 h 477198"/>
              <a:gd name="connsiteX30" fmla="*/ 183600 w 587196"/>
              <a:gd name="connsiteY30" fmla="*/ 0 h 477198"/>
              <a:gd name="connsiteX31" fmla="*/ 403596 w 587196"/>
              <a:gd name="connsiteY31" fmla="*/ 0 h 477198"/>
              <a:gd name="connsiteX32" fmla="*/ 587196 w 587196"/>
              <a:gd name="connsiteY32" fmla="*/ 183600 h 477198"/>
              <a:gd name="connsiteX33" fmla="*/ 293598 w 587196"/>
              <a:gd name="connsiteY33" fmla="*/ 477198 h 477198"/>
              <a:gd name="connsiteX34" fmla="*/ 0 w 587196"/>
              <a:gd name="connsiteY34" fmla="*/ 183600 h 477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87196" h="477198">
                <a:moveTo>
                  <a:pt x="310027" y="18857"/>
                </a:moveTo>
                <a:cubicBezTo>
                  <a:pt x="281105" y="18857"/>
                  <a:pt x="257646" y="26375"/>
                  <a:pt x="239652" y="41411"/>
                </a:cubicBezTo>
                <a:cubicBezTo>
                  <a:pt x="221658" y="56447"/>
                  <a:pt x="211100" y="77687"/>
                  <a:pt x="207977" y="105131"/>
                </a:cubicBezTo>
                <a:lnTo>
                  <a:pt x="239036" y="107842"/>
                </a:lnTo>
                <a:cubicBezTo>
                  <a:pt x="241172" y="86643"/>
                  <a:pt x="248526" y="70909"/>
                  <a:pt x="261097" y="60638"/>
                </a:cubicBezTo>
                <a:cubicBezTo>
                  <a:pt x="273669" y="50367"/>
                  <a:pt x="289896" y="45232"/>
                  <a:pt x="309780" y="45232"/>
                </a:cubicBezTo>
                <a:cubicBezTo>
                  <a:pt x="331965" y="45232"/>
                  <a:pt x="348768" y="51148"/>
                  <a:pt x="360189" y="62980"/>
                </a:cubicBezTo>
                <a:cubicBezTo>
                  <a:pt x="371610" y="74811"/>
                  <a:pt x="377321" y="91573"/>
                  <a:pt x="377321" y="113265"/>
                </a:cubicBezTo>
                <a:cubicBezTo>
                  <a:pt x="377321" y="127890"/>
                  <a:pt x="373870" y="140174"/>
                  <a:pt x="366968" y="150116"/>
                </a:cubicBezTo>
                <a:cubicBezTo>
                  <a:pt x="360066" y="160058"/>
                  <a:pt x="350658" y="167576"/>
                  <a:pt x="338744" y="172671"/>
                </a:cubicBezTo>
                <a:cubicBezTo>
                  <a:pt x="326830" y="177765"/>
                  <a:pt x="313149" y="180312"/>
                  <a:pt x="297702" y="180312"/>
                </a:cubicBezTo>
                <a:lnTo>
                  <a:pt x="274778" y="180312"/>
                </a:lnTo>
                <a:lnTo>
                  <a:pt x="274778" y="209152"/>
                </a:lnTo>
                <a:lnTo>
                  <a:pt x="298442" y="209152"/>
                </a:lnTo>
                <a:cubicBezTo>
                  <a:pt x="326214" y="209152"/>
                  <a:pt x="347782" y="214822"/>
                  <a:pt x="363147" y="226160"/>
                </a:cubicBezTo>
                <a:cubicBezTo>
                  <a:pt x="378512" y="237499"/>
                  <a:pt x="386194" y="254015"/>
                  <a:pt x="386194" y="275706"/>
                </a:cubicBezTo>
                <a:cubicBezTo>
                  <a:pt x="386194" y="300027"/>
                  <a:pt x="379744" y="318432"/>
                  <a:pt x="366844" y="330922"/>
                </a:cubicBezTo>
                <a:cubicBezTo>
                  <a:pt x="353944" y="343411"/>
                  <a:pt x="335252" y="349655"/>
                  <a:pt x="310766" y="349655"/>
                </a:cubicBezTo>
                <a:cubicBezTo>
                  <a:pt x="264589" y="349655"/>
                  <a:pt x="238625" y="327388"/>
                  <a:pt x="232874" y="282855"/>
                </a:cubicBezTo>
                <a:lnTo>
                  <a:pt x="201075" y="286306"/>
                </a:lnTo>
                <a:cubicBezTo>
                  <a:pt x="208635" y="346286"/>
                  <a:pt x="245198" y="376277"/>
                  <a:pt x="310766" y="376277"/>
                </a:cubicBezTo>
                <a:cubicBezTo>
                  <a:pt x="344947" y="376277"/>
                  <a:pt x="371405" y="367485"/>
                  <a:pt x="390138" y="349902"/>
                </a:cubicBezTo>
                <a:cubicBezTo>
                  <a:pt x="408872" y="332318"/>
                  <a:pt x="418239" y="307586"/>
                  <a:pt x="418239" y="275706"/>
                </a:cubicBezTo>
                <a:cubicBezTo>
                  <a:pt x="418239" y="253850"/>
                  <a:pt x="411296" y="235568"/>
                  <a:pt x="397410" y="220861"/>
                </a:cubicBezTo>
                <a:cubicBezTo>
                  <a:pt x="383524" y="206153"/>
                  <a:pt x="364256" y="197238"/>
                  <a:pt x="339607" y="194116"/>
                </a:cubicBezTo>
                <a:lnTo>
                  <a:pt x="339607" y="193130"/>
                </a:lnTo>
                <a:cubicBezTo>
                  <a:pt x="361627" y="188364"/>
                  <a:pt x="378717" y="178710"/>
                  <a:pt x="390878" y="164167"/>
                </a:cubicBezTo>
                <a:cubicBezTo>
                  <a:pt x="403038" y="149623"/>
                  <a:pt x="409119" y="131752"/>
                  <a:pt x="409119" y="110554"/>
                </a:cubicBezTo>
                <a:cubicBezTo>
                  <a:pt x="409119" y="81467"/>
                  <a:pt x="400450" y="58912"/>
                  <a:pt x="383113" y="42890"/>
                </a:cubicBezTo>
                <a:cubicBezTo>
                  <a:pt x="365776" y="26868"/>
                  <a:pt x="341414" y="18857"/>
                  <a:pt x="310027" y="18857"/>
                </a:cubicBezTo>
                <a:close/>
                <a:moveTo>
                  <a:pt x="183600" y="0"/>
                </a:moveTo>
                <a:lnTo>
                  <a:pt x="403596" y="0"/>
                </a:lnTo>
                <a:lnTo>
                  <a:pt x="587196" y="183600"/>
                </a:lnTo>
                <a:lnTo>
                  <a:pt x="293598" y="477198"/>
                </a:lnTo>
                <a:lnTo>
                  <a:pt x="0" y="1836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5ED5437A-D707-4395-918D-3487C98CF5D1}"/>
              </a:ext>
            </a:extLst>
          </p:cNvPr>
          <p:cNvSpPr txBox="1"/>
          <p:nvPr/>
        </p:nvSpPr>
        <p:spPr>
          <a:xfrm>
            <a:off x="8532799" y="6486426"/>
            <a:ext cx="4326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C85DF"/>
                </a:solidFill>
              </a:rPr>
              <a:t>结论总结与推广</a:t>
            </a:r>
          </a:p>
        </p:txBody>
      </p:sp>
      <p:sp>
        <p:nvSpPr>
          <p:cNvPr id="33" name="任意多边形: 形状 32">
            <a:extLst>
              <a:ext uri="{FF2B5EF4-FFF2-40B4-BE49-F238E27FC236}">
                <a16:creationId xmlns="" xmlns:a16="http://schemas.microsoft.com/office/drawing/2014/main" id="{171CAAEF-EDB5-4328-9C2C-92D61AF05E93}"/>
              </a:ext>
            </a:extLst>
          </p:cNvPr>
          <p:cNvSpPr/>
          <p:nvPr/>
        </p:nvSpPr>
        <p:spPr>
          <a:xfrm>
            <a:off x="9143306" y="6461026"/>
            <a:ext cx="587196" cy="476754"/>
          </a:xfrm>
          <a:custGeom>
            <a:avLst/>
            <a:gdLst>
              <a:gd name="connsiteX0" fmla="*/ 347741 w 587196"/>
              <a:gd name="connsiteY0" fmla="*/ 65001 h 476754"/>
              <a:gd name="connsiteX1" fmla="*/ 347741 w 587196"/>
              <a:gd name="connsiteY1" fmla="*/ 261951 h 476754"/>
              <a:gd name="connsiteX2" fmla="*/ 222521 w 587196"/>
              <a:gd name="connsiteY2" fmla="*/ 261951 h 476754"/>
              <a:gd name="connsiteX3" fmla="*/ 344783 w 587196"/>
              <a:gd name="connsiteY3" fmla="*/ 23589 h 476754"/>
              <a:gd name="connsiteX4" fmla="*/ 191216 w 587196"/>
              <a:gd name="connsiteY4" fmla="*/ 263184 h 476754"/>
              <a:gd name="connsiteX5" fmla="*/ 191216 w 587196"/>
              <a:gd name="connsiteY5" fmla="*/ 287834 h 476754"/>
              <a:gd name="connsiteX6" fmla="*/ 347741 w 587196"/>
              <a:gd name="connsiteY6" fmla="*/ 287834 h 476754"/>
              <a:gd name="connsiteX7" fmla="*/ 347741 w 587196"/>
              <a:gd name="connsiteY7" fmla="*/ 370903 h 476754"/>
              <a:gd name="connsiteX8" fmla="*/ 378553 w 587196"/>
              <a:gd name="connsiteY8" fmla="*/ 370903 h 476754"/>
              <a:gd name="connsiteX9" fmla="*/ 378553 w 587196"/>
              <a:gd name="connsiteY9" fmla="*/ 287834 h 476754"/>
              <a:gd name="connsiteX10" fmla="*/ 425634 w 587196"/>
              <a:gd name="connsiteY10" fmla="*/ 287834 h 476754"/>
              <a:gd name="connsiteX11" fmla="*/ 425634 w 587196"/>
              <a:gd name="connsiteY11" fmla="*/ 261951 h 476754"/>
              <a:gd name="connsiteX12" fmla="*/ 378553 w 587196"/>
              <a:gd name="connsiteY12" fmla="*/ 261951 h 476754"/>
              <a:gd name="connsiteX13" fmla="*/ 378553 w 587196"/>
              <a:gd name="connsiteY13" fmla="*/ 23589 h 476754"/>
              <a:gd name="connsiteX14" fmla="*/ 183156 w 587196"/>
              <a:gd name="connsiteY14" fmla="*/ 0 h 476754"/>
              <a:gd name="connsiteX15" fmla="*/ 404040 w 587196"/>
              <a:gd name="connsiteY15" fmla="*/ 0 h 476754"/>
              <a:gd name="connsiteX16" fmla="*/ 587196 w 587196"/>
              <a:gd name="connsiteY16" fmla="*/ 183156 h 476754"/>
              <a:gd name="connsiteX17" fmla="*/ 293598 w 587196"/>
              <a:gd name="connsiteY17" fmla="*/ 476754 h 476754"/>
              <a:gd name="connsiteX18" fmla="*/ 0 w 587196"/>
              <a:gd name="connsiteY18" fmla="*/ 183156 h 47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87196" h="476754">
                <a:moveTo>
                  <a:pt x="347741" y="65001"/>
                </a:moveTo>
                <a:lnTo>
                  <a:pt x="347741" y="261951"/>
                </a:lnTo>
                <a:lnTo>
                  <a:pt x="222521" y="261951"/>
                </a:lnTo>
                <a:close/>
                <a:moveTo>
                  <a:pt x="344783" y="23589"/>
                </a:moveTo>
                <a:lnTo>
                  <a:pt x="191216" y="263184"/>
                </a:lnTo>
                <a:lnTo>
                  <a:pt x="191216" y="287834"/>
                </a:lnTo>
                <a:lnTo>
                  <a:pt x="347741" y="287834"/>
                </a:lnTo>
                <a:lnTo>
                  <a:pt x="347741" y="370903"/>
                </a:lnTo>
                <a:lnTo>
                  <a:pt x="378553" y="370903"/>
                </a:lnTo>
                <a:lnTo>
                  <a:pt x="378553" y="287834"/>
                </a:lnTo>
                <a:lnTo>
                  <a:pt x="425634" y="287834"/>
                </a:lnTo>
                <a:lnTo>
                  <a:pt x="425634" y="261951"/>
                </a:lnTo>
                <a:lnTo>
                  <a:pt x="378553" y="261951"/>
                </a:lnTo>
                <a:lnTo>
                  <a:pt x="378553" y="23589"/>
                </a:lnTo>
                <a:close/>
                <a:moveTo>
                  <a:pt x="183156" y="0"/>
                </a:moveTo>
                <a:lnTo>
                  <a:pt x="404040" y="0"/>
                </a:lnTo>
                <a:lnTo>
                  <a:pt x="587196" y="183156"/>
                </a:lnTo>
                <a:lnTo>
                  <a:pt x="293598" y="476754"/>
                </a:lnTo>
                <a:lnTo>
                  <a:pt x="0" y="183156"/>
                </a:lnTo>
                <a:close/>
              </a:path>
            </a:pathLst>
          </a:custGeom>
          <a:solidFill>
            <a:srgbClr val="0C8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2EFEFB6-5EF6-46EF-B5BD-EB7553CCB6CE}"/>
              </a:ext>
            </a:extLst>
          </p:cNvPr>
          <p:cNvSpPr txBox="1"/>
          <p:nvPr/>
        </p:nvSpPr>
        <p:spPr>
          <a:xfrm>
            <a:off x="-43540" y="125121"/>
            <a:ext cx="277222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/>
              <a:t>请输入标题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D0A27A3A-5725-4E05-BBF9-8B5E90B4AAC6}"/>
              </a:ext>
            </a:extLst>
          </p:cNvPr>
          <p:cNvGrpSpPr/>
          <p:nvPr/>
        </p:nvGrpSpPr>
        <p:grpSpPr>
          <a:xfrm>
            <a:off x="3335338" y="1408113"/>
            <a:ext cx="5521325" cy="4041775"/>
            <a:chOff x="3409951" y="1446213"/>
            <a:chExt cx="5521325" cy="4041775"/>
          </a:xfrm>
        </p:grpSpPr>
        <p:sp>
          <p:nvSpPr>
            <p:cNvPr id="2" name="MH_SubTitle_3">
              <a:extLst>
                <a:ext uri="{FF2B5EF4-FFF2-40B4-BE49-F238E27FC236}">
                  <a16:creationId xmlns="" xmlns:a16="http://schemas.microsoft.com/office/drawing/2014/main" id="{01597C2A-0DA5-41FD-8F50-C94FC3ECF551}"/>
                </a:ext>
              </a:extLst>
            </p:cNvPr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5843589" y="3059113"/>
              <a:ext cx="1258887" cy="1225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altLang="zh-CN" sz="1400" dirty="0" err="1">
                  <a:latin typeface="+mn-lt"/>
                  <a:ea typeface="+mn-ea"/>
                </a:rPr>
                <a:t>Lorem</a:t>
              </a:r>
              <a:r>
                <a:rPr lang="en-US" altLang="zh-CN" sz="1400" dirty="0">
                  <a:latin typeface="+mn-lt"/>
                  <a:ea typeface="+mn-ea"/>
                </a:rPr>
                <a:t> </a:t>
              </a:r>
              <a:r>
                <a:rPr lang="en-US" altLang="zh-CN" sz="1400" dirty="0" err="1">
                  <a:latin typeface="+mn-lt"/>
                  <a:ea typeface="+mn-ea"/>
                </a:rPr>
                <a:t>ipsum</a:t>
              </a:r>
              <a:endParaRPr lang="en-US" altLang="zh-CN" sz="1400" dirty="0">
                <a:latin typeface="+mn-lt"/>
                <a:ea typeface="+mn-ea"/>
              </a:endParaRPr>
            </a:p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zh-CN" sz="1400" dirty="0" err="1">
                  <a:latin typeface="+mn-lt"/>
                  <a:ea typeface="+mn-ea"/>
                </a:rPr>
                <a:t>Lorem</a:t>
              </a:r>
              <a:r>
                <a:rPr lang="en-US" altLang="zh-CN" sz="1400" dirty="0">
                  <a:latin typeface="+mn-lt"/>
                  <a:ea typeface="+mn-ea"/>
                </a:rPr>
                <a:t> </a:t>
              </a:r>
              <a:r>
                <a:rPr lang="en-US" altLang="zh-CN" sz="1400" dirty="0" err="1">
                  <a:latin typeface="+mn-lt"/>
                  <a:ea typeface="+mn-ea"/>
                </a:rPr>
                <a:t>ipsum</a:t>
              </a:r>
              <a:endParaRPr lang="en-US" altLang="zh-CN" sz="1400" dirty="0">
                <a:latin typeface="+mn-lt"/>
                <a:ea typeface="+mn-ea"/>
              </a:endParaRPr>
            </a:p>
          </p:txBody>
        </p:sp>
        <p:sp>
          <p:nvSpPr>
            <p:cNvPr id="6" name="MH_Other_1">
              <a:extLst>
                <a:ext uri="{FF2B5EF4-FFF2-40B4-BE49-F238E27FC236}">
                  <a16:creationId xmlns="" xmlns:a16="http://schemas.microsoft.com/office/drawing/2014/main" id="{E69CBA67-EE46-4BAC-AAAC-4404B4889325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3484564" y="2707289"/>
              <a:ext cx="1101725" cy="1993900"/>
            </a:xfrm>
            <a:prstGeom prst="upArrow">
              <a:avLst/>
            </a:prstGeom>
            <a:solidFill>
              <a:srgbClr val="A5A5A5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350" kern="0" dirty="0">
                <a:solidFill>
                  <a:sysClr val="window" lastClr="FFFFFF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  <p:sp>
          <p:nvSpPr>
            <p:cNvPr id="7" name="MH_Other_2">
              <a:extLst>
                <a:ext uri="{FF2B5EF4-FFF2-40B4-BE49-F238E27FC236}">
                  <a16:creationId xmlns="" xmlns:a16="http://schemas.microsoft.com/office/drawing/2014/main" id="{A0B8B4AD-6775-425E-82AF-9D79EBCA5D70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 rot="1798924">
              <a:off x="4062413" y="2897188"/>
              <a:ext cx="1065212" cy="1993900"/>
            </a:xfrm>
            <a:prstGeom prst="upArrow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350" kern="0" dirty="0">
                <a:solidFill>
                  <a:sysClr val="window" lastClr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" name="MH_Other_3">
              <a:extLst>
                <a:ext uri="{FF2B5EF4-FFF2-40B4-BE49-F238E27FC236}">
                  <a16:creationId xmlns="" xmlns:a16="http://schemas.microsoft.com/office/drawing/2014/main" id="{449C1351-AC69-49E2-92DF-789FC2FF5E48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5400000">
              <a:off x="5347494" y="3293269"/>
              <a:ext cx="992188" cy="3397250"/>
            </a:xfrm>
            <a:prstGeom prst="upArrow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350" kern="0" dirty="0">
                <a:solidFill>
                  <a:sysClr val="window" lastClr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9" name="MH_SubTitle_1">
              <a:extLst>
                <a:ext uri="{FF2B5EF4-FFF2-40B4-BE49-F238E27FC236}">
                  <a16:creationId xmlns="" xmlns:a16="http://schemas.microsoft.com/office/drawing/2014/main" id="{B6D06DF2-D369-4981-A1C6-F523820B9FE3}"/>
                </a:ext>
              </a:extLst>
            </p:cNvPr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3409951" y="1446213"/>
              <a:ext cx="1260475" cy="1225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altLang="zh-CN" sz="1400" dirty="0" err="1">
                  <a:latin typeface="+mn-lt"/>
                  <a:ea typeface="+mn-ea"/>
                </a:rPr>
                <a:t>Lorem</a:t>
              </a:r>
              <a:r>
                <a:rPr lang="en-US" altLang="zh-CN" sz="1400" dirty="0">
                  <a:latin typeface="+mn-lt"/>
                  <a:ea typeface="+mn-ea"/>
                </a:rPr>
                <a:t> </a:t>
              </a:r>
              <a:r>
                <a:rPr lang="en-US" altLang="zh-CN" sz="1400" dirty="0" err="1">
                  <a:latin typeface="+mn-lt"/>
                  <a:ea typeface="+mn-ea"/>
                </a:rPr>
                <a:t>ipsum</a:t>
              </a:r>
              <a:endParaRPr lang="en-US" altLang="zh-CN" sz="1400" dirty="0">
                <a:latin typeface="+mn-lt"/>
                <a:ea typeface="+mn-ea"/>
              </a:endParaRPr>
            </a:p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altLang="zh-CN" sz="1400" dirty="0" err="1">
                  <a:latin typeface="+mn-lt"/>
                  <a:ea typeface="+mn-ea"/>
                </a:rPr>
                <a:t>Lorem</a:t>
              </a:r>
              <a:r>
                <a:rPr lang="en-US" altLang="zh-CN" sz="1400" dirty="0">
                  <a:latin typeface="+mn-lt"/>
                  <a:ea typeface="+mn-ea"/>
                </a:rPr>
                <a:t> </a:t>
              </a:r>
              <a:r>
                <a:rPr lang="en-US" altLang="zh-CN" sz="1400" dirty="0" err="1">
                  <a:latin typeface="+mn-lt"/>
                  <a:ea typeface="+mn-ea"/>
                </a:rPr>
                <a:t>ipsum</a:t>
              </a:r>
              <a:endParaRPr lang="en-US" altLang="zh-CN" sz="1400" dirty="0">
                <a:latin typeface="+mn-lt"/>
                <a:ea typeface="+mn-ea"/>
              </a:endParaRPr>
            </a:p>
          </p:txBody>
        </p:sp>
        <p:sp>
          <p:nvSpPr>
            <p:cNvPr id="10" name="MH_SubTitle_4">
              <a:extLst>
                <a:ext uri="{FF2B5EF4-FFF2-40B4-BE49-F238E27FC236}">
                  <a16:creationId xmlns="" xmlns:a16="http://schemas.microsoft.com/office/drawing/2014/main" id="{EFAE7657-5D27-42AC-96B2-4A2534DA2577}"/>
                </a:ext>
              </a:extLst>
            </p:cNvPr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7670801" y="4108450"/>
              <a:ext cx="1260475" cy="1174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>
              <a:normAutofit lnSpcReduction="10000"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altLang="zh-CN" sz="1400" dirty="0" err="1">
                  <a:latin typeface="+mn-lt"/>
                  <a:ea typeface="+mn-ea"/>
                </a:rPr>
                <a:t>Lorem</a:t>
              </a:r>
              <a:r>
                <a:rPr lang="en-US" altLang="zh-CN" sz="1400" dirty="0">
                  <a:latin typeface="+mn-lt"/>
                  <a:ea typeface="+mn-ea"/>
                </a:rPr>
                <a:t> </a:t>
              </a:r>
              <a:r>
                <a:rPr lang="en-US" altLang="zh-CN" sz="1400" dirty="0" err="1">
                  <a:latin typeface="+mn-lt"/>
                  <a:ea typeface="+mn-ea"/>
                </a:rPr>
                <a:t>ipsum</a:t>
              </a:r>
              <a:endParaRPr lang="en-US" altLang="zh-CN" sz="1400" dirty="0">
                <a:latin typeface="+mn-lt"/>
                <a:ea typeface="+mn-ea"/>
              </a:endParaRPr>
            </a:p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zh-CN" sz="1400" dirty="0" err="1">
                  <a:latin typeface="+mn-lt"/>
                  <a:ea typeface="+mn-ea"/>
                </a:rPr>
                <a:t>Lorem</a:t>
              </a:r>
              <a:r>
                <a:rPr lang="en-US" altLang="zh-CN" sz="1400" dirty="0">
                  <a:latin typeface="+mn-lt"/>
                  <a:ea typeface="+mn-ea"/>
                </a:rPr>
                <a:t> </a:t>
              </a:r>
              <a:r>
                <a:rPr lang="en-US" altLang="zh-CN" sz="1400" dirty="0" err="1">
                  <a:latin typeface="+mn-lt"/>
                  <a:ea typeface="+mn-ea"/>
                </a:rPr>
                <a:t>ipsum</a:t>
              </a:r>
              <a:endParaRPr lang="en-US" altLang="zh-CN" sz="1400" dirty="0">
                <a:latin typeface="+mn-lt"/>
                <a:ea typeface="+mn-ea"/>
              </a:endParaRPr>
            </a:p>
          </p:txBody>
        </p:sp>
        <p:sp>
          <p:nvSpPr>
            <p:cNvPr id="11" name="MH_SubTitle_2">
              <a:extLst>
                <a:ext uri="{FF2B5EF4-FFF2-40B4-BE49-F238E27FC236}">
                  <a16:creationId xmlns="" xmlns:a16="http://schemas.microsoft.com/office/drawing/2014/main" id="{9025A355-DD17-4BC5-B903-DD4D2DF7AC37}"/>
                </a:ext>
              </a:extLst>
            </p:cNvPr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146676" y="2079625"/>
              <a:ext cx="1260475" cy="1174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>
              <a:normAutofit lnSpcReduction="10000"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altLang="zh-CN" sz="1400" dirty="0" err="1">
                  <a:latin typeface="+mn-lt"/>
                  <a:ea typeface="+mn-ea"/>
                </a:rPr>
                <a:t>Lorem</a:t>
              </a:r>
              <a:r>
                <a:rPr lang="en-US" altLang="zh-CN" sz="1400" dirty="0">
                  <a:latin typeface="+mn-lt"/>
                  <a:ea typeface="+mn-ea"/>
                </a:rPr>
                <a:t> </a:t>
              </a:r>
              <a:r>
                <a:rPr lang="en-US" altLang="zh-CN" sz="1400" dirty="0" err="1">
                  <a:latin typeface="+mn-lt"/>
                  <a:ea typeface="+mn-ea"/>
                </a:rPr>
                <a:t>ipsum</a:t>
              </a:r>
              <a:endParaRPr lang="en-US" altLang="zh-CN" sz="1400" dirty="0">
                <a:latin typeface="+mn-lt"/>
                <a:ea typeface="+mn-ea"/>
              </a:endParaRPr>
            </a:p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zh-CN" sz="1400" dirty="0" err="1">
                  <a:latin typeface="+mn-lt"/>
                  <a:ea typeface="+mn-ea"/>
                </a:rPr>
                <a:t>Lorem</a:t>
              </a:r>
              <a:r>
                <a:rPr lang="en-US" altLang="zh-CN" sz="1400" dirty="0">
                  <a:latin typeface="+mn-lt"/>
                  <a:ea typeface="+mn-ea"/>
                </a:rPr>
                <a:t> </a:t>
              </a:r>
              <a:r>
                <a:rPr lang="en-US" altLang="zh-CN" sz="1400" dirty="0" err="1">
                  <a:latin typeface="+mn-lt"/>
                  <a:ea typeface="+mn-ea"/>
                </a:rPr>
                <a:t>ipsum</a:t>
              </a:r>
              <a:endParaRPr lang="en-US" altLang="zh-CN" sz="1400" dirty="0">
                <a:latin typeface="+mn-lt"/>
                <a:ea typeface="+mn-ea"/>
              </a:endParaRPr>
            </a:p>
          </p:txBody>
        </p:sp>
        <p:sp>
          <p:nvSpPr>
            <p:cNvPr id="14" name="MH_Other_4">
              <a:extLst>
                <a:ext uri="{FF2B5EF4-FFF2-40B4-BE49-F238E27FC236}">
                  <a16:creationId xmlns="" xmlns:a16="http://schemas.microsoft.com/office/drawing/2014/main" id="{ECC41768-E260-426C-B574-B7F139710362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3637147">
              <a:off x="4436269" y="3447257"/>
              <a:ext cx="938213" cy="2203450"/>
            </a:xfrm>
            <a:prstGeom prst="upArrow">
              <a:avLst/>
            </a:prstGeom>
            <a:solidFill>
              <a:srgbClr val="A5A5A5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350" kern="0" dirty="0">
                <a:solidFill>
                  <a:sysClr val="window" lastClr="FFFFFF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  <p:sp>
          <p:nvSpPr>
            <p:cNvPr id="15" name="MH_Title_1">
              <a:extLst>
                <a:ext uri="{FF2B5EF4-FFF2-40B4-BE49-F238E27FC236}">
                  <a16:creationId xmlns="" xmlns:a16="http://schemas.microsoft.com/office/drawing/2014/main" id="{CE76F204-0E25-481F-86D5-02241903EEB6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 bwMode="auto">
            <a:xfrm>
              <a:off x="3510692" y="4284715"/>
              <a:ext cx="1174740" cy="117474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47000">
                  <a:schemeClr val="accent1"/>
                </a:gs>
                <a:gs pos="82000">
                  <a:schemeClr val="accent1">
                    <a:lumMod val="75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635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/>
          </p:spPr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en-US" altLang="zh-CN" kern="0">
                  <a:solidFill>
                    <a:srgbClr val="FFFFFF"/>
                  </a:solidFill>
                </a:rPr>
                <a:t>LOREM</a:t>
              </a:r>
              <a:endParaRPr lang="zh-CN" altLang="en-US" kern="0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50294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FE6A90BF-AD93-4A6C-AB0B-EB82FF5E36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458" y="0"/>
            <a:ext cx="12185542" cy="6858000"/>
          </a:xfrm>
          <a:prstGeom prst="rect">
            <a:avLst/>
          </a:prstGeom>
        </p:spPr>
      </p:pic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380B764C-F18C-4631-B33E-422D0439E47F}"/>
              </a:ext>
            </a:extLst>
          </p:cNvPr>
          <p:cNvGrpSpPr/>
          <p:nvPr/>
        </p:nvGrpSpPr>
        <p:grpSpPr>
          <a:xfrm>
            <a:off x="0" y="1730677"/>
            <a:ext cx="12192000" cy="3396647"/>
            <a:chOff x="-247650" y="3899419"/>
            <a:chExt cx="12192000" cy="2716594"/>
          </a:xfrm>
        </p:grpSpPr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8FDCB38F-45ED-442C-9101-6EF120BCC6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-247650" y="3899419"/>
              <a:ext cx="12192000" cy="2716594"/>
            </a:xfrm>
            <a:prstGeom prst="rect">
              <a:avLst/>
            </a:prstGeom>
          </p:spPr>
        </p:pic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EAB75200-BA28-4D27-BCA1-0E6FD323D345}"/>
                </a:ext>
              </a:extLst>
            </p:cNvPr>
            <p:cNvSpPr/>
            <p:nvPr/>
          </p:nvSpPr>
          <p:spPr>
            <a:xfrm>
              <a:off x="-247650" y="3899419"/>
              <a:ext cx="12192000" cy="2715904"/>
            </a:xfrm>
            <a:prstGeom prst="rect">
              <a:avLst/>
            </a:prstGeom>
            <a:gradFill>
              <a:gsLst>
                <a:gs pos="94000">
                  <a:srgbClr val="199CFF">
                    <a:alpha val="10000"/>
                  </a:srgbClr>
                </a:gs>
                <a:gs pos="0">
                  <a:srgbClr val="0070C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3E196444-F1B6-4463-AECA-F6FE4A28ACCB}"/>
              </a:ext>
            </a:extLst>
          </p:cNvPr>
          <p:cNvSpPr txBox="1"/>
          <p:nvPr/>
        </p:nvSpPr>
        <p:spPr>
          <a:xfrm>
            <a:off x="1943100" y="2362200"/>
            <a:ext cx="92583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谢谢观看！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6FD4CFE6-EF5F-499B-8425-57F50F80CCE4}"/>
              </a:ext>
            </a:extLst>
          </p:cNvPr>
          <p:cNvGrpSpPr/>
          <p:nvPr/>
        </p:nvGrpSpPr>
        <p:grpSpPr>
          <a:xfrm>
            <a:off x="2862326" y="5685412"/>
            <a:ext cx="6812063" cy="400110"/>
            <a:chOff x="2482396" y="5792607"/>
            <a:chExt cx="6812063" cy="400110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ED33AE09-124D-4324-AD80-2783E700C6F9}"/>
                </a:ext>
              </a:extLst>
            </p:cNvPr>
            <p:cNvSpPr txBox="1"/>
            <p:nvPr/>
          </p:nvSpPr>
          <p:spPr>
            <a:xfrm>
              <a:off x="2482396" y="5792607"/>
              <a:ext cx="362160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答辩人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：</a:t>
              </a:r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PPT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90587B85-5107-49A5-B476-D5C8DB699948}"/>
                </a:ext>
              </a:extLst>
            </p:cNvPr>
            <p:cNvSpPr txBox="1"/>
            <p:nvPr/>
          </p:nvSpPr>
          <p:spPr>
            <a:xfrm>
              <a:off x="6234956" y="5792607"/>
              <a:ext cx="30595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指导老师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：</a:t>
              </a:r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PPT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60ECEC8F-9530-441A-A822-2B6795D5CE99}"/>
              </a:ext>
            </a:extLst>
          </p:cNvPr>
          <p:cNvSpPr txBox="1"/>
          <p:nvPr/>
        </p:nvSpPr>
        <p:spPr>
          <a:xfrm>
            <a:off x="3222171" y="3883473"/>
            <a:ext cx="5747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>
                    <a:lumMod val="95000"/>
                  </a:schemeClr>
                </a:solidFill>
              </a:rPr>
              <a:t>PPT</a:t>
            </a:r>
            <a:r>
              <a:rPr lang="zh-CN" altLang="en-US" sz="3600" dirty="0" smtClean="0">
                <a:solidFill>
                  <a:schemeClr val="bg1">
                    <a:lumMod val="95000"/>
                  </a:schemeClr>
                </a:solidFill>
              </a:rPr>
              <a:t>与</a:t>
            </a:r>
            <a:r>
              <a:rPr lang="zh-CN" altLang="en-US" sz="3600" dirty="0">
                <a:solidFill>
                  <a:schemeClr val="bg1">
                    <a:lumMod val="95000"/>
                  </a:schemeClr>
                </a:solidFill>
              </a:rPr>
              <a:t>怪物小一</a:t>
            </a:r>
            <a:r>
              <a:rPr lang="en-US" altLang="zh-CN" sz="3600" dirty="0">
                <a:solidFill>
                  <a:schemeClr val="bg1">
                    <a:lumMod val="95000"/>
                  </a:schemeClr>
                </a:solidFill>
              </a:rPr>
              <a:t>PPT</a:t>
            </a:r>
            <a:r>
              <a:rPr lang="zh-CN" altLang="en-US" sz="3600" dirty="0">
                <a:solidFill>
                  <a:schemeClr val="bg1">
                    <a:lumMod val="95000"/>
                  </a:schemeClr>
                </a:solidFill>
              </a:rPr>
              <a:t>学院</a:t>
            </a: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94A29167-8331-4D86-8AB7-164923178E0E}"/>
              </a:ext>
            </a:extLst>
          </p:cNvPr>
          <p:cNvGrpSpPr/>
          <p:nvPr/>
        </p:nvGrpSpPr>
        <p:grpSpPr>
          <a:xfrm>
            <a:off x="5315856" y="267543"/>
            <a:ext cx="1881897" cy="1273048"/>
            <a:chOff x="5315857" y="267543"/>
            <a:chExt cx="1560286" cy="1273048"/>
          </a:xfrm>
        </p:grpSpPr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50B5AA5D-3667-49C6-952D-190536BF5ECC}"/>
                </a:ext>
              </a:extLst>
            </p:cNvPr>
            <p:cNvSpPr/>
            <p:nvPr/>
          </p:nvSpPr>
          <p:spPr>
            <a:xfrm>
              <a:off x="5459476" y="267543"/>
              <a:ext cx="1273048" cy="1273048"/>
            </a:xfrm>
            <a:prstGeom prst="ellipse">
              <a:avLst/>
            </a:prstGeom>
            <a:solidFill>
              <a:srgbClr val="199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CB378AB6-66F2-4379-ABAC-85FB566B0209}"/>
                </a:ext>
              </a:extLst>
            </p:cNvPr>
            <p:cNvSpPr txBox="1"/>
            <p:nvPr/>
          </p:nvSpPr>
          <p:spPr>
            <a:xfrm>
              <a:off x="5315857" y="442402"/>
              <a:ext cx="1560286" cy="830997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2020</a:t>
              </a:r>
              <a:endParaRPr lang="zh-CN" altLang="en-US" sz="4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1970275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020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020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020"/>
  <p:tag name="MH_LIBRARY" val="GRAPHIC"/>
  <p:tag name="MH_TYPE" val="Other"/>
  <p:tag name="MH_ORDER" val="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020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020"/>
  <p:tag name="MH_LIBRARY" val="GRAPHIC"/>
  <p:tag name="MH_TYPE" val="Other"/>
  <p:tag name="MH_ORDER" val="1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020"/>
  <p:tag name="MH_LIBRARY" val="GRAPHIC"/>
  <p:tag name="MH_TYPE" val="Other"/>
  <p:tag name="MH_ORDER" val="1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020"/>
  <p:tag name="MH_LIBRARY" val="GRAPHIC"/>
  <p:tag name="MH_TYPE" val="SubTitle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020"/>
  <p:tag name="MH_LIBRARY" val="GRAPHIC"/>
  <p:tag name="MH_TYPE" val="Other"/>
  <p:tag name="MH_ORDER" val="1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020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020"/>
  <p:tag name="MH_LIBRARY" val="GRAPHIC"/>
  <p:tag name="MH_TYPE" val="SubTitle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Other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Other"/>
  <p:tag name="MH_ORDER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SubTitle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SubTitle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Other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SubTitle"/>
  <p:tag name="MH_ORDER" val="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Title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Other"/>
  <p:tag name="MH_ORDER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Other"/>
  <p:tag name="MH_ORDER" val="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05719"/>
  <p:tag name="MH_LIBRARY" val="GRAPHIC"/>
  <p:tag name="MH_TYPE" val="SubTitle"/>
  <p:tag name="MH_ORDER" val="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522"/>
  <p:tag name="MH_LIBRARY" val="GRAPHIC"/>
  <p:tag name="MH_TYPE" val="Text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522"/>
  <p:tag name="MH_LIBRARY" val="GRAPHIC"/>
  <p:tag name="MH_TYPE" val="SubTitle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522"/>
  <p:tag name="MH_LIBRARY" val="GRAPHIC"/>
  <p:tag name="MH_TYPE" val="Text"/>
  <p:tag name="MH_ORDER" val="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522"/>
  <p:tag name="MH_LIBRARY" val="GRAPHIC"/>
  <p:tag name="MH_TYPE" val="SubTitle"/>
  <p:tag name="MH_ORDER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522"/>
  <p:tag name="MH_LIBRARY" val="GRAPHIC"/>
  <p:tag name="MH_TYPE" val="Text"/>
  <p:tag name="MH_ORDER" val="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522"/>
  <p:tag name="MH_LIBRARY" val="GRAPHIC"/>
  <p:tag name="MH_TYPE" val="SubTitle"/>
  <p:tag name="MH_ORDER" val="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522"/>
  <p:tag name="MH_LIBRARY" val="GRAPHIC"/>
  <p:tag name="MH_TYPE" val="Text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522"/>
  <p:tag name="MH_LIBRARY" val="GRAPHIC"/>
  <p:tag name="MH_TYPE" val="SubTitle"/>
  <p:tag name="MH_ORDER" val="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522"/>
  <p:tag name="MH_LIBRARY" val="GRAPHIC"/>
  <p:tag name="MH_TYPE" val="Text"/>
  <p:tag name="MH_ORDER" val="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522"/>
  <p:tag name="MH_LIBRARY" val="GRAPHIC"/>
  <p:tag name="MH_TYPE" val="SubTitle"/>
  <p:tag name="MH_ORDER" val="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716"/>
  <p:tag name="MH_LIBRARY" val="GRAPHIC"/>
  <p:tag name="MH_TYPE" val="Other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716"/>
  <p:tag name="MH_LIBRARY" val="GRAPHIC"/>
  <p:tag name="MH_TYPE" val="SubTitle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716"/>
  <p:tag name="MH_LIBRARY" val="GRAPHIC"/>
  <p:tag name="MH_TYPE" val="Text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716"/>
  <p:tag name="MH_LIBRARY" val="GRAPHIC"/>
  <p:tag name="MH_TYPE" val="SubTitle"/>
  <p:tag name="MH_ORDER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716"/>
  <p:tag name="MH_LIBRARY" val="GRAPHIC"/>
  <p:tag name="MH_TYPE" val="Text"/>
  <p:tag name="MH_ORDER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716"/>
  <p:tag name="MH_LIBRARY" val="GRAPHIC"/>
  <p:tag name="MH_TYPE" val="SubTitle"/>
  <p:tag name="MH_ORDER" val="3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716"/>
  <p:tag name="MH_LIBRARY" val="GRAPHIC"/>
  <p:tag name="MH_TYPE" val="Text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904"/>
  <p:tag name="MH_LIBRARY" val="GRAPHIC"/>
  <p:tag name="MH_TYPE" val="Other"/>
  <p:tag name="MH_ORDER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904"/>
  <p:tag name="MH_LIBRARY" val="GRAPHIC"/>
  <p:tag name="MH_TYPE" val="SubTitle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904"/>
  <p:tag name="MH_LIBRARY" val="GRAPHIC"/>
  <p:tag name="MH_TYPE" val="Other"/>
  <p:tag name="MH_ORDER" val="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904"/>
  <p:tag name="MH_LIBRARY" val="GRAPHIC"/>
  <p:tag name="MH_TYPE" val="Other"/>
  <p:tag name="MH_ORDER" val="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904"/>
  <p:tag name="MH_LIBRARY" val="GRAPHIC"/>
  <p:tag name="MH_TYPE" val="SubTitle"/>
  <p:tag name="MH_ORDER" val="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904"/>
  <p:tag name="MH_LIBRARY" val="GRAPHIC"/>
  <p:tag name="MH_TYPE" val="Other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904"/>
  <p:tag name="MH_LIBRARY" val="GRAPHIC"/>
  <p:tag name="MH_TYPE" val="Other"/>
  <p:tag name="MH_ORDER" val="5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904"/>
  <p:tag name="MH_LIBRARY" val="GRAPHIC"/>
  <p:tag name="MH_TYPE" val="SubTitle"/>
  <p:tag name="MH_ORDER" val="3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904"/>
  <p:tag name="MH_LIBRARY" val="GRAPHIC"/>
  <p:tag name="MH_TYPE" val="Other"/>
  <p:tag name="MH_ORDER" val="6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904"/>
  <p:tag name="MH_LIBRARY" val="GRAPHIC"/>
  <p:tag name="MH_TYPE" val="Other"/>
  <p:tag name="MH_ORDER" val="7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1904"/>
  <p:tag name="MH_LIBRARY" val="GRAPHIC"/>
  <p:tag name="MH_TYPE" val="Title"/>
  <p:tag name="MH_ORDER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5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6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7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8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9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2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3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4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5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6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7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8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9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3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4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5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6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7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8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9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3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3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3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33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34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35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36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37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38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39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4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4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4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43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44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45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46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47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48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49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5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5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5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5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54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55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56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57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58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59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6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6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6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63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64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65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66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67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68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69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7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7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7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73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74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75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76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77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78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79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8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8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8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83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84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85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86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87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88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89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90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9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9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9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9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9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96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97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9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9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00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0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0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03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04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05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06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07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08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09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1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1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1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13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14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15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16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17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18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19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20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2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22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24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25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26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27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28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29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30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3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32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33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34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35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36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37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38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39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40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4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42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43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44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45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46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47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48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49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50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5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52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53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54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55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56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57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58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59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60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6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62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63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64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65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66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67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68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69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70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7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72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73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74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75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76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77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78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79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80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81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82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83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84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85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86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87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88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89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90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9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92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93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94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95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96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SubTitle"/>
  <p:tag name="MH_ORDER" val="1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SubTitle"/>
  <p:tag name="MH_ORDER" val="3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SubTitle"/>
  <p:tag name="MH_ORDER" val="2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SubTitle"/>
  <p:tag name="MH_ORDER" val="4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97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98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199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00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424"/>
  <p:tag name="MH_LIBRARY" val="GRAPHIC"/>
  <p:tag name="MH_TYPE" val="Other"/>
  <p:tag name="MH_ORDER" val="201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Other"/>
  <p:tag name="MH_ORDER" val="1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Other"/>
  <p:tag name="MH_ORDER" val="2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Other"/>
  <p:tag name="MH_ORDER" val="3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Other"/>
  <p:tag name="MH_ORDER" val="4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Other"/>
  <p:tag name="MH_ORDER" val="5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Other"/>
  <p:tag name="MH_ORDER" val="6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SubTitle"/>
  <p:tag name="MH_ORDER" val="1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SubTitle"/>
  <p:tag name="MH_ORDER" val="2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SubTitle"/>
  <p:tag name="MH_ORDER" val="3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SubTitle"/>
  <p:tag name="MH_ORDER" val="4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Title"/>
  <p:tag name="MH_ORDER" val="1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Other"/>
  <p:tag name="MH_ORDER" val="7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523"/>
  <p:tag name="MH_LIBRARY" val="GRAPHIC"/>
  <p:tag name="MH_TYPE" val="Other"/>
  <p:tag name="MH_ORDER" val="8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607"/>
  <p:tag name="MH_LIBRARY" val="GRAPHIC"/>
  <p:tag name="MH_TYPE" val="SubTitle"/>
  <p:tag name="MH_ORDER" val="3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607"/>
  <p:tag name="MH_LIBRARY" val="GRAPHIC"/>
  <p:tag name="MH_TYPE" val="Other"/>
  <p:tag name="MH_ORDER" val="1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607"/>
  <p:tag name="MH_LIBRARY" val="GRAPHIC"/>
  <p:tag name="MH_TYPE" val="Other"/>
  <p:tag name="MH_ORDER" val="2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607"/>
  <p:tag name="MH_LIBRARY" val="GRAPHIC"/>
  <p:tag name="MH_TYPE" val="Other"/>
  <p:tag name="MH_ORDER" val="3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607"/>
  <p:tag name="MH_LIBRARY" val="GRAPHIC"/>
  <p:tag name="MH_TYPE" val="SubTitle"/>
  <p:tag name="MH_ORDER" val="1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607"/>
  <p:tag name="MH_LIBRARY" val="GRAPHIC"/>
  <p:tag name="MH_TYPE" val="SubTitle"/>
  <p:tag name="MH_ORDER" val="4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607"/>
  <p:tag name="MH_LIBRARY" val="GRAPHIC"/>
  <p:tag name="MH_TYPE" val="SubTitle"/>
  <p:tag name="MH_ORDER" val="2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607"/>
  <p:tag name="MH_LIBRARY" val="GRAPHIC"/>
  <p:tag name="MH_TYPE" val="Other"/>
  <p:tag name="MH_ORDER" val="4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200905214607"/>
  <p:tag name="MH_LIBRARY" val="GRAPHIC"/>
  <p:tag name="MH_TYPE" val="Title"/>
  <p:tag name="MH_ORDER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412</Words>
  <Application>Microsoft Office PowerPoint</Application>
  <PresentationFormat>自定义</PresentationFormat>
  <Paragraphs>144</Paragraphs>
  <Slides>12</Slides>
  <Notes>12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Manager>www.51ppt mo ban.com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www.51p ptmo ban.com</dc:description>
  <cp:lastModifiedBy>User</cp:lastModifiedBy>
  <cp:revision>45</cp:revision>
  <dcterms:created xsi:type="dcterms:W3CDTF">2020-09-05T09:58:00Z</dcterms:created>
  <dcterms:modified xsi:type="dcterms:W3CDTF">2020-09-26T08:13:51Z</dcterms:modified>
</cp:coreProperties>
</file>