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2" r:id="rId3"/>
    <p:sldId id="292" r:id="rId5"/>
    <p:sldId id="302" r:id="rId6"/>
    <p:sldId id="257" r:id="rId7"/>
    <p:sldId id="303" r:id="rId8"/>
    <p:sldId id="304" r:id="rId9"/>
    <p:sldId id="269" r:id="rId10"/>
    <p:sldId id="305" r:id="rId11"/>
    <p:sldId id="273" r:id="rId12"/>
    <p:sldId id="306" r:id="rId13"/>
    <p:sldId id="275" r:id="rId14"/>
    <p:sldId id="307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308" r:id="rId24"/>
    <p:sldId id="286" r:id="rId25"/>
    <p:sldId id="310" r:id="rId26"/>
    <p:sldId id="309" r:id="rId27"/>
    <p:sldId id="289" r:id="rId28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B1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074" autoAdjust="0"/>
  </p:normalViewPr>
  <p:slideViewPr>
    <p:cSldViewPr snapToGrid="0">
      <p:cViewPr varScale="1">
        <p:scale>
          <a:sx n="102" d="100"/>
          <a:sy n="102" d="100"/>
        </p:scale>
        <p:origin x="9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gs" Target="tags/tag18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856674E9-F16F-4376-A392-6094BCA4A48F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B59BFD3-8DE0-446A-8EBA-050224A74845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1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794771-2E61-498A-A6BD-6F19FA32D2B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922BB1-8FE8-4DE6-B194-667813D791F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115F6F-9F40-434F-B459-3F6A4E5473C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F54AE3-D18C-4100-AC8E-7C2991C64D2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E224BC-B60F-465C-A06B-8F470C69664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71E6DCA-C32D-44F1-9F55-71F69FD50F73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70EFE7-88EF-4575-8510-3AFE672FCB0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771B0F-D122-4744-9003-EE3032ADAD8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A874F1-466F-483C-896A-E992E4297BA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96EBF4-5970-47A9-8304-B4D659852B6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C4651-E364-4E49-B72F-076D753E868E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A21762-22B8-4027-A324-81770065A493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C714E0-4057-47B4-B9B8-D0011CEAEE1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BD4F1D-6AB4-44C3-B3D5-A723AF49EC4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25CC12-3F4F-402A-BEC7-673C2EB212A6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9A6DF46-86A3-4663-BDE3-13CC1172EF7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7A19FF-F7B8-4768-A07E-FA188DCE5BE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28B18D-3D05-439B-BD90-997E1F7F20A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E1B9C6-09B9-441B-AD50-5BD2A6E2DF4E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A537D0-1055-4038-8B7B-540AF47E2AD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D63E3A-EA04-4D03-862D-2A6C6756E89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B4139E-CE31-4FD5-A46C-91701B245A0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F13395-C4BC-4D7C-81A4-81702D79975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878A1F-162D-4B89-86A8-3D50D59B1FD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FFD787-2004-4866-905D-9FA9F055DF2B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BBE6C3E-8A22-43C2-824F-CF0FD8C24B7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EEFF87B-9E66-44EE-ADE3-92106CCA67F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0" Type="http://schemas.openxmlformats.org/officeDocument/2006/relationships/notesSlide" Target="../notesSlides/notesSlide9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image" Target="../media/image3.png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2" Type="http://schemas.openxmlformats.org/officeDocument/2006/relationships/notesSlide" Target="../notesSlides/notesSlide15.xml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17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246188"/>
            <a:ext cx="12192000" cy="39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728788" y="2525713"/>
            <a:ext cx="8734425" cy="1046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200" dirty="0">
                <a:solidFill>
                  <a:schemeClr val="bg1"/>
                </a:solidFill>
                <a:latin typeface="+mn-ea"/>
                <a:ea typeface="+mn-ea"/>
              </a:rPr>
              <a:t>教师说课</a:t>
            </a:r>
            <a:r>
              <a:rPr lang="en-US" altLang="zh-CN" sz="6200" dirty="0">
                <a:solidFill>
                  <a:schemeClr val="bg1"/>
                </a:solidFill>
                <a:latin typeface="+mn-ea"/>
                <a:ea typeface="+mn-ea"/>
              </a:rPr>
              <a:t>/</a:t>
            </a:r>
            <a:r>
              <a:rPr lang="zh-CN" altLang="en-US" sz="6200" dirty="0">
                <a:solidFill>
                  <a:schemeClr val="bg1"/>
                </a:solidFill>
                <a:latin typeface="+mn-ea"/>
                <a:ea typeface="+mn-ea"/>
              </a:rPr>
              <a:t>公开课</a:t>
            </a:r>
            <a:r>
              <a:rPr lang="en-US" altLang="zh-CN" sz="6200" dirty="0">
                <a:solidFill>
                  <a:schemeClr val="bg1"/>
                </a:solidFill>
                <a:latin typeface="+mn-ea"/>
                <a:ea typeface="+mn-ea"/>
              </a:rPr>
              <a:t>PPT</a:t>
            </a:r>
            <a:endParaRPr lang="zh-CN" altLang="en-US" sz="6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2057400" y="1957388"/>
            <a:ext cx="8088313" cy="2419350"/>
          </a:xfrm>
          <a:custGeom>
            <a:avLst/>
            <a:gdLst>
              <a:gd name="connsiteX0" fmla="*/ 2728913 w 8086725"/>
              <a:gd name="connsiteY0" fmla="*/ 0 h 2628900"/>
              <a:gd name="connsiteX1" fmla="*/ 14288 w 8086725"/>
              <a:gd name="connsiteY1" fmla="*/ 0 h 2628900"/>
              <a:gd name="connsiteX2" fmla="*/ 0 w 8086725"/>
              <a:gd name="connsiteY2" fmla="*/ 2621757 h 2628900"/>
              <a:gd name="connsiteX3" fmla="*/ 8086725 w 8086725"/>
              <a:gd name="connsiteY3" fmla="*/ 2628900 h 2628900"/>
              <a:gd name="connsiteX4" fmla="*/ 8065294 w 8086725"/>
              <a:gd name="connsiteY4" fmla="*/ 7144 h 2628900"/>
              <a:gd name="connsiteX5" fmla="*/ 5200650 w 8086725"/>
              <a:gd name="connsiteY5" fmla="*/ 0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86725" h="2628900">
                <a:moveTo>
                  <a:pt x="2728913" y="0"/>
                </a:moveTo>
                <a:lnTo>
                  <a:pt x="14288" y="0"/>
                </a:lnTo>
                <a:cubicBezTo>
                  <a:pt x="9525" y="873919"/>
                  <a:pt x="4763" y="1747838"/>
                  <a:pt x="0" y="2621757"/>
                </a:cubicBezTo>
                <a:lnTo>
                  <a:pt x="8086725" y="2628900"/>
                </a:lnTo>
                <a:lnTo>
                  <a:pt x="8065294" y="7144"/>
                </a:lnTo>
                <a:lnTo>
                  <a:pt x="5200650" y="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4101" name="文本框 1"/>
          <p:cNvSpPr txBox="1">
            <a:spLocks noChangeArrowheads="1"/>
          </p:cNvSpPr>
          <p:nvPr/>
        </p:nvSpPr>
        <p:spPr bwMode="auto">
          <a:xfrm>
            <a:off x="4508500" y="1246188"/>
            <a:ext cx="3144838" cy="1322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2020</a:t>
            </a:r>
            <a:endParaRPr lang="zh-CN" altLang="en-US" sz="8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Rectangle 37"/>
          <p:cNvSpPr/>
          <p:nvPr/>
        </p:nvSpPr>
        <p:spPr>
          <a:xfrm>
            <a:off x="2790825" y="3640138"/>
            <a:ext cx="6610350" cy="4206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cs typeface="Lao UI" panose="020B0502040204020203" pitchFamily="34" charset="0"/>
              </a:rPr>
              <a:t>完整框架内容，修改更便捷，封面和内页所有素材均可自由编辑替换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cs typeface="Lao UI" panose="020B0502040204020203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263900" y="4673600"/>
            <a:ext cx="287338" cy="28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04" name="Freeform 5"/>
          <p:cNvSpPr>
            <a:spLocks noChangeAspect="1"/>
          </p:cNvSpPr>
          <p:nvPr/>
        </p:nvSpPr>
        <p:spPr bwMode="auto">
          <a:xfrm>
            <a:off x="3316288" y="4727575"/>
            <a:ext cx="173037" cy="173038"/>
          </a:xfrm>
          <a:custGeom>
            <a:avLst/>
            <a:gdLst>
              <a:gd name="T0" fmla="*/ 2147483646 w 294"/>
              <a:gd name="T1" fmla="*/ 2147483646 h 294"/>
              <a:gd name="T2" fmla="*/ 2147483646 w 294"/>
              <a:gd name="T3" fmla="*/ 2147483646 h 294"/>
              <a:gd name="T4" fmla="*/ 2147483646 w 294"/>
              <a:gd name="T5" fmla="*/ 2147483646 h 294"/>
              <a:gd name="T6" fmla="*/ 2147483646 w 294"/>
              <a:gd name="T7" fmla="*/ 2147483646 h 294"/>
              <a:gd name="T8" fmla="*/ 2147483646 w 294"/>
              <a:gd name="T9" fmla="*/ 0 h 294"/>
              <a:gd name="T10" fmla="*/ 0 w 294"/>
              <a:gd name="T11" fmla="*/ 2147483646 h 294"/>
              <a:gd name="T12" fmla="*/ 2147483646 w 294"/>
              <a:gd name="T13" fmla="*/ 2147483646 h 294"/>
              <a:gd name="T14" fmla="*/ 2147483646 w 294"/>
              <a:gd name="T15" fmla="*/ 2147483646 h 294"/>
              <a:gd name="T16" fmla="*/ 2147483646 w 294"/>
              <a:gd name="T17" fmla="*/ 2147483646 h 294"/>
              <a:gd name="T18" fmla="*/ 2147483646 w 294"/>
              <a:gd name="T19" fmla="*/ 2147483646 h 294"/>
              <a:gd name="T20" fmla="*/ 2147483646 w 294"/>
              <a:gd name="T21" fmla="*/ 2147483646 h 294"/>
              <a:gd name="T22" fmla="*/ 2147483646 w 294"/>
              <a:gd name="T23" fmla="*/ 2147483646 h 294"/>
              <a:gd name="T24" fmla="*/ 2147483646 w 294"/>
              <a:gd name="T25" fmla="*/ 2147483646 h 294"/>
              <a:gd name="T26" fmla="*/ 2147483646 w 294"/>
              <a:gd name="T27" fmla="*/ 2147483646 h 294"/>
              <a:gd name="T28" fmla="*/ 2147483646 w 294"/>
              <a:gd name="T29" fmla="*/ 2147483646 h 294"/>
              <a:gd name="T30" fmla="*/ 2147483646 w 294"/>
              <a:gd name="T31" fmla="*/ 2147483646 h 29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94" h="294">
                <a:moveTo>
                  <a:pt x="254" y="107"/>
                </a:moveTo>
                <a:lnTo>
                  <a:pt x="254" y="13"/>
                </a:lnTo>
                <a:lnTo>
                  <a:pt x="201" y="13"/>
                </a:lnTo>
                <a:lnTo>
                  <a:pt x="201" y="53"/>
                </a:lnTo>
                <a:lnTo>
                  <a:pt x="147" y="0"/>
                </a:lnTo>
                <a:lnTo>
                  <a:pt x="0" y="147"/>
                </a:lnTo>
                <a:lnTo>
                  <a:pt x="27" y="147"/>
                </a:lnTo>
                <a:lnTo>
                  <a:pt x="27" y="294"/>
                </a:lnTo>
                <a:lnTo>
                  <a:pt x="107" y="294"/>
                </a:lnTo>
                <a:lnTo>
                  <a:pt x="107" y="174"/>
                </a:lnTo>
                <a:lnTo>
                  <a:pt x="187" y="174"/>
                </a:lnTo>
                <a:lnTo>
                  <a:pt x="187" y="294"/>
                </a:lnTo>
                <a:lnTo>
                  <a:pt x="268" y="294"/>
                </a:lnTo>
                <a:lnTo>
                  <a:pt x="268" y="147"/>
                </a:lnTo>
                <a:lnTo>
                  <a:pt x="294" y="147"/>
                </a:lnTo>
                <a:lnTo>
                  <a:pt x="254" y="10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5" name="文本框 19"/>
          <p:cNvSpPr txBox="1">
            <a:spLocks noChangeArrowheads="1"/>
          </p:cNvSpPr>
          <p:nvPr/>
        </p:nvSpPr>
        <p:spPr bwMode="auto">
          <a:xfrm>
            <a:off x="3609975" y="4635500"/>
            <a:ext cx="2630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chemeClr val="bg1"/>
                </a:solidFill>
              </a:rPr>
              <a:t>单击此处添加学校名称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6705600" y="4673600"/>
            <a:ext cx="288925" cy="28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5" name="KSO_Shape"/>
          <p:cNvSpPr>
            <a:spLocks noChangeAspect="1"/>
          </p:cNvSpPr>
          <p:nvPr/>
        </p:nvSpPr>
        <p:spPr bwMode="auto">
          <a:xfrm>
            <a:off x="6769100" y="4718050"/>
            <a:ext cx="142875" cy="180975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4108" name="文本框 20"/>
          <p:cNvSpPr txBox="1">
            <a:spLocks noChangeArrowheads="1"/>
          </p:cNvSpPr>
          <p:nvPr/>
        </p:nvSpPr>
        <p:spPr bwMode="auto">
          <a:xfrm>
            <a:off x="7032625" y="4635500"/>
            <a:ext cx="1819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chemeClr val="bg1"/>
                </a:solidFill>
              </a:rPr>
              <a:t>汇报人：代用名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7"/>
          <p:cNvGrpSpPr/>
          <p:nvPr/>
        </p:nvGrpSpPr>
        <p:grpSpPr bwMode="auto">
          <a:xfrm>
            <a:off x="382588" y="1955800"/>
            <a:ext cx="3683000" cy="1247775"/>
            <a:chOff x="219753" y="1976522"/>
            <a:chExt cx="2765362" cy="936931"/>
          </a:xfrm>
        </p:grpSpPr>
        <p:sp>
          <p:nvSpPr>
            <p:cNvPr id="69" name="文本框 38"/>
            <p:cNvSpPr txBox="1"/>
            <p:nvPr/>
          </p:nvSpPr>
          <p:spPr>
            <a:xfrm>
              <a:off x="219753" y="2474788"/>
              <a:ext cx="2741523" cy="438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19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Mongolian Baiti" panose="03000500000000000000" pitchFamily="66" charset="0"/>
                </a:rPr>
                <a:t>Lessons Process</a:t>
              </a:r>
              <a:endParaRPr lang="zh-CN" altLang="en-US" sz="3195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Mongolian Baiti" panose="03000500000000000000" pitchFamily="66" charset="0"/>
              </a:endParaRPr>
            </a:p>
          </p:txBody>
        </p:sp>
        <p:sp>
          <p:nvSpPr>
            <p:cNvPr id="70" name="文本框 11"/>
            <p:cNvSpPr txBox="1"/>
            <p:nvPr/>
          </p:nvSpPr>
          <p:spPr>
            <a:xfrm>
              <a:off x="832424" y="1976522"/>
              <a:ext cx="2152691" cy="5614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26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说课过程</a:t>
              </a:r>
              <a:endParaRPr lang="zh-CN" altLang="en-US" sz="426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71" name="文本框 18"/>
          <p:cNvSpPr txBox="1"/>
          <p:nvPr/>
        </p:nvSpPr>
        <p:spPr>
          <a:xfrm>
            <a:off x="5403850" y="2138363"/>
            <a:ext cx="186531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教学背景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48" name="组合 71"/>
          <p:cNvGrpSpPr/>
          <p:nvPr/>
        </p:nvGrpSpPr>
        <p:grpSpPr bwMode="auto">
          <a:xfrm>
            <a:off x="4851400" y="2049463"/>
            <a:ext cx="542925" cy="666750"/>
            <a:chOff x="3575577" y="2047768"/>
            <a:chExt cx="407510" cy="500226"/>
          </a:xfrm>
        </p:grpSpPr>
        <p:sp>
          <p:nvSpPr>
            <p:cNvPr id="73" name="文本框 16"/>
            <p:cNvSpPr txBox="1"/>
            <p:nvPr/>
          </p:nvSpPr>
          <p:spPr>
            <a:xfrm>
              <a:off x="3575577" y="2047768"/>
              <a:ext cx="277631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1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H="1">
              <a:off x="3736437" y="2227611"/>
              <a:ext cx="246650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21"/>
          <p:cNvSpPr txBox="1"/>
          <p:nvPr/>
        </p:nvSpPr>
        <p:spPr>
          <a:xfrm>
            <a:off x="8848725" y="2171700"/>
            <a:ext cx="1889125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教学过程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0" name="组合 75"/>
          <p:cNvGrpSpPr/>
          <p:nvPr/>
        </p:nvGrpSpPr>
        <p:grpSpPr bwMode="auto">
          <a:xfrm>
            <a:off x="8212138" y="2063750"/>
            <a:ext cx="628650" cy="666750"/>
            <a:chOff x="6098178" y="2057986"/>
            <a:chExt cx="472548" cy="500226"/>
          </a:xfrm>
        </p:grpSpPr>
        <p:sp>
          <p:nvSpPr>
            <p:cNvPr id="77" name="文本框 20"/>
            <p:cNvSpPr txBox="1"/>
            <p:nvPr/>
          </p:nvSpPr>
          <p:spPr>
            <a:xfrm>
              <a:off x="6098178" y="2057986"/>
              <a:ext cx="344864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4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78" name="直接连接符 77"/>
            <p:cNvCxnSpPr/>
            <p:nvPr/>
          </p:nvCxnSpPr>
          <p:spPr>
            <a:xfrm flipH="1">
              <a:off x="6323712" y="2227110"/>
              <a:ext cx="247014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24"/>
          <p:cNvSpPr txBox="1"/>
          <p:nvPr/>
        </p:nvSpPr>
        <p:spPr>
          <a:xfrm>
            <a:off x="5403850" y="3225800"/>
            <a:ext cx="186531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教学分析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2" name="组合 79"/>
          <p:cNvGrpSpPr/>
          <p:nvPr/>
        </p:nvGrpSpPr>
        <p:grpSpPr bwMode="auto">
          <a:xfrm>
            <a:off x="4810125" y="3136900"/>
            <a:ext cx="584200" cy="666750"/>
            <a:chOff x="3544885" y="2627150"/>
            <a:chExt cx="438202" cy="500226"/>
          </a:xfrm>
        </p:grpSpPr>
        <p:sp>
          <p:nvSpPr>
            <p:cNvPr id="81" name="文本框 23"/>
            <p:cNvSpPr txBox="1"/>
            <p:nvPr/>
          </p:nvSpPr>
          <p:spPr>
            <a:xfrm>
              <a:off x="3544885" y="2627150"/>
              <a:ext cx="338178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2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 flipH="1">
              <a:off x="3736599" y="2806994"/>
              <a:ext cx="246488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27"/>
          <p:cNvSpPr txBox="1"/>
          <p:nvPr/>
        </p:nvSpPr>
        <p:spPr>
          <a:xfrm>
            <a:off x="8848725" y="3257550"/>
            <a:ext cx="1889125" cy="503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板书设计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4" name="组合 83"/>
          <p:cNvGrpSpPr/>
          <p:nvPr/>
        </p:nvGrpSpPr>
        <p:grpSpPr bwMode="auto">
          <a:xfrm>
            <a:off x="8215313" y="3149600"/>
            <a:ext cx="625475" cy="666750"/>
            <a:chOff x="6101189" y="2637368"/>
            <a:chExt cx="469537" cy="500226"/>
          </a:xfrm>
        </p:grpSpPr>
        <p:sp>
          <p:nvSpPr>
            <p:cNvPr id="85" name="文本框 26"/>
            <p:cNvSpPr txBox="1"/>
            <p:nvPr/>
          </p:nvSpPr>
          <p:spPr>
            <a:xfrm>
              <a:off x="6101189" y="2637368"/>
              <a:ext cx="338448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5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H="1">
              <a:off x="6324040" y="2806492"/>
              <a:ext cx="246686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4456113" y="2163763"/>
            <a:ext cx="0" cy="2732087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24"/>
          <p:cNvSpPr txBox="1"/>
          <p:nvPr/>
        </p:nvSpPr>
        <p:spPr>
          <a:xfrm>
            <a:off x="5403850" y="4237038"/>
            <a:ext cx="186531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学法分析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7" name="组合 42"/>
          <p:cNvGrpSpPr/>
          <p:nvPr/>
        </p:nvGrpSpPr>
        <p:grpSpPr bwMode="auto">
          <a:xfrm>
            <a:off x="4810125" y="4148138"/>
            <a:ext cx="584200" cy="666750"/>
            <a:chOff x="3544885" y="2627150"/>
            <a:chExt cx="438202" cy="500226"/>
          </a:xfrm>
        </p:grpSpPr>
        <p:sp>
          <p:nvSpPr>
            <p:cNvPr id="44" name="文本框 23"/>
            <p:cNvSpPr txBox="1"/>
            <p:nvPr/>
          </p:nvSpPr>
          <p:spPr>
            <a:xfrm>
              <a:off x="3544885" y="2627150"/>
              <a:ext cx="338178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3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 flipH="1">
              <a:off x="3736599" y="2806993"/>
              <a:ext cx="246488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文本框 27"/>
          <p:cNvSpPr txBox="1"/>
          <p:nvPr/>
        </p:nvSpPr>
        <p:spPr>
          <a:xfrm>
            <a:off x="8848725" y="4270375"/>
            <a:ext cx="1889125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教学效果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9" name="组合 46"/>
          <p:cNvGrpSpPr/>
          <p:nvPr/>
        </p:nvGrpSpPr>
        <p:grpSpPr bwMode="auto">
          <a:xfrm>
            <a:off x="8215313" y="4162425"/>
            <a:ext cx="625475" cy="665163"/>
            <a:chOff x="6101188" y="2637368"/>
            <a:chExt cx="469538" cy="500226"/>
          </a:xfrm>
        </p:grpSpPr>
        <p:sp>
          <p:nvSpPr>
            <p:cNvPr id="48" name="文本框 26"/>
            <p:cNvSpPr txBox="1"/>
            <p:nvPr/>
          </p:nvSpPr>
          <p:spPr>
            <a:xfrm>
              <a:off x="6101188" y="2637368"/>
              <a:ext cx="338449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6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49" name="直接连接符 48"/>
            <p:cNvCxnSpPr/>
            <p:nvPr/>
          </p:nvCxnSpPr>
          <p:spPr>
            <a:xfrm flipH="1">
              <a:off x="6324039" y="2806896"/>
              <a:ext cx="246687" cy="245934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5"/>
          <p:cNvGrpSpPr/>
          <p:nvPr/>
        </p:nvGrpSpPr>
        <p:grpSpPr bwMode="auto"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624686" y="1510474"/>
              <a:ext cx="3894628" cy="2153723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335" dirty="0">
                <a:solidFill>
                  <a:schemeClr val="bg1"/>
                </a:solidFill>
                <a:latin typeface="+mn-ea"/>
                <a:ea typeface="+mn-ea"/>
              </a:rPr>
              <a:t>教学背景</a:t>
            </a:r>
            <a:endParaRPr lang="zh-CN" altLang="en-US" sz="53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PART </a:t>
            </a: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ONE</a:t>
            </a:r>
            <a:endParaRPr lang="zh-CN" altLang="en-US" sz="186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地位作用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教学目标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教学重点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32300" y="3989388"/>
            <a:ext cx="150653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学情分析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在教材中的地位和作用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2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4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5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6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7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1" name="椭圆 30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53" name="组合 34"/>
          <p:cNvGrpSpPr/>
          <p:nvPr/>
        </p:nvGrpSpPr>
        <p:grpSpPr bwMode="auto">
          <a:xfrm>
            <a:off x="5581650" y="3705225"/>
            <a:ext cx="2211388" cy="2095500"/>
            <a:chOff x="3065829" y="2668267"/>
            <a:chExt cx="1872107" cy="1761728"/>
          </a:xfrm>
        </p:grpSpPr>
        <p:sp>
          <p:nvSpPr>
            <p:cNvPr id="36" name="椭圆 35"/>
            <p:cNvSpPr/>
            <p:nvPr/>
          </p:nvSpPr>
          <p:spPr>
            <a:xfrm>
              <a:off x="3115555" y="2668267"/>
              <a:ext cx="1761903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463525" y="2761692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460947" y="2761692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065829" y="3493076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818325" y="3493076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4442022" y="4224460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439444" y="4201772"/>
              <a:ext cx="119611" cy="1187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10273" name="组合 47"/>
            <p:cNvGrpSpPr/>
            <p:nvPr/>
          </p:nvGrpSpPr>
          <p:grpSpPr bwMode="auto"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49" name="任意多边形 48"/>
              <p:cNvSpPr/>
              <p:nvPr/>
            </p:nvSpPr>
            <p:spPr>
              <a:xfrm>
                <a:off x="4007930" y="2955215"/>
                <a:ext cx="426028" cy="589912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3995834" y="3545127"/>
                <a:ext cx="739166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>
                <a:off x="3593997" y="2943203"/>
                <a:ext cx="413933" cy="588578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3268764" y="3557139"/>
                <a:ext cx="72707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3581901" y="3569151"/>
                <a:ext cx="426029" cy="576566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4020025" y="3569151"/>
                <a:ext cx="389742" cy="576566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bg2">
                    <a:lumMod val="50000"/>
                  </a:schemeClr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</p:grpSp>
      </p:grpSp>
      <p:grpSp>
        <p:nvGrpSpPr>
          <p:cNvPr id="10254" name="组合 54"/>
          <p:cNvGrpSpPr/>
          <p:nvPr/>
        </p:nvGrpSpPr>
        <p:grpSpPr bwMode="auto">
          <a:xfrm>
            <a:off x="2617788" y="1855788"/>
            <a:ext cx="9101137" cy="1376362"/>
            <a:chOff x="2954338" y="1279908"/>
            <a:chExt cx="7704887" cy="1156278"/>
          </a:xfrm>
        </p:grpSpPr>
        <p:sp>
          <p:nvSpPr>
            <p:cNvPr id="56" name="矩形 55"/>
            <p:cNvSpPr>
              <a:spLocks noChangeArrowheads="1"/>
            </p:cNvSpPr>
            <p:nvPr/>
          </p:nvSpPr>
          <p:spPr bwMode="auto">
            <a:xfrm>
              <a:off x="2954338" y="1574645"/>
              <a:ext cx="7704887" cy="861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粘贴</a:t>
              </a:r>
              <a:endParaRPr lang="en-US" altLang="zh-CN" sz="1400" dirty="0">
                <a:solidFill>
                  <a:sysClr val="windowText" lastClr="000000"/>
                </a:solidFill>
                <a:latin typeface="+mn-ea"/>
                <a:ea typeface="+mn-ea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963745" y="1279908"/>
              <a:ext cx="1735045" cy="3360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latin typeface="+mn-ea"/>
                  <a:ea typeface="+mn-ea"/>
                </a:rPr>
                <a:t>地位与作用</a:t>
              </a:r>
              <a:endParaRPr lang="zh-CN" altLang="en-US" sz="2000" dirty="0">
                <a:latin typeface="+mn-ea"/>
                <a:ea typeface="+mn-ea"/>
              </a:endParaRPr>
            </a:p>
          </p:txBody>
        </p:sp>
      </p:grpSp>
      <p:grpSp>
        <p:nvGrpSpPr>
          <p:cNvPr id="10255" name="组合 57"/>
          <p:cNvGrpSpPr/>
          <p:nvPr/>
        </p:nvGrpSpPr>
        <p:grpSpPr bwMode="auto">
          <a:xfrm>
            <a:off x="6127750" y="4195763"/>
            <a:ext cx="1106488" cy="1114425"/>
            <a:chOff x="3254772" y="2872916"/>
            <a:chExt cx="936104" cy="936104"/>
          </a:xfrm>
        </p:grpSpPr>
        <p:sp>
          <p:nvSpPr>
            <p:cNvPr id="59" name="椭圆 58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469659" y="3187618"/>
              <a:ext cx="580196" cy="2973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00" dirty="0">
                  <a:solidFill>
                    <a:schemeClr val="bg1"/>
                  </a:solidFill>
                  <a:latin typeface="+mn-ea"/>
                  <a:ea typeface="+mn-ea"/>
                </a:rPr>
                <a:t>标题</a:t>
              </a:r>
              <a:r>
                <a:rPr lang="en-US" altLang="zh-CN" sz="1700" dirty="0">
                  <a:solidFill>
                    <a:schemeClr val="bg1"/>
                  </a:solidFill>
                  <a:latin typeface="+mn-ea"/>
                  <a:ea typeface="+mn-ea"/>
                </a:rPr>
                <a:t> </a:t>
              </a:r>
              <a:endParaRPr lang="zh-CN" altLang="en-US" sz="17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0256" name="组合 60"/>
          <p:cNvGrpSpPr/>
          <p:nvPr/>
        </p:nvGrpSpPr>
        <p:grpSpPr bwMode="auto">
          <a:xfrm>
            <a:off x="8026400" y="4183063"/>
            <a:ext cx="2346325" cy="1366837"/>
            <a:chOff x="789157" y="3505487"/>
            <a:chExt cx="1985951" cy="1148508"/>
          </a:xfrm>
        </p:grpSpPr>
        <p:sp>
          <p:nvSpPr>
            <p:cNvPr id="62" name="TextBox 35"/>
            <p:cNvSpPr txBox="1"/>
            <p:nvPr/>
          </p:nvSpPr>
          <p:spPr>
            <a:xfrm>
              <a:off x="789157" y="3505487"/>
              <a:ext cx="937885" cy="310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latin typeface="+mn-ea"/>
                  <a:ea typeface="+mn-ea"/>
                </a:rPr>
                <a:t>添加标题</a:t>
              </a:r>
              <a:endParaRPr lang="zh-CN" altLang="en-US" dirty="0">
                <a:latin typeface="+mn-ea"/>
                <a:ea typeface="+mn-ea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812000" y="3800284"/>
              <a:ext cx="1963108" cy="85371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ts val="237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0257" name="组合 63"/>
          <p:cNvGrpSpPr/>
          <p:nvPr/>
        </p:nvGrpSpPr>
        <p:grpSpPr bwMode="auto">
          <a:xfrm>
            <a:off x="2919413" y="4194175"/>
            <a:ext cx="2319337" cy="1355725"/>
            <a:chOff x="812496" y="3514973"/>
            <a:chExt cx="1962612" cy="1139022"/>
          </a:xfrm>
        </p:grpSpPr>
        <p:sp>
          <p:nvSpPr>
            <p:cNvPr id="65" name="TextBox 38"/>
            <p:cNvSpPr txBox="1"/>
            <p:nvPr/>
          </p:nvSpPr>
          <p:spPr>
            <a:xfrm>
              <a:off x="864886" y="3514973"/>
              <a:ext cx="937648" cy="31076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latin typeface="+mn-ea"/>
                  <a:ea typeface="+mn-ea"/>
                </a:rPr>
                <a:t>添加标题</a:t>
              </a:r>
              <a:endParaRPr lang="zh-CN" altLang="en-US" dirty="0">
                <a:latin typeface="+mn-ea"/>
                <a:ea typeface="+mn-ea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12496" y="3800395"/>
              <a:ext cx="1962612" cy="8536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ts val="237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只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保留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1.2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学情分析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AutoShape 4"/>
          <p:cNvSpPr>
            <a:spLocks noChangeArrowheads="1"/>
          </p:cNvSpPr>
          <p:nvPr/>
        </p:nvSpPr>
        <p:spPr bwMode="auto">
          <a:xfrm>
            <a:off x="2647950" y="2063750"/>
            <a:ext cx="2501900" cy="858838"/>
          </a:xfrm>
          <a:prstGeom prst="downArrowCallout">
            <a:avLst>
              <a:gd name="adj1" fmla="val 72692"/>
              <a:gd name="adj2" fmla="val 36346"/>
              <a:gd name="adj3" fmla="val 14028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540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9" name="AutoShape 7"/>
          <p:cNvSpPr>
            <a:spLocks noChangeArrowheads="1"/>
          </p:cNvSpPr>
          <p:nvPr/>
        </p:nvSpPr>
        <p:spPr bwMode="auto">
          <a:xfrm>
            <a:off x="5849938" y="2063750"/>
            <a:ext cx="2503487" cy="858838"/>
          </a:xfrm>
          <a:prstGeom prst="downArrowCallout">
            <a:avLst>
              <a:gd name="adj1" fmla="val 72692"/>
              <a:gd name="adj2" fmla="val 36346"/>
              <a:gd name="adj3" fmla="val 14060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540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0" name="AutoShape 10"/>
          <p:cNvSpPr>
            <a:spLocks noChangeArrowheads="1"/>
          </p:cNvSpPr>
          <p:nvPr/>
        </p:nvSpPr>
        <p:spPr bwMode="auto">
          <a:xfrm>
            <a:off x="9077325" y="2063750"/>
            <a:ext cx="2503488" cy="858838"/>
          </a:xfrm>
          <a:prstGeom prst="downArrowCallout">
            <a:avLst>
              <a:gd name="adj1" fmla="val 72692"/>
              <a:gd name="adj2" fmla="val 36346"/>
              <a:gd name="adj3" fmla="val 14060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540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 rot="10800000">
            <a:off x="2647950" y="3157538"/>
            <a:ext cx="2501900" cy="281463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2" name="Rectangle 18"/>
          <p:cNvSpPr>
            <a:spLocks noChangeArrowheads="1"/>
          </p:cNvSpPr>
          <p:nvPr/>
        </p:nvSpPr>
        <p:spPr bwMode="auto">
          <a:xfrm rot="10800000">
            <a:off x="5849938" y="3157538"/>
            <a:ext cx="2503487" cy="281463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8" name="Rectangle 23"/>
          <p:cNvSpPr>
            <a:spLocks noChangeArrowheads="1"/>
          </p:cNvSpPr>
          <p:nvPr/>
        </p:nvSpPr>
        <p:spPr bwMode="auto">
          <a:xfrm rot="10800000">
            <a:off x="9077325" y="3157538"/>
            <a:ext cx="2503488" cy="281463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12307" name="文本框 83"/>
          <p:cNvSpPr txBox="1">
            <a:spLocks noChangeArrowheads="1"/>
          </p:cNvSpPr>
          <p:nvPr/>
        </p:nvSpPr>
        <p:spPr bwMode="auto">
          <a:xfrm>
            <a:off x="3225800" y="22098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308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</a:rPr>
              <a:t>学习状况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2308" name="文本框 83"/>
          <p:cNvSpPr txBox="1">
            <a:spLocks noChangeArrowheads="1"/>
          </p:cNvSpPr>
          <p:nvPr/>
        </p:nvSpPr>
        <p:spPr bwMode="auto">
          <a:xfrm>
            <a:off x="6437313" y="2209800"/>
            <a:ext cx="14144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308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</a:rPr>
              <a:t>学生情况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2309" name="文本框 83"/>
          <p:cNvSpPr txBox="1">
            <a:spLocks noChangeArrowheads="1"/>
          </p:cNvSpPr>
          <p:nvPr/>
        </p:nvSpPr>
        <p:spPr bwMode="auto">
          <a:xfrm>
            <a:off x="9612313" y="22098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308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51308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51308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</a:rPr>
              <a:t>解决对策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2" name="矩形 13"/>
          <p:cNvSpPr>
            <a:spLocks noChangeArrowheads="1"/>
          </p:cNvSpPr>
          <p:nvPr/>
        </p:nvSpPr>
        <p:spPr bwMode="auto">
          <a:xfrm>
            <a:off x="2697163" y="3300413"/>
            <a:ext cx="239712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68453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文字您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的内容打在这里，或者通过复制您的文本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后，在此框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中选择粘贴，并选择只保留文字您的内容打在这里，或者通过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复制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53" name="矩形 13"/>
          <p:cNvSpPr>
            <a:spLocks noChangeArrowheads="1"/>
          </p:cNvSpPr>
          <p:nvPr/>
        </p:nvSpPr>
        <p:spPr bwMode="auto">
          <a:xfrm>
            <a:off x="5918200" y="3300413"/>
            <a:ext cx="2395538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68453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文字您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的内容打在这里，或者通过复制您的文本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后，在此框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中选择粘贴，并选择只保留文字您的内容打在这里，或者通过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复制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54" name="矩形 13"/>
          <p:cNvSpPr>
            <a:spLocks noChangeArrowheads="1"/>
          </p:cNvSpPr>
          <p:nvPr/>
        </p:nvSpPr>
        <p:spPr bwMode="auto">
          <a:xfrm>
            <a:off x="9131300" y="3300413"/>
            <a:ext cx="2395538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68453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文字您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的内容打在这里，或者通过复制您的文本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后，在此框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中选择粘贴，并选择只保留文字您的内容打在这里，或者通过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复制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1.3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教学目标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7" name="椭圆 46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Oval 3"/>
          <p:cNvSpPr>
            <a:spLocks noChangeArrowheads="1"/>
          </p:cNvSpPr>
          <p:nvPr/>
        </p:nvSpPr>
        <p:spPr bwMode="auto">
          <a:xfrm rot="3600000">
            <a:off x="7125494" y="1613694"/>
            <a:ext cx="3311525" cy="3309937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2" name="Oval 4"/>
          <p:cNvSpPr>
            <a:spLocks noChangeArrowheads="1"/>
          </p:cNvSpPr>
          <p:nvPr/>
        </p:nvSpPr>
        <p:spPr bwMode="auto">
          <a:xfrm rot="3600000">
            <a:off x="3798094" y="1613694"/>
            <a:ext cx="3311525" cy="3309937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3" name="Line 5"/>
          <p:cNvSpPr>
            <a:spLocks noChangeShapeType="1"/>
          </p:cNvSpPr>
          <p:nvPr/>
        </p:nvSpPr>
        <p:spPr bwMode="auto">
          <a:xfrm>
            <a:off x="4414838" y="3270250"/>
            <a:ext cx="18415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4" name="Line 6"/>
          <p:cNvSpPr>
            <a:spLocks noChangeShapeType="1"/>
          </p:cNvSpPr>
          <p:nvPr/>
        </p:nvSpPr>
        <p:spPr bwMode="auto">
          <a:xfrm>
            <a:off x="7986713" y="3270250"/>
            <a:ext cx="1841500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5" name="Rectangle 7"/>
          <p:cNvSpPr>
            <a:spLocks noChangeArrowheads="1"/>
          </p:cNvSpPr>
          <p:nvPr/>
        </p:nvSpPr>
        <p:spPr bwMode="auto">
          <a:xfrm>
            <a:off x="4160838" y="2441575"/>
            <a:ext cx="236696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4160838" y="3270250"/>
            <a:ext cx="2366962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sp>
        <p:nvSpPr>
          <p:cNvPr id="52" name="Rectangle 9"/>
          <p:cNvSpPr>
            <a:spLocks noChangeArrowheads="1"/>
          </p:cNvSpPr>
          <p:nvPr/>
        </p:nvSpPr>
        <p:spPr bwMode="auto">
          <a:xfrm>
            <a:off x="7662863" y="2441575"/>
            <a:ext cx="236696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7662863" y="3270250"/>
            <a:ext cx="2366962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grpSp>
        <p:nvGrpSpPr>
          <p:cNvPr id="14357" name="Group 14"/>
          <p:cNvGrpSpPr/>
          <p:nvPr/>
        </p:nvGrpSpPr>
        <p:grpSpPr bwMode="auto">
          <a:xfrm>
            <a:off x="3089275" y="2620963"/>
            <a:ext cx="1292225" cy="1266825"/>
            <a:chOff x="0" y="0"/>
            <a:chExt cx="1042" cy="1019"/>
          </a:xfrm>
        </p:grpSpPr>
        <p:pic>
          <p:nvPicPr>
            <p:cNvPr id="14368" name="Picture 15" descr="circuler_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4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Oval 16"/>
            <p:cNvSpPr>
              <a:spLocks noChangeArrowheads="1"/>
            </p:cNvSpPr>
            <p:nvPr/>
          </p:nvSpPr>
          <p:spPr bwMode="auto">
            <a:xfrm>
              <a:off x="0" y="0"/>
              <a:ext cx="1036" cy="101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1"/>
            </a:gra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+mn-ea"/>
                <a:ea typeface="+mn-ea"/>
              </a:endParaRPr>
            </a:p>
          </p:txBody>
        </p:sp>
      </p:grpSp>
      <p:sp>
        <p:nvSpPr>
          <p:cNvPr id="57" name="Rectangle 18"/>
          <p:cNvSpPr>
            <a:spLocks noChangeArrowheads="1"/>
          </p:cNvSpPr>
          <p:nvPr/>
        </p:nvSpPr>
        <p:spPr bwMode="auto">
          <a:xfrm>
            <a:off x="310832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知识目标</a:t>
            </a:r>
            <a:endParaRPr lang="zh-CN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4359" name="Group 20"/>
          <p:cNvGrpSpPr/>
          <p:nvPr/>
        </p:nvGrpSpPr>
        <p:grpSpPr bwMode="auto">
          <a:xfrm>
            <a:off x="9867900" y="2620963"/>
            <a:ext cx="1290638" cy="1266825"/>
            <a:chOff x="0" y="0"/>
            <a:chExt cx="1042" cy="1019"/>
          </a:xfrm>
        </p:grpSpPr>
        <p:pic>
          <p:nvPicPr>
            <p:cNvPr id="14366" name="Picture 21" descr="circuler_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4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Oval 22"/>
            <p:cNvSpPr>
              <a:spLocks noChangeArrowheads="1"/>
            </p:cNvSpPr>
            <p:nvPr/>
          </p:nvSpPr>
          <p:spPr bwMode="auto">
            <a:xfrm>
              <a:off x="0" y="0"/>
              <a:ext cx="1036" cy="101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1"/>
            </a:gra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24"/>
          <p:cNvSpPr>
            <a:spLocks noChangeArrowheads="1"/>
          </p:cNvSpPr>
          <p:nvPr/>
        </p:nvSpPr>
        <p:spPr bwMode="auto">
          <a:xfrm>
            <a:off x="989647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情感目标</a:t>
            </a:r>
            <a:endParaRPr lang="zh-CN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4361" name="Group 26"/>
          <p:cNvGrpSpPr/>
          <p:nvPr/>
        </p:nvGrpSpPr>
        <p:grpSpPr bwMode="auto">
          <a:xfrm>
            <a:off x="6389688" y="2495550"/>
            <a:ext cx="1552575" cy="1517650"/>
            <a:chOff x="0" y="0"/>
            <a:chExt cx="1042" cy="1019"/>
          </a:xfrm>
        </p:grpSpPr>
        <p:pic>
          <p:nvPicPr>
            <p:cNvPr id="14364" name="Picture 27" descr="circuler_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4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Oval 28"/>
            <p:cNvSpPr>
              <a:spLocks noChangeArrowheads="1"/>
            </p:cNvSpPr>
            <p:nvPr/>
          </p:nvSpPr>
          <p:spPr bwMode="auto">
            <a:xfrm>
              <a:off x="0" y="0"/>
              <a:ext cx="1035" cy="101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1"/>
            </a:gra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+mn-ea"/>
                <a:ea typeface="+mn-ea"/>
              </a:endParaRPr>
            </a:p>
          </p:txBody>
        </p:sp>
      </p:grpSp>
      <p:sp>
        <p:nvSpPr>
          <p:cNvPr id="65" name="Rectangle 30"/>
          <p:cNvSpPr>
            <a:spLocks noChangeArrowheads="1"/>
          </p:cNvSpPr>
          <p:nvPr/>
        </p:nvSpPr>
        <p:spPr bwMode="auto">
          <a:xfrm>
            <a:off x="655002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能力目标</a:t>
            </a:r>
            <a:endParaRPr lang="zh-CN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66" name="Rectangle 9"/>
          <p:cNvSpPr/>
          <p:nvPr/>
        </p:nvSpPr>
        <p:spPr>
          <a:xfrm>
            <a:off x="2471738" y="5465763"/>
            <a:ext cx="9018587" cy="7397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0D0D0D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</a:t>
            </a:r>
            <a:endParaRPr lang="id-ID" altLang="zh-CN" sz="1400">
              <a:solidFill>
                <a:srgbClr val="0D0D0D"/>
              </a:solidFill>
              <a:latin typeface="微软雅黑 Light" panose="020B0502040204020203" pitchFamily="34" charset="-122"/>
              <a:ea typeface="Open Sans Light"/>
              <a:cs typeface="Open Sans Light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1.4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教学重点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4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6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7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8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68" name="椭圆 67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69" name="直接连接符 68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Oval 5"/>
          <p:cNvSpPr>
            <a:spLocks noChangeArrowheads="1"/>
          </p:cNvSpPr>
          <p:nvPr/>
        </p:nvSpPr>
        <p:spPr bwMode="auto">
          <a:xfrm>
            <a:off x="6105525" y="2660650"/>
            <a:ext cx="1931988" cy="1917700"/>
          </a:xfrm>
          <a:prstGeom prst="ellipse">
            <a:avLst/>
          </a:prstGeom>
          <a:solidFill>
            <a:schemeClr val="accent1"/>
          </a:solidFill>
          <a:ln w="19050" cap="rnd">
            <a:solidFill>
              <a:srgbClr val="808080"/>
            </a:solidFill>
            <a:prstDash val="sysDot"/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+mn-ea"/>
                <a:ea typeface="+mn-ea"/>
              </a:rPr>
              <a:t>点击此处</a:t>
            </a:r>
            <a:endParaRPr lang="en-US" altLang="zh-CN" sz="28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zh-CN" sz="2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6398" name="未知"/>
          <p:cNvSpPr/>
          <p:nvPr/>
        </p:nvSpPr>
        <p:spPr bwMode="auto">
          <a:xfrm rot="5400000">
            <a:off x="4665663" y="2290763"/>
            <a:ext cx="3646487" cy="2300287"/>
          </a:xfrm>
          <a:custGeom>
            <a:avLst/>
            <a:gdLst>
              <a:gd name="T0" fmla="*/ 286886 w 2848"/>
              <a:gd name="T1" fmla="*/ 620240 h 1795"/>
              <a:gd name="T2" fmla="*/ 295851 w 2848"/>
              <a:gd name="T3" fmla="*/ 752233 h 1795"/>
              <a:gd name="T4" fmla="*/ 315062 w 2848"/>
              <a:gd name="T5" fmla="*/ 880382 h 1795"/>
              <a:gd name="T6" fmla="*/ 341958 w 2848"/>
              <a:gd name="T7" fmla="*/ 1005968 h 1795"/>
              <a:gd name="T8" fmla="*/ 377818 w 2848"/>
              <a:gd name="T9" fmla="*/ 1128990 h 1795"/>
              <a:gd name="T10" fmla="*/ 421363 w 2848"/>
              <a:gd name="T11" fmla="*/ 1246887 h 1795"/>
              <a:gd name="T12" fmla="*/ 475154 w 2848"/>
              <a:gd name="T13" fmla="*/ 1360940 h 1795"/>
              <a:gd name="T14" fmla="*/ 536630 w 2848"/>
              <a:gd name="T15" fmla="*/ 1469866 h 1795"/>
              <a:gd name="T16" fmla="*/ 604509 w 2848"/>
              <a:gd name="T17" fmla="*/ 1573667 h 1795"/>
              <a:gd name="T18" fmla="*/ 680073 w 2848"/>
              <a:gd name="T19" fmla="*/ 1672341 h 1795"/>
              <a:gd name="T20" fmla="*/ 762040 w 2848"/>
              <a:gd name="T21" fmla="*/ 1764608 h 1795"/>
              <a:gd name="T22" fmla="*/ 851692 w 2848"/>
              <a:gd name="T23" fmla="*/ 1851749 h 1795"/>
              <a:gd name="T24" fmla="*/ 946467 w 2848"/>
              <a:gd name="T25" fmla="*/ 1932483 h 1795"/>
              <a:gd name="T26" fmla="*/ 1046364 w 2848"/>
              <a:gd name="T27" fmla="*/ 2005528 h 1795"/>
              <a:gd name="T28" fmla="*/ 1152666 w 2848"/>
              <a:gd name="T29" fmla="*/ 2072165 h 1795"/>
              <a:gd name="T30" fmla="*/ 1262809 w 2848"/>
              <a:gd name="T31" fmla="*/ 2129832 h 1795"/>
              <a:gd name="T32" fmla="*/ 1378076 w 2848"/>
              <a:gd name="T33" fmla="*/ 2181092 h 1795"/>
              <a:gd name="T34" fmla="*/ 1497185 w 2848"/>
              <a:gd name="T35" fmla="*/ 2222099 h 1795"/>
              <a:gd name="T36" fmla="*/ 1621417 w 2848"/>
              <a:gd name="T37" fmla="*/ 2256699 h 1795"/>
              <a:gd name="T38" fmla="*/ 1748210 w 2848"/>
              <a:gd name="T39" fmla="*/ 2281048 h 1795"/>
              <a:gd name="T40" fmla="*/ 1878845 w 2848"/>
              <a:gd name="T41" fmla="*/ 2293863 h 1795"/>
              <a:gd name="T42" fmla="*/ 2009481 w 2848"/>
              <a:gd name="T43" fmla="*/ 2300270 h 1795"/>
              <a:gd name="T44" fmla="*/ 2151643 w 2848"/>
              <a:gd name="T45" fmla="*/ 2293863 h 1795"/>
              <a:gd name="T46" fmla="*/ 2359123 w 2848"/>
              <a:gd name="T47" fmla="*/ 2264388 h 1795"/>
              <a:gd name="T48" fmla="*/ 2557637 w 2848"/>
              <a:gd name="T49" fmla="*/ 2210566 h 1795"/>
              <a:gd name="T50" fmla="*/ 2744625 w 2848"/>
              <a:gd name="T51" fmla="*/ 2134958 h 1795"/>
              <a:gd name="T52" fmla="*/ 2921368 w 2848"/>
              <a:gd name="T53" fmla="*/ 2040128 h 1795"/>
              <a:gd name="T54" fmla="*/ 3084021 w 2848"/>
              <a:gd name="T55" fmla="*/ 1923513 h 1795"/>
              <a:gd name="T56" fmla="*/ 3233868 w 2848"/>
              <a:gd name="T57" fmla="*/ 1790238 h 1795"/>
              <a:gd name="T58" fmla="*/ 3364504 w 2848"/>
              <a:gd name="T59" fmla="*/ 1640304 h 1795"/>
              <a:gd name="T60" fmla="*/ 3478489 w 2848"/>
              <a:gd name="T61" fmla="*/ 1477555 h 1795"/>
              <a:gd name="T62" fmla="*/ 3573264 w 2848"/>
              <a:gd name="T63" fmla="*/ 1300710 h 1795"/>
              <a:gd name="T64" fmla="*/ 3647547 w 2848"/>
              <a:gd name="T65" fmla="*/ 1111050 h 1795"/>
              <a:gd name="T66" fmla="*/ 3484893 w 2848"/>
              <a:gd name="T67" fmla="*/ 1273799 h 1795"/>
              <a:gd name="T68" fmla="*/ 3446471 w 2848"/>
              <a:gd name="T69" fmla="*/ 1285332 h 1795"/>
              <a:gd name="T70" fmla="*/ 3420856 w 2848"/>
              <a:gd name="T71" fmla="*/ 1280206 h 1795"/>
              <a:gd name="T72" fmla="*/ 3092987 w 2848"/>
              <a:gd name="T73" fmla="*/ 959834 h 1795"/>
              <a:gd name="T74" fmla="*/ 3060968 w 2848"/>
              <a:gd name="T75" fmla="*/ 1041849 h 1795"/>
              <a:gd name="T76" fmla="*/ 3000773 w 2848"/>
              <a:gd name="T77" fmla="*/ 1159746 h 1795"/>
              <a:gd name="T78" fmla="*/ 2927771 w 2848"/>
              <a:gd name="T79" fmla="*/ 1268673 h 1795"/>
              <a:gd name="T80" fmla="*/ 2843242 w 2848"/>
              <a:gd name="T81" fmla="*/ 1366066 h 1795"/>
              <a:gd name="T82" fmla="*/ 2748468 w 2848"/>
              <a:gd name="T83" fmla="*/ 1455770 h 1795"/>
              <a:gd name="T84" fmla="*/ 2643447 w 2848"/>
              <a:gd name="T85" fmla="*/ 1535222 h 1795"/>
              <a:gd name="T86" fmla="*/ 2530742 w 2848"/>
              <a:gd name="T87" fmla="*/ 1600578 h 1795"/>
              <a:gd name="T88" fmla="*/ 2410352 w 2848"/>
              <a:gd name="T89" fmla="*/ 1654400 h 1795"/>
              <a:gd name="T90" fmla="*/ 2282278 w 2848"/>
              <a:gd name="T91" fmla="*/ 1691563 h 1795"/>
              <a:gd name="T92" fmla="*/ 2149081 w 2848"/>
              <a:gd name="T93" fmla="*/ 1715912 h 1795"/>
              <a:gd name="T94" fmla="*/ 2009481 w 2848"/>
              <a:gd name="T95" fmla="*/ 1724882 h 1795"/>
              <a:gd name="T96" fmla="*/ 1892933 w 2848"/>
              <a:gd name="T97" fmla="*/ 1719756 h 1795"/>
              <a:gd name="T98" fmla="*/ 1722595 w 2848"/>
              <a:gd name="T99" fmla="*/ 1689000 h 1795"/>
              <a:gd name="T100" fmla="*/ 1563783 w 2848"/>
              <a:gd name="T101" fmla="*/ 1633897 h 1795"/>
              <a:gd name="T102" fmla="*/ 1413937 w 2848"/>
              <a:gd name="T103" fmla="*/ 1558289 h 1795"/>
              <a:gd name="T104" fmla="*/ 1279459 w 2848"/>
              <a:gd name="T105" fmla="*/ 1462177 h 1795"/>
              <a:gd name="T106" fmla="*/ 1160350 w 2848"/>
              <a:gd name="T107" fmla="*/ 1348125 h 1795"/>
              <a:gd name="T108" fmla="*/ 1056610 w 2848"/>
              <a:gd name="T109" fmla="*/ 1218695 h 1795"/>
              <a:gd name="T110" fmla="*/ 973362 w 2848"/>
              <a:gd name="T111" fmla="*/ 1075168 h 1795"/>
              <a:gd name="T112" fmla="*/ 913167 w 2848"/>
              <a:gd name="T113" fmla="*/ 917545 h 1795"/>
              <a:gd name="T114" fmla="*/ 874745 w 2848"/>
              <a:gd name="T115" fmla="*/ 750952 h 1795"/>
              <a:gd name="T116" fmla="*/ 861938 w 2848"/>
              <a:gd name="T117" fmla="*/ 575388 h 1795"/>
              <a:gd name="T118" fmla="*/ 0 w 2848"/>
              <a:gd name="T119" fmla="*/ 575388 h 179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848"/>
              <a:gd name="T181" fmla="*/ 0 h 1795"/>
              <a:gd name="T182" fmla="*/ 2848 w 2848"/>
              <a:gd name="T183" fmla="*/ 1795 h 179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848" h="1795">
                <a:moveTo>
                  <a:pt x="224" y="449"/>
                </a:moveTo>
                <a:lnTo>
                  <a:pt x="224" y="449"/>
                </a:lnTo>
                <a:lnTo>
                  <a:pt x="224" y="484"/>
                </a:lnTo>
                <a:lnTo>
                  <a:pt x="226" y="519"/>
                </a:lnTo>
                <a:lnTo>
                  <a:pt x="228" y="553"/>
                </a:lnTo>
                <a:lnTo>
                  <a:pt x="231" y="587"/>
                </a:lnTo>
                <a:lnTo>
                  <a:pt x="235" y="620"/>
                </a:lnTo>
                <a:lnTo>
                  <a:pt x="240" y="654"/>
                </a:lnTo>
                <a:lnTo>
                  <a:pt x="246" y="687"/>
                </a:lnTo>
                <a:lnTo>
                  <a:pt x="252" y="720"/>
                </a:lnTo>
                <a:lnTo>
                  <a:pt x="259" y="754"/>
                </a:lnTo>
                <a:lnTo>
                  <a:pt x="267" y="785"/>
                </a:lnTo>
                <a:lnTo>
                  <a:pt x="275" y="817"/>
                </a:lnTo>
                <a:lnTo>
                  <a:pt x="285" y="849"/>
                </a:lnTo>
                <a:lnTo>
                  <a:pt x="295" y="881"/>
                </a:lnTo>
                <a:lnTo>
                  <a:pt x="306" y="912"/>
                </a:lnTo>
                <a:lnTo>
                  <a:pt x="318" y="942"/>
                </a:lnTo>
                <a:lnTo>
                  <a:pt x="329" y="973"/>
                </a:lnTo>
                <a:lnTo>
                  <a:pt x="342" y="1003"/>
                </a:lnTo>
                <a:lnTo>
                  <a:pt x="357" y="1032"/>
                </a:lnTo>
                <a:lnTo>
                  <a:pt x="371" y="1062"/>
                </a:lnTo>
                <a:lnTo>
                  <a:pt x="386" y="1090"/>
                </a:lnTo>
                <a:lnTo>
                  <a:pt x="403" y="1118"/>
                </a:lnTo>
                <a:lnTo>
                  <a:pt x="419" y="1147"/>
                </a:lnTo>
                <a:lnTo>
                  <a:pt x="436" y="1174"/>
                </a:lnTo>
                <a:lnTo>
                  <a:pt x="453" y="1201"/>
                </a:lnTo>
                <a:lnTo>
                  <a:pt x="472" y="1228"/>
                </a:lnTo>
                <a:lnTo>
                  <a:pt x="491" y="1254"/>
                </a:lnTo>
                <a:lnTo>
                  <a:pt x="511" y="1280"/>
                </a:lnTo>
                <a:lnTo>
                  <a:pt x="531" y="1305"/>
                </a:lnTo>
                <a:lnTo>
                  <a:pt x="553" y="1330"/>
                </a:lnTo>
                <a:lnTo>
                  <a:pt x="574" y="1353"/>
                </a:lnTo>
                <a:lnTo>
                  <a:pt x="595" y="1377"/>
                </a:lnTo>
                <a:lnTo>
                  <a:pt x="618" y="1401"/>
                </a:lnTo>
                <a:lnTo>
                  <a:pt x="641" y="1423"/>
                </a:lnTo>
                <a:lnTo>
                  <a:pt x="665" y="1445"/>
                </a:lnTo>
                <a:lnTo>
                  <a:pt x="690" y="1467"/>
                </a:lnTo>
                <a:lnTo>
                  <a:pt x="713" y="1487"/>
                </a:lnTo>
                <a:lnTo>
                  <a:pt x="739" y="1508"/>
                </a:lnTo>
                <a:lnTo>
                  <a:pt x="764" y="1527"/>
                </a:lnTo>
                <a:lnTo>
                  <a:pt x="791" y="1546"/>
                </a:lnTo>
                <a:lnTo>
                  <a:pt x="817" y="1565"/>
                </a:lnTo>
                <a:lnTo>
                  <a:pt x="844" y="1582"/>
                </a:lnTo>
                <a:lnTo>
                  <a:pt x="872" y="1600"/>
                </a:lnTo>
                <a:lnTo>
                  <a:pt x="900" y="1617"/>
                </a:lnTo>
                <a:lnTo>
                  <a:pt x="928" y="1632"/>
                </a:lnTo>
                <a:lnTo>
                  <a:pt x="957" y="1647"/>
                </a:lnTo>
                <a:lnTo>
                  <a:pt x="986" y="1662"/>
                </a:lnTo>
                <a:lnTo>
                  <a:pt x="1016" y="1676"/>
                </a:lnTo>
                <a:lnTo>
                  <a:pt x="1046" y="1689"/>
                </a:lnTo>
                <a:lnTo>
                  <a:pt x="1076" y="1702"/>
                </a:lnTo>
                <a:lnTo>
                  <a:pt x="1106" y="1714"/>
                </a:lnTo>
                <a:lnTo>
                  <a:pt x="1138" y="1724"/>
                </a:lnTo>
                <a:lnTo>
                  <a:pt x="1169" y="1734"/>
                </a:lnTo>
                <a:lnTo>
                  <a:pt x="1201" y="1743"/>
                </a:lnTo>
                <a:lnTo>
                  <a:pt x="1233" y="1752"/>
                </a:lnTo>
                <a:lnTo>
                  <a:pt x="1266" y="1761"/>
                </a:lnTo>
                <a:lnTo>
                  <a:pt x="1299" y="1768"/>
                </a:lnTo>
                <a:lnTo>
                  <a:pt x="1332" y="1774"/>
                </a:lnTo>
                <a:lnTo>
                  <a:pt x="1365" y="1780"/>
                </a:lnTo>
                <a:lnTo>
                  <a:pt x="1398" y="1784"/>
                </a:lnTo>
                <a:lnTo>
                  <a:pt x="1432" y="1788"/>
                </a:lnTo>
                <a:lnTo>
                  <a:pt x="1467" y="1790"/>
                </a:lnTo>
                <a:lnTo>
                  <a:pt x="1501" y="1793"/>
                </a:lnTo>
                <a:lnTo>
                  <a:pt x="1535" y="1794"/>
                </a:lnTo>
                <a:lnTo>
                  <a:pt x="1569" y="1795"/>
                </a:lnTo>
                <a:lnTo>
                  <a:pt x="1625" y="1794"/>
                </a:lnTo>
                <a:lnTo>
                  <a:pt x="1680" y="1790"/>
                </a:lnTo>
                <a:lnTo>
                  <a:pt x="1735" y="1784"/>
                </a:lnTo>
                <a:lnTo>
                  <a:pt x="1789" y="1777"/>
                </a:lnTo>
                <a:lnTo>
                  <a:pt x="1842" y="1767"/>
                </a:lnTo>
                <a:lnTo>
                  <a:pt x="1894" y="1755"/>
                </a:lnTo>
                <a:lnTo>
                  <a:pt x="1946" y="1742"/>
                </a:lnTo>
                <a:lnTo>
                  <a:pt x="1997" y="1725"/>
                </a:lnTo>
                <a:lnTo>
                  <a:pt x="2046" y="1708"/>
                </a:lnTo>
                <a:lnTo>
                  <a:pt x="2096" y="1688"/>
                </a:lnTo>
                <a:lnTo>
                  <a:pt x="2143" y="1666"/>
                </a:lnTo>
                <a:lnTo>
                  <a:pt x="2191" y="1643"/>
                </a:lnTo>
                <a:lnTo>
                  <a:pt x="2237" y="1618"/>
                </a:lnTo>
                <a:lnTo>
                  <a:pt x="2281" y="1592"/>
                </a:lnTo>
                <a:lnTo>
                  <a:pt x="2325" y="1562"/>
                </a:lnTo>
                <a:lnTo>
                  <a:pt x="2368" y="1533"/>
                </a:lnTo>
                <a:lnTo>
                  <a:pt x="2408" y="1501"/>
                </a:lnTo>
                <a:lnTo>
                  <a:pt x="2448" y="1468"/>
                </a:lnTo>
                <a:lnTo>
                  <a:pt x="2487" y="1434"/>
                </a:lnTo>
                <a:lnTo>
                  <a:pt x="2525" y="1397"/>
                </a:lnTo>
                <a:lnTo>
                  <a:pt x="2560" y="1359"/>
                </a:lnTo>
                <a:lnTo>
                  <a:pt x="2594" y="1322"/>
                </a:lnTo>
                <a:lnTo>
                  <a:pt x="2627" y="1280"/>
                </a:lnTo>
                <a:lnTo>
                  <a:pt x="2658" y="1239"/>
                </a:lnTo>
                <a:lnTo>
                  <a:pt x="2689" y="1196"/>
                </a:lnTo>
                <a:lnTo>
                  <a:pt x="2716" y="1153"/>
                </a:lnTo>
                <a:lnTo>
                  <a:pt x="2743" y="1108"/>
                </a:lnTo>
                <a:lnTo>
                  <a:pt x="2768" y="1062"/>
                </a:lnTo>
                <a:lnTo>
                  <a:pt x="2790" y="1015"/>
                </a:lnTo>
                <a:lnTo>
                  <a:pt x="2812" y="966"/>
                </a:lnTo>
                <a:lnTo>
                  <a:pt x="2832" y="918"/>
                </a:lnTo>
                <a:lnTo>
                  <a:pt x="2848" y="867"/>
                </a:lnTo>
                <a:lnTo>
                  <a:pt x="2728" y="987"/>
                </a:lnTo>
                <a:lnTo>
                  <a:pt x="2721" y="994"/>
                </a:lnTo>
                <a:lnTo>
                  <a:pt x="2711" y="999"/>
                </a:lnTo>
                <a:lnTo>
                  <a:pt x="2702" y="1002"/>
                </a:lnTo>
                <a:lnTo>
                  <a:pt x="2691" y="1003"/>
                </a:lnTo>
                <a:lnTo>
                  <a:pt x="2681" y="1002"/>
                </a:lnTo>
                <a:lnTo>
                  <a:pt x="2671" y="999"/>
                </a:lnTo>
                <a:lnTo>
                  <a:pt x="2662" y="994"/>
                </a:lnTo>
                <a:lnTo>
                  <a:pt x="2653" y="987"/>
                </a:lnTo>
                <a:lnTo>
                  <a:pt x="2415" y="749"/>
                </a:lnTo>
                <a:lnTo>
                  <a:pt x="2403" y="782"/>
                </a:lnTo>
                <a:lnTo>
                  <a:pt x="2390" y="813"/>
                </a:lnTo>
                <a:lnTo>
                  <a:pt x="2375" y="844"/>
                </a:lnTo>
                <a:lnTo>
                  <a:pt x="2359" y="875"/>
                </a:lnTo>
                <a:lnTo>
                  <a:pt x="2343" y="905"/>
                </a:lnTo>
                <a:lnTo>
                  <a:pt x="2325" y="933"/>
                </a:lnTo>
                <a:lnTo>
                  <a:pt x="2306" y="961"/>
                </a:lnTo>
                <a:lnTo>
                  <a:pt x="2286" y="990"/>
                </a:lnTo>
                <a:lnTo>
                  <a:pt x="2265" y="1016"/>
                </a:lnTo>
                <a:lnTo>
                  <a:pt x="2243" y="1042"/>
                </a:lnTo>
                <a:lnTo>
                  <a:pt x="2220" y="1066"/>
                </a:lnTo>
                <a:lnTo>
                  <a:pt x="2196" y="1091"/>
                </a:lnTo>
                <a:lnTo>
                  <a:pt x="2172" y="1114"/>
                </a:lnTo>
                <a:lnTo>
                  <a:pt x="2146" y="1136"/>
                </a:lnTo>
                <a:lnTo>
                  <a:pt x="2120" y="1157"/>
                </a:lnTo>
                <a:lnTo>
                  <a:pt x="2093" y="1179"/>
                </a:lnTo>
                <a:lnTo>
                  <a:pt x="2064" y="1198"/>
                </a:lnTo>
                <a:lnTo>
                  <a:pt x="2036" y="1215"/>
                </a:lnTo>
                <a:lnTo>
                  <a:pt x="2006" y="1233"/>
                </a:lnTo>
                <a:lnTo>
                  <a:pt x="1976" y="1249"/>
                </a:lnTo>
                <a:lnTo>
                  <a:pt x="1945" y="1264"/>
                </a:lnTo>
                <a:lnTo>
                  <a:pt x="1914" y="1278"/>
                </a:lnTo>
                <a:lnTo>
                  <a:pt x="1882" y="1291"/>
                </a:lnTo>
                <a:lnTo>
                  <a:pt x="1849" y="1301"/>
                </a:lnTo>
                <a:lnTo>
                  <a:pt x="1816" y="1312"/>
                </a:lnTo>
                <a:lnTo>
                  <a:pt x="1782" y="1320"/>
                </a:lnTo>
                <a:lnTo>
                  <a:pt x="1748" y="1329"/>
                </a:lnTo>
                <a:lnTo>
                  <a:pt x="1713" y="1334"/>
                </a:lnTo>
                <a:lnTo>
                  <a:pt x="1678" y="1339"/>
                </a:lnTo>
                <a:lnTo>
                  <a:pt x="1643" y="1343"/>
                </a:lnTo>
                <a:lnTo>
                  <a:pt x="1606" y="1345"/>
                </a:lnTo>
                <a:lnTo>
                  <a:pt x="1569" y="1346"/>
                </a:lnTo>
                <a:lnTo>
                  <a:pt x="1523" y="1345"/>
                </a:lnTo>
                <a:lnTo>
                  <a:pt x="1478" y="1342"/>
                </a:lnTo>
                <a:lnTo>
                  <a:pt x="1434" y="1336"/>
                </a:lnTo>
                <a:lnTo>
                  <a:pt x="1389" y="1327"/>
                </a:lnTo>
                <a:lnTo>
                  <a:pt x="1345" y="1318"/>
                </a:lnTo>
                <a:lnTo>
                  <a:pt x="1303" y="1306"/>
                </a:lnTo>
                <a:lnTo>
                  <a:pt x="1261" y="1292"/>
                </a:lnTo>
                <a:lnTo>
                  <a:pt x="1221" y="1275"/>
                </a:lnTo>
                <a:lnTo>
                  <a:pt x="1181" y="1258"/>
                </a:lnTo>
                <a:lnTo>
                  <a:pt x="1142" y="1238"/>
                </a:lnTo>
                <a:lnTo>
                  <a:pt x="1104" y="1216"/>
                </a:lnTo>
                <a:lnTo>
                  <a:pt x="1069" y="1193"/>
                </a:lnTo>
                <a:lnTo>
                  <a:pt x="1033" y="1168"/>
                </a:lnTo>
                <a:lnTo>
                  <a:pt x="999" y="1141"/>
                </a:lnTo>
                <a:lnTo>
                  <a:pt x="966" y="1114"/>
                </a:lnTo>
                <a:lnTo>
                  <a:pt x="935" y="1083"/>
                </a:lnTo>
                <a:lnTo>
                  <a:pt x="906" y="1052"/>
                </a:lnTo>
                <a:lnTo>
                  <a:pt x="877" y="1019"/>
                </a:lnTo>
                <a:lnTo>
                  <a:pt x="850" y="986"/>
                </a:lnTo>
                <a:lnTo>
                  <a:pt x="825" y="951"/>
                </a:lnTo>
                <a:lnTo>
                  <a:pt x="803" y="914"/>
                </a:lnTo>
                <a:lnTo>
                  <a:pt x="781" y="876"/>
                </a:lnTo>
                <a:lnTo>
                  <a:pt x="760" y="839"/>
                </a:lnTo>
                <a:lnTo>
                  <a:pt x="743" y="798"/>
                </a:lnTo>
                <a:lnTo>
                  <a:pt x="727" y="757"/>
                </a:lnTo>
                <a:lnTo>
                  <a:pt x="713" y="716"/>
                </a:lnTo>
                <a:lnTo>
                  <a:pt x="700" y="673"/>
                </a:lnTo>
                <a:lnTo>
                  <a:pt x="691" y="630"/>
                </a:lnTo>
                <a:lnTo>
                  <a:pt x="683" y="586"/>
                </a:lnTo>
                <a:lnTo>
                  <a:pt x="677" y="541"/>
                </a:lnTo>
                <a:lnTo>
                  <a:pt x="674" y="495"/>
                </a:lnTo>
                <a:lnTo>
                  <a:pt x="673" y="449"/>
                </a:lnTo>
                <a:lnTo>
                  <a:pt x="897" y="449"/>
                </a:lnTo>
                <a:lnTo>
                  <a:pt x="449" y="0"/>
                </a:lnTo>
                <a:lnTo>
                  <a:pt x="0" y="449"/>
                </a:lnTo>
                <a:lnTo>
                  <a:pt x="224" y="4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9" name="未知"/>
          <p:cNvSpPr>
            <a:spLocks noChangeAspect="1"/>
          </p:cNvSpPr>
          <p:nvPr/>
        </p:nvSpPr>
        <p:spPr bwMode="auto">
          <a:xfrm rot="5400000">
            <a:off x="5814219" y="2664619"/>
            <a:ext cx="3648075" cy="2300287"/>
          </a:xfrm>
          <a:custGeom>
            <a:avLst/>
            <a:gdLst>
              <a:gd name="T0" fmla="*/ 3359381 w 2849"/>
              <a:gd name="T1" fmla="*/ 1680030 h 1794"/>
              <a:gd name="T2" fmla="*/ 3352977 w 2849"/>
              <a:gd name="T3" fmla="*/ 1548037 h 1794"/>
              <a:gd name="T4" fmla="*/ 3333766 w 2849"/>
              <a:gd name="T5" fmla="*/ 1417325 h 1794"/>
              <a:gd name="T6" fmla="*/ 3306870 w 2849"/>
              <a:gd name="T7" fmla="*/ 1291739 h 1794"/>
              <a:gd name="T8" fmla="*/ 3271010 w 2849"/>
              <a:gd name="T9" fmla="*/ 1171279 h 1794"/>
              <a:gd name="T10" fmla="*/ 3224903 w 2849"/>
              <a:gd name="T11" fmla="*/ 1053382 h 1794"/>
              <a:gd name="T12" fmla="*/ 3172393 w 2849"/>
              <a:gd name="T13" fmla="*/ 938049 h 1794"/>
              <a:gd name="T14" fmla="*/ 3112198 w 2849"/>
              <a:gd name="T15" fmla="*/ 829122 h 1794"/>
              <a:gd name="T16" fmla="*/ 3044319 w 2849"/>
              <a:gd name="T17" fmla="*/ 726603 h 1794"/>
              <a:gd name="T18" fmla="*/ 2968755 w 2849"/>
              <a:gd name="T19" fmla="*/ 626647 h 1794"/>
              <a:gd name="T20" fmla="*/ 2885507 w 2849"/>
              <a:gd name="T21" fmla="*/ 534380 h 1794"/>
              <a:gd name="T22" fmla="*/ 2795855 w 2849"/>
              <a:gd name="T23" fmla="*/ 448521 h 1794"/>
              <a:gd name="T24" fmla="*/ 2702361 w 2849"/>
              <a:gd name="T25" fmla="*/ 367787 h 1794"/>
              <a:gd name="T26" fmla="*/ 2601183 w 2849"/>
              <a:gd name="T27" fmla="*/ 293461 h 1794"/>
              <a:gd name="T28" fmla="*/ 2494881 w 2849"/>
              <a:gd name="T29" fmla="*/ 228105 h 1794"/>
              <a:gd name="T30" fmla="*/ 2384738 w 2849"/>
              <a:gd name="T31" fmla="*/ 169156 h 1794"/>
              <a:gd name="T32" fmla="*/ 2269471 w 2849"/>
              <a:gd name="T33" fmla="*/ 119178 h 1794"/>
              <a:gd name="T34" fmla="*/ 2150362 w 2849"/>
              <a:gd name="T35" fmla="*/ 76889 h 1794"/>
              <a:gd name="T36" fmla="*/ 2027411 w 2849"/>
              <a:gd name="T37" fmla="*/ 43571 h 1794"/>
              <a:gd name="T38" fmla="*/ 1900618 w 2849"/>
              <a:gd name="T39" fmla="*/ 19222 h 1794"/>
              <a:gd name="T40" fmla="*/ 1769983 w 2849"/>
              <a:gd name="T41" fmla="*/ 5126 h 1794"/>
              <a:gd name="T42" fmla="*/ 1636786 w 2849"/>
              <a:gd name="T43" fmla="*/ 0 h 1794"/>
              <a:gd name="T44" fmla="*/ 1494623 w 2849"/>
              <a:gd name="T45" fmla="*/ 5126 h 1794"/>
              <a:gd name="T46" fmla="*/ 1289705 w 2849"/>
              <a:gd name="T47" fmla="*/ 34600 h 1794"/>
              <a:gd name="T48" fmla="*/ 1091190 w 2849"/>
              <a:gd name="T49" fmla="*/ 87141 h 1794"/>
              <a:gd name="T50" fmla="*/ 901641 w 2849"/>
              <a:gd name="T51" fmla="*/ 164030 h 1794"/>
              <a:gd name="T52" fmla="*/ 727460 w 2849"/>
              <a:gd name="T53" fmla="*/ 260142 h 1794"/>
              <a:gd name="T54" fmla="*/ 563526 w 2849"/>
              <a:gd name="T55" fmla="*/ 375476 h 1794"/>
              <a:gd name="T56" fmla="*/ 414960 w 2849"/>
              <a:gd name="T57" fmla="*/ 508750 h 1794"/>
              <a:gd name="T58" fmla="*/ 284324 w 2849"/>
              <a:gd name="T59" fmla="*/ 658684 h 1794"/>
              <a:gd name="T60" fmla="*/ 169058 w 2849"/>
              <a:gd name="T61" fmla="*/ 821433 h 1794"/>
              <a:gd name="T62" fmla="*/ 73002 w 2849"/>
              <a:gd name="T63" fmla="*/ 998279 h 1794"/>
              <a:gd name="T64" fmla="*/ 0 w 2849"/>
              <a:gd name="T65" fmla="*/ 1187939 h 1794"/>
              <a:gd name="T66" fmla="*/ 163935 w 2849"/>
              <a:gd name="T67" fmla="*/ 1026471 h 1794"/>
              <a:gd name="T68" fmla="*/ 202357 w 2849"/>
              <a:gd name="T69" fmla="*/ 1013656 h 1794"/>
              <a:gd name="T70" fmla="*/ 227972 w 2849"/>
              <a:gd name="T71" fmla="*/ 1018782 h 1794"/>
              <a:gd name="T72" fmla="*/ 554560 w 2849"/>
              <a:gd name="T73" fmla="*/ 1339154 h 1794"/>
              <a:gd name="T74" fmla="*/ 587860 w 2849"/>
              <a:gd name="T75" fmla="*/ 1257139 h 1794"/>
              <a:gd name="T76" fmla="*/ 648054 w 2849"/>
              <a:gd name="T77" fmla="*/ 1140524 h 1794"/>
              <a:gd name="T78" fmla="*/ 721057 w 2849"/>
              <a:gd name="T79" fmla="*/ 1031597 h 1794"/>
              <a:gd name="T80" fmla="*/ 804305 w 2849"/>
              <a:gd name="T81" fmla="*/ 931641 h 1794"/>
              <a:gd name="T82" fmla="*/ 899079 w 2849"/>
              <a:gd name="T83" fmla="*/ 843219 h 1794"/>
              <a:gd name="T84" fmla="*/ 1004100 w 2849"/>
              <a:gd name="T85" fmla="*/ 763766 h 1794"/>
              <a:gd name="T86" fmla="*/ 1116805 w 2849"/>
              <a:gd name="T87" fmla="*/ 699692 h 1794"/>
              <a:gd name="T88" fmla="*/ 1238475 w 2849"/>
              <a:gd name="T89" fmla="*/ 645870 h 1794"/>
              <a:gd name="T90" fmla="*/ 1365269 w 2849"/>
              <a:gd name="T91" fmla="*/ 606143 h 1794"/>
              <a:gd name="T92" fmla="*/ 1499746 w 2849"/>
              <a:gd name="T93" fmla="*/ 583077 h 1794"/>
              <a:gd name="T94" fmla="*/ 1636786 w 2849"/>
              <a:gd name="T95" fmla="*/ 574106 h 1794"/>
              <a:gd name="T96" fmla="*/ 1755894 w 2849"/>
              <a:gd name="T97" fmla="*/ 579232 h 1794"/>
              <a:gd name="T98" fmla="*/ 1924952 w 2849"/>
              <a:gd name="T99" fmla="*/ 609988 h 1794"/>
              <a:gd name="T100" fmla="*/ 2085045 w 2849"/>
              <a:gd name="T101" fmla="*/ 663810 h 1794"/>
              <a:gd name="T102" fmla="*/ 2233610 w 2849"/>
              <a:gd name="T103" fmla="*/ 739418 h 1794"/>
              <a:gd name="T104" fmla="*/ 2369369 w 2849"/>
              <a:gd name="T105" fmla="*/ 836811 h 1794"/>
              <a:gd name="T106" fmla="*/ 2488478 w 2849"/>
              <a:gd name="T107" fmla="*/ 950863 h 1794"/>
              <a:gd name="T108" fmla="*/ 2589656 w 2849"/>
              <a:gd name="T109" fmla="*/ 1080294 h 1794"/>
              <a:gd name="T110" fmla="*/ 2672904 w 2849"/>
              <a:gd name="T111" fmla="*/ 1225102 h 1794"/>
              <a:gd name="T112" fmla="*/ 2735660 w 2849"/>
              <a:gd name="T113" fmla="*/ 1381443 h 1794"/>
              <a:gd name="T114" fmla="*/ 2772802 w 2849"/>
              <a:gd name="T115" fmla="*/ 1548037 h 1794"/>
              <a:gd name="T116" fmla="*/ 2786890 w 2849"/>
              <a:gd name="T117" fmla="*/ 1723600 h 1794"/>
              <a:gd name="T118" fmla="*/ 3648828 w 2849"/>
              <a:gd name="T119" fmla="*/ 1723600 h 17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849"/>
              <a:gd name="T181" fmla="*/ 0 h 1794"/>
              <a:gd name="T182" fmla="*/ 2849 w 2849"/>
              <a:gd name="T183" fmla="*/ 1794 h 179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849" h="1794">
                <a:moveTo>
                  <a:pt x="2625" y="1345"/>
                </a:moveTo>
                <a:lnTo>
                  <a:pt x="2625" y="1345"/>
                </a:lnTo>
                <a:lnTo>
                  <a:pt x="2623" y="1311"/>
                </a:lnTo>
                <a:lnTo>
                  <a:pt x="2622" y="1276"/>
                </a:lnTo>
                <a:lnTo>
                  <a:pt x="2620" y="1242"/>
                </a:lnTo>
                <a:lnTo>
                  <a:pt x="2618" y="1208"/>
                </a:lnTo>
                <a:lnTo>
                  <a:pt x="2614" y="1174"/>
                </a:lnTo>
                <a:lnTo>
                  <a:pt x="2609" y="1141"/>
                </a:lnTo>
                <a:lnTo>
                  <a:pt x="2603" y="1106"/>
                </a:lnTo>
                <a:lnTo>
                  <a:pt x="2597" y="1075"/>
                </a:lnTo>
                <a:lnTo>
                  <a:pt x="2590" y="1041"/>
                </a:lnTo>
                <a:lnTo>
                  <a:pt x="2582" y="1008"/>
                </a:lnTo>
                <a:lnTo>
                  <a:pt x="2574" y="977"/>
                </a:lnTo>
                <a:lnTo>
                  <a:pt x="2564" y="945"/>
                </a:lnTo>
                <a:lnTo>
                  <a:pt x="2554" y="914"/>
                </a:lnTo>
                <a:lnTo>
                  <a:pt x="2543" y="882"/>
                </a:lnTo>
                <a:lnTo>
                  <a:pt x="2531" y="851"/>
                </a:lnTo>
                <a:lnTo>
                  <a:pt x="2518" y="822"/>
                </a:lnTo>
                <a:lnTo>
                  <a:pt x="2505" y="791"/>
                </a:lnTo>
                <a:lnTo>
                  <a:pt x="2491" y="762"/>
                </a:lnTo>
                <a:lnTo>
                  <a:pt x="2477" y="732"/>
                </a:lnTo>
                <a:lnTo>
                  <a:pt x="2462" y="704"/>
                </a:lnTo>
                <a:lnTo>
                  <a:pt x="2446" y="675"/>
                </a:lnTo>
                <a:lnTo>
                  <a:pt x="2430" y="647"/>
                </a:lnTo>
                <a:lnTo>
                  <a:pt x="2412" y="620"/>
                </a:lnTo>
                <a:lnTo>
                  <a:pt x="2394" y="593"/>
                </a:lnTo>
                <a:lnTo>
                  <a:pt x="2377" y="567"/>
                </a:lnTo>
                <a:lnTo>
                  <a:pt x="2357" y="540"/>
                </a:lnTo>
                <a:lnTo>
                  <a:pt x="2338" y="515"/>
                </a:lnTo>
                <a:lnTo>
                  <a:pt x="2318" y="489"/>
                </a:lnTo>
                <a:lnTo>
                  <a:pt x="2296" y="464"/>
                </a:lnTo>
                <a:lnTo>
                  <a:pt x="2275" y="440"/>
                </a:lnTo>
                <a:lnTo>
                  <a:pt x="2253" y="417"/>
                </a:lnTo>
                <a:lnTo>
                  <a:pt x="2230" y="393"/>
                </a:lnTo>
                <a:lnTo>
                  <a:pt x="2207" y="371"/>
                </a:lnTo>
                <a:lnTo>
                  <a:pt x="2183" y="350"/>
                </a:lnTo>
                <a:lnTo>
                  <a:pt x="2159" y="328"/>
                </a:lnTo>
                <a:lnTo>
                  <a:pt x="2135" y="307"/>
                </a:lnTo>
                <a:lnTo>
                  <a:pt x="2110" y="287"/>
                </a:lnTo>
                <a:lnTo>
                  <a:pt x="2084" y="267"/>
                </a:lnTo>
                <a:lnTo>
                  <a:pt x="2058" y="248"/>
                </a:lnTo>
                <a:lnTo>
                  <a:pt x="2031" y="229"/>
                </a:lnTo>
                <a:lnTo>
                  <a:pt x="2003" y="211"/>
                </a:lnTo>
                <a:lnTo>
                  <a:pt x="1976" y="195"/>
                </a:lnTo>
                <a:lnTo>
                  <a:pt x="1948" y="178"/>
                </a:lnTo>
                <a:lnTo>
                  <a:pt x="1920" y="162"/>
                </a:lnTo>
                <a:lnTo>
                  <a:pt x="1891" y="146"/>
                </a:lnTo>
                <a:lnTo>
                  <a:pt x="1862" y="132"/>
                </a:lnTo>
                <a:lnTo>
                  <a:pt x="1832" y="118"/>
                </a:lnTo>
                <a:lnTo>
                  <a:pt x="1803" y="105"/>
                </a:lnTo>
                <a:lnTo>
                  <a:pt x="1772" y="93"/>
                </a:lnTo>
                <a:lnTo>
                  <a:pt x="1741" y="81"/>
                </a:lnTo>
                <a:lnTo>
                  <a:pt x="1711" y="71"/>
                </a:lnTo>
                <a:lnTo>
                  <a:pt x="1679" y="60"/>
                </a:lnTo>
                <a:lnTo>
                  <a:pt x="1647" y="51"/>
                </a:lnTo>
                <a:lnTo>
                  <a:pt x="1615" y="43"/>
                </a:lnTo>
                <a:lnTo>
                  <a:pt x="1583" y="34"/>
                </a:lnTo>
                <a:lnTo>
                  <a:pt x="1550" y="27"/>
                </a:lnTo>
                <a:lnTo>
                  <a:pt x="1517" y="20"/>
                </a:lnTo>
                <a:lnTo>
                  <a:pt x="1484" y="15"/>
                </a:lnTo>
                <a:lnTo>
                  <a:pt x="1450" y="11"/>
                </a:lnTo>
                <a:lnTo>
                  <a:pt x="1417" y="7"/>
                </a:lnTo>
                <a:lnTo>
                  <a:pt x="1382" y="4"/>
                </a:lnTo>
                <a:lnTo>
                  <a:pt x="1348" y="1"/>
                </a:lnTo>
                <a:lnTo>
                  <a:pt x="1314" y="0"/>
                </a:lnTo>
                <a:lnTo>
                  <a:pt x="1278" y="0"/>
                </a:lnTo>
                <a:lnTo>
                  <a:pt x="1223" y="1"/>
                </a:lnTo>
                <a:lnTo>
                  <a:pt x="1167" y="4"/>
                </a:lnTo>
                <a:lnTo>
                  <a:pt x="1113" y="9"/>
                </a:lnTo>
                <a:lnTo>
                  <a:pt x="1060" y="18"/>
                </a:lnTo>
                <a:lnTo>
                  <a:pt x="1007" y="27"/>
                </a:lnTo>
                <a:lnTo>
                  <a:pt x="954" y="39"/>
                </a:lnTo>
                <a:lnTo>
                  <a:pt x="903" y="53"/>
                </a:lnTo>
                <a:lnTo>
                  <a:pt x="852" y="68"/>
                </a:lnTo>
                <a:lnTo>
                  <a:pt x="801" y="86"/>
                </a:lnTo>
                <a:lnTo>
                  <a:pt x="753" y="106"/>
                </a:lnTo>
                <a:lnTo>
                  <a:pt x="704" y="128"/>
                </a:lnTo>
                <a:lnTo>
                  <a:pt x="658" y="151"/>
                </a:lnTo>
                <a:lnTo>
                  <a:pt x="612" y="176"/>
                </a:lnTo>
                <a:lnTo>
                  <a:pt x="568" y="203"/>
                </a:lnTo>
                <a:lnTo>
                  <a:pt x="524" y="231"/>
                </a:lnTo>
                <a:lnTo>
                  <a:pt x="481" y="261"/>
                </a:lnTo>
                <a:lnTo>
                  <a:pt x="440" y="293"/>
                </a:lnTo>
                <a:lnTo>
                  <a:pt x="400" y="326"/>
                </a:lnTo>
                <a:lnTo>
                  <a:pt x="362" y="361"/>
                </a:lnTo>
                <a:lnTo>
                  <a:pt x="324" y="397"/>
                </a:lnTo>
                <a:lnTo>
                  <a:pt x="289" y="435"/>
                </a:lnTo>
                <a:lnTo>
                  <a:pt x="255" y="473"/>
                </a:lnTo>
                <a:lnTo>
                  <a:pt x="222" y="514"/>
                </a:lnTo>
                <a:lnTo>
                  <a:pt x="190" y="555"/>
                </a:lnTo>
                <a:lnTo>
                  <a:pt x="160" y="597"/>
                </a:lnTo>
                <a:lnTo>
                  <a:pt x="132" y="641"/>
                </a:lnTo>
                <a:lnTo>
                  <a:pt x="106" y="686"/>
                </a:lnTo>
                <a:lnTo>
                  <a:pt x="81" y="732"/>
                </a:lnTo>
                <a:lnTo>
                  <a:pt x="57" y="779"/>
                </a:lnTo>
                <a:lnTo>
                  <a:pt x="36" y="828"/>
                </a:lnTo>
                <a:lnTo>
                  <a:pt x="17" y="877"/>
                </a:lnTo>
                <a:lnTo>
                  <a:pt x="0" y="927"/>
                </a:lnTo>
                <a:lnTo>
                  <a:pt x="120" y="806"/>
                </a:lnTo>
                <a:lnTo>
                  <a:pt x="128" y="801"/>
                </a:lnTo>
                <a:lnTo>
                  <a:pt x="138" y="795"/>
                </a:lnTo>
                <a:lnTo>
                  <a:pt x="147" y="792"/>
                </a:lnTo>
                <a:lnTo>
                  <a:pt x="158" y="791"/>
                </a:lnTo>
                <a:lnTo>
                  <a:pt x="167" y="792"/>
                </a:lnTo>
                <a:lnTo>
                  <a:pt x="178" y="795"/>
                </a:lnTo>
                <a:lnTo>
                  <a:pt x="186" y="801"/>
                </a:lnTo>
                <a:lnTo>
                  <a:pt x="194" y="806"/>
                </a:lnTo>
                <a:lnTo>
                  <a:pt x="433" y="1045"/>
                </a:lnTo>
                <a:lnTo>
                  <a:pt x="446" y="1013"/>
                </a:lnTo>
                <a:lnTo>
                  <a:pt x="459" y="981"/>
                </a:lnTo>
                <a:lnTo>
                  <a:pt x="473" y="951"/>
                </a:lnTo>
                <a:lnTo>
                  <a:pt x="488" y="920"/>
                </a:lnTo>
                <a:lnTo>
                  <a:pt x="506" y="890"/>
                </a:lnTo>
                <a:lnTo>
                  <a:pt x="524" y="861"/>
                </a:lnTo>
                <a:lnTo>
                  <a:pt x="543" y="832"/>
                </a:lnTo>
                <a:lnTo>
                  <a:pt x="563" y="805"/>
                </a:lnTo>
                <a:lnTo>
                  <a:pt x="584" y="778"/>
                </a:lnTo>
                <a:lnTo>
                  <a:pt x="605" y="752"/>
                </a:lnTo>
                <a:lnTo>
                  <a:pt x="628" y="727"/>
                </a:lnTo>
                <a:lnTo>
                  <a:pt x="653" y="704"/>
                </a:lnTo>
                <a:lnTo>
                  <a:pt x="677" y="680"/>
                </a:lnTo>
                <a:lnTo>
                  <a:pt x="702" y="658"/>
                </a:lnTo>
                <a:lnTo>
                  <a:pt x="729" y="636"/>
                </a:lnTo>
                <a:lnTo>
                  <a:pt x="756" y="616"/>
                </a:lnTo>
                <a:lnTo>
                  <a:pt x="784" y="596"/>
                </a:lnTo>
                <a:lnTo>
                  <a:pt x="813" y="579"/>
                </a:lnTo>
                <a:lnTo>
                  <a:pt x="843" y="561"/>
                </a:lnTo>
                <a:lnTo>
                  <a:pt x="872" y="546"/>
                </a:lnTo>
                <a:lnTo>
                  <a:pt x="903" y="530"/>
                </a:lnTo>
                <a:lnTo>
                  <a:pt x="935" y="516"/>
                </a:lnTo>
                <a:lnTo>
                  <a:pt x="967" y="504"/>
                </a:lnTo>
                <a:lnTo>
                  <a:pt x="1000" y="492"/>
                </a:lnTo>
                <a:lnTo>
                  <a:pt x="1033" y="482"/>
                </a:lnTo>
                <a:lnTo>
                  <a:pt x="1066" y="473"/>
                </a:lnTo>
                <a:lnTo>
                  <a:pt x="1100" y="465"/>
                </a:lnTo>
                <a:lnTo>
                  <a:pt x="1136" y="459"/>
                </a:lnTo>
                <a:lnTo>
                  <a:pt x="1171" y="455"/>
                </a:lnTo>
                <a:lnTo>
                  <a:pt x="1206" y="451"/>
                </a:lnTo>
                <a:lnTo>
                  <a:pt x="1242" y="449"/>
                </a:lnTo>
                <a:lnTo>
                  <a:pt x="1278" y="448"/>
                </a:lnTo>
                <a:lnTo>
                  <a:pt x="1324" y="449"/>
                </a:lnTo>
                <a:lnTo>
                  <a:pt x="1371" y="452"/>
                </a:lnTo>
                <a:lnTo>
                  <a:pt x="1415" y="458"/>
                </a:lnTo>
                <a:lnTo>
                  <a:pt x="1459" y="466"/>
                </a:lnTo>
                <a:lnTo>
                  <a:pt x="1503" y="476"/>
                </a:lnTo>
                <a:lnTo>
                  <a:pt x="1545" y="489"/>
                </a:lnTo>
                <a:lnTo>
                  <a:pt x="1587" y="503"/>
                </a:lnTo>
                <a:lnTo>
                  <a:pt x="1628" y="518"/>
                </a:lnTo>
                <a:lnTo>
                  <a:pt x="1668" y="536"/>
                </a:lnTo>
                <a:lnTo>
                  <a:pt x="1706" y="556"/>
                </a:lnTo>
                <a:lnTo>
                  <a:pt x="1744" y="577"/>
                </a:lnTo>
                <a:lnTo>
                  <a:pt x="1780" y="601"/>
                </a:lnTo>
                <a:lnTo>
                  <a:pt x="1816" y="626"/>
                </a:lnTo>
                <a:lnTo>
                  <a:pt x="1850" y="653"/>
                </a:lnTo>
                <a:lnTo>
                  <a:pt x="1882" y="681"/>
                </a:lnTo>
                <a:lnTo>
                  <a:pt x="1913" y="711"/>
                </a:lnTo>
                <a:lnTo>
                  <a:pt x="1943" y="742"/>
                </a:lnTo>
                <a:lnTo>
                  <a:pt x="1970" y="775"/>
                </a:lnTo>
                <a:lnTo>
                  <a:pt x="1998" y="809"/>
                </a:lnTo>
                <a:lnTo>
                  <a:pt x="2022" y="843"/>
                </a:lnTo>
                <a:lnTo>
                  <a:pt x="2046" y="880"/>
                </a:lnTo>
                <a:lnTo>
                  <a:pt x="2067" y="917"/>
                </a:lnTo>
                <a:lnTo>
                  <a:pt x="2087" y="956"/>
                </a:lnTo>
                <a:lnTo>
                  <a:pt x="2105" y="995"/>
                </a:lnTo>
                <a:lnTo>
                  <a:pt x="2122" y="1037"/>
                </a:lnTo>
                <a:lnTo>
                  <a:pt x="2136" y="1078"/>
                </a:lnTo>
                <a:lnTo>
                  <a:pt x="2148" y="1121"/>
                </a:lnTo>
                <a:lnTo>
                  <a:pt x="2158" y="1164"/>
                </a:lnTo>
                <a:lnTo>
                  <a:pt x="2165" y="1208"/>
                </a:lnTo>
                <a:lnTo>
                  <a:pt x="2171" y="1254"/>
                </a:lnTo>
                <a:lnTo>
                  <a:pt x="2175" y="1299"/>
                </a:lnTo>
                <a:lnTo>
                  <a:pt x="2176" y="1345"/>
                </a:lnTo>
                <a:lnTo>
                  <a:pt x="1952" y="1345"/>
                </a:lnTo>
                <a:lnTo>
                  <a:pt x="2400" y="1794"/>
                </a:lnTo>
                <a:lnTo>
                  <a:pt x="2849" y="1345"/>
                </a:lnTo>
                <a:lnTo>
                  <a:pt x="2625" y="13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0" name="WordArt 9"/>
          <p:cNvSpPr>
            <a:spLocks noChangeArrowheads="1" noChangeShapeType="1"/>
          </p:cNvSpPr>
          <p:nvPr/>
        </p:nvSpPr>
        <p:spPr bwMode="auto">
          <a:xfrm rot="5400000">
            <a:off x="5957888" y="2419350"/>
            <a:ext cx="2593975" cy="2454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3041511"/>
              </a:avLst>
            </a:prstTxWarp>
          </a:bodyPr>
          <a:lstStyle/>
          <a:p>
            <a:pPr algn="ctr"/>
            <a:r>
              <a:rPr lang="zh-CN" altLang="en-US" sz="1000" kern="10">
                <a:solidFill>
                  <a:schemeClr val="bg1"/>
                </a:solidFill>
                <a:latin typeface="+mn-ea"/>
                <a:ea typeface="+mn-ea"/>
                <a:cs typeface="+mn-ea"/>
              </a:rPr>
              <a:t>单击此处添加标题文字</a:t>
            </a:r>
            <a:endParaRPr lang="zh-CN" altLang="en-US" sz="1000" kern="10">
              <a:solidFill>
                <a:schemeClr val="bg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16401" name="WordArt 10"/>
          <p:cNvSpPr>
            <a:spLocks noChangeArrowheads="1" noChangeShapeType="1"/>
          </p:cNvSpPr>
          <p:nvPr/>
        </p:nvSpPr>
        <p:spPr bwMode="auto">
          <a:xfrm rot="-5400000">
            <a:off x="5514181" y="2545557"/>
            <a:ext cx="2289175" cy="21320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2275840"/>
              </a:avLst>
            </a:prstTxWarp>
          </a:bodyPr>
          <a:lstStyle/>
          <a:p>
            <a:pPr algn="ctr"/>
            <a:r>
              <a:rPr lang="zh-CN" altLang="en-US" sz="1000" kern="10">
                <a:solidFill>
                  <a:schemeClr val="bg1"/>
                </a:solidFill>
                <a:latin typeface="+mn-ea"/>
                <a:ea typeface="+mn-ea"/>
                <a:cs typeface="+mn-ea"/>
              </a:rPr>
              <a:t>单击此处添加标题文字</a:t>
            </a:r>
            <a:endParaRPr lang="zh-CN" altLang="en-US" sz="1000" kern="10">
              <a:solidFill>
                <a:schemeClr val="bg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92" name="Text Placeholder 32"/>
          <p:cNvSpPr txBox="1"/>
          <p:nvPr/>
        </p:nvSpPr>
        <p:spPr>
          <a:xfrm>
            <a:off x="9131300" y="2679700"/>
            <a:ext cx="2547938" cy="8397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50" dirty="0" smtClean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文字</a:t>
            </a: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。您的内容打在这里，或者通过复制</a:t>
            </a:r>
            <a:endParaRPr lang="en-US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3" name="Text Placeholder 33"/>
          <p:cNvSpPr txBox="1"/>
          <p:nvPr/>
        </p:nvSpPr>
        <p:spPr>
          <a:xfrm>
            <a:off x="9118600" y="2438400"/>
            <a:ext cx="1765300" cy="2413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  <p:sp>
        <p:nvSpPr>
          <p:cNvPr id="94" name="Text Placeholder 32"/>
          <p:cNvSpPr txBox="1"/>
          <p:nvPr/>
        </p:nvSpPr>
        <p:spPr>
          <a:xfrm>
            <a:off x="9131300" y="4302125"/>
            <a:ext cx="2547938" cy="85407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5" name="Text Placeholder 33"/>
          <p:cNvSpPr txBox="1"/>
          <p:nvPr/>
        </p:nvSpPr>
        <p:spPr>
          <a:xfrm>
            <a:off x="9118600" y="4076700"/>
            <a:ext cx="1765300" cy="2428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  <p:sp>
        <p:nvSpPr>
          <p:cNvPr id="96" name="Text Placeholder 32"/>
          <p:cNvSpPr txBox="1"/>
          <p:nvPr/>
        </p:nvSpPr>
        <p:spPr>
          <a:xfrm>
            <a:off x="2462213" y="2590800"/>
            <a:ext cx="2547937" cy="8397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50" dirty="0" smtClean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文字</a:t>
            </a: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。您的内容打在这里，或者通过复制</a:t>
            </a:r>
            <a:endParaRPr lang="en-US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7" name="Text Placeholder 33"/>
          <p:cNvSpPr txBox="1"/>
          <p:nvPr/>
        </p:nvSpPr>
        <p:spPr>
          <a:xfrm>
            <a:off x="3244850" y="2349500"/>
            <a:ext cx="1765300" cy="2413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  <p:sp>
        <p:nvSpPr>
          <p:cNvPr id="98" name="Text Placeholder 32"/>
          <p:cNvSpPr txBox="1"/>
          <p:nvPr/>
        </p:nvSpPr>
        <p:spPr>
          <a:xfrm>
            <a:off x="2462213" y="4213225"/>
            <a:ext cx="2547937" cy="85407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  <a:p>
            <a:pPr marL="0" indent="0" algn="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9" name="Text Placeholder 33"/>
          <p:cNvSpPr txBox="1"/>
          <p:nvPr/>
        </p:nvSpPr>
        <p:spPr>
          <a:xfrm>
            <a:off x="3244850" y="3987800"/>
            <a:ext cx="1765300" cy="2428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5"/>
          <p:cNvGrpSpPr/>
          <p:nvPr/>
        </p:nvGrpSpPr>
        <p:grpSpPr bwMode="auto"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624686" y="1510474"/>
              <a:ext cx="3894628" cy="2153723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335" dirty="0">
                <a:solidFill>
                  <a:schemeClr val="bg1"/>
                </a:solidFill>
                <a:latin typeface="+mn-ea"/>
                <a:ea typeface="+mn-ea"/>
              </a:rPr>
              <a:t>教学分析</a:t>
            </a:r>
            <a:endParaRPr lang="zh-CN" altLang="en-US" sz="53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PART </a:t>
            </a: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TWO</a:t>
            </a:r>
            <a:endParaRPr lang="zh-CN" altLang="en-US" sz="186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2.1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教法分析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5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0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9" y="2947098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MH_SubTitle_4"/>
          <p:cNvSpPr/>
          <p:nvPr>
            <p:custDataLst>
              <p:tags r:id="rId1"/>
            </p:custDataLst>
          </p:nvPr>
        </p:nvSpPr>
        <p:spPr>
          <a:xfrm flipH="1">
            <a:off x="2840038" y="3910013"/>
            <a:ext cx="4154487" cy="1938337"/>
          </a:xfrm>
          <a:custGeom>
            <a:avLst/>
            <a:gdLst>
              <a:gd name="connsiteX0" fmla="*/ 2792137 w 2987042"/>
              <a:gd name="connsiteY0" fmla="*/ 0 h 1393371"/>
              <a:gd name="connsiteX1" fmla="*/ 0 w 2987042"/>
              <a:gd name="connsiteY1" fmla="*/ 0 h 1393371"/>
              <a:gd name="connsiteX2" fmla="*/ 0 w 2987042"/>
              <a:gd name="connsiteY2" fmla="*/ 1198466 h 1393371"/>
              <a:gd name="connsiteX3" fmla="*/ 194905 w 2987042"/>
              <a:gd name="connsiteY3" fmla="*/ 1393371 h 1393371"/>
              <a:gd name="connsiteX4" fmla="*/ 2987042 w 2987042"/>
              <a:gd name="connsiteY4" fmla="*/ 1393371 h 1393371"/>
              <a:gd name="connsiteX5" fmla="*/ 2987042 w 2987042"/>
              <a:gd name="connsiteY5" fmla="*/ 194905 h 1393371"/>
              <a:gd name="connsiteX6" fmla="*/ 2792137 w 2987042"/>
              <a:gd name="connsiteY6" fmla="*/ 0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87042" h="1393371">
                <a:moveTo>
                  <a:pt x="2792137" y="0"/>
                </a:moveTo>
                <a:lnTo>
                  <a:pt x="0" y="0"/>
                </a:lnTo>
                <a:lnTo>
                  <a:pt x="0" y="1198466"/>
                </a:lnTo>
                <a:cubicBezTo>
                  <a:pt x="0" y="1306109"/>
                  <a:pt x="87262" y="1393371"/>
                  <a:pt x="194905" y="1393371"/>
                </a:cubicBezTo>
                <a:lnTo>
                  <a:pt x="2987042" y="1393371"/>
                </a:lnTo>
                <a:lnTo>
                  <a:pt x="2987042" y="194905"/>
                </a:lnTo>
                <a:cubicBezTo>
                  <a:pt x="2987042" y="87262"/>
                  <a:pt x="2899780" y="0"/>
                  <a:pt x="279213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lIns="864000"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77" name="MH_SubTitle_3"/>
          <p:cNvSpPr/>
          <p:nvPr>
            <p:custDataLst>
              <p:tags r:id="rId2"/>
            </p:custDataLst>
          </p:nvPr>
        </p:nvSpPr>
        <p:spPr>
          <a:xfrm>
            <a:off x="7181850" y="3910013"/>
            <a:ext cx="4154488" cy="1938337"/>
          </a:xfrm>
          <a:custGeom>
            <a:avLst/>
            <a:gdLst>
              <a:gd name="connsiteX0" fmla="*/ 0 w 2987042"/>
              <a:gd name="connsiteY0" fmla="*/ 0 h 1393371"/>
              <a:gd name="connsiteX1" fmla="*/ 2792137 w 2987042"/>
              <a:gd name="connsiteY1" fmla="*/ 0 h 1393371"/>
              <a:gd name="connsiteX2" fmla="*/ 2987042 w 2987042"/>
              <a:gd name="connsiteY2" fmla="*/ 194905 h 1393371"/>
              <a:gd name="connsiteX3" fmla="*/ 2987042 w 2987042"/>
              <a:gd name="connsiteY3" fmla="*/ 1393371 h 1393371"/>
              <a:gd name="connsiteX4" fmla="*/ 194905 w 2987042"/>
              <a:gd name="connsiteY4" fmla="*/ 1393371 h 1393371"/>
              <a:gd name="connsiteX5" fmla="*/ 0 w 2987042"/>
              <a:gd name="connsiteY5" fmla="*/ 1198466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7042" h="1393371">
                <a:moveTo>
                  <a:pt x="0" y="0"/>
                </a:moveTo>
                <a:lnTo>
                  <a:pt x="2792137" y="0"/>
                </a:lnTo>
                <a:cubicBezTo>
                  <a:pt x="2899780" y="0"/>
                  <a:pt x="2987042" y="87262"/>
                  <a:pt x="2987042" y="194905"/>
                </a:cubicBezTo>
                <a:lnTo>
                  <a:pt x="2987042" y="1393371"/>
                </a:lnTo>
                <a:lnTo>
                  <a:pt x="194905" y="1393371"/>
                </a:lnTo>
                <a:cubicBezTo>
                  <a:pt x="87262" y="1393371"/>
                  <a:pt x="0" y="1306109"/>
                  <a:pt x="0" y="119846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lIns="67500" rIns="864000" anchor="ctr"/>
          <a:lstStyle/>
          <a:p>
            <a: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78" name="MH_SubTitle_1"/>
          <p:cNvSpPr/>
          <p:nvPr>
            <p:custDataLst>
              <p:tags r:id="rId3"/>
            </p:custDataLst>
          </p:nvPr>
        </p:nvSpPr>
        <p:spPr>
          <a:xfrm flipH="1">
            <a:off x="2803525" y="1779588"/>
            <a:ext cx="4154488" cy="1941512"/>
          </a:xfrm>
          <a:prstGeom prst="round2DiagRect">
            <a:avLst>
              <a:gd name="adj1" fmla="val 13988"/>
              <a:gd name="adj2" fmla="val 0"/>
            </a:avLst>
          </a:prstGeom>
          <a:solidFill>
            <a:schemeClr val="bg1">
              <a:lumMod val="95000"/>
            </a:schemeClr>
          </a:solidFill>
          <a:effectLst/>
        </p:spPr>
        <p:txBody>
          <a:bodyPr lIns="864000" anchor="ctr">
            <a:norm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20496" name="MH_Other_1"/>
          <p:cNvSpPr/>
          <p:nvPr>
            <p:custDataLst>
              <p:tags r:id="rId4"/>
            </p:custDataLst>
          </p:nvPr>
        </p:nvSpPr>
        <p:spPr bwMode="auto">
          <a:xfrm flipH="1">
            <a:off x="2803525" y="1792288"/>
            <a:ext cx="2043113" cy="1939925"/>
          </a:xfrm>
          <a:custGeom>
            <a:avLst/>
            <a:gdLst>
              <a:gd name="T0" fmla="*/ 2301569 w 1467218"/>
              <a:gd name="T1" fmla="*/ 0 h 1393371"/>
              <a:gd name="T2" fmla="*/ 0 w 1467218"/>
              <a:gd name="T3" fmla="*/ 0 h 1393371"/>
              <a:gd name="T4" fmla="*/ 1817478 w 1467218"/>
              <a:gd name="T5" fmla="*/ 2182818 h 1393371"/>
              <a:gd name="T6" fmla="*/ 1995829 w 1467218"/>
              <a:gd name="T7" fmla="*/ 2182818 h 1393371"/>
              <a:gd name="T8" fmla="*/ 2301569 w 1467218"/>
              <a:gd name="T9" fmla="*/ 1877485 h 13933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7218"/>
              <a:gd name="T16" fmla="*/ 0 h 1393371"/>
              <a:gd name="T17" fmla="*/ 1467218 w 1467218"/>
              <a:gd name="T18" fmla="*/ 1393371 h 13933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7218" h="1393371">
                <a:moveTo>
                  <a:pt x="1467218" y="0"/>
                </a:moveTo>
                <a:lnTo>
                  <a:pt x="0" y="0"/>
                </a:lnTo>
                <a:lnTo>
                  <a:pt x="1158617" y="1393371"/>
                </a:lnTo>
                <a:lnTo>
                  <a:pt x="1272313" y="1393371"/>
                </a:lnTo>
                <a:cubicBezTo>
                  <a:pt x="1379956" y="1393371"/>
                  <a:pt x="1467218" y="1306109"/>
                  <a:pt x="1467218" y="1198466"/>
                </a:cubicBezTo>
                <a:lnTo>
                  <a:pt x="14672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459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80" name="MH_SubTitle_2"/>
          <p:cNvSpPr/>
          <p:nvPr>
            <p:custDataLst>
              <p:tags r:id="rId5"/>
            </p:custDataLst>
          </p:nvPr>
        </p:nvSpPr>
        <p:spPr>
          <a:xfrm>
            <a:off x="7181850" y="1792288"/>
            <a:ext cx="4154488" cy="1939925"/>
          </a:xfrm>
          <a:prstGeom prst="round2DiagRect">
            <a:avLst>
              <a:gd name="adj1" fmla="val 13988"/>
              <a:gd name="adj2" fmla="val 0"/>
            </a:avLst>
          </a:prstGeom>
          <a:solidFill>
            <a:schemeClr val="bg1">
              <a:lumMod val="95000"/>
            </a:schemeClr>
          </a:solidFill>
          <a:effectLst/>
        </p:spPr>
        <p:txBody>
          <a:bodyPr lIns="67500" rIns="864000" anchor="ctr">
            <a:normAutofit/>
          </a:bodyPr>
          <a:lstStyle/>
          <a:p>
            <a: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20498" name="MH_Other_2"/>
          <p:cNvSpPr/>
          <p:nvPr>
            <p:custDataLst>
              <p:tags r:id="rId6"/>
            </p:custDataLst>
          </p:nvPr>
        </p:nvSpPr>
        <p:spPr bwMode="auto">
          <a:xfrm>
            <a:off x="9294813" y="1792288"/>
            <a:ext cx="2041525" cy="1939925"/>
          </a:xfrm>
          <a:custGeom>
            <a:avLst/>
            <a:gdLst>
              <a:gd name="T0" fmla="*/ 2301569 w 1467218"/>
              <a:gd name="T1" fmla="*/ 0 h 1393371"/>
              <a:gd name="T2" fmla="*/ 0 w 1467218"/>
              <a:gd name="T3" fmla="*/ 0 h 1393371"/>
              <a:gd name="T4" fmla="*/ 1817478 w 1467218"/>
              <a:gd name="T5" fmla="*/ 2182818 h 1393371"/>
              <a:gd name="T6" fmla="*/ 1995829 w 1467218"/>
              <a:gd name="T7" fmla="*/ 2182818 h 1393371"/>
              <a:gd name="T8" fmla="*/ 2301569 w 1467218"/>
              <a:gd name="T9" fmla="*/ 1877485 h 13933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7218"/>
              <a:gd name="T16" fmla="*/ 0 h 1393371"/>
              <a:gd name="T17" fmla="*/ 1467218 w 1467218"/>
              <a:gd name="T18" fmla="*/ 1393371 h 13933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7218" h="1393371">
                <a:moveTo>
                  <a:pt x="1467218" y="0"/>
                </a:moveTo>
                <a:lnTo>
                  <a:pt x="0" y="0"/>
                </a:lnTo>
                <a:lnTo>
                  <a:pt x="1158617" y="1393371"/>
                </a:lnTo>
                <a:lnTo>
                  <a:pt x="1272313" y="1393371"/>
                </a:lnTo>
                <a:cubicBezTo>
                  <a:pt x="1379956" y="1393371"/>
                  <a:pt x="1467218" y="1306109"/>
                  <a:pt x="1467218" y="1198466"/>
                </a:cubicBezTo>
                <a:lnTo>
                  <a:pt x="14672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9000" rIns="675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20499" name="MH_Other_3"/>
          <p:cNvSpPr/>
          <p:nvPr>
            <p:custDataLst>
              <p:tags r:id="rId7"/>
            </p:custDataLst>
          </p:nvPr>
        </p:nvSpPr>
        <p:spPr bwMode="auto">
          <a:xfrm flipH="1">
            <a:off x="2840038" y="3910013"/>
            <a:ext cx="2041525" cy="1938337"/>
          </a:xfrm>
          <a:custGeom>
            <a:avLst/>
            <a:gdLst>
              <a:gd name="T0" fmla="*/ 1995829 w 1467218"/>
              <a:gd name="T1" fmla="*/ 0 h 1393371"/>
              <a:gd name="T2" fmla="*/ 1817478 w 1467218"/>
              <a:gd name="T3" fmla="*/ 0 h 1393371"/>
              <a:gd name="T4" fmla="*/ 0 w 1467218"/>
              <a:gd name="T5" fmla="*/ 2182814 h 1393371"/>
              <a:gd name="T6" fmla="*/ 2301569 w 1467218"/>
              <a:gd name="T7" fmla="*/ 2182814 h 1393371"/>
              <a:gd name="T8" fmla="*/ 2301569 w 1467218"/>
              <a:gd name="T9" fmla="*/ 305332 h 1393371"/>
              <a:gd name="T10" fmla="*/ 1995829 w 1467218"/>
              <a:gd name="T11" fmla="*/ 0 h 13933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67218"/>
              <a:gd name="T19" fmla="*/ 0 h 1393371"/>
              <a:gd name="T20" fmla="*/ 1467218 w 1467218"/>
              <a:gd name="T21" fmla="*/ 1393371 h 139337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67218" h="1393371">
                <a:moveTo>
                  <a:pt x="1272313" y="0"/>
                </a:moveTo>
                <a:lnTo>
                  <a:pt x="1158617" y="0"/>
                </a:lnTo>
                <a:lnTo>
                  <a:pt x="0" y="1393371"/>
                </a:lnTo>
                <a:lnTo>
                  <a:pt x="1467218" y="1393371"/>
                </a:lnTo>
                <a:lnTo>
                  <a:pt x="1467218" y="194905"/>
                </a:lnTo>
                <a:cubicBezTo>
                  <a:pt x="1467218" y="87262"/>
                  <a:pt x="1379956" y="0"/>
                  <a:pt x="12723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459000"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3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20500" name="MH_Other_4"/>
          <p:cNvSpPr/>
          <p:nvPr>
            <p:custDataLst>
              <p:tags r:id="rId8"/>
            </p:custDataLst>
          </p:nvPr>
        </p:nvSpPr>
        <p:spPr bwMode="auto">
          <a:xfrm>
            <a:off x="9294813" y="3910013"/>
            <a:ext cx="2041525" cy="1938337"/>
          </a:xfrm>
          <a:custGeom>
            <a:avLst/>
            <a:gdLst>
              <a:gd name="T0" fmla="*/ 1817478 w 1467218"/>
              <a:gd name="T1" fmla="*/ 0 h 1393371"/>
              <a:gd name="T2" fmla="*/ 1995829 w 1467218"/>
              <a:gd name="T3" fmla="*/ 0 h 1393371"/>
              <a:gd name="T4" fmla="*/ 2301569 w 1467218"/>
              <a:gd name="T5" fmla="*/ 305332 h 1393371"/>
              <a:gd name="T6" fmla="*/ 2301569 w 1467218"/>
              <a:gd name="T7" fmla="*/ 2182814 h 1393371"/>
              <a:gd name="T8" fmla="*/ 0 w 1467218"/>
              <a:gd name="T9" fmla="*/ 2182814 h 13933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7218"/>
              <a:gd name="T16" fmla="*/ 0 h 1393371"/>
              <a:gd name="T17" fmla="*/ 1467218 w 1467218"/>
              <a:gd name="T18" fmla="*/ 1393371 h 13933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7218" h="1393371">
                <a:moveTo>
                  <a:pt x="1158617" y="0"/>
                </a:moveTo>
                <a:lnTo>
                  <a:pt x="1272313" y="0"/>
                </a:lnTo>
                <a:cubicBezTo>
                  <a:pt x="1379956" y="0"/>
                  <a:pt x="1467218" y="87262"/>
                  <a:pt x="1467218" y="194905"/>
                </a:cubicBezTo>
                <a:lnTo>
                  <a:pt x="1467218" y="1393371"/>
                </a:lnTo>
                <a:lnTo>
                  <a:pt x="0" y="1393371"/>
                </a:lnTo>
                <a:lnTo>
                  <a:pt x="115861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9000" rIns="67500"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4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84" name="Rectangle 37"/>
          <p:cNvSpPr/>
          <p:nvPr/>
        </p:nvSpPr>
        <p:spPr>
          <a:xfrm>
            <a:off x="4510088" y="2162175"/>
            <a:ext cx="24003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5" name="Rectangle 37"/>
          <p:cNvSpPr/>
          <p:nvPr/>
        </p:nvSpPr>
        <p:spPr>
          <a:xfrm>
            <a:off x="7281863" y="2162175"/>
            <a:ext cx="23987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6" name="Rectangle 37"/>
          <p:cNvSpPr/>
          <p:nvPr/>
        </p:nvSpPr>
        <p:spPr>
          <a:xfrm>
            <a:off x="4502150" y="4224338"/>
            <a:ext cx="23987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7" name="Rectangle 37"/>
          <p:cNvSpPr/>
          <p:nvPr/>
        </p:nvSpPr>
        <p:spPr>
          <a:xfrm>
            <a:off x="7275513" y="4224338"/>
            <a:ext cx="23987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5"/>
          <p:cNvGrpSpPr/>
          <p:nvPr/>
        </p:nvGrpSpPr>
        <p:grpSpPr bwMode="auto"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624686" y="1510474"/>
              <a:ext cx="3894628" cy="2153723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335" dirty="0">
                <a:solidFill>
                  <a:schemeClr val="bg1"/>
                </a:solidFill>
                <a:latin typeface="+mn-ea"/>
                <a:ea typeface="+mn-ea"/>
              </a:rPr>
              <a:t>学法分析</a:t>
            </a:r>
            <a:endParaRPr lang="zh-CN" altLang="en-US" sz="53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PART </a:t>
            </a: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THREE</a:t>
            </a:r>
            <a:endParaRPr lang="zh-CN" altLang="en-US" sz="186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3.1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学法指导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arrow_游标"/>
          <p:cNvGrpSpPr>
            <a:grpSpLocks noChangeAspect="1"/>
          </p:cNvGrpSpPr>
          <p:nvPr/>
        </p:nvGrpSpPr>
        <p:grpSpPr>
          <a:xfrm rot="10800000" flipH="1">
            <a:off x="1856669" y="3549776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2" name="椭圆 5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椭圆 6"/>
          <p:cNvSpPr/>
          <p:nvPr/>
        </p:nvSpPr>
        <p:spPr>
          <a:xfrm>
            <a:off x="2961305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7" name="椭圆 6"/>
          <p:cNvSpPr/>
          <p:nvPr/>
        </p:nvSpPr>
        <p:spPr>
          <a:xfrm>
            <a:off x="5193700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8" name="椭圆 6"/>
          <p:cNvSpPr/>
          <p:nvPr/>
        </p:nvSpPr>
        <p:spPr>
          <a:xfrm>
            <a:off x="7426093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9" name="椭圆 13"/>
          <p:cNvSpPr/>
          <p:nvPr/>
        </p:nvSpPr>
        <p:spPr>
          <a:xfrm>
            <a:off x="2963686" y="1634050"/>
            <a:ext cx="4689449" cy="2436676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0" name="椭圆 6"/>
          <p:cNvSpPr/>
          <p:nvPr/>
        </p:nvSpPr>
        <p:spPr>
          <a:xfrm>
            <a:off x="9658489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1" name="椭圆 13"/>
          <p:cNvSpPr/>
          <p:nvPr/>
        </p:nvSpPr>
        <p:spPr>
          <a:xfrm>
            <a:off x="5178537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2" name="椭圆 13"/>
          <p:cNvSpPr/>
          <p:nvPr/>
        </p:nvSpPr>
        <p:spPr>
          <a:xfrm>
            <a:off x="6559842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3" name="椭圆 13"/>
          <p:cNvSpPr/>
          <p:nvPr/>
        </p:nvSpPr>
        <p:spPr>
          <a:xfrm>
            <a:off x="4327447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4" name="椭圆 33"/>
          <p:cNvSpPr/>
          <p:nvPr/>
        </p:nvSpPr>
        <p:spPr>
          <a:xfrm>
            <a:off x="3262313" y="3660775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1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5" name="椭圆 34"/>
          <p:cNvSpPr/>
          <p:nvPr/>
        </p:nvSpPr>
        <p:spPr>
          <a:xfrm>
            <a:off x="5508625" y="36703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2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6" name="椭圆 35"/>
          <p:cNvSpPr/>
          <p:nvPr/>
        </p:nvSpPr>
        <p:spPr>
          <a:xfrm>
            <a:off x="7727950" y="36703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3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7" name="椭圆 36"/>
          <p:cNvSpPr/>
          <p:nvPr/>
        </p:nvSpPr>
        <p:spPr>
          <a:xfrm>
            <a:off x="9959975" y="36576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4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8" name="Text Placeholder 32"/>
          <p:cNvSpPr txBox="1"/>
          <p:nvPr/>
        </p:nvSpPr>
        <p:spPr>
          <a:xfrm>
            <a:off x="2622550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</a:t>
            </a:r>
            <a:r>
              <a:rPr lang="zh-CN" altLang="en-US" sz="1100" dirty="0" smtClean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69" name="Text Placeholder 32"/>
          <p:cNvSpPr txBox="1"/>
          <p:nvPr/>
        </p:nvSpPr>
        <p:spPr>
          <a:xfrm>
            <a:off x="4918075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</a:t>
            </a:r>
            <a:r>
              <a:rPr lang="zh-CN" altLang="en-US" sz="1100" dirty="0" smtClean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70" name="Text Placeholder 32"/>
          <p:cNvSpPr txBox="1"/>
          <p:nvPr/>
        </p:nvSpPr>
        <p:spPr>
          <a:xfrm>
            <a:off x="9510713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</a:t>
            </a:r>
            <a:r>
              <a:rPr lang="zh-CN" altLang="en-US" sz="1100" dirty="0" smtClean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71" name="Text Placeholder 32"/>
          <p:cNvSpPr txBox="1"/>
          <p:nvPr/>
        </p:nvSpPr>
        <p:spPr>
          <a:xfrm>
            <a:off x="7215188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</a:t>
            </a:r>
            <a:r>
              <a:rPr lang="zh-CN" altLang="en-US" sz="1100" dirty="0" smtClean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5"/>
          <p:cNvGrpSpPr/>
          <p:nvPr/>
        </p:nvGrpSpPr>
        <p:grpSpPr bwMode="auto"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624686" y="1510474"/>
              <a:ext cx="3894628" cy="2153723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335" dirty="0">
                <a:solidFill>
                  <a:schemeClr val="bg1"/>
                </a:solidFill>
                <a:latin typeface="+mn-ea"/>
                <a:ea typeface="+mn-ea"/>
              </a:rPr>
              <a:t>教学过程</a:t>
            </a:r>
            <a:endParaRPr lang="zh-CN" altLang="en-US" sz="53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PART </a:t>
            </a: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FOUR</a:t>
            </a:r>
            <a:endParaRPr lang="zh-CN" altLang="en-US" sz="186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教学过程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AutoShape 3"/>
          <p:cNvSpPr>
            <a:spLocks noChangeArrowheads="1"/>
          </p:cNvSpPr>
          <p:nvPr/>
        </p:nvSpPr>
        <p:spPr bwMode="auto">
          <a:xfrm>
            <a:off x="22431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导入新课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35">
                <a:solidFill>
                  <a:schemeClr val="bg1"/>
                </a:solidFill>
                <a:latin typeface="+mn-ea"/>
                <a:ea typeface="+mn-ea"/>
              </a:rPr>
              <a:t>(</a:t>
            </a: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２分钟</a:t>
            </a:r>
            <a:r>
              <a:rPr lang="en-US" altLang="zh-CN" sz="2135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en-US" altLang="zh-CN" sz="2135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1" name="AutoShape 4"/>
          <p:cNvSpPr>
            <a:spLocks noChangeArrowheads="1"/>
          </p:cNvSpPr>
          <p:nvPr/>
        </p:nvSpPr>
        <p:spPr bwMode="auto">
          <a:xfrm>
            <a:off x="48593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出示目标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（２分钟）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74755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自主学习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</a:t>
            </a:r>
            <a:r>
              <a:rPr lang="en-US" altLang="zh-CN" sz="2135" dirty="0">
                <a:solidFill>
                  <a:schemeClr val="bg1"/>
                </a:solidFill>
                <a:latin typeface="+mn-ea"/>
                <a:ea typeface="+mn-ea"/>
              </a:rPr>
              <a:t>10</a:t>
            </a: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6" name="AutoShape 7"/>
          <p:cNvSpPr>
            <a:spLocks noChangeArrowheads="1"/>
          </p:cNvSpPr>
          <p:nvPr/>
        </p:nvSpPr>
        <p:spPr bwMode="auto">
          <a:xfrm>
            <a:off x="100917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合作探究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（１５分钟）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7" name="AutoShape 8"/>
          <p:cNvSpPr>
            <a:spLocks noChangeArrowheads="1"/>
          </p:cNvSpPr>
          <p:nvPr/>
        </p:nvSpPr>
        <p:spPr bwMode="auto">
          <a:xfrm>
            <a:off x="10148888" y="4033838"/>
            <a:ext cx="1651000" cy="8270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达标测评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（１</a:t>
            </a:r>
            <a:r>
              <a:rPr lang="en-US" altLang="zh-CN" sz="2135">
                <a:solidFill>
                  <a:schemeClr val="bg1"/>
                </a:solidFill>
                <a:latin typeface="+mn-ea"/>
                <a:ea typeface="+mn-ea"/>
              </a:rPr>
              <a:t>2</a:t>
            </a: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分钟）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AutoShape 9"/>
          <p:cNvSpPr>
            <a:spLocks noChangeArrowheads="1"/>
          </p:cNvSpPr>
          <p:nvPr/>
        </p:nvSpPr>
        <p:spPr bwMode="auto">
          <a:xfrm>
            <a:off x="7532688" y="4033838"/>
            <a:ext cx="1651000" cy="8270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课堂总结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</a:t>
            </a:r>
            <a:r>
              <a:rPr lang="en-US" altLang="zh-CN" sz="2135" dirty="0">
                <a:solidFill>
                  <a:schemeClr val="bg1"/>
                </a:solidFill>
                <a:latin typeface="+mn-ea"/>
                <a:ea typeface="+mn-ea"/>
              </a:rPr>
              <a:t>2</a:t>
            </a: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9" name="AutoShape 15"/>
          <p:cNvSpPr>
            <a:spLocks noChangeArrowheads="1"/>
          </p:cNvSpPr>
          <p:nvPr/>
        </p:nvSpPr>
        <p:spPr bwMode="auto">
          <a:xfrm>
            <a:off x="6650038" y="4371975"/>
            <a:ext cx="882650" cy="163513"/>
          </a:xfrm>
          <a:prstGeom prst="leftArrow">
            <a:avLst>
              <a:gd name="adj1" fmla="val 50000"/>
              <a:gd name="adj2" fmla="val 134868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0" name="AutoShape 16"/>
          <p:cNvSpPr>
            <a:spLocks noChangeArrowheads="1"/>
          </p:cNvSpPr>
          <p:nvPr/>
        </p:nvSpPr>
        <p:spPr bwMode="auto">
          <a:xfrm>
            <a:off x="9183688" y="4446588"/>
            <a:ext cx="882650" cy="163512"/>
          </a:xfrm>
          <a:prstGeom prst="leftArrow">
            <a:avLst>
              <a:gd name="adj1" fmla="val 50000"/>
              <a:gd name="adj2" fmla="val 134868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1" name="AutoShape 19"/>
          <p:cNvSpPr>
            <a:spLocks noChangeArrowheads="1"/>
          </p:cNvSpPr>
          <p:nvPr/>
        </p:nvSpPr>
        <p:spPr bwMode="auto">
          <a:xfrm>
            <a:off x="3895725" y="2690813"/>
            <a:ext cx="955675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2" name="AutoShape 20"/>
          <p:cNvSpPr>
            <a:spLocks noChangeArrowheads="1"/>
          </p:cNvSpPr>
          <p:nvPr/>
        </p:nvSpPr>
        <p:spPr bwMode="auto">
          <a:xfrm>
            <a:off x="6511925" y="2690813"/>
            <a:ext cx="955675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3" name="AutoShape 21"/>
          <p:cNvSpPr>
            <a:spLocks noChangeArrowheads="1"/>
          </p:cNvSpPr>
          <p:nvPr/>
        </p:nvSpPr>
        <p:spPr bwMode="auto">
          <a:xfrm>
            <a:off x="4991100" y="4051300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布置作业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（２分钟）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4" name="AutoShape 22"/>
          <p:cNvSpPr>
            <a:spLocks noChangeArrowheads="1"/>
          </p:cNvSpPr>
          <p:nvPr/>
        </p:nvSpPr>
        <p:spPr bwMode="auto">
          <a:xfrm>
            <a:off x="10848975" y="3201988"/>
            <a:ext cx="163513" cy="849312"/>
          </a:xfrm>
          <a:prstGeom prst="downArrow">
            <a:avLst>
              <a:gd name="adj1" fmla="val 50000"/>
              <a:gd name="adj2" fmla="val 129825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vert="eaVert"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5" name="AutoShape 20"/>
          <p:cNvSpPr>
            <a:spLocks noChangeArrowheads="1"/>
          </p:cNvSpPr>
          <p:nvPr/>
        </p:nvSpPr>
        <p:spPr bwMode="auto">
          <a:xfrm>
            <a:off x="9137650" y="2690813"/>
            <a:ext cx="954088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2" name="椭圆 4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4.2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导入新课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5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7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0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2" name="椭圆 4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2227263" y="1857375"/>
            <a:ext cx="2001837" cy="172720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47" name="矩形 46"/>
          <p:cNvSpPr/>
          <p:nvPr/>
        </p:nvSpPr>
        <p:spPr>
          <a:xfrm>
            <a:off x="4441825" y="1857375"/>
            <a:ext cx="2001838" cy="172720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48" name="矩形 47"/>
          <p:cNvSpPr/>
          <p:nvPr/>
        </p:nvSpPr>
        <p:spPr>
          <a:xfrm>
            <a:off x="6681788" y="1857375"/>
            <a:ext cx="2001837" cy="172720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30736" name="矩形 56"/>
          <p:cNvSpPr>
            <a:spLocks noChangeArrowheads="1"/>
          </p:cNvSpPr>
          <p:nvPr/>
        </p:nvSpPr>
        <p:spPr bwMode="auto">
          <a:xfrm>
            <a:off x="9294813" y="1857375"/>
            <a:ext cx="2701925" cy="3556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chemeClr val="bg1"/>
                </a:solidFill>
                <a:latin typeface="微软雅黑" panose="020B0503020204020204" charset="-122"/>
                <a:sym typeface="微软雅黑" panose="020B0503020204020204" charset="-122"/>
              </a:rPr>
              <a:t>点击添加标题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0" name="矩形 57"/>
          <p:cNvSpPr>
            <a:spLocks noChangeArrowheads="1"/>
          </p:cNvSpPr>
          <p:nvPr/>
        </p:nvSpPr>
        <p:spPr bwMode="auto">
          <a:xfrm>
            <a:off x="9294813" y="2271713"/>
            <a:ext cx="27019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您的内容打在这里，或者通过复制您的文本后，在此框中选择粘贴，并选择只保留文字您的内容您的内容打在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这里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保留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38" name="矩形 58"/>
          <p:cNvSpPr>
            <a:spLocks noChangeArrowheads="1"/>
          </p:cNvSpPr>
          <p:nvPr/>
        </p:nvSpPr>
        <p:spPr bwMode="auto">
          <a:xfrm>
            <a:off x="9294813" y="3832225"/>
            <a:ext cx="2701925" cy="3556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chemeClr val="bg1"/>
                </a:solidFill>
                <a:latin typeface="微软雅黑" panose="020B0503020204020204" charset="-122"/>
                <a:sym typeface="微软雅黑" panose="020B0503020204020204" charset="-122"/>
              </a:rPr>
              <a:t>点击添加标题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2" name="矩形 59"/>
          <p:cNvSpPr>
            <a:spLocks noChangeArrowheads="1"/>
          </p:cNvSpPr>
          <p:nvPr/>
        </p:nvSpPr>
        <p:spPr bwMode="auto">
          <a:xfrm>
            <a:off x="9294813" y="4246563"/>
            <a:ext cx="27019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您的内容打在这里，或者通过复制您的文本后，在此框中选择粘贴，并选择只保留文字您的内容您的内容打在这里您的内容打在这里，或者通过复制您的文本后，在此框中选择粘贴，并选择只保留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0" name="直接连接符 3"/>
          <p:cNvSpPr>
            <a:spLocks noChangeShapeType="1"/>
          </p:cNvSpPr>
          <p:nvPr/>
        </p:nvSpPr>
        <p:spPr bwMode="auto">
          <a:xfrm>
            <a:off x="8990013" y="1857375"/>
            <a:ext cx="0" cy="3535363"/>
          </a:xfrm>
          <a:prstGeom prst="line">
            <a:avLst/>
          </a:prstGeom>
          <a:noFill/>
          <a:ln w="9525">
            <a:solidFill>
              <a:srgbClr val="BFBFB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41" name="文本框 54"/>
          <p:cNvSpPr txBox="1">
            <a:spLocks noChangeArrowheads="1"/>
          </p:cNvSpPr>
          <p:nvPr/>
        </p:nvSpPr>
        <p:spPr bwMode="auto">
          <a:xfrm>
            <a:off x="2597150" y="3895725"/>
            <a:ext cx="1100138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/>
              <a:t>示例一</a:t>
            </a:r>
            <a:endParaRPr lang="zh-CN" altLang="en-US" sz="2000"/>
          </a:p>
        </p:txBody>
      </p:sp>
      <p:sp>
        <p:nvSpPr>
          <p:cNvPr id="56" name="Rectangle 37"/>
          <p:cNvSpPr/>
          <p:nvPr/>
        </p:nvSpPr>
        <p:spPr>
          <a:xfrm>
            <a:off x="2157413" y="4243388"/>
            <a:ext cx="2071687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保留文字您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的内容您的内容打在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这里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3" name="文本框 57"/>
          <p:cNvSpPr txBox="1">
            <a:spLocks noChangeArrowheads="1"/>
          </p:cNvSpPr>
          <p:nvPr/>
        </p:nvSpPr>
        <p:spPr bwMode="auto">
          <a:xfrm>
            <a:off x="4811713" y="3895725"/>
            <a:ext cx="1100137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/>
              <a:t>示例二</a:t>
            </a:r>
            <a:endParaRPr lang="zh-CN" altLang="en-US" sz="2000"/>
          </a:p>
        </p:txBody>
      </p:sp>
      <p:sp>
        <p:nvSpPr>
          <p:cNvPr id="59" name="Rectangle 37"/>
          <p:cNvSpPr/>
          <p:nvPr/>
        </p:nvSpPr>
        <p:spPr>
          <a:xfrm>
            <a:off x="4371975" y="4243388"/>
            <a:ext cx="20716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保留文字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您的内容您的内容打在这里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5" name="文本框 60"/>
          <p:cNvSpPr txBox="1">
            <a:spLocks noChangeArrowheads="1"/>
          </p:cNvSpPr>
          <p:nvPr/>
        </p:nvSpPr>
        <p:spPr bwMode="auto">
          <a:xfrm>
            <a:off x="7204075" y="3913188"/>
            <a:ext cx="1101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/>
              <a:t>示例三</a:t>
            </a:r>
            <a:endParaRPr lang="zh-CN" altLang="en-US" sz="2000"/>
          </a:p>
        </p:txBody>
      </p:sp>
      <p:sp>
        <p:nvSpPr>
          <p:cNvPr id="62" name="Rectangle 37"/>
          <p:cNvSpPr/>
          <p:nvPr/>
        </p:nvSpPr>
        <p:spPr>
          <a:xfrm>
            <a:off x="6765925" y="4259263"/>
            <a:ext cx="20716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您的内容打在这里，或者通过复制您的文本后，在此框中选择粘贴，并选择只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保留文字</a:t>
            </a: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+mn-ea"/>
              </a:rPr>
              <a:t>您的内容您的内容打在这里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4.3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出示目标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0" name="椭圆 49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81" name="组合 4"/>
          <p:cNvGrpSpPr/>
          <p:nvPr/>
        </p:nvGrpSpPr>
        <p:grpSpPr bwMode="auto">
          <a:xfrm>
            <a:off x="2620963" y="1803400"/>
            <a:ext cx="2708275" cy="2833688"/>
            <a:chOff x="973148" y="1379560"/>
            <a:chExt cx="2152196" cy="2252462"/>
          </a:xfrm>
        </p:grpSpPr>
        <p:sp>
          <p:nvSpPr>
            <p:cNvPr id="55" name="MH_Other_1"/>
            <p:cNvSpPr/>
            <p:nvPr>
              <p:custDataLst>
                <p:tags r:id="rId1"/>
              </p:custDataLst>
            </p:nvPr>
          </p:nvSpPr>
          <p:spPr>
            <a:xfrm>
              <a:off x="1052625" y="1562533"/>
              <a:ext cx="1966749" cy="1972323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56" name="MH_SubTitle_1"/>
            <p:cNvSpPr/>
            <p:nvPr>
              <p:custDataLst>
                <p:tags r:id="rId2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solidFill>
                <a:schemeClr val="bg1">
                  <a:lumMod val="95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prstClr val="white"/>
                </a:solidFill>
              </a:endParaRPr>
            </a:p>
          </p:txBody>
        </p:sp>
        <p:pic>
          <p:nvPicPr>
            <p:cNvPr id="32795" name="MH_Other_5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TextBox 51"/>
            <p:cNvSpPr txBox="1"/>
            <p:nvPr/>
          </p:nvSpPr>
          <p:spPr bwMode="auto">
            <a:xfrm rot="20417445">
              <a:off x="1402073" y="1830053"/>
              <a:ext cx="1450777" cy="13943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2782" name="组合 9"/>
          <p:cNvGrpSpPr/>
          <p:nvPr/>
        </p:nvGrpSpPr>
        <p:grpSpPr bwMode="auto">
          <a:xfrm>
            <a:off x="5734050" y="1803400"/>
            <a:ext cx="2705100" cy="2833688"/>
            <a:chOff x="3447325" y="1379560"/>
            <a:chExt cx="2152196" cy="2252462"/>
          </a:xfrm>
        </p:grpSpPr>
        <p:sp>
          <p:nvSpPr>
            <p:cNvPr id="60" name="MH_Other_2"/>
            <p:cNvSpPr/>
            <p:nvPr>
              <p:custDataLst>
                <p:tags r:id="rId5"/>
              </p:custDataLst>
            </p:nvPr>
          </p:nvSpPr>
          <p:spPr>
            <a:xfrm>
              <a:off x="3526896" y="1562533"/>
              <a:ext cx="1966531" cy="1972323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61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>
                  <a:lumMod val="95000"/>
                </a:schemeClr>
              </a:solidFill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pic>
          <p:nvPicPr>
            <p:cNvPr id="32791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TextBox 51"/>
            <p:cNvSpPr txBox="1"/>
            <p:nvPr/>
          </p:nvSpPr>
          <p:spPr bwMode="auto">
            <a:xfrm rot="20417445">
              <a:off x="3859071" y="1850243"/>
              <a:ext cx="1451217" cy="13943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2783" name="组合 14"/>
          <p:cNvGrpSpPr/>
          <p:nvPr/>
        </p:nvGrpSpPr>
        <p:grpSpPr bwMode="auto">
          <a:xfrm>
            <a:off x="8845550" y="1803400"/>
            <a:ext cx="2706688" cy="2833688"/>
            <a:chOff x="5921503" y="1379560"/>
            <a:chExt cx="2152196" cy="2252462"/>
          </a:xfrm>
        </p:grpSpPr>
        <p:sp>
          <p:nvSpPr>
            <p:cNvPr id="65" name="MH_Other_3"/>
            <p:cNvSpPr/>
            <p:nvPr>
              <p:custDataLst>
                <p:tags r:id="rId8"/>
              </p:custDataLst>
            </p:nvPr>
          </p:nvSpPr>
          <p:spPr>
            <a:xfrm>
              <a:off x="6001027" y="1562533"/>
              <a:ext cx="1966640" cy="1972323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66" name="MH_SubTitle_3"/>
            <p:cNvSpPr/>
            <p:nvPr>
              <p:custDataLst>
                <p:tags r:id="rId9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solidFill>
                <a:schemeClr val="bg1">
                  <a:lumMod val="95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prstClr val="white"/>
                </a:solidFill>
              </a:endParaRPr>
            </a:p>
          </p:txBody>
        </p:sp>
        <p:pic>
          <p:nvPicPr>
            <p:cNvPr id="32787" name="MH_Other_4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" name="TextBox 51"/>
            <p:cNvSpPr txBox="1"/>
            <p:nvPr/>
          </p:nvSpPr>
          <p:spPr bwMode="auto">
            <a:xfrm rot="20417445">
              <a:off x="6333008" y="1850243"/>
              <a:ext cx="1451628" cy="13943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2784" name="TextBox 36"/>
          <p:cNvSpPr txBox="1">
            <a:spLocks noChangeArrowheads="1"/>
          </p:cNvSpPr>
          <p:nvPr/>
        </p:nvSpPr>
        <p:spPr bwMode="auto">
          <a:xfrm>
            <a:off x="2838450" y="5295900"/>
            <a:ext cx="90201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53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6845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6845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6845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6845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68453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68453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68453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68453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1200">
                <a:latin typeface="微软雅黑 Light" panose="020B0502040204020203" pitchFamily="34" charset="-122"/>
              </a:rPr>
              <a:t>这里，或者通过复制您的文本后</a:t>
            </a:r>
            <a:endParaRPr lang="zh-CN" altLang="en-US" sz="1200"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4.4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自主学习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7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0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1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TextBox 16"/>
          <p:cNvSpPr txBox="1"/>
          <p:nvPr/>
        </p:nvSpPr>
        <p:spPr>
          <a:xfrm>
            <a:off x="2827338" y="4900613"/>
            <a:ext cx="23336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ea typeface="+mn-ea"/>
              </a:rPr>
              <a:t>您的内容打在这里，或者通过复制您的文本后在此框中您的内容打在这里，或者通过复制您的文本后在此框中</a:t>
            </a:r>
            <a:endParaRPr lang="en-US" altLang="zh-CN" sz="1200" dirty="0">
              <a:latin typeface="+mn-ea"/>
              <a:ea typeface="+mn-ea"/>
            </a:endParaRPr>
          </a:p>
        </p:txBody>
      </p:sp>
      <p:sp>
        <p:nvSpPr>
          <p:cNvPr id="51" name="TextBox 17"/>
          <p:cNvSpPr txBox="1"/>
          <p:nvPr/>
        </p:nvSpPr>
        <p:spPr>
          <a:xfrm>
            <a:off x="5811838" y="4846638"/>
            <a:ext cx="239553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ea typeface="+mn-ea"/>
              </a:rPr>
              <a:t>您的内容打在这里，或者通过复制您的文本后在此框中您的内容打在这里，或者通过复制您的文本后在此框中</a:t>
            </a:r>
            <a:endParaRPr lang="en-US" altLang="zh-CN" sz="1200" dirty="0">
              <a:latin typeface="+mn-ea"/>
              <a:ea typeface="+mn-ea"/>
            </a:endParaRPr>
          </a:p>
        </p:txBody>
      </p:sp>
      <p:grpSp>
        <p:nvGrpSpPr>
          <p:cNvPr id="34831" name="组合 5"/>
          <p:cNvGrpSpPr/>
          <p:nvPr/>
        </p:nvGrpSpPr>
        <p:grpSpPr bwMode="auto">
          <a:xfrm>
            <a:off x="2709863" y="1789113"/>
            <a:ext cx="8597900" cy="2868612"/>
            <a:chOff x="1167355" y="1217191"/>
            <a:chExt cx="6892537" cy="2300813"/>
          </a:xfrm>
        </p:grpSpPr>
        <p:sp>
          <p:nvSpPr>
            <p:cNvPr id="53" name="Freeform 4"/>
            <p:cNvSpPr/>
            <p:nvPr/>
          </p:nvSpPr>
          <p:spPr bwMode="auto">
            <a:xfrm>
              <a:off x="1167355" y="1217191"/>
              <a:ext cx="4407100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4" name="Freeform 5"/>
            <p:cNvSpPr/>
            <p:nvPr/>
          </p:nvSpPr>
          <p:spPr bwMode="auto">
            <a:xfrm flipH="1" flipV="1">
              <a:off x="3652791" y="1217191"/>
              <a:ext cx="4407101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5" name="Rectangle 6"/>
            <p:cNvSpPr>
              <a:spLocks noChangeArrowheads="1"/>
            </p:cNvSpPr>
            <p:nvPr/>
          </p:nvSpPr>
          <p:spPr bwMode="auto">
            <a:xfrm rot="18900000">
              <a:off x="1723492" y="1816905"/>
              <a:ext cx="1104639" cy="110520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 rot="18900000">
              <a:off x="4056214" y="1816905"/>
              <a:ext cx="1103365" cy="110520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7" name="Rectangle 8"/>
            <p:cNvSpPr>
              <a:spLocks noChangeArrowheads="1"/>
            </p:cNvSpPr>
            <p:nvPr/>
          </p:nvSpPr>
          <p:spPr bwMode="auto">
            <a:xfrm rot="18900000">
              <a:off x="6366028" y="1816905"/>
              <a:ext cx="1104639" cy="110520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8" name="TextBox 11"/>
            <p:cNvSpPr txBox="1">
              <a:spLocks noChangeArrowheads="1"/>
            </p:cNvSpPr>
            <p:nvPr/>
          </p:nvSpPr>
          <p:spPr bwMode="auto">
            <a:xfrm flipH="1">
              <a:off x="1616591" y="2177243"/>
              <a:ext cx="1275170" cy="3208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  <a:latin typeface="+mn-ea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9" name="TextBox 11"/>
            <p:cNvSpPr txBox="1">
              <a:spLocks noChangeArrowheads="1"/>
            </p:cNvSpPr>
            <p:nvPr/>
          </p:nvSpPr>
          <p:spPr bwMode="auto">
            <a:xfrm flipH="1">
              <a:off x="3970947" y="2174696"/>
              <a:ext cx="1273898" cy="3208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  <a:latin typeface="+mn-ea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0" name="TextBox 11"/>
            <p:cNvSpPr txBox="1">
              <a:spLocks noChangeArrowheads="1"/>
            </p:cNvSpPr>
            <p:nvPr/>
          </p:nvSpPr>
          <p:spPr bwMode="auto">
            <a:xfrm flipH="1">
              <a:off x="6289670" y="2174696"/>
              <a:ext cx="1275170" cy="3208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  <a:latin typeface="+mn-ea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61" name="TextBox 17"/>
          <p:cNvSpPr txBox="1"/>
          <p:nvPr/>
        </p:nvSpPr>
        <p:spPr>
          <a:xfrm>
            <a:off x="8697913" y="4878388"/>
            <a:ext cx="23939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ea typeface="+mn-ea"/>
              </a:rPr>
              <a:t>您的内容打在这里，或者通过复制您的文本后在此框中您的内容打在这里，或者通过复制您的文本后在此框中</a:t>
            </a:r>
            <a:endParaRPr lang="en-US" altLang="zh-CN" sz="1200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4.5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合作探究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6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0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56" name="直接连接符 55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8" name="椭圆 57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877" name="组合 1"/>
          <p:cNvGrpSpPr/>
          <p:nvPr/>
        </p:nvGrpSpPr>
        <p:grpSpPr bwMode="auto">
          <a:xfrm>
            <a:off x="2487613" y="2343150"/>
            <a:ext cx="744537" cy="723900"/>
            <a:chOff x="1318685" y="1753976"/>
            <a:chExt cx="806448" cy="785284"/>
          </a:xfrm>
        </p:grpSpPr>
        <p:sp>
          <p:nvSpPr>
            <p:cNvPr id="80" name="矩形 79"/>
            <p:cNvSpPr/>
            <p:nvPr/>
          </p:nvSpPr>
          <p:spPr>
            <a:xfrm>
              <a:off x="1318685" y="1753976"/>
              <a:ext cx="662009" cy="663014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81" name="矩形 80"/>
            <p:cNvSpPr/>
            <p:nvPr/>
          </p:nvSpPr>
          <p:spPr>
            <a:xfrm>
              <a:off x="1464843" y="1876247"/>
              <a:ext cx="660290" cy="663013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36896" name="文本框 47"/>
            <p:cNvSpPr txBox="1">
              <a:spLocks noChangeArrowheads="1"/>
            </p:cNvSpPr>
            <p:nvPr/>
          </p:nvSpPr>
          <p:spPr bwMode="auto">
            <a:xfrm>
              <a:off x="1454152" y="1773027"/>
              <a:ext cx="516467" cy="701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>
                  <a:solidFill>
                    <a:schemeClr val="bg1"/>
                  </a:solidFill>
                  <a:ea typeface="Arial Unicode MS" panose="020B0604020202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3600" b="1">
                <a:solidFill>
                  <a:schemeClr val="bg1"/>
                </a:solidFill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5332413" y="2181225"/>
            <a:ext cx="9525" cy="35179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879" name="组合 51"/>
          <p:cNvGrpSpPr/>
          <p:nvPr/>
        </p:nvGrpSpPr>
        <p:grpSpPr bwMode="auto">
          <a:xfrm>
            <a:off x="5762625" y="2287588"/>
            <a:ext cx="742950" cy="723900"/>
            <a:chOff x="4697077" y="1440874"/>
            <a:chExt cx="616528" cy="598823"/>
          </a:xfrm>
        </p:grpSpPr>
        <p:sp>
          <p:nvSpPr>
            <p:cNvPr id="77" name="矩形 76"/>
            <p:cNvSpPr/>
            <p:nvPr/>
          </p:nvSpPr>
          <p:spPr>
            <a:xfrm>
              <a:off x="4697077" y="1440874"/>
              <a:ext cx="504552" cy="505585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78" name="矩形 77"/>
            <p:cNvSpPr/>
            <p:nvPr/>
          </p:nvSpPr>
          <p:spPr>
            <a:xfrm>
              <a:off x="4809054" y="1534111"/>
              <a:ext cx="504551" cy="505586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36893" name="文本框 84"/>
            <p:cNvSpPr txBox="1">
              <a:spLocks noChangeArrowheads="1"/>
            </p:cNvSpPr>
            <p:nvPr/>
          </p:nvSpPr>
          <p:spPr bwMode="auto">
            <a:xfrm>
              <a:off x="4800987" y="1454723"/>
              <a:ext cx="394854" cy="534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>
                  <a:solidFill>
                    <a:schemeClr val="bg1"/>
                  </a:solidFill>
                  <a:ea typeface="Arial Unicode MS" panose="020B0604020202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3600" b="1">
                <a:solidFill>
                  <a:schemeClr val="bg1"/>
                </a:solidFill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6880" name="组合 85"/>
          <p:cNvGrpSpPr/>
          <p:nvPr/>
        </p:nvGrpSpPr>
        <p:grpSpPr bwMode="auto">
          <a:xfrm>
            <a:off x="8912225" y="2303463"/>
            <a:ext cx="744538" cy="722312"/>
            <a:chOff x="4697077" y="1440874"/>
            <a:chExt cx="616528" cy="598823"/>
          </a:xfrm>
        </p:grpSpPr>
        <p:sp>
          <p:nvSpPr>
            <p:cNvPr id="74" name="矩形 73"/>
            <p:cNvSpPr/>
            <p:nvPr/>
          </p:nvSpPr>
          <p:spPr>
            <a:xfrm>
              <a:off x="4697077" y="1440874"/>
              <a:ext cx="504790" cy="505381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75" name="矩形 74"/>
            <p:cNvSpPr/>
            <p:nvPr/>
          </p:nvSpPr>
          <p:spPr>
            <a:xfrm>
              <a:off x="4808815" y="1534316"/>
              <a:ext cx="504790" cy="505381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36890" name="文本框 88"/>
            <p:cNvSpPr txBox="1">
              <a:spLocks noChangeArrowheads="1"/>
            </p:cNvSpPr>
            <p:nvPr/>
          </p:nvSpPr>
          <p:spPr bwMode="auto">
            <a:xfrm>
              <a:off x="4800987" y="1454723"/>
              <a:ext cx="394854" cy="536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>
                  <a:solidFill>
                    <a:schemeClr val="bg1"/>
                  </a:solidFill>
                  <a:ea typeface="Arial Unicode MS" panose="020B0604020202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3600" b="1">
                <a:solidFill>
                  <a:schemeClr val="bg1"/>
                </a:solidFill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67" name="直接连接符 66"/>
          <p:cNvCxnSpPr/>
          <p:nvPr/>
        </p:nvCxnSpPr>
        <p:spPr>
          <a:xfrm>
            <a:off x="8361363" y="2181225"/>
            <a:ext cx="7937" cy="35179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/>
          <p:cNvSpPr txBox="1"/>
          <p:nvPr/>
        </p:nvSpPr>
        <p:spPr>
          <a:xfrm>
            <a:off x="3252788" y="2617788"/>
            <a:ext cx="1944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合作探究一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69" name="文本框 92"/>
          <p:cNvSpPr txBox="1">
            <a:spLocks noChangeArrowheads="1"/>
          </p:cNvSpPr>
          <p:nvPr/>
        </p:nvSpPr>
        <p:spPr bwMode="auto">
          <a:xfrm>
            <a:off x="6513513" y="2571750"/>
            <a:ext cx="18399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+mn-ea"/>
                <a:ea typeface="+mn-ea"/>
              </a:rPr>
              <a:t>合作探究二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70" name="文本框 94"/>
          <p:cNvSpPr txBox="1">
            <a:spLocks noChangeArrowheads="1"/>
          </p:cNvSpPr>
          <p:nvPr/>
        </p:nvSpPr>
        <p:spPr bwMode="auto">
          <a:xfrm>
            <a:off x="9686925" y="2590800"/>
            <a:ext cx="2435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latin typeface="+mn-ea"/>
                <a:ea typeface="+mn-ea"/>
              </a:rPr>
              <a:t>合作探究三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2347913" y="3203575"/>
            <a:ext cx="2589212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1</a:t>
            </a:r>
            <a:r>
              <a:rPr lang="zh-CN" altLang="zh-CN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2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3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4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5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6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</p:txBody>
      </p:sp>
      <p:sp>
        <p:nvSpPr>
          <p:cNvPr id="72" name="Text Box 9"/>
          <p:cNvSpPr txBox="1">
            <a:spLocks noChangeArrowheads="1"/>
          </p:cNvSpPr>
          <p:nvPr/>
        </p:nvSpPr>
        <p:spPr bwMode="auto">
          <a:xfrm>
            <a:off x="5648325" y="3171825"/>
            <a:ext cx="2998788" cy="2678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1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2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3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4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5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6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3" name="Text Box 5"/>
          <p:cNvSpPr txBox="1">
            <a:spLocks noChangeArrowheads="1"/>
          </p:cNvSpPr>
          <p:nvPr/>
        </p:nvSpPr>
        <p:spPr bwMode="auto">
          <a:xfrm>
            <a:off x="8815388" y="3186113"/>
            <a:ext cx="2709862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1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2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2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latin typeface="+mj-ea"/>
                <a:ea typeface="+mj-ea"/>
              </a:rPr>
              <a:t>3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zh-CN" sz="1600" dirty="0">
                <a:latin typeface="+mj-ea"/>
                <a:ea typeface="+mj-ea"/>
              </a:rPr>
              <a:t>为成交创造有利条件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4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5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6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j-ea"/>
              <a:ea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4.6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达标测试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4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6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7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3" name="椭圆 32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10"/>
          <p:cNvSpPr/>
          <p:nvPr/>
        </p:nvSpPr>
        <p:spPr>
          <a:xfrm>
            <a:off x="2289175" y="1922463"/>
            <a:ext cx="5359400" cy="3951287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38926" name="组合 1"/>
          <p:cNvGrpSpPr/>
          <p:nvPr/>
        </p:nvGrpSpPr>
        <p:grpSpPr bwMode="auto">
          <a:xfrm>
            <a:off x="5945188" y="2773363"/>
            <a:ext cx="5375275" cy="1389062"/>
            <a:chOff x="3875568" y="2208594"/>
            <a:chExt cx="4354033" cy="1124393"/>
          </a:xfrm>
        </p:grpSpPr>
        <p:sp>
          <p:nvSpPr>
            <p:cNvPr id="44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dirty="0">
                <a:latin typeface="+mn-ea"/>
              </a:endParaRPr>
            </a:p>
          </p:txBody>
        </p:sp>
        <p:grpSp>
          <p:nvGrpSpPr>
            <p:cNvPr id="38930" name="Group 25"/>
            <p:cNvGrpSpPr/>
            <p:nvPr/>
          </p:nvGrpSpPr>
          <p:grpSpPr bwMode="auto">
            <a:xfrm>
              <a:off x="4201879" y="2470265"/>
              <a:ext cx="3701408" cy="767464"/>
              <a:chOff x="5559125" y="2765548"/>
              <a:chExt cx="4935210" cy="1023286"/>
            </a:xfrm>
          </p:grpSpPr>
          <p:sp>
            <p:nvSpPr>
              <p:cNvPr id="38931" name="TextBox 23"/>
              <p:cNvSpPr txBox="1">
                <a:spLocks noChangeArrowheads="1"/>
              </p:cNvSpPr>
              <p:nvPr/>
            </p:nvSpPr>
            <p:spPr bwMode="auto">
              <a:xfrm>
                <a:off x="5560029" y="2765548"/>
                <a:ext cx="2525839" cy="498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chemeClr val="bg1"/>
                    </a:solidFill>
                  </a:rPr>
                  <a:t>添加标题文字：</a:t>
                </a:r>
                <a:endParaRPr lang="en-US" altLang="zh-CN" sz="2000">
                  <a:solidFill>
                    <a:srgbClr val="F2F2F2"/>
                  </a:solidFill>
                  <a:latin typeface="微软雅黑 Light" panose="020B0502040204020203" pitchFamily="34" charset="-122"/>
                  <a:ea typeface="Open Sans"/>
                  <a:cs typeface="Open Sans"/>
                </a:endParaRPr>
              </a:p>
            </p:txBody>
          </p:sp>
          <p:sp>
            <p:nvSpPr>
              <p:cNvPr id="47" name="TextBox 24"/>
              <p:cNvSpPr txBox="1">
                <a:spLocks noChangeArrowheads="1"/>
              </p:cNvSpPr>
              <p:nvPr/>
            </p:nvSpPr>
            <p:spPr bwMode="auto">
              <a:xfrm>
                <a:off x="5559532" y="3167106"/>
                <a:ext cx="4934399" cy="621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50">
                    <a:solidFill>
                      <a:schemeClr val="bg1"/>
                    </a:solidFill>
                    <a:latin typeface="微软雅黑 Light" panose="020B0502040204020203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1050">
                  <a:solidFill>
                    <a:schemeClr val="bg1"/>
                  </a:solidFill>
                  <a:latin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8927" name="TextBox 26"/>
          <p:cNvSpPr txBox="1">
            <a:spLocks noChangeArrowheads="1"/>
          </p:cNvSpPr>
          <p:nvPr/>
        </p:nvSpPr>
        <p:spPr bwMode="auto">
          <a:xfrm>
            <a:off x="7799388" y="4338638"/>
            <a:ext cx="422433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100">
                <a:latin typeface="微软雅黑 Light" panose="020B0502040204020203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100">
              <a:latin typeface="微软雅黑 Light" panose="020B0502040204020203" pitchFamily="34" charset="-122"/>
            </a:endParaRPr>
          </a:p>
        </p:txBody>
      </p:sp>
      <p:sp>
        <p:nvSpPr>
          <p:cNvPr id="51" name="Rectangle 27"/>
          <p:cNvSpPr/>
          <p:nvPr/>
        </p:nvSpPr>
        <p:spPr>
          <a:xfrm>
            <a:off x="7907338" y="5495925"/>
            <a:ext cx="1108075" cy="27622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添加文字信息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4.7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课题总结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536515" y="3375174"/>
            <a:ext cx="753936" cy="753899"/>
            <a:chOff x="848110" y="2494995"/>
            <a:chExt cx="636196" cy="636164"/>
          </a:xfrm>
          <a:solidFill>
            <a:schemeClr val="accent1"/>
          </a:solidFill>
        </p:grpSpPr>
        <p:sp>
          <p:nvSpPr>
            <p:cNvPr id="25" name="Rectangle 22"/>
            <p:cNvSpPr/>
            <p:nvPr/>
          </p:nvSpPr>
          <p:spPr>
            <a:xfrm>
              <a:off x="848110" y="249499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Freeform 23"/>
            <p:cNvSpPr>
              <a:spLocks noEditPoints="1"/>
            </p:cNvSpPr>
            <p:nvPr/>
          </p:nvSpPr>
          <p:spPr bwMode="auto">
            <a:xfrm>
              <a:off x="968176" y="2655623"/>
              <a:ext cx="389082" cy="322810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536515" y="2105289"/>
            <a:ext cx="753936" cy="753899"/>
            <a:chOff x="848110" y="1423425"/>
            <a:chExt cx="636196" cy="636164"/>
          </a:xfrm>
          <a:solidFill>
            <a:schemeClr val="accent1"/>
          </a:solidFill>
        </p:grpSpPr>
        <p:sp>
          <p:nvSpPr>
            <p:cNvPr id="28" name="Rectangle 13"/>
            <p:cNvSpPr/>
            <p:nvPr/>
          </p:nvSpPr>
          <p:spPr>
            <a:xfrm>
              <a:off x="848110" y="142342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9" name="Freeform 100"/>
            <p:cNvSpPr/>
            <p:nvPr/>
          </p:nvSpPr>
          <p:spPr bwMode="auto">
            <a:xfrm>
              <a:off x="990986" y="1566301"/>
              <a:ext cx="303570" cy="34205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ln>
                  <a:solidFill>
                    <a:schemeClr val="accent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82429" y="4729718"/>
            <a:ext cx="753936" cy="753899"/>
            <a:chOff x="4937249" y="3638003"/>
            <a:chExt cx="636196" cy="636164"/>
          </a:xfrm>
          <a:solidFill>
            <a:schemeClr val="accent1"/>
          </a:solidFill>
        </p:grpSpPr>
        <p:sp>
          <p:nvSpPr>
            <p:cNvPr id="31" name="Rectangle 27"/>
            <p:cNvSpPr/>
            <p:nvPr/>
          </p:nvSpPr>
          <p:spPr>
            <a:xfrm>
              <a:off x="4937249" y="3638003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2" name="Freeform 107"/>
            <p:cNvSpPr>
              <a:spLocks noEditPoints="1"/>
            </p:cNvSpPr>
            <p:nvPr/>
          </p:nvSpPr>
          <p:spPr bwMode="auto">
            <a:xfrm>
              <a:off x="5080125" y="3780879"/>
              <a:ext cx="365566" cy="314258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536515" y="4729718"/>
            <a:ext cx="753936" cy="753899"/>
            <a:chOff x="848110" y="3638003"/>
            <a:chExt cx="636196" cy="636164"/>
          </a:xfrm>
          <a:solidFill>
            <a:schemeClr val="accent1"/>
          </a:solidFill>
        </p:grpSpPr>
        <p:sp>
          <p:nvSpPr>
            <p:cNvPr id="34" name="Rectangle 26"/>
            <p:cNvSpPr/>
            <p:nvPr/>
          </p:nvSpPr>
          <p:spPr>
            <a:xfrm>
              <a:off x="848110" y="3638003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grpSp>
          <p:nvGrpSpPr>
            <p:cNvPr id="35" name="Group 67"/>
            <p:cNvGrpSpPr/>
            <p:nvPr/>
          </p:nvGrpSpPr>
          <p:grpSpPr>
            <a:xfrm>
              <a:off x="919548" y="3852317"/>
              <a:ext cx="503238" cy="177800"/>
              <a:chOff x="1441430" y="4357700"/>
              <a:chExt cx="503238" cy="177800"/>
            </a:xfrm>
            <a:grpFill/>
          </p:grpSpPr>
          <p:sp>
            <p:nvSpPr>
              <p:cNvPr id="41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lIns="108363" tIns="54181" rIns="108363" bIns="5418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5">
                  <a:solidFill>
                    <a:schemeClr val="tx1">
                      <a:lumMod val="95000"/>
                      <a:lumOff val="5000"/>
                    </a:schemeClr>
                  </a:solidFill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lIns="108363" tIns="54181" rIns="108363" bIns="5418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5">
                  <a:solidFill>
                    <a:schemeClr val="tx1">
                      <a:lumMod val="95000"/>
                      <a:lumOff val="5000"/>
                    </a:schemeClr>
                  </a:solidFill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lIns="108363" tIns="54181" rIns="108363" bIns="5418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5">
                  <a:solidFill>
                    <a:schemeClr val="tx1">
                      <a:lumMod val="95000"/>
                      <a:lumOff val="5000"/>
                    </a:schemeClr>
                  </a:solidFill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382429" y="3375174"/>
            <a:ext cx="753936" cy="753899"/>
            <a:chOff x="4937249" y="2494995"/>
            <a:chExt cx="636196" cy="636164"/>
          </a:xfrm>
          <a:solidFill>
            <a:schemeClr val="accent1"/>
          </a:solidFill>
        </p:grpSpPr>
        <p:sp>
          <p:nvSpPr>
            <p:cNvPr id="45" name="Rectangle 23"/>
            <p:cNvSpPr/>
            <p:nvPr/>
          </p:nvSpPr>
          <p:spPr>
            <a:xfrm>
              <a:off x="4937249" y="249499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115758" y="2684685"/>
              <a:ext cx="302600" cy="259373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382429" y="2105289"/>
            <a:ext cx="753936" cy="753899"/>
            <a:chOff x="4937249" y="1423425"/>
            <a:chExt cx="636196" cy="636164"/>
          </a:xfrm>
          <a:solidFill>
            <a:schemeClr val="accent1"/>
          </a:solidFill>
        </p:grpSpPr>
        <p:sp>
          <p:nvSpPr>
            <p:cNvPr id="48" name="Rectangle 16"/>
            <p:cNvSpPr/>
            <p:nvPr/>
          </p:nvSpPr>
          <p:spPr>
            <a:xfrm>
              <a:off x="4937249" y="142342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51" name="Freeform 108"/>
            <p:cNvSpPr>
              <a:spLocks noChangeAspect="1" noEditPoints="1"/>
            </p:cNvSpPr>
            <p:nvPr/>
          </p:nvSpPr>
          <p:spPr bwMode="auto">
            <a:xfrm>
              <a:off x="5110014" y="1561319"/>
              <a:ext cx="288000" cy="382739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0970" name="组合 51"/>
          <p:cNvGrpSpPr/>
          <p:nvPr/>
        </p:nvGrpSpPr>
        <p:grpSpPr bwMode="auto">
          <a:xfrm>
            <a:off x="3394075" y="2111375"/>
            <a:ext cx="3295650" cy="841375"/>
            <a:chOff x="1572182" y="1429104"/>
            <a:chExt cx="2780621" cy="708974"/>
          </a:xfrm>
        </p:grpSpPr>
        <p:sp>
          <p:nvSpPr>
            <p:cNvPr id="53" name="文本框 52"/>
            <p:cNvSpPr txBox="1"/>
            <p:nvPr/>
          </p:nvSpPr>
          <p:spPr>
            <a:xfrm>
              <a:off x="1572182" y="1429104"/>
              <a:ext cx="1798832" cy="2621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示例一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4" name="Rectangle 37"/>
            <p:cNvSpPr/>
            <p:nvPr/>
          </p:nvSpPr>
          <p:spPr>
            <a:xfrm>
              <a:off x="1572182" y="1668550"/>
              <a:ext cx="2780621" cy="4695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1" name="组合 54"/>
          <p:cNvGrpSpPr/>
          <p:nvPr/>
        </p:nvGrpSpPr>
        <p:grpSpPr bwMode="auto">
          <a:xfrm>
            <a:off x="3394075" y="3365500"/>
            <a:ext cx="3295650" cy="855663"/>
            <a:chOff x="1572182" y="1415852"/>
            <a:chExt cx="2780621" cy="722226"/>
          </a:xfrm>
        </p:grpSpPr>
        <p:sp>
          <p:nvSpPr>
            <p:cNvPr id="56" name="文本框 55"/>
            <p:cNvSpPr txBox="1"/>
            <p:nvPr/>
          </p:nvSpPr>
          <p:spPr>
            <a:xfrm>
              <a:off x="1572182" y="1415852"/>
              <a:ext cx="1798832" cy="2626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示例二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7" name="Rectangle 37"/>
            <p:cNvSpPr/>
            <p:nvPr/>
          </p:nvSpPr>
          <p:spPr>
            <a:xfrm>
              <a:off x="1572182" y="1667760"/>
              <a:ext cx="2780621" cy="4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2" name="组合 57"/>
          <p:cNvGrpSpPr/>
          <p:nvPr/>
        </p:nvGrpSpPr>
        <p:grpSpPr bwMode="auto">
          <a:xfrm>
            <a:off x="3394075" y="4729163"/>
            <a:ext cx="3295650" cy="855662"/>
            <a:chOff x="1572182" y="1415852"/>
            <a:chExt cx="2780621" cy="722226"/>
          </a:xfrm>
        </p:grpSpPr>
        <p:sp>
          <p:nvSpPr>
            <p:cNvPr id="59" name="文本框 58"/>
            <p:cNvSpPr txBox="1"/>
            <p:nvPr/>
          </p:nvSpPr>
          <p:spPr>
            <a:xfrm>
              <a:off x="1572182" y="1415852"/>
              <a:ext cx="1798832" cy="2626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示例三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0" name="Rectangle 37"/>
            <p:cNvSpPr/>
            <p:nvPr/>
          </p:nvSpPr>
          <p:spPr>
            <a:xfrm>
              <a:off x="1572182" y="1667760"/>
              <a:ext cx="2780621" cy="4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3" name="组合 60"/>
          <p:cNvGrpSpPr/>
          <p:nvPr/>
        </p:nvGrpSpPr>
        <p:grpSpPr bwMode="auto">
          <a:xfrm>
            <a:off x="8305800" y="2174875"/>
            <a:ext cx="3295650" cy="839788"/>
            <a:chOff x="1572182" y="1415852"/>
            <a:chExt cx="2780621" cy="708974"/>
          </a:xfrm>
        </p:grpSpPr>
        <p:sp>
          <p:nvSpPr>
            <p:cNvPr id="62" name="文本框 61"/>
            <p:cNvSpPr txBox="1"/>
            <p:nvPr/>
          </p:nvSpPr>
          <p:spPr>
            <a:xfrm>
              <a:off x="1572182" y="1415852"/>
              <a:ext cx="1798832" cy="262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示例四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3" name="Rectangle 37"/>
            <p:cNvSpPr/>
            <p:nvPr/>
          </p:nvSpPr>
          <p:spPr>
            <a:xfrm>
              <a:off x="1572182" y="1655751"/>
              <a:ext cx="2780621" cy="4690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4" name="组合 63"/>
          <p:cNvGrpSpPr/>
          <p:nvPr/>
        </p:nvGrpSpPr>
        <p:grpSpPr bwMode="auto">
          <a:xfrm>
            <a:off x="8305800" y="3443288"/>
            <a:ext cx="3295650" cy="855662"/>
            <a:chOff x="1572182" y="1415852"/>
            <a:chExt cx="2780621" cy="722226"/>
          </a:xfrm>
        </p:grpSpPr>
        <p:sp>
          <p:nvSpPr>
            <p:cNvPr id="65" name="文本框 64"/>
            <p:cNvSpPr txBox="1"/>
            <p:nvPr/>
          </p:nvSpPr>
          <p:spPr>
            <a:xfrm>
              <a:off x="1572182" y="1415852"/>
              <a:ext cx="1798832" cy="2626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示例五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6" name="Rectangle 37"/>
            <p:cNvSpPr/>
            <p:nvPr/>
          </p:nvSpPr>
          <p:spPr>
            <a:xfrm>
              <a:off x="1572182" y="1667760"/>
              <a:ext cx="2780621" cy="4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5" name="组合 66"/>
          <p:cNvGrpSpPr/>
          <p:nvPr/>
        </p:nvGrpSpPr>
        <p:grpSpPr bwMode="auto">
          <a:xfrm>
            <a:off x="8305800" y="4806950"/>
            <a:ext cx="3295650" cy="857250"/>
            <a:chOff x="1572182" y="1415852"/>
            <a:chExt cx="2780621" cy="722226"/>
          </a:xfrm>
        </p:grpSpPr>
        <p:sp>
          <p:nvSpPr>
            <p:cNvPr id="68" name="文本框 67"/>
            <p:cNvSpPr txBox="1"/>
            <p:nvPr/>
          </p:nvSpPr>
          <p:spPr>
            <a:xfrm>
              <a:off x="1572182" y="1415852"/>
              <a:ext cx="1798832" cy="2621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示例六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9" name="Rectangle 37"/>
            <p:cNvSpPr/>
            <p:nvPr/>
          </p:nvSpPr>
          <p:spPr>
            <a:xfrm>
              <a:off x="1572182" y="1668632"/>
              <a:ext cx="2780621" cy="4694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7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82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84" name="直接连接符 83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86" name="椭圆 85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87" name="直接连接符 86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4.8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布置作业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9" name="椭圆 38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021" name="组合 33"/>
          <p:cNvGrpSpPr/>
          <p:nvPr/>
        </p:nvGrpSpPr>
        <p:grpSpPr bwMode="auto">
          <a:xfrm>
            <a:off x="2936875" y="1539875"/>
            <a:ext cx="4189413" cy="4352925"/>
            <a:chOff x="839089" y="1022097"/>
            <a:chExt cx="4688114" cy="4871259"/>
          </a:xfrm>
        </p:grpSpPr>
        <p:grpSp>
          <p:nvGrpSpPr>
            <p:cNvPr id="43033" name="组合 34"/>
            <p:cNvGrpSpPr/>
            <p:nvPr/>
          </p:nvGrpSpPr>
          <p:grpSpPr bwMode="auto">
            <a:xfrm rot="-297887">
              <a:off x="2284742" y="1022097"/>
              <a:ext cx="1525579" cy="1510194"/>
              <a:chOff x="3094804" y="1149628"/>
              <a:chExt cx="1786069" cy="1768057"/>
            </a:xfrm>
          </p:grpSpPr>
          <p:cxnSp>
            <p:nvCxnSpPr>
              <p:cNvPr id="46" name="直接连接符 45"/>
              <p:cNvCxnSpPr/>
              <p:nvPr/>
            </p:nvCxnSpPr>
            <p:spPr>
              <a:xfrm rot="297887" flipV="1">
                <a:off x="3094568" y="2225429"/>
                <a:ext cx="842319" cy="601085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47" name="直接连接符 46"/>
              <p:cNvCxnSpPr/>
              <p:nvPr/>
            </p:nvCxnSpPr>
            <p:spPr>
              <a:xfrm rot="297887">
                <a:off x="4139677" y="2293048"/>
                <a:ext cx="740410" cy="623963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48" name="椭圆 47"/>
              <p:cNvSpPr/>
              <p:nvPr/>
            </p:nvSpPr>
            <p:spPr>
              <a:xfrm>
                <a:off x="3920179" y="1149628"/>
                <a:ext cx="290506" cy="1304266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anchor="ctr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000" dirty="0">
                  <a:latin typeface="Nexa Light" panose="02000000000000000000" pitchFamily="50" charset="0"/>
                  <a:ea typeface="+mn-ea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839089" y="2464643"/>
              <a:ext cx="4688114" cy="342871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</p:grpSp>
      <p:sp>
        <p:nvSpPr>
          <p:cNvPr id="43022" name="矩形 39"/>
          <p:cNvSpPr>
            <a:spLocks noChangeArrowheads="1"/>
          </p:cNvSpPr>
          <p:nvPr/>
        </p:nvSpPr>
        <p:spPr bwMode="auto">
          <a:xfrm>
            <a:off x="3127375" y="3335338"/>
            <a:ext cx="3716338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400">
              <a:solidFill>
                <a:schemeClr val="bg1"/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43023" name="矩形 40"/>
          <p:cNvSpPr>
            <a:spLocks noChangeArrowheads="1"/>
          </p:cNvSpPr>
          <p:nvPr/>
        </p:nvSpPr>
        <p:spPr bwMode="auto">
          <a:xfrm>
            <a:off x="3127375" y="4441825"/>
            <a:ext cx="37163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400">
              <a:solidFill>
                <a:schemeClr val="bg1"/>
              </a:solidFill>
              <a:latin typeface="微软雅黑 Light" panose="020B0502040204020203" pitchFamily="34" charset="-122"/>
            </a:endParaRPr>
          </a:p>
        </p:txBody>
      </p:sp>
      <p:grpSp>
        <p:nvGrpSpPr>
          <p:cNvPr id="43024" name="组合 41"/>
          <p:cNvGrpSpPr/>
          <p:nvPr/>
        </p:nvGrpSpPr>
        <p:grpSpPr bwMode="auto">
          <a:xfrm>
            <a:off x="7996238" y="1722438"/>
            <a:ext cx="3100387" cy="3397250"/>
            <a:chOff x="6502470" y="1199824"/>
            <a:chExt cx="3467440" cy="3800672"/>
          </a:xfrm>
        </p:grpSpPr>
        <p:grpSp>
          <p:nvGrpSpPr>
            <p:cNvPr id="43026" name="组合 42"/>
            <p:cNvGrpSpPr/>
            <p:nvPr/>
          </p:nvGrpSpPr>
          <p:grpSpPr bwMode="auto">
            <a:xfrm rot="-297887">
              <a:off x="7504748" y="1199824"/>
              <a:ext cx="1245953" cy="1339631"/>
              <a:chOff x="3088495" y="1004378"/>
              <a:chExt cx="1784213" cy="1918362"/>
            </a:xfrm>
          </p:grpSpPr>
          <p:cxnSp>
            <p:nvCxnSpPr>
              <p:cNvPr id="54" name="直接连接符 53"/>
              <p:cNvCxnSpPr/>
              <p:nvPr/>
            </p:nvCxnSpPr>
            <p:spPr>
              <a:xfrm rot="297887" flipV="1">
                <a:off x="3088123" y="2329592"/>
                <a:ext cx="854262" cy="498480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55" name="直接连接符 54"/>
              <p:cNvCxnSpPr/>
              <p:nvPr/>
            </p:nvCxnSpPr>
            <p:spPr>
              <a:xfrm rot="297887">
                <a:off x="4142376" y="2400517"/>
                <a:ext cx="729681" cy="521369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56" name="椭圆 55"/>
              <p:cNvSpPr/>
              <p:nvPr/>
            </p:nvSpPr>
            <p:spPr>
              <a:xfrm>
                <a:off x="3920179" y="1004378"/>
                <a:ext cx="290506" cy="1594772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anchor="ctr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000" dirty="0">
                  <a:latin typeface="Nexa Light" panose="02000000000000000000" pitchFamily="50" charset="0"/>
                  <a:ea typeface="+mn-ea"/>
                </a:endParaRPr>
              </a:p>
            </p:txBody>
          </p:sp>
        </p:grpSp>
        <p:sp>
          <p:nvSpPr>
            <p:cNvPr id="53" name="矩形 52"/>
            <p:cNvSpPr/>
            <p:nvPr/>
          </p:nvSpPr>
          <p:spPr>
            <a:xfrm>
              <a:off x="6502470" y="2462570"/>
              <a:ext cx="3467440" cy="253792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</p:grpSp>
      <p:sp>
        <p:nvSpPr>
          <p:cNvPr id="43025" name="矩形 47"/>
          <p:cNvSpPr>
            <a:spLocks noChangeArrowheads="1"/>
          </p:cNvSpPr>
          <p:nvPr/>
        </p:nvSpPr>
        <p:spPr bwMode="auto">
          <a:xfrm>
            <a:off x="8177213" y="3175000"/>
            <a:ext cx="2740025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en-US" altLang="zh-CN" sz="1400">
              <a:solidFill>
                <a:schemeClr val="bg1"/>
              </a:solidFill>
              <a:latin typeface="微软雅黑 Light" panose="020B0502040204020203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组合 5"/>
          <p:cNvGrpSpPr/>
          <p:nvPr/>
        </p:nvGrpSpPr>
        <p:grpSpPr bwMode="auto"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624686" y="1510474"/>
              <a:ext cx="3894628" cy="2153723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335" dirty="0">
                <a:solidFill>
                  <a:schemeClr val="bg1"/>
                </a:solidFill>
                <a:latin typeface="+mn-ea"/>
                <a:ea typeface="+mn-ea"/>
              </a:rPr>
              <a:t>版式设计</a:t>
            </a:r>
            <a:endParaRPr lang="zh-CN" altLang="en-US" sz="53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PART </a:t>
            </a: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FIVE</a:t>
            </a:r>
            <a:endParaRPr lang="zh-CN" altLang="en-US" sz="186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5.1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板书设计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47108" name="Picture 25" descr="图片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5"/>
          <a:stretch>
            <a:fillRect/>
          </a:stretch>
        </p:blipFill>
        <p:spPr bwMode="auto">
          <a:xfrm>
            <a:off x="2905125" y="1584325"/>
            <a:ext cx="8218488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0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1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2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3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4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arrow_游标"/>
          <p:cNvGrpSpPr>
            <a:grpSpLocks noChangeAspect="1"/>
          </p:cNvGrpSpPr>
          <p:nvPr/>
        </p:nvGrpSpPr>
        <p:grpSpPr>
          <a:xfrm rot="10800000" flipH="1">
            <a:off x="1856669" y="478630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27" name="椭圆 26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组合 5"/>
          <p:cNvGrpSpPr/>
          <p:nvPr/>
        </p:nvGrpSpPr>
        <p:grpSpPr bwMode="auto">
          <a:xfrm>
            <a:off x="3868738" y="2160588"/>
            <a:ext cx="4437062" cy="2570162"/>
            <a:chOff x="2511136" y="1392381"/>
            <a:chExt cx="4121728" cy="2389909"/>
          </a:xfrm>
        </p:grpSpPr>
        <p:sp>
          <p:nvSpPr>
            <p:cNvPr id="9" name="矩形 8"/>
            <p:cNvSpPr/>
            <p:nvPr/>
          </p:nvSpPr>
          <p:spPr>
            <a:xfrm>
              <a:off x="2511136" y="1392381"/>
              <a:ext cx="4121728" cy="2389909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624686" y="1510474"/>
              <a:ext cx="3894628" cy="2153723"/>
            </a:xfrm>
            <a:prstGeom prst="rect">
              <a:avLst/>
            </a:prstGeom>
            <a:gradFill flip="none" rotWithShape="1">
              <a:gsLst>
                <a:gs pos="36000">
                  <a:schemeClr val="accent1"/>
                </a:gs>
                <a:gs pos="100000">
                  <a:schemeClr val="accent2"/>
                </a:gs>
              </a:gsLst>
              <a:lin ang="13500000" scaled="1"/>
              <a:tileRect/>
            </a:gradFill>
            <a:ln w="31750">
              <a:solidFill>
                <a:schemeClr val="bg1"/>
              </a:solidFill>
            </a:ln>
            <a:effectLst>
              <a:outerShdw blurRad="508000" dist="596900" dir="3600000" sx="89000" sy="89000" algn="tl" rotWithShape="0">
                <a:schemeClr val="bg1">
                  <a:lumMod val="50000"/>
                  <a:alpha val="2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54463" y="2792413"/>
            <a:ext cx="4283075" cy="912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335" dirty="0">
                <a:solidFill>
                  <a:schemeClr val="bg1"/>
                </a:solidFill>
                <a:latin typeface="+mn-ea"/>
                <a:ea typeface="+mn-ea"/>
              </a:rPr>
              <a:t>教学效果</a:t>
            </a:r>
            <a:endParaRPr lang="zh-CN" altLang="en-US" sz="53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84788" y="2382838"/>
            <a:ext cx="1622425" cy="379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PART </a:t>
            </a:r>
            <a:r>
              <a:rPr lang="en-US" altLang="zh-CN" sz="1865" dirty="0">
                <a:solidFill>
                  <a:schemeClr val="bg1"/>
                </a:solidFill>
                <a:latin typeface="+mn-ea"/>
                <a:ea typeface="+mn-ea"/>
              </a:rPr>
              <a:t>SIX</a:t>
            </a:r>
            <a:endParaRPr lang="zh-CN" altLang="en-US" sz="186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2300" y="3592513"/>
            <a:ext cx="1579563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9350" y="3586163"/>
            <a:ext cx="16129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pPr marL="381000" indent="-381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6.1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教学效果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3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4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arrow_游标"/>
          <p:cNvGrpSpPr>
            <a:grpSpLocks noChangeAspect="1"/>
          </p:cNvGrpSpPr>
          <p:nvPr/>
        </p:nvGrpSpPr>
        <p:grpSpPr>
          <a:xfrm rot="10800000" flipH="1">
            <a:off x="1856669" y="5388970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0" name="椭圆 39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文本框 1"/>
          <p:cNvSpPr txBox="1">
            <a:spLocks noChangeArrowheads="1"/>
          </p:cNvSpPr>
          <p:nvPr/>
        </p:nvSpPr>
        <p:spPr bwMode="auto">
          <a:xfrm>
            <a:off x="5884863" y="1671638"/>
            <a:ext cx="1984375" cy="460375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教学效果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5" name="文本框 16"/>
          <p:cNvSpPr txBox="1">
            <a:spLocks noChangeArrowheads="1"/>
          </p:cNvSpPr>
          <p:nvPr/>
        </p:nvSpPr>
        <p:spPr bwMode="auto">
          <a:xfrm>
            <a:off x="3095625" y="2703513"/>
            <a:ext cx="1697038" cy="338137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解决问题为目的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6" name="文本框 18"/>
          <p:cNvSpPr txBox="1">
            <a:spLocks noChangeArrowheads="1"/>
          </p:cNvSpPr>
          <p:nvPr/>
        </p:nvSpPr>
        <p:spPr bwMode="auto">
          <a:xfrm>
            <a:off x="6035675" y="2703513"/>
            <a:ext cx="1695450" cy="338137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独立思考为前提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7" name="文本框 19"/>
          <p:cNvSpPr txBox="1">
            <a:spLocks noChangeArrowheads="1"/>
          </p:cNvSpPr>
          <p:nvPr/>
        </p:nvSpPr>
        <p:spPr bwMode="auto">
          <a:xfrm>
            <a:off x="9159875" y="2703513"/>
            <a:ext cx="1697038" cy="338137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小组合作为基础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2836863" y="3438525"/>
            <a:ext cx="2206625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781675" y="3438525"/>
            <a:ext cx="2208213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905875" y="3438525"/>
            <a:ext cx="2205038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1" name="文本框 28"/>
          <p:cNvSpPr txBox="1">
            <a:spLocks noChangeArrowheads="1"/>
          </p:cNvSpPr>
          <p:nvPr/>
        </p:nvSpPr>
        <p:spPr bwMode="auto">
          <a:xfrm>
            <a:off x="2836863" y="3446463"/>
            <a:ext cx="2206625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1</a:t>
            </a:r>
            <a:r>
              <a:rPr lang="zh-CN" altLang="zh-CN" sz="1400" dirty="0">
                <a:latin typeface="+mj-ea"/>
                <a:ea typeface="+mn-ea"/>
              </a:rPr>
              <a:t>、</a:t>
            </a:r>
            <a:r>
              <a:rPr lang="zh-CN" altLang="en-US" sz="1400" dirty="0">
                <a:latin typeface="+mj-ea"/>
                <a:ea typeface="+mn-ea"/>
              </a:rPr>
              <a:t>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2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3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4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5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6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</p:txBody>
      </p:sp>
      <p:sp>
        <p:nvSpPr>
          <p:cNvPr id="52" name="文本框 29"/>
          <p:cNvSpPr txBox="1">
            <a:spLocks noChangeArrowheads="1"/>
          </p:cNvSpPr>
          <p:nvPr/>
        </p:nvSpPr>
        <p:spPr bwMode="auto">
          <a:xfrm>
            <a:off x="5781675" y="3503613"/>
            <a:ext cx="22987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1</a:t>
            </a:r>
            <a:r>
              <a:rPr lang="zh-CN" altLang="zh-CN" sz="1400" dirty="0">
                <a:latin typeface="+mj-ea"/>
                <a:ea typeface="+mn-ea"/>
              </a:rPr>
              <a:t>、</a:t>
            </a:r>
            <a:r>
              <a:rPr lang="zh-CN" altLang="en-US" sz="1400" dirty="0">
                <a:latin typeface="+mj-ea"/>
                <a:ea typeface="+mn-ea"/>
              </a:rPr>
              <a:t>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2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3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4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5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6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</p:txBody>
      </p:sp>
      <p:sp>
        <p:nvSpPr>
          <p:cNvPr id="53" name="文本框 30"/>
          <p:cNvSpPr txBox="1">
            <a:spLocks noChangeArrowheads="1"/>
          </p:cNvSpPr>
          <p:nvPr/>
        </p:nvSpPr>
        <p:spPr bwMode="auto">
          <a:xfrm>
            <a:off x="8905875" y="3436938"/>
            <a:ext cx="2205038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1</a:t>
            </a:r>
            <a:r>
              <a:rPr lang="zh-CN" altLang="zh-CN" sz="1400" dirty="0">
                <a:latin typeface="+mj-ea"/>
                <a:ea typeface="+mn-ea"/>
              </a:rPr>
              <a:t>、</a:t>
            </a:r>
            <a:r>
              <a:rPr lang="zh-CN" altLang="en-US" sz="1400" dirty="0">
                <a:latin typeface="+mj-ea"/>
                <a:ea typeface="+mn-ea"/>
              </a:rPr>
              <a:t>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2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3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4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5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60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6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</p:txBody>
      </p:sp>
      <p:cxnSp>
        <p:nvCxnSpPr>
          <p:cNvPr id="54" name="直接连接符 53"/>
          <p:cNvCxnSpPr>
            <a:stCxn id="44" idx="2"/>
            <a:endCxn id="45" idx="0"/>
          </p:cNvCxnSpPr>
          <p:nvPr/>
        </p:nvCxnSpPr>
        <p:spPr>
          <a:xfrm flipH="1">
            <a:off x="3944938" y="2132013"/>
            <a:ext cx="2932112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stCxn id="44" idx="2"/>
            <a:endCxn id="46" idx="0"/>
          </p:cNvCxnSpPr>
          <p:nvPr/>
        </p:nvCxnSpPr>
        <p:spPr>
          <a:xfrm>
            <a:off x="6877050" y="2132013"/>
            <a:ext cx="6350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>
            <a:stCxn id="44" idx="2"/>
            <a:endCxn id="47" idx="0"/>
          </p:cNvCxnSpPr>
          <p:nvPr/>
        </p:nvCxnSpPr>
        <p:spPr>
          <a:xfrm>
            <a:off x="6877050" y="2132013"/>
            <a:ext cx="3132138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stCxn id="45" idx="2"/>
            <a:endCxn id="51" idx="0"/>
          </p:cNvCxnSpPr>
          <p:nvPr/>
        </p:nvCxnSpPr>
        <p:spPr>
          <a:xfrm flipH="1">
            <a:off x="3940175" y="3041650"/>
            <a:ext cx="4763" cy="404813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>
            <a:stCxn id="46" idx="2"/>
            <a:endCxn id="49" idx="0"/>
          </p:cNvCxnSpPr>
          <p:nvPr/>
        </p:nvCxnSpPr>
        <p:spPr>
          <a:xfrm>
            <a:off x="6883400" y="3041650"/>
            <a:ext cx="1588" cy="396875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47" idx="2"/>
            <a:endCxn id="53" idx="0"/>
          </p:cNvCxnSpPr>
          <p:nvPr/>
        </p:nvCxnSpPr>
        <p:spPr>
          <a:xfrm>
            <a:off x="10009188" y="3041650"/>
            <a:ext cx="0" cy="395288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" name="文本框 208"/>
          <p:cNvSpPr txBox="1">
            <a:spLocks noChangeArrowheads="1"/>
          </p:cNvSpPr>
          <p:nvPr/>
        </p:nvSpPr>
        <p:spPr bwMode="auto">
          <a:xfrm>
            <a:off x="3679825" y="2032000"/>
            <a:ext cx="4832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dirty="0">
                <a:ln w="12700">
                  <a:noFill/>
                </a:ln>
                <a:solidFill>
                  <a:schemeClr val="accent1"/>
                </a:solidFill>
                <a:latin typeface="+mn-ea"/>
                <a:ea typeface="+mn-ea"/>
              </a:rPr>
              <a:t>谢谢大家</a:t>
            </a:r>
            <a:endParaRPr lang="zh-CN" altLang="en-US" sz="7200" dirty="0">
              <a:ln w="12700">
                <a:noFill/>
              </a:ln>
              <a:solidFill>
                <a:schemeClr val="accent1"/>
              </a:solidFill>
              <a:latin typeface="+mn-ea"/>
              <a:ea typeface="+mn-ea"/>
            </a:endParaRPr>
          </a:p>
        </p:txBody>
      </p:sp>
      <p:sp>
        <p:nvSpPr>
          <p:cNvPr id="8" name="WordArt 5"/>
          <p:cNvSpPr>
            <a:spLocks noChangeArrowheads="1" noChangeShapeType="1" noTextEdit="1"/>
          </p:cNvSpPr>
          <p:nvPr/>
        </p:nvSpPr>
        <p:spPr bwMode="ltGray">
          <a:xfrm>
            <a:off x="2138363" y="3448050"/>
            <a:ext cx="7915275" cy="10715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spcFirstLastPara="1" wrap="none" fromWordArt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30" kern="1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charset="-122"/>
                <a:ea typeface="+mn-ea"/>
              </a:rPr>
              <a:t>               </a:t>
            </a:r>
            <a:endParaRPr lang="zh-CN" altLang="en-US" sz="3730" kern="10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charset="-122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4"/>
</p:tagLst>
</file>

<file path=ppt/tags/tag2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3"/>
</p:tagLst>
</file>

<file path=ppt/tags/tag3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1"/>
</p:tagLst>
</file>

<file path=ppt/tags/tag4.xml><?xml version="1.0" encoding="utf-8"?>
<p:tagLst xmlns:p="http://schemas.openxmlformats.org/presentationml/2006/main">
  <p:tag name="MH" val="20151007202404"/>
  <p:tag name="MH_LIBRARY" val="GRAPHIC"/>
  <p:tag name="MH_TYPE" val="Other"/>
  <p:tag name="MH_ORDER" val="1"/>
</p:tagLst>
</file>

<file path=ppt/tags/tag5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2"/>
</p:tagLst>
</file>

<file path=ppt/tags/tag6.xml><?xml version="1.0" encoding="utf-8"?>
<p:tagLst xmlns:p="http://schemas.openxmlformats.org/presentationml/2006/main">
  <p:tag name="MH" val="20151007202404"/>
  <p:tag name="MH_LIBRARY" val="GRAPHIC"/>
  <p:tag name="MH_TYPE" val="Other"/>
  <p:tag name="MH_ORDER" val="2"/>
</p:tagLst>
</file>

<file path=ppt/tags/tag7.xml><?xml version="1.0" encoding="utf-8"?>
<p:tagLst xmlns:p="http://schemas.openxmlformats.org/presentationml/2006/main">
  <p:tag name="MH" val="20151007202404"/>
  <p:tag name="MH_LIBRARY" val="GRAPHIC"/>
  <p:tag name="MH_TYPE" val="Other"/>
  <p:tag name="MH_ORDER" val="3"/>
</p:tagLst>
</file>

<file path=ppt/tags/tag8.xml><?xml version="1.0" encoding="utf-8"?>
<p:tagLst xmlns:p="http://schemas.openxmlformats.org/presentationml/2006/main">
  <p:tag name="MH" val="20151007202404"/>
  <p:tag name="MH_LIBRARY" val="GRAPHIC"/>
  <p:tag name="MH_TYPE" val="Other"/>
  <p:tag name="MH_ORDER" val="4"/>
</p:tagLst>
</file>

<file path=ppt/tags/tag9.xml><?xml version="1.0" encoding="utf-8"?>
<p:tagLst xmlns:p="http://schemas.openxmlformats.org/presentationml/2006/main">
  <p:tag name="MH" val="20151007232237"/>
  <p:tag name="MH_LIBRARY" val="GRAPHIC"/>
  <p:tag name="MH_TYPE" val="Other"/>
  <p:tag name="MH_ORDER" val="1"/>
</p:tagLst>
</file>

<file path=ppt/tags/tag10.xml><?xml version="1.0" encoding="utf-8"?>
<p:tagLst xmlns:p="http://schemas.openxmlformats.org/presentationml/2006/main">
  <p:tag name="MH" val="20151007232237"/>
  <p:tag name="MH_LIBRARY" val="GRAPHIC"/>
  <p:tag name="MH_TYPE" val="SubTitle"/>
  <p:tag name="MH_ORDER" val="1"/>
</p:tagLst>
</file>

<file path=ppt/tags/tag11.xml><?xml version="1.0" encoding="utf-8"?>
<p:tagLst xmlns:p="http://schemas.openxmlformats.org/presentationml/2006/main">
  <p:tag name="MH" val="20151007232237"/>
  <p:tag name="MH_LIBRARY" val="GRAPHIC"/>
  <p:tag name="MH_TYPE" val="Other"/>
  <p:tag name="MH_ORDER" val="5"/>
</p:tagLst>
</file>

<file path=ppt/tags/tag12.xml><?xml version="1.0" encoding="utf-8"?>
<p:tagLst xmlns:p="http://schemas.openxmlformats.org/presentationml/2006/main">
  <p:tag name="MH" val="20151007232237"/>
  <p:tag name="MH_LIBRARY" val="GRAPHIC"/>
  <p:tag name="MH_TYPE" val="Other"/>
  <p:tag name="MH_ORDER" val="2"/>
</p:tagLst>
</file>

<file path=ppt/tags/tag13.xml><?xml version="1.0" encoding="utf-8"?>
<p:tagLst xmlns:p="http://schemas.openxmlformats.org/presentationml/2006/main">
  <p:tag name="MH" val="20151007232237"/>
  <p:tag name="MH_LIBRARY" val="GRAPHIC"/>
  <p:tag name="MH_TYPE" val="SubTitle"/>
  <p:tag name="MH_ORDER" val="2"/>
</p:tagLst>
</file>

<file path=ppt/tags/tag14.xml><?xml version="1.0" encoding="utf-8"?>
<p:tagLst xmlns:p="http://schemas.openxmlformats.org/presentationml/2006/main">
  <p:tag name="MH" val="20151007232237"/>
  <p:tag name="MH_LIBRARY" val="GRAPHIC"/>
  <p:tag name="MH_TYPE" val="Other"/>
  <p:tag name="MH_ORDER" val="6"/>
</p:tagLst>
</file>

<file path=ppt/tags/tag15.xml><?xml version="1.0" encoding="utf-8"?>
<p:tagLst xmlns:p="http://schemas.openxmlformats.org/presentationml/2006/main">
  <p:tag name="MH" val="20151007232237"/>
  <p:tag name="MH_LIBRARY" val="GRAPHIC"/>
  <p:tag name="MH_TYPE" val="Other"/>
  <p:tag name="MH_ORDER" val="3"/>
</p:tagLst>
</file>

<file path=ppt/tags/tag16.xml><?xml version="1.0" encoding="utf-8"?>
<p:tagLst xmlns:p="http://schemas.openxmlformats.org/presentationml/2006/main">
  <p:tag name="MH" val="20151007232237"/>
  <p:tag name="MH_LIBRARY" val="GRAPHIC"/>
  <p:tag name="MH_TYPE" val="SubTitle"/>
  <p:tag name="MH_ORDER" val="3"/>
</p:tagLst>
</file>

<file path=ppt/tags/tag17.xml><?xml version="1.0" encoding="utf-8"?>
<p:tagLst xmlns:p="http://schemas.openxmlformats.org/presentationml/2006/main">
  <p:tag name="MH" val="20151007232237"/>
  <p:tag name="MH_LIBRARY" val="GRAPHIC"/>
  <p:tag name="MH_TYPE" val="Other"/>
  <p:tag name="MH_ORDER" val="4"/>
</p:tagLst>
</file>

<file path=ppt/tags/tag18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Calligraphy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自定义 6">
      <a:majorFont>
        <a:latin typeface="Arial"/>
        <a:ea typeface="微软雅黑 Light"/>
        <a:cs typeface=""/>
      </a:majorFont>
      <a:minorFont>
        <a:latin typeface="Arial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4136</Words>
  <Application>WPS 演示</Application>
  <PresentationFormat>宽屏</PresentationFormat>
  <Paragraphs>625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3" baseType="lpstr">
      <vt:lpstr>Arial</vt:lpstr>
      <vt:lpstr>宋体</vt:lpstr>
      <vt:lpstr>Wingdings</vt:lpstr>
      <vt:lpstr>微软雅黑 Light</vt:lpstr>
      <vt:lpstr>黑体</vt:lpstr>
      <vt:lpstr>华文细黑</vt:lpstr>
      <vt:lpstr>微软雅黑</vt:lpstr>
      <vt:lpstr>Lao UI</vt:lpstr>
      <vt:lpstr>Calibri</vt:lpstr>
      <vt:lpstr>Mongolian Baiti</vt:lpstr>
      <vt:lpstr>Calibri</vt:lpstr>
      <vt:lpstr>Open Sans Light</vt:lpstr>
      <vt:lpstr>Neris Thin</vt:lpstr>
      <vt:lpstr>Segoe Print</vt:lpstr>
      <vt:lpstr>Lato Light</vt:lpstr>
      <vt:lpstr>Lato Bold</vt:lpstr>
      <vt:lpstr>Impact</vt:lpstr>
      <vt:lpstr>Open Sans Light</vt:lpstr>
      <vt:lpstr>Arial Unicode MS</vt:lpstr>
      <vt:lpstr>Calibri Light</vt:lpstr>
      <vt:lpstr>Arial Unicode MS</vt:lpstr>
      <vt:lpstr>方正正黑简体</vt:lpstr>
      <vt:lpstr>Open Sans</vt:lpstr>
      <vt:lpstr>Nexa Light</vt:lpstr>
      <vt:lpstr>华康少女文字W5(P)</vt:lpstr>
      <vt:lpstr>微软雅黑 Light</vt:lpstr>
      <vt:lpstr>Vrinda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小鹿PPT；http://pptx.taobao.com</dc:title>
  <dc:creator>小鹿PPT; http://pptx.taobao.com</dc:creator>
  <dc:description>小鹿PPT；http://pptx.taobao.com</dc:description>
  <cp:lastModifiedBy>罗祉璇</cp:lastModifiedBy>
  <cp:revision>1</cp:revision>
  <dcterms:created xsi:type="dcterms:W3CDTF">2020-08-26T08:40:52Z</dcterms:created>
  <dcterms:modified xsi:type="dcterms:W3CDTF">2020-08-26T08:40:52Z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