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0" r:id="rId5"/>
    <p:sldId id="261" r:id="rId6"/>
    <p:sldId id="277" r:id="rId7"/>
    <p:sldId id="278" r:id="rId8"/>
    <p:sldId id="301" r:id="rId9"/>
    <p:sldId id="279" r:id="rId10"/>
    <p:sldId id="280" r:id="rId11"/>
    <p:sldId id="282" r:id="rId12"/>
    <p:sldId id="283" r:id="rId13"/>
    <p:sldId id="302" r:id="rId14"/>
    <p:sldId id="284" r:id="rId15"/>
    <p:sldId id="286" r:id="rId16"/>
    <p:sldId id="287" r:id="rId17"/>
    <p:sldId id="288" r:id="rId18"/>
    <p:sldId id="303" r:id="rId19"/>
    <p:sldId id="291" r:id="rId20"/>
    <p:sldId id="293" r:id="rId21"/>
    <p:sldId id="295" r:id="rId22"/>
    <p:sldId id="296" r:id="rId23"/>
    <p:sldId id="300" r:id="rId24"/>
    <p:sldId id="30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65281"/>
    <a:srgbClr val="1D6897"/>
    <a:srgbClr val="246F9E"/>
    <a:srgbClr val="186392"/>
    <a:srgbClr val="2671A0"/>
    <a:srgbClr val="25709F"/>
    <a:srgbClr val="226D9C"/>
    <a:srgbClr val="17629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p:scale>
          <a:sx n="50" d="100"/>
          <a:sy n="50" d="100"/>
        </p:scale>
        <p:origin x="-2856" y="-147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6F3AE3-E6FF-4230-86B2-940FBC647F4C}" type="datetimeFigureOut">
              <a:rPr lang="zh-CN" altLang="en-US" smtClean="0"/>
              <a:pPr/>
              <a:t>2020/9/25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EF06AF-7E3B-471E-AA78-94E0EC7B2206}" type="slidenum">
              <a:rPr lang="zh-CN" altLang="en-US" smtClean="0"/>
              <a:pPr/>
              <a:t>‹#›</a:t>
            </a:fld>
            <a:endParaRPr lang="zh-CN" altLang="en-US"/>
          </a:p>
        </p:txBody>
      </p:sp>
    </p:spTree>
    <p:extLst>
      <p:ext uri="{BB962C8B-B14F-4D97-AF65-F5344CB8AC3E}">
        <p14:creationId xmlns:p14="http://schemas.microsoft.com/office/powerpoint/2010/main" xmlns="" val="134423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a:t>
            </a:fld>
            <a:endParaRPr lang="zh-CN" altLang="en-US"/>
          </a:p>
        </p:txBody>
      </p:sp>
    </p:spTree>
    <p:extLst>
      <p:ext uri="{BB962C8B-B14F-4D97-AF65-F5344CB8AC3E}">
        <p14:creationId xmlns:p14="http://schemas.microsoft.com/office/powerpoint/2010/main" xmlns="" val="4005098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a:t>
            </a:fld>
            <a:endParaRPr lang="zh-CN" altLang="en-US"/>
          </a:p>
        </p:txBody>
      </p:sp>
    </p:spTree>
    <p:extLst>
      <p:ext uri="{BB962C8B-B14F-4D97-AF65-F5344CB8AC3E}">
        <p14:creationId xmlns:p14="http://schemas.microsoft.com/office/powerpoint/2010/main" xmlns="" val="1241158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3</a:t>
            </a:fld>
            <a:endParaRPr lang="zh-CN" altLang="en-US"/>
          </a:p>
        </p:txBody>
      </p:sp>
    </p:spTree>
    <p:extLst>
      <p:ext uri="{BB962C8B-B14F-4D97-AF65-F5344CB8AC3E}">
        <p14:creationId xmlns:p14="http://schemas.microsoft.com/office/powerpoint/2010/main" xmlns="" val="3643890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4</a:t>
            </a:fld>
            <a:endParaRPr lang="zh-CN" altLang="en-US"/>
          </a:p>
        </p:txBody>
      </p:sp>
    </p:spTree>
    <p:extLst>
      <p:ext uri="{BB962C8B-B14F-4D97-AF65-F5344CB8AC3E}">
        <p14:creationId xmlns:p14="http://schemas.microsoft.com/office/powerpoint/2010/main" xmlns="" val="21389363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5</a:t>
            </a:fld>
            <a:endParaRPr lang="zh-CN" altLang="en-US"/>
          </a:p>
        </p:txBody>
      </p:sp>
    </p:spTree>
    <p:extLst>
      <p:ext uri="{BB962C8B-B14F-4D97-AF65-F5344CB8AC3E}">
        <p14:creationId xmlns:p14="http://schemas.microsoft.com/office/powerpoint/2010/main" xmlns="" val="4290153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6</a:t>
            </a:fld>
            <a:endParaRPr lang="zh-CN" altLang="en-US"/>
          </a:p>
        </p:txBody>
      </p:sp>
    </p:spTree>
    <p:extLst>
      <p:ext uri="{BB962C8B-B14F-4D97-AF65-F5344CB8AC3E}">
        <p14:creationId xmlns:p14="http://schemas.microsoft.com/office/powerpoint/2010/main" xmlns="" val="1865147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7</a:t>
            </a:fld>
            <a:endParaRPr lang="zh-CN" altLang="en-US"/>
          </a:p>
        </p:txBody>
      </p:sp>
    </p:spTree>
    <p:extLst>
      <p:ext uri="{BB962C8B-B14F-4D97-AF65-F5344CB8AC3E}">
        <p14:creationId xmlns:p14="http://schemas.microsoft.com/office/powerpoint/2010/main" xmlns="" val="20554809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8</a:t>
            </a:fld>
            <a:endParaRPr lang="zh-CN" altLang="en-US"/>
          </a:p>
        </p:txBody>
      </p:sp>
    </p:spTree>
    <p:extLst>
      <p:ext uri="{BB962C8B-B14F-4D97-AF65-F5344CB8AC3E}">
        <p14:creationId xmlns:p14="http://schemas.microsoft.com/office/powerpoint/2010/main" xmlns="" val="3989906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9</a:t>
            </a:fld>
            <a:endParaRPr lang="zh-CN" altLang="en-US"/>
          </a:p>
        </p:txBody>
      </p:sp>
    </p:spTree>
    <p:extLst>
      <p:ext uri="{BB962C8B-B14F-4D97-AF65-F5344CB8AC3E}">
        <p14:creationId xmlns:p14="http://schemas.microsoft.com/office/powerpoint/2010/main" xmlns="" val="4252125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10</a:t>
            </a:fld>
            <a:endParaRPr lang="zh-CN" altLang="en-US"/>
          </a:p>
        </p:txBody>
      </p:sp>
    </p:spTree>
    <p:extLst>
      <p:ext uri="{BB962C8B-B14F-4D97-AF65-F5344CB8AC3E}">
        <p14:creationId xmlns:p14="http://schemas.microsoft.com/office/powerpoint/2010/main" xmlns="" val="3966348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11</a:t>
            </a:fld>
            <a:endParaRPr lang="zh-CN" altLang="en-US"/>
          </a:p>
        </p:txBody>
      </p:sp>
    </p:spTree>
    <p:extLst>
      <p:ext uri="{BB962C8B-B14F-4D97-AF65-F5344CB8AC3E}">
        <p14:creationId xmlns:p14="http://schemas.microsoft.com/office/powerpoint/2010/main" xmlns="" val="27202597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12</a:t>
            </a:fld>
            <a:endParaRPr lang="zh-CN" altLang="en-US"/>
          </a:p>
        </p:txBody>
      </p:sp>
    </p:spTree>
    <p:extLst>
      <p:ext uri="{BB962C8B-B14F-4D97-AF65-F5344CB8AC3E}">
        <p14:creationId xmlns:p14="http://schemas.microsoft.com/office/powerpoint/2010/main" xmlns="" val="2696581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13</a:t>
            </a:fld>
            <a:endParaRPr lang="zh-CN" altLang="en-US"/>
          </a:p>
        </p:txBody>
      </p:sp>
    </p:spTree>
    <p:extLst>
      <p:ext uri="{BB962C8B-B14F-4D97-AF65-F5344CB8AC3E}">
        <p14:creationId xmlns:p14="http://schemas.microsoft.com/office/powerpoint/2010/main" xmlns="" val="36713017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14</a:t>
            </a:fld>
            <a:endParaRPr lang="zh-CN" altLang="en-US"/>
          </a:p>
        </p:txBody>
      </p:sp>
    </p:spTree>
    <p:extLst>
      <p:ext uri="{BB962C8B-B14F-4D97-AF65-F5344CB8AC3E}">
        <p14:creationId xmlns:p14="http://schemas.microsoft.com/office/powerpoint/2010/main" xmlns="" val="3954615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15</a:t>
            </a:fld>
            <a:endParaRPr lang="zh-CN" altLang="en-US"/>
          </a:p>
        </p:txBody>
      </p:sp>
    </p:spTree>
    <p:extLst>
      <p:ext uri="{BB962C8B-B14F-4D97-AF65-F5344CB8AC3E}">
        <p14:creationId xmlns:p14="http://schemas.microsoft.com/office/powerpoint/2010/main" xmlns="" val="4064620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16</a:t>
            </a:fld>
            <a:endParaRPr lang="zh-CN" altLang="en-US"/>
          </a:p>
        </p:txBody>
      </p:sp>
    </p:spTree>
    <p:extLst>
      <p:ext uri="{BB962C8B-B14F-4D97-AF65-F5344CB8AC3E}">
        <p14:creationId xmlns:p14="http://schemas.microsoft.com/office/powerpoint/2010/main" xmlns="" val="2094812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17</a:t>
            </a:fld>
            <a:endParaRPr lang="zh-CN" altLang="en-US"/>
          </a:p>
        </p:txBody>
      </p:sp>
    </p:spTree>
    <p:extLst>
      <p:ext uri="{BB962C8B-B14F-4D97-AF65-F5344CB8AC3E}">
        <p14:creationId xmlns:p14="http://schemas.microsoft.com/office/powerpoint/2010/main" xmlns="" val="24898091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18</a:t>
            </a:fld>
            <a:endParaRPr lang="zh-CN" altLang="en-US"/>
          </a:p>
        </p:txBody>
      </p:sp>
    </p:spTree>
    <p:extLst>
      <p:ext uri="{BB962C8B-B14F-4D97-AF65-F5344CB8AC3E}">
        <p14:creationId xmlns:p14="http://schemas.microsoft.com/office/powerpoint/2010/main" xmlns="" val="31365105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19</a:t>
            </a:fld>
            <a:endParaRPr lang="zh-CN" altLang="en-US"/>
          </a:p>
        </p:txBody>
      </p:sp>
    </p:spTree>
    <p:extLst>
      <p:ext uri="{BB962C8B-B14F-4D97-AF65-F5344CB8AC3E}">
        <p14:creationId xmlns:p14="http://schemas.microsoft.com/office/powerpoint/2010/main" xmlns="" val="42266541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20</a:t>
            </a:fld>
            <a:endParaRPr lang="zh-CN" altLang="en-US"/>
          </a:p>
        </p:txBody>
      </p:sp>
    </p:spTree>
    <p:extLst>
      <p:ext uri="{BB962C8B-B14F-4D97-AF65-F5344CB8AC3E}">
        <p14:creationId xmlns:p14="http://schemas.microsoft.com/office/powerpoint/2010/main" xmlns="" val="32353897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21</a:t>
            </a:fld>
            <a:endParaRPr lang="zh-CN" altLang="en-US"/>
          </a:p>
        </p:txBody>
      </p:sp>
    </p:spTree>
    <p:extLst>
      <p:ext uri="{BB962C8B-B14F-4D97-AF65-F5344CB8AC3E}">
        <p14:creationId xmlns:p14="http://schemas.microsoft.com/office/powerpoint/2010/main" xmlns="" val="16790958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22</a:t>
            </a:fld>
            <a:endParaRPr lang="zh-CN" altLang="en-US"/>
          </a:p>
        </p:txBody>
      </p:sp>
    </p:spTree>
    <p:extLst>
      <p:ext uri="{BB962C8B-B14F-4D97-AF65-F5344CB8AC3E}">
        <p14:creationId xmlns:p14="http://schemas.microsoft.com/office/powerpoint/2010/main" xmlns="" val="1008535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23</a:t>
            </a:fld>
            <a:endParaRPr lang="zh-CN" altLang="en-US"/>
          </a:p>
        </p:txBody>
      </p:sp>
    </p:spTree>
    <p:extLst>
      <p:ext uri="{BB962C8B-B14F-4D97-AF65-F5344CB8AC3E}">
        <p14:creationId xmlns:p14="http://schemas.microsoft.com/office/powerpoint/2010/main" xmlns="" val="27076162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AEF06AF-7E3B-471E-AA78-94E0EC7B2206}" type="slidenum">
              <a:rPr lang="zh-CN" altLang="en-US" smtClean="0"/>
              <a:pPr/>
              <a:t>24</a:t>
            </a:fld>
            <a:endParaRPr lang="zh-CN" altLang="en-US"/>
          </a:p>
        </p:txBody>
      </p:sp>
    </p:spTree>
    <p:extLst>
      <p:ext uri="{BB962C8B-B14F-4D97-AF65-F5344CB8AC3E}">
        <p14:creationId xmlns:p14="http://schemas.microsoft.com/office/powerpoint/2010/main" xmlns="" val="1299175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04F9BB9-CFBD-455A-86DD-41884306230E}" type="slidenum">
              <a:rPr lang="zh-CN" altLang="en-US" smtClean="0"/>
              <a:pPr/>
              <a:t>‹#›</a:t>
            </a:fld>
            <a:endParaRPr lang="zh-CN" altLang="en-US"/>
          </a:p>
        </p:txBody>
      </p:sp>
      <p:sp>
        <p:nvSpPr>
          <p:cNvPr id="11" name="矩形 10"/>
          <p:cNvSpPr/>
          <p:nvPr userDrawn="1"/>
        </p:nvSpPr>
        <p:spPr>
          <a:xfrm>
            <a:off x="8886337" y="6430009"/>
            <a:ext cx="775136" cy="230832"/>
          </a:xfrm>
          <a:prstGeom prst="rect">
            <a:avLst/>
          </a:prstGeom>
        </p:spPr>
        <p:txBody>
          <a:bodyPr wrap="square">
            <a:spAutoFit/>
          </a:bodyPr>
          <a:lstStyle/>
          <a:p>
            <a:r>
              <a:rPr lang="en-US" altLang="zh-CN" sz="100" dirty="0">
                <a:solidFill>
                  <a:srgbClr val="065281"/>
                </a:solidFill>
                <a:latin typeface="Calibri"/>
                <a:ea typeface="宋体"/>
              </a:rPr>
              <a:t>PPT</a:t>
            </a:r>
            <a:r>
              <a:rPr lang="zh-CN" altLang="en-US" sz="100" dirty="0">
                <a:solidFill>
                  <a:srgbClr val="065281"/>
                </a:solidFill>
                <a:latin typeface="Calibri"/>
                <a:ea typeface="宋体"/>
              </a:rPr>
              <a:t>模板下载</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moban/          </a:t>
            </a:r>
            <a:r>
              <a:rPr lang="zh-CN" altLang="en-US" sz="100" dirty="0">
                <a:solidFill>
                  <a:srgbClr val="065281"/>
                </a:solidFill>
                <a:latin typeface="Calibri"/>
                <a:ea typeface="宋体"/>
              </a:rPr>
              <a:t>行业</a:t>
            </a:r>
            <a:r>
              <a:rPr lang="en-US" altLang="zh-CN" sz="100" dirty="0">
                <a:solidFill>
                  <a:srgbClr val="065281"/>
                </a:solidFill>
                <a:latin typeface="Calibri"/>
                <a:ea typeface="宋体"/>
              </a:rPr>
              <a:t>PPT</a:t>
            </a:r>
            <a:r>
              <a:rPr lang="zh-CN" altLang="en-US" sz="100" dirty="0">
                <a:solidFill>
                  <a:srgbClr val="065281"/>
                </a:solidFill>
                <a:latin typeface="Calibri"/>
                <a:ea typeface="宋体"/>
              </a:rPr>
              <a:t>模板</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hangye/ </a:t>
            </a:r>
          </a:p>
          <a:p>
            <a:r>
              <a:rPr lang="zh-CN" altLang="en-US" sz="100" dirty="0">
                <a:solidFill>
                  <a:srgbClr val="065281"/>
                </a:solidFill>
                <a:latin typeface="Calibri"/>
                <a:ea typeface="宋体"/>
              </a:rPr>
              <a:t>节日</a:t>
            </a:r>
            <a:r>
              <a:rPr lang="en-US" altLang="zh-CN" sz="100" dirty="0">
                <a:solidFill>
                  <a:srgbClr val="065281"/>
                </a:solidFill>
                <a:latin typeface="Calibri"/>
                <a:ea typeface="宋体"/>
              </a:rPr>
              <a:t>PPT</a:t>
            </a:r>
            <a:r>
              <a:rPr lang="zh-CN" altLang="en-US" sz="100" dirty="0">
                <a:solidFill>
                  <a:srgbClr val="065281"/>
                </a:solidFill>
                <a:latin typeface="Calibri"/>
                <a:ea typeface="宋体"/>
              </a:rPr>
              <a:t>模板</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jieri/          PPT</a:t>
            </a:r>
            <a:r>
              <a:rPr lang="zh-CN" altLang="en-US" sz="100" dirty="0">
                <a:solidFill>
                  <a:srgbClr val="065281"/>
                </a:solidFill>
                <a:latin typeface="Calibri"/>
                <a:ea typeface="宋体"/>
              </a:rPr>
              <a:t>素材</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sucai/</a:t>
            </a:r>
          </a:p>
          <a:p>
            <a:r>
              <a:rPr lang="en-US" altLang="zh-CN" sz="100" dirty="0">
                <a:solidFill>
                  <a:srgbClr val="065281"/>
                </a:solidFill>
                <a:latin typeface="Calibri"/>
                <a:ea typeface="宋体"/>
              </a:rPr>
              <a:t>PPT</a:t>
            </a:r>
            <a:r>
              <a:rPr lang="zh-CN" altLang="en-US" sz="100" dirty="0">
                <a:solidFill>
                  <a:srgbClr val="065281"/>
                </a:solidFill>
                <a:latin typeface="Calibri"/>
                <a:ea typeface="宋体"/>
              </a:rPr>
              <a:t>背景图片</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beijing/        PPT</a:t>
            </a:r>
            <a:r>
              <a:rPr lang="zh-CN" altLang="en-US" sz="100" dirty="0">
                <a:solidFill>
                  <a:srgbClr val="065281"/>
                </a:solidFill>
                <a:latin typeface="Calibri"/>
                <a:ea typeface="宋体"/>
              </a:rPr>
              <a:t>图表</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tubiao/      </a:t>
            </a:r>
          </a:p>
          <a:p>
            <a:r>
              <a:rPr lang="zh-CN" altLang="en-US" sz="100" dirty="0">
                <a:solidFill>
                  <a:srgbClr val="065281"/>
                </a:solidFill>
                <a:latin typeface="Calibri"/>
                <a:ea typeface="宋体"/>
              </a:rPr>
              <a:t>精美</a:t>
            </a:r>
            <a:r>
              <a:rPr lang="en-US" altLang="zh-CN" sz="100" dirty="0">
                <a:solidFill>
                  <a:srgbClr val="065281"/>
                </a:solidFill>
                <a:latin typeface="Calibri"/>
                <a:ea typeface="宋体"/>
              </a:rPr>
              <a:t>PPT</a:t>
            </a:r>
            <a:r>
              <a:rPr lang="zh-CN" altLang="en-US" sz="100" dirty="0">
                <a:solidFill>
                  <a:srgbClr val="065281"/>
                </a:solidFill>
                <a:latin typeface="Calibri"/>
                <a:ea typeface="宋体"/>
              </a:rPr>
              <a:t>下载</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         PPT</a:t>
            </a:r>
            <a:r>
              <a:rPr lang="zh-CN" altLang="en-US" sz="100" dirty="0">
                <a:solidFill>
                  <a:srgbClr val="065281"/>
                </a:solidFill>
                <a:latin typeface="Calibri"/>
                <a:ea typeface="宋体"/>
              </a:rPr>
              <a:t>教程： </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powerpoint/      </a:t>
            </a:r>
          </a:p>
          <a:p>
            <a:r>
              <a:rPr lang="en-US" altLang="zh-CN" sz="100" dirty="0">
                <a:solidFill>
                  <a:srgbClr val="065281"/>
                </a:solidFill>
                <a:latin typeface="Calibri"/>
                <a:ea typeface="宋体"/>
              </a:rPr>
              <a:t>PPT</a:t>
            </a:r>
            <a:r>
              <a:rPr lang="zh-CN" altLang="en-US" sz="100" dirty="0">
                <a:solidFill>
                  <a:srgbClr val="065281"/>
                </a:solidFill>
                <a:latin typeface="Calibri"/>
                <a:ea typeface="宋体"/>
              </a:rPr>
              <a:t>课件</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kejian/             </a:t>
            </a:r>
            <a:r>
              <a:rPr lang="zh-CN" altLang="en-US" sz="100" dirty="0">
                <a:solidFill>
                  <a:srgbClr val="065281"/>
                </a:solidFill>
                <a:latin typeface="Calibri"/>
                <a:ea typeface="宋体"/>
              </a:rPr>
              <a:t>字体下载</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ziti/</a:t>
            </a:r>
          </a:p>
          <a:p>
            <a:r>
              <a:rPr lang="zh-CN" altLang="en-US" sz="100" dirty="0">
                <a:solidFill>
                  <a:srgbClr val="065281"/>
                </a:solidFill>
                <a:latin typeface="Calibri"/>
                <a:ea typeface="宋体"/>
              </a:rPr>
              <a:t>工作总结</a:t>
            </a:r>
            <a:r>
              <a:rPr lang="en-US" altLang="zh-CN" sz="100" dirty="0">
                <a:solidFill>
                  <a:srgbClr val="065281"/>
                </a:solidFill>
                <a:latin typeface="Calibri"/>
                <a:ea typeface="宋体"/>
              </a:rPr>
              <a:t>PPT</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xiazai/zongjie/ </a:t>
            </a:r>
            <a:r>
              <a:rPr lang="zh-CN" altLang="en-US" sz="100" dirty="0">
                <a:solidFill>
                  <a:srgbClr val="065281"/>
                </a:solidFill>
                <a:latin typeface="Calibri"/>
                <a:ea typeface="宋体"/>
              </a:rPr>
              <a:t>工作计划</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xiazai/jihua/</a:t>
            </a:r>
          </a:p>
          <a:p>
            <a:r>
              <a:rPr lang="zh-CN" altLang="en-US" sz="100" dirty="0">
                <a:solidFill>
                  <a:srgbClr val="065281"/>
                </a:solidFill>
                <a:latin typeface="Calibri"/>
                <a:ea typeface="宋体"/>
              </a:rPr>
              <a:t>商务</a:t>
            </a:r>
            <a:r>
              <a:rPr lang="en-US" altLang="zh-CN" sz="100" dirty="0">
                <a:solidFill>
                  <a:srgbClr val="065281"/>
                </a:solidFill>
                <a:latin typeface="Calibri"/>
                <a:ea typeface="宋体"/>
              </a:rPr>
              <a:t>PPT</a:t>
            </a:r>
            <a:r>
              <a:rPr lang="zh-CN" altLang="en-US" sz="100" dirty="0">
                <a:solidFill>
                  <a:srgbClr val="065281"/>
                </a:solidFill>
                <a:latin typeface="Calibri"/>
                <a:ea typeface="宋体"/>
              </a:rPr>
              <a:t>模板</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moban/shangwu/  </a:t>
            </a:r>
            <a:r>
              <a:rPr lang="zh-CN" altLang="en-US" sz="100" dirty="0">
                <a:solidFill>
                  <a:srgbClr val="065281"/>
                </a:solidFill>
                <a:latin typeface="Calibri"/>
                <a:ea typeface="宋体"/>
              </a:rPr>
              <a:t>个人简历</a:t>
            </a:r>
            <a:r>
              <a:rPr lang="en-US" altLang="zh-CN" sz="100" dirty="0">
                <a:solidFill>
                  <a:srgbClr val="065281"/>
                </a:solidFill>
                <a:latin typeface="Calibri"/>
                <a:ea typeface="宋体"/>
              </a:rPr>
              <a:t>PPT</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xiazai/jianli/  </a:t>
            </a:r>
          </a:p>
          <a:p>
            <a:r>
              <a:rPr lang="zh-CN" altLang="en-US" sz="100" dirty="0">
                <a:solidFill>
                  <a:srgbClr val="065281"/>
                </a:solidFill>
                <a:latin typeface="Calibri"/>
                <a:ea typeface="宋体"/>
              </a:rPr>
              <a:t>毕业答辩</a:t>
            </a:r>
            <a:r>
              <a:rPr lang="en-US" altLang="zh-CN" sz="100" dirty="0">
                <a:solidFill>
                  <a:srgbClr val="065281"/>
                </a:solidFill>
                <a:latin typeface="Calibri"/>
                <a:ea typeface="宋体"/>
              </a:rPr>
              <a:t>PPT</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xiazai/dabian/  </a:t>
            </a:r>
            <a:r>
              <a:rPr lang="zh-CN" altLang="en-US" sz="100" dirty="0">
                <a:solidFill>
                  <a:srgbClr val="065281"/>
                </a:solidFill>
                <a:latin typeface="Calibri"/>
                <a:ea typeface="宋体"/>
              </a:rPr>
              <a:t>工作汇报</a:t>
            </a:r>
            <a:r>
              <a:rPr lang="en-US" altLang="zh-CN" sz="100" dirty="0">
                <a:solidFill>
                  <a:srgbClr val="065281"/>
                </a:solidFill>
                <a:latin typeface="Calibri"/>
                <a:ea typeface="宋体"/>
              </a:rPr>
              <a:t>PPT</a:t>
            </a:r>
            <a:r>
              <a:rPr lang="zh-CN" altLang="en-US" sz="100" dirty="0" smtClean="0">
                <a:solidFill>
                  <a:srgbClr val="065281"/>
                </a:solidFill>
                <a:latin typeface="Calibri"/>
                <a:ea typeface="宋体"/>
              </a:rPr>
              <a:t>：</a:t>
            </a:r>
            <a:r>
              <a:rPr lang="en-US" altLang="zh-CN" sz="100" dirty="0" smtClean="0">
                <a:solidFill>
                  <a:srgbClr val="065281"/>
                </a:solidFill>
                <a:latin typeface="Calibri"/>
                <a:ea typeface="宋体"/>
              </a:rPr>
              <a:t>/</a:t>
            </a:r>
            <a:r>
              <a:rPr lang="en-US" altLang="zh-CN" sz="100" dirty="0">
                <a:solidFill>
                  <a:srgbClr val="065281"/>
                </a:solidFill>
                <a:latin typeface="Calibri"/>
                <a:ea typeface="宋体"/>
              </a:rPr>
              <a:t>xiazai/huibao/    </a:t>
            </a:r>
          </a:p>
          <a:p>
            <a:r>
              <a:rPr lang="en-US" altLang="zh-CN" sz="100" dirty="0">
                <a:solidFill>
                  <a:srgbClr val="065281"/>
                </a:solidFill>
                <a:latin typeface="Calibri"/>
                <a:ea typeface="宋体"/>
              </a:rPr>
              <a:t> </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04F9BB9-CFBD-455A-86DD-41884306230E}" type="slidenum">
              <a:rPr lang="zh-CN" altLang="en-US" smtClean="0"/>
              <a:pPr/>
              <a:t>‹#›</a:t>
            </a:fld>
            <a:endParaRPr lang="zh-CN" altLang="en-US"/>
          </a:p>
        </p:txBody>
      </p:sp>
      <p:pic>
        <p:nvPicPr>
          <p:cNvPr id="9" name="图片 8"/>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30480" y="0"/>
            <a:ext cx="12252960" cy="68580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04F9BB9-CFBD-455A-86DD-41884306230E}" type="slidenum">
              <a:rPr lang="zh-CN" altLang="en-US" smtClean="0"/>
              <a:pPr/>
              <a:t>‹#›</a:t>
            </a:fld>
            <a:endParaRPr lang="zh-CN" altLang="en-US"/>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65281"/>
            </a:gs>
            <a:gs pos="100000">
              <a:srgbClr val="065281"/>
            </a:gs>
          </a:gsLst>
          <a:lin ang="2700000" scaled="0"/>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E1441F-0D40-47B8-906F-F218A81DE497}" type="datetimeFigureOut">
              <a:rPr lang="zh-CN" altLang="en-US" smtClean="0"/>
              <a:pPr/>
              <a:t>2020/9/25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4F9BB9-CFBD-455A-86DD-41884306230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0"/>
            <a:ext cx="12192000" cy="68580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1091181"/>
            <a:ext cx="1682499" cy="3075438"/>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854108"/>
            <a:ext cx="986392" cy="1803026"/>
          </a:xfrm>
          <a:prstGeom prst="rect">
            <a:avLst/>
          </a:prstGeom>
        </p:spPr>
      </p:pic>
      <p:pic>
        <p:nvPicPr>
          <p:cNvPr id="9" name="图片 8"/>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1604665"/>
            <a:ext cx="664553" cy="1214736"/>
          </a:xfrm>
          <a:prstGeom prst="rect">
            <a:avLst/>
          </a:prstGeom>
        </p:spPr>
      </p:pic>
      <p:sp>
        <p:nvSpPr>
          <p:cNvPr id="27" name="TextBox 1"/>
          <p:cNvSpPr txBox="1"/>
          <p:nvPr/>
        </p:nvSpPr>
        <p:spPr>
          <a:xfrm>
            <a:off x="2309734" y="4317065"/>
            <a:ext cx="7966380" cy="830997"/>
          </a:xfrm>
          <a:prstGeom prst="rect">
            <a:avLst/>
          </a:prstGeom>
          <a:noFill/>
        </p:spPr>
        <p:txBody>
          <a:bodyPr wrap="square" rtlCol="0">
            <a:spAutoFit/>
          </a:bodyPr>
          <a:lstStyle/>
          <a:p>
            <a:pPr algn="dist"/>
            <a:r>
              <a:rPr lang="zh-CN" altLang="en-US" sz="4800" dirty="0">
                <a:ln w="6350">
                  <a:noFill/>
                </a:ln>
                <a:solidFill>
                  <a:srgbClr val="246F9E"/>
                </a:solidFill>
                <a:latin typeface="方正尚酷简体" panose="02000000000000000000" pitchFamily="2" charset="-122"/>
                <a:ea typeface="方正尚酷简体" panose="02000000000000000000" pitchFamily="2" charset="-122"/>
              </a:rPr>
              <a:t>卡</a:t>
            </a:r>
            <a:r>
              <a:rPr lang="zh-CN" altLang="en-US" sz="4800" dirty="0" smtClean="0">
                <a:ln w="6350">
                  <a:noFill/>
                </a:ln>
                <a:solidFill>
                  <a:srgbClr val="246F9E"/>
                </a:solidFill>
                <a:latin typeface="方正尚酷简体" panose="02000000000000000000" pitchFamily="2" charset="-122"/>
                <a:ea typeface="方正尚酷简体" panose="02000000000000000000" pitchFamily="2" charset="-122"/>
              </a:rPr>
              <a:t>通小火箭</a:t>
            </a:r>
            <a:r>
              <a:rPr lang="zh-CN" altLang="en-US" sz="4800" dirty="0">
                <a:ln w="6350">
                  <a:noFill/>
                </a:ln>
                <a:solidFill>
                  <a:schemeClr val="tx1">
                    <a:lumMod val="85000"/>
                    <a:lumOff val="15000"/>
                  </a:schemeClr>
                </a:solidFill>
                <a:latin typeface="方正尚酷简体" panose="02000000000000000000" pitchFamily="2" charset="-122"/>
                <a:ea typeface="方正尚酷简体" panose="02000000000000000000" pitchFamily="2" charset="-122"/>
              </a:rPr>
              <a:t>公开</a:t>
            </a:r>
            <a:r>
              <a:rPr lang="zh-CN" altLang="en-US" sz="4800" dirty="0" smtClean="0">
                <a:ln w="6350">
                  <a:noFill/>
                </a:ln>
                <a:solidFill>
                  <a:schemeClr val="tx1">
                    <a:lumMod val="85000"/>
                    <a:lumOff val="15000"/>
                  </a:schemeClr>
                </a:solidFill>
                <a:latin typeface="方正尚酷简体" panose="02000000000000000000" pitchFamily="2" charset="-122"/>
                <a:ea typeface="方正尚酷简体" panose="02000000000000000000" pitchFamily="2" charset="-122"/>
              </a:rPr>
              <a:t>课</a:t>
            </a:r>
            <a:r>
              <a:rPr lang="en-US" altLang="zh-CN" sz="4800" dirty="0" smtClean="0">
                <a:ln w="6350">
                  <a:noFill/>
                </a:ln>
                <a:solidFill>
                  <a:schemeClr val="tx1">
                    <a:lumMod val="85000"/>
                    <a:lumOff val="15000"/>
                  </a:schemeClr>
                </a:solidFill>
                <a:latin typeface="方正尚酷简体" panose="02000000000000000000" pitchFamily="2" charset="-122"/>
                <a:ea typeface="方正尚酷简体" panose="02000000000000000000" pitchFamily="2" charset="-122"/>
              </a:rPr>
              <a:t>PPT</a:t>
            </a:r>
            <a:r>
              <a:rPr lang="zh-CN" altLang="en-US" sz="4800" dirty="0" smtClean="0">
                <a:ln w="6350">
                  <a:noFill/>
                </a:ln>
                <a:solidFill>
                  <a:schemeClr val="tx1">
                    <a:lumMod val="85000"/>
                    <a:lumOff val="15000"/>
                  </a:schemeClr>
                </a:solidFill>
                <a:latin typeface="方正尚酷简体" panose="02000000000000000000" pitchFamily="2" charset="-122"/>
                <a:ea typeface="方正尚酷简体" panose="02000000000000000000" pitchFamily="2" charset="-122"/>
              </a:rPr>
              <a:t>模</a:t>
            </a:r>
            <a:r>
              <a:rPr lang="zh-CN" altLang="en-US" sz="4800" dirty="0">
                <a:ln w="6350">
                  <a:noFill/>
                </a:ln>
                <a:solidFill>
                  <a:schemeClr val="tx1">
                    <a:lumMod val="85000"/>
                    <a:lumOff val="15000"/>
                  </a:schemeClr>
                </a:solidFill>
                <a:latin typeface="方正尚酷简体" panose="02000000000000000000" pitchFamily="2" charset="-122"/>
                <a:ea typeface="方正尚酷简体" panose="02000000000000000000" pitchFamily="2" charset="-122"/>
              </a:rPr>
              <a:t>板</a:t>
            </a:r>
          </a:p>
        </p:txBody>
      </p:sp>
      <p:sp>
        <p:nvSpPr>
          <p:cNvPr id="28" name="圆角矩形 2"/>
          <p:cNvSpPr/>
          <p:nvPr/>
        </p:nvSpPr>
        <p:spPr>
          <a:xfrm>
            <a:off x="2425848" y="5240395"/>
            <a:ext cx="7734152" cy="452908"/>
          </a:xfrm>
          <a:prstGeom prst="roundRect">
            <a:avLst>
              <a:gd name="adj" fmla="val 50000"/>
            </a:avLst>
          </a:prstGeom>
          <a:solidFill>
            <a:srgbClr val="246F9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dirty="0">
                <a:solidFill>
                  <a:schemeClr val="bg1"/>
                </a:solidFill>
                <a:latin typeface="微软雅黑" panose="020B0503020204020204" pitchFamily="34" charset="-122"/>
                <a:ea typeface="微软雅黑" panose="020B0503020204020204" pitchFamily="34" charset="-122"/>
              </a:rPr>
              <a:t>THESIS DEFENSE POWERPOINT TEMPLATE</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4267183" y="6135796"/>
            <a:ext cx="174306" cy="174304"/>
            <a:chOff x="801291" y="3535885"/>
            <a:chExt cx="219347" cy="219347"/>
          </a:xfrm>
        </p:grpSpPr>
        <p:sp>
          <p:nvSpPr>
            <p:cNvPr id="30" name="Oval 10"/>
            <p:cNvSpPr>
              <a:spLocks noChangeArrowheads="1"/>
            </p:cNvSpPr>
            <p:nvPr/>
          </p:nvSpPr>
          <p:spPr bwMode="auto">
            <a:xfrm>
              <a:off x="801291" y="3535885"/>
              <a:ext cx="219347" cy="219347"/>
            </a:xfrm>
            <a:prstGeom prst="ellipse">
              <a:avLst/>
            </a:prstGeom>
            <a:solidFill>
              <a:srgbClr val="246F9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grpSp>
          <p:nvGrpSpPr>
            <p:cNvPr id="31" name="组合 30"/>
            <p:cNvGrpSpPr/>
            <p:nvPr/>
          </p:nvGrpSpPr>
          <p:grpSpPr>
            <a:xfrm>
              <a:off x="860980" y="3583766"/>
              <a:ext cx="100336" cy="114060"/>
              <a:chOff x="860980" y="3583766"/>
              <a:chExt cx="100336" cy="114060"/>
            </a:xfrm>
          </p:grpSpPr>
          <p:sp>
            <p:nvSpPr>
              <p:cNvPr id="32"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sp>
            <p:nvSpPr>
              <p:cNvPr id="33"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grpSp>
      </p:grpSp>
      <p:grpSp>
        <p:nvGrpSpPr>
          <p:cNvPr id="34" name="Group 14"/>
          <p:cNvGrpSpPr/>
          <p:nvPr/>
        </p:nvGrpSpPr>
        <p:grpSpPr bwMode="auto">
          <a:xfrm>
            <a:off x="6425768" y="6135796"/>
            <a:ext cx="174306" cy="174304"/>
            <a:chOff x="4248" y="3024"/>
            <a:chExt cx="600" cy="599"/>
          </a:xfrm>
        </p:grpSpPr>
        <p:sp>
          <p:nvSpPr>
            <p:cNvPr id="35" name="Oval 15"/>
            <p:cNvSpPr>
              <a:spLocks noChangeArrowheads="1"/>
            </p:cNvSpPr>
            <p:nvPr/>
          </p:nvSpPr>
          <p:spPr bwMode="auto">
            <a:xfrm>
              <a:off x="4248" y="3024"/>
              <a:ext cx="600" cy="599"/>
            </a:xfrm>
            <a:prstGeom prst="ellipse">
              <a:avLst/>
            </a:prstGeom>
            <a:solidFill>
              <a:srgbClr val="246F9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6" name="Group 16"/>
            <p:cNvGrpSpPr/>
            <p:nvPr/>
          </p:nvGrpSpPr>
          <p:grpSpPr bwMode="auto">
            <a:xfrm>
              <a:off x="4441" y="3144"/>
              <a:ext cx="215" cy="345"/>
              <a:chOff x="4441" y="3144"/>
              <a:chExt cx="215" cy="345"/>
            </a:xfrm>
          </p:grpSpPr>
          <p:sp>
            <p:nvSpPr>
              <p:cNvPr id="37"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8"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grpSp>
        <p:nvGrpSpPr>
          <p:cNvPr id="19" name="组合 18"/>
          <p:cNvGrpSpPr/>
          <p:nvPr/>
        </p:nvGrpSpPr>
        <p:grpSpPr>
          <a:xfrm>
            <a:off x="8584354" y="6135796"/>
            <a:ext cx="174306" cy="174304"/>
            <a:chOff x="801291" y="3535885"/>
            <a:chExt cx="219347" cy="219347"/>
          </a:xfrm>
        </p:grpSpPr>
        <p:sp>
          <p:nvSpPr>
            <p:cNvPr id="20" name="Oval 10"/>
            <p:cNvSpPr>
              <a:spLocks noChangeArrowheads="1"/>
            </p:cNvSpPr>
            <p:nvPr/>
          </p:nvSpPr>
          <p:spPr bwMode="auto">
            <a:xfrm>
              <a:off x="801291" y="3535885"/>
              <a:ext cx="219347" cy="219347"/>
            </a:xfrm>
            <a:prstGeom prst="ellipse">
              <a:avLst/>
            </a:prstGeom>
            <a:solidFill>
              <a:srgbClr val="246F9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860980" y="3583766"/>
              <a:ext cx="100336" cy="114060"/>
              <a:chOff x="860980" y="3583766"/>
              <a:chExt cx="100336" cy="114060"/>
            </a:xfrm>
          </p:grpSpPr>
          <p:sp>
            <p:nvSpPr>
              <p:cNvPr id="22"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sp>
            <p:nvSpPr>
              <p:cNvPr id="23"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2400">
                  <a:solidFill>
                    <a:srgbClr val="FFFF00"/>
                  </a:solidFill>
                  <a:latin typeface="微软雅黑" panose="020B0503020204020204" pitchFamily="34" charset="-122"/>
                  <a:ea typeface="微软雅黑" panose="020B0503020204020204" pitchFamily="34" charset="-122"/>
                </a:endParaRPr>
              </a:p>
            </p:txBody>
          </p:sp>
        </p:grpSp>
      </p:gr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60000">
                                          <p:cBhvr additive="base">
                                            <p:cTn id="7" dur="750" fill="hold"/>
                                            <p:tgtEl>
                                              <p:spTgt spid="5"/>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14:bounceEnd="60000">
                                          <p:cBhvr additive="base">
                                            <p:cTn id="14"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9"/>
                                            </p:tgtEl>
                                            <p:attrNameLst>
                                              <p:attrName>style.visibility</p:attrName>
                                            </p:attrNameLst>
                                          </p:cBhvr>
                                          <p:to>
                                            <p:strVal val="visible"/>
                                          </p:to>
                                        </p:set>
                                        <p:anim calcmode="lin" valueType="num" p14:bounceEnd="60000">
                                          <p:cBhvr additive="base">
                                            <p:cTn id="18"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9"/>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7"/>
                                            </p:tgtEl>
                                            <p:attrNameLst>
                                              <p:attrName>ppt_y</p:attrName>
                                            </p:attrNameLst>
                                          </p:cBhvr>
                                          <p:tavLst>
                                            <p:tav tm="0">
                                              <p:val>
                                                <p:strVal val="#ppt_y"/>
                                              </p:val>
                                            </p:tav>
                                            <p:tav tm="100000">
                                              <p:val>
                                                <p:strVal val="#ppt_y"/>
                                              </p:val>
                                            </p:tav>
                                          </p:tavLst>
                                        </p:anim>
                                        <p:anim calcmode="lin" valueType="num">
                                          <p:cBhvr>
                                            <p:cTn id="2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7"/>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28"/>
                                            </p:tgtEl>
                                            <p:attrNameLst>
                                              <p:attrName>style.visibility</p:attrName>
                                            </p:attrNameLst>
                                          </p:cBhvr>
                                          <p:to>
                                            <p:strVal val="visible"/>
                                          </p:to>
                                        </p:set>
                                        <p:anim calcmode="lin" valueType="num">
                                          <p:cBhvr>
                                            <p:cTn id="29" dur="300" fill="hold"/>
                                            <p:tgtEl>
                                              <p:spTgt spid="28"/>
                                            </p:tgtEl>
                                            <p:attrNameLst>
                                              <p:attrName>ppt_w</p:attrName>
                                            </p:attrNameLst>
                                          </p:cBhvr>
                                          <p:tavLst>
                                            <p:tav tm="0">
                                              <p:val>
                                                <p:fltVal val="0"/>
                                              </p:val>
                                            </p:tav>
                                            <p:tav tm="100000">
                                              <p:val>
                                                <p:strVal val="#ppt_w"/>
                                              </p:val>
                                            </p:tav>
                                          </p:tavLst>
                                        </p:anim>
                                        <p:anim calcmode="lin" valueType="num">
                                          <p:cBhvr>
                                            <p:cTn id="30" dur="300" fill="hold"/>
                                            <p:tgtEl>
                                              <p:spTgt spid="28"/>
                                            </p:tgtEl>
                                            <p:attrNameLst>
                                              <p:attrName>ppt_h</p:attrName>
                                            </p:attrNameLst>
                                          </p:cBhvr>
                                          <p:tavLst>
                                            <p:tav tm="0">
                                              <p:val>
                                                <p:fltVal val="0"/>
                                              </p:val>
                                            </p:tav>
                                            <p:tav tm="100000">
                                              <p:val>
                                                <p:strVal val="#ppt_h"/>
                                              </p:val>
                                            </p:tav>
                                          </p:tavLst>
                                        </p:anim>
                                        <p:animEffect transition="in" filter="fade">
                                          <p:cBhvr>
                                            <p:cTn id="31" dur="300"/>
                                            <p:tgtEl>
                                              <p:spTgt spid="28"/>
                                            </p:tgtEl>
                                          </p:cBhvr>
                                        </p:animEffect>
                                      </p:childTnLst>
                                    </p:cTn>
                                  </p:par>
                                </p:childTnLst>
                              </p:cTn>
                            </p:par>
                            <p:par>
                              <p:cTn id="32" fill="hold">
                                <p:stCondLst>
                                  <p:cond delay="2100"/>
                                </p:stCondLst>
                                <p:childTnLst>
                                  <p:par>
                                    <p:cTn id="33" presetID="2" presetClass="entr" presetSubtype="4" fill="hold" nodeType="afterEffect" p14:presetBounceEnd="6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60000">
                                          <p:cBhvr additive="base">
                                            <p:cTn id="35" dur="50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14:presetBounceEnd="60000">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14:bounceEnd="60000">
                                          <p:cBhvr additive="base">
                                            <p:cTn id="39" dur="50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40" dur="500" fill="hold"/>
                                            <p:tgtEl>
                                              <p:spTgt spid="34"/>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2" presetClass="entr" presetSubtype="4" fill="hold" nodeType="afterEffect" p14:presetBounceEnd="60000">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14:bounceEnd="60000">
                                          <p:cBhvr additive="base">
                                            <p:cTn id="44" dur="50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750" fill="hold"/>
                                            <p:tgtEl>
                                              <p:spTgt spid="8"/>
                                            </p:tgtEl>
                                            <p:attrNameLst>
                                              <p:attrName>ppt_x</p:attrName>
                                            </p:attrNameLst>
                                          </p:cBhvr>
                                          <p:tavLst>
                                            <p:tav tm="0">
                                              <p:val>
                                                <p:strVal val="#ppt_x"/>
                                              </p:val>
                                            </p:tav>
                                            <p:tav tm="100000">
                                              <p:val>
                                                <p:strVal val="#ppt_x"/>
                                              </p:val>
                                            </p:tav>
                                          </p:tavLst>
                                        </p:anim>
                                        <p:anim calcmode="lin" valueType="num">
                                          <p:cBhvr additive="base">
                                            <p:cTn id="15" dur="75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750" fill="hold"/>
                                            <p:tgtEl>
                                              <p:spTgt spid="9"/>
                                            </p:tgtEl>
                                            <p:attrNameLst>
                                              <p:attrName>ppt_x</p:attrName>
                                            </p:attrNameLst>
                                          </p:cBhvr>
                                          <p:tavLst>
                                            <p:tav tm="0">
                                              <p:val>
                                                <p:strVal val="#ppt_x"/>
                                              </p:val>
                                            </p:tav>
                                            <p:tav tm="100000">
                                              <p:val>
                                                <p:strVal val="#ppt_x"/>
                                              </p:val>
                                            </p:tav>
                                          </p:tavLst>
                                        </p:anim>
                                        <p:anim calcmode="lin" valueType="num">
                                          <p:cBhvr additive="base">
                                            <p:cTn id="19" dur="750" fill="hold"/>
                                            <p:tgtEl>
                                              <p:spTgt spid="9"/>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7"/>
                                            </p:tgtEl>
                                            <p:attrNameLst>
                                              <p:attrName>ppt_y</p:attrName>
                                            </p:attrNameLst>
                                          </p:cBhvr>
                                          <p:tavLst>
                                            <p:tav tm="0">
                                              <p:val>
                                                <p:strVal val="#ppt_y"/>
                                              </p:val>
                                            </p:tav>
                                            <p:tav tm="100000">
                                              <p:val>
                                                <p:strVal val="#ppt_y"/>
                                              </p:val>
                                            </p:tav>
                                          </p:tavLst>
                                        </p:anim>
                                        <p:anim calcmode="lin" valueType="num">
                                          <p:cBhvr>
                                            <p:cTn id="2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7"/>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28"/>
                                            </p:tgtEl>
                                            <p:attrNameLst>
                                              <p:attrName>style.visibility</p:attrName>
                                            </p:attrNameLst>
                                          </p:cBhvr>
                                          <p:to>
                                            <p:strVal val="visible"/>
                                          </p:to>
                                        </p:set>
                                        <p:anim calcmode="lin" valueType="num">
                                          <p:cBhvr>
                                            <p:cTn id="29" dur="300" fill="hold"/>
                                            <p:tgtEl>
                                              <p:spTgt spid="28"/>
                                            </p:tgtEl>
                                            <p:attrNameLst>
                                              <p:attrName>ppt_w</p:attrName>
                                            </p:attrNameLst>
                                          </p:cBhvr>
                                          <p:tavLst>
                                            <p:tav tm="0">
                                              <p:val>
                                                <p:fltVal val="0"/>
                                              </p:val>
                                            </p:tav>
                                            <p:tav tm="100000">
                                              <p:val>
                                                <p:strVal val="#ppt_w"/>
                                              </p:val>
                                            </p:tav>
                                          </p:tavLst>
                                        </p:anim>
                                        <p:anim calcmode="lin" valueType="num">
                                          <p:cBhvr>
                                            <p:cTn id="30" dur="300" fill="hold"/>
                                            <p:tgtEl>
                                              <p:spTgt spid="28"/>
                                            </p:tgtEl>
                                            <p:attrNameLst>
                                              <p:attrName>ppt_h</p:attrName>
                                            </p:attrNameLst>
                                          </p:cBhvr>
                                          <p:tavLst>
                                            <p:tav tm="0">
                                              <p:val>
                                                <p:fltVal val="0"/>
                                              </p:val>
                                            </p:tav>
                                            <p:tav tm="100000">
                                              <p:val>
                                                <p:strVal val="#ppt_h"/>
                                              </p:val>
                                            </p:tav>
                                          </p:tavLst>
                                        </p:anim>
                                        <p:animEffect transition="in" filter="fade">
                                          <p:cBhvr>
                                            <p:cTn id="31" dur="300"/>
                                            <p:tgtEl>
                                              <p:spTgt spid="28"/>
                                            </p:tgtEl>
                                          </p:cBhvr>
                                        </p:animEffect>
                                      </p:childTnLst>
                                    </p:cTn>
                                  </p:par>
                                </p:childTnLst>
                              </p:cTn>
                            </p:par>
                            <p:par>
                              <p:cTn id="32" fill="hold">
                                <p:stCondLst>
                                  <p:cond delay="2100"/>
                                </p:stCondLst>
                                <p:childTnLst>
                                  <p:par>
                                    <p:cTn id="33" presetID="2" presetClass="entr" presetSubtype="4"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ppt_x"/>
                                              </p:val>
                                            </p:tav>
                                            <p:tav tm="100000">
                                              <p:val>
                                                <p:strVal val="#ppt_x"/>
                                              </p:val>
                                            </p:tav>
                                          </p:tavLst>
                                        </p:anim>
                                        <p:anim calcmode="lin" valueType="num">
                                          <p:cBhvr additive="base">
                                            <p:cTn id="40" dur="500" fill="hold"/>
                                            <p:tgtEl>
                                              <p:spTgt spid="34"/>
                                            </p:tgtEl>
                                            <p:attrNameLst>
                                              <p:attrName>ppt_y</p:attrName>
                                            </p:attrNameLst>
                                          </p:cBhvr>
                                          <p:tavLst>
                                            <p:tav tm="0">
                                              <p:val>
                                                <p:strVal val="1+#ppt_h/2"/>
                                              </p:val>
                                            </p:tav>
                                            <p:tav tm="100000">
                                              <p:val>
                                                <p:strVal val="#ppt_y"/>
                                              </p:val>
                                            </p:tav>
                                          </p:tavLst>
                                        </p:anim>
                                      </p:childTnLst>
                                    </p:cTn>
                                  </p:par>
                                </p:childTnLst>
                              </p:cTn>
                            </p:par>
                            <p:par>
                              <p:cTn id="41" fill="hold">
                                <p:stCondLst>
                                  <p:cond delay="2600"/>
                                </p:stCondLst>
                                <p:childTnLst>
                                  <p:par>
                                    <p:cTn id="42" presetID="2" presetClass="entr" presetSubtype="4"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形状 24"/>
          <p:cNvSpPr/>
          <p:nvPr/>
        </p:nvSpPr>
        <p:spPr>
          <a:xfrm flipH="1" flipV="1">
            <a:off x="7476249" y="3996714"/>
            <a:ext cx="3453001" cy="676275"/>
          </a:xfrm>
          <a:custGeom>
            <a:avLst/>
            <a:gdLst>
              <a:gd name="connsiteX0" fmla="*/ 3448050 w 3448050"/>
              <a:gd name="connsiteY0" fmla="*/ 676275 h 676275"/>
              <a:gd name="connsiteX1" fmla="*/ 2505075 w 3448050"/>
              <a:gd name="connsiteY1" fmla="*/ 0 h 676275"/>
              <a:gd name="connsiteX2" fmla="*/ 0 w 3448050"/>
              <a:gd name="connsiteY2" fmla="*/ 0 h 676275"/>
            </a:gdLst>
            <a:ahLst/>
            <a:cxnLst>
              <a:cxn ang="0">
                <a:pos x="connsiteX0" y="connsiteY0"/>
              </a:cxn>
              <a:cxn ang="0">
                <a:pos x="connsiteX1" y="connsiteY1"/>
              </a:cxn>
              <a:cxn ang="0">
                <a:pos x="connsiteX2" y="connsiteY2"/>
              </a:cxn>
            </a:cxnLst>
            <a:rect l="l" t="t" r="r" b="b"/>
            <a:pathLst>
              <a:path w="3448050" h="676275">
                <a:moveTo>
                  <a:pt x="3448050" y="676275"/>
                </a:moveTo>
                <a:lnTo>
                  <a:pt x="2505075" y="0"/>
                </a:lnTo>
                <a:lnTo>
                  <a:pt x="0"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flipH="1">
            <a:off x="7476249" y="2448364"/>
            <a:ext cx="3453001" cy="676275"/>
          </a:xfrm>
          <a:custGeom>
            <a:avLst/>
            <a:gdLst>
              <a:gd name="connsiteX0" fmla="*/ 3448050 w 3448050"/>
              <a:gd name="connsiteY0" fmla="*/ 676275 h 676275"/>
              <a:gd name="connsiteX1" fmla="*/ 2505075 w 3448050"/>
              <a:gd name="connsiteY1" fmla="*/ 0 h 676275"/>
              <a:gd name="connsiteX2" fmla="*/ 0 w 3448050"/>
              <a:gd name="connsiteY2" fmla="*/ 0 h 676275"/>
            </a:gdLst>
            <a:ahLst/>
            <a:cxnLst>
              <a:cxn ang="0">
                <a:pos x="connsiteX0" y="connsiteY0"/>
              </a:cxn>
              <a:cxn ang="0">
                <a:pos x="connsiteX1" y="connsiteY1"/>
              </a:cxn>
              <a:cxn ang="0">
                <a:pos x="connsiteX2" y="connsiteY2"/>
              </a:cxn>
            </a:cxnLst>
            <a:rect l="l" t="t" r="r" b="b"/>
            <a:pathLst>
              <a:path w="3448050" h="676275">
                <a:moveTo>
                  <a:pt x="3448050" y="676275"/>
                </a:moveTo>
                <a:lnTo>
                  <a:pt x="2505075" y="0"/>
                </a:lnTo>
                <a:lnTo>
                  <a:pt x="0"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flipV="1">
            <a:off x="1267698" y="3996714"/>
            <a:ext cx="3448050" cy="676275"/>
          </a:xfrm>
          <a:custGeom>
            <a:avLst/>
            <a:gdLst>
              <a:gd name="connsiteX0" fmla="*/ 3448050 w 3448050"/>
              <a:gd name="connsiteY0" fmla="*/ 676275 h 676275"/>
              <a:gd name="connsiteX1" fmla="*/ 2505075 w 3448050"/>
              <a:gd name="connsiteY1" fmla="*/ 0 h 676275"/>
              <a:gd name="connsiteX2" fmla="*/ 0 w 3448050"/>
              <a:gd name="connsiteY2" fmla="*/ 0 h 676275"/>
            </a:gdLst>
            <a:ahLst/>
            <a:cxnLst>
              <a:cxn ang="0">
                <a:pos x="connsiteX0" y="connsiteY0"/>
              </a:cxn>
              <a:cxn ang="0">
                <a:pos x="connsiteX1" y="connsiteY1"/>
              </a:cxn>
              <a:cxn ang="0">
                <a:pos x="connsiteX2" y="connsiteY2"/>
              </a:cxn>
            </a:cxnLst>
            <a:rect l="l" t="t" r="r" b="b"/>
            <a:pathLst>
              <a:path w="3448050" h="676275">
                <a:moveTo>
                  <a:pt x="3448050" y="676275"/>
                </a:moveTo>
                <a:lnTo>
                  <a:pt x="2505075" y="0"/>
                </a:lnTo>
                <a:lnTo>
                  <a:pt x="0"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形状 18"/>
          <p:cNvSpPr/>
          <p:nvPr/>
        </p:nvSpPr>
        <p:spPr>
          <a:xfrm>
            <a:off x="1267698" y="2448364"/>
            <a:ext cx="3448050" cy="676275"/>
          </a:xfrm>
          <a:custGeom>
            <a:avLst/>
            <a:gdLst>
              <a:gd name="connsiteX0" fmla="*/ 3448050 w 3448050"/>
              <a:gd name="connsiteY0" fmla="*/ 676275 h 676275"/>
              <a:gd name="connsiteX1" fmla="*/ 2505075 w 3448050"/>
              <a:gd name="connsiteY1" fmla="*/ 0 h 676275"/>
              <a:gd name="connsiteX2" fmla="*/ 0 w 3448050"/>
              <a:gd name="connsiteY2" fmla="*/ 0 h 676275"/>
            </a:gdLst>
            <a:ahLst/>
            <a:cxnLst>
              <a:cxn ang="0">
                <a:pos x="connsiteX0" y="connsiteY0"/>
              </a:cxn>
              <a:cxn ang="0">
                <a:pos x="connsiteX1" y="connsiteY1"/>
              </a:cxn>
              <a:cxn ang="0">
                <a:pos x="connsiteX2" y="connsiteY2"/>
              </a:cxn>
            </a:cxnLst>
            <a:rect l="l" t="t" r="r" b="b"/>
            <a:pathLst>
              <a:path w="3448050" h="676275">
                <a:moveTo>
                  <a:pt x="3448050" y="676275"/>
                </a:moveTo>
                <a:lnTo>
                  <a:pt x="2505075" y="0"/>
                </a:lnTo>
                <a:lnTo>
                  <a:pt x="0"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4247884" y="2128396"/>
            <a:ext cx="3696232" cy="2813061"/>
          </a:xfrm>
          <a:prstGeom prst="rect">
            <a:avLst/>
          </a:prstGeom>
          <a:effectLst>
            <a:outerShdw blurRad="127000" dist="38100" dir="2700000" algn="tl" rotWithShape="0">
              <a:prstClr val="black">
                <a:alpha val="20000"/>
              </a:prstClr>
            </a:outerShdw>
          </a:effectLst>
        </p:spPr>
      </p:pic>
      <p:pic>
        <p:nvPicPr>
          <p:cNvPr id="4" name="图片 3"/>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359640" y="1304734"/>
            <a:ext cx="1472718" cy="2691980"/>
          </a:xfrm>
          <a:prstGeom prst="rect">
            <a:avLst/>
          </a:prstGeom>
        </p:spPr>
      </p:pic>
      <p:sp>
        <p:nvSpPr>
          <p:cNvPr id="16" name="文本框 15"/>
          <p:cNvSpPr txBox="1"/>
          <p:nvPr/>
        </p:nvSpPr>
        <p:spPr>
          <a:xfrm>
            <a:off x="5475898" y="3884310"/>
            <a:ext cx="1240201" cy="584775"/>
          </a:xfrm>
          <a:prstGeom prst="rect">
            <a:avLst/>
          </a:prstGeom>
          <a:noFill/>
        </p:spPr>
        <p:txBody>
          <a:bodyPr wrap="square" rtlCol="0">
            <a:spAutoFit/>
          </a:bodyPr>
          <a:lstStyle/>
          <a:p>
            <a:pPr algn="dist"/>
            <a:r>
              <a:rPr lang="zh-CN" altLang="en-US" sz="3200" b="1" dirty="0">
                <a:ln w="12700">
                  <a:noFill/>
                </a:ln>
                <a:solidFill>
                  <a:srgbClr val="25709F"/>
                </a:solidFill>
                <a:latin typeface="微软雅黑" panose="020B0503020204020204" pitchFamily="34" charset="-122"/>
                <a:ea typeface="微软雅黑" panose="020B0503020204020204" pitchFamily="34" charset="-122"/>
              </a:rPr>
              <a:t>目录</a:t>
            </a:r>
          </a:p>
        </p:txBody>
      </p:sp>
      <p:sp>
        <p:nvSpPr>
          <p:cNvPr id="20" name="TextBox 33"/>
          <p:cNvSpPr txBox="1"/>
          <p:nvPr/>
        </p:nvSpPr>
        <p:spPr>
          <a:xfrm>
            <a:off x="1262747" y="2482556"/>
            <a:ext cx="2341245" cy="400110"/>
          </a:xfrm>
          <a:prstGeom prst="rect">
            <a:avLst/>
          </a:prstGeom>
          <a:noFill/>
        </p:spPr>
        <p:txBody>
          <a:bodyPr wrap="square" rtlCol="0">
            <a:spAutoFit/>
          </a:bodyPr>
          <a:lstStyle/>
          <a:p>
            <a:pPr algn="dist"/>
            <a:r>
              <a:rPr lang="zh-CN" altLang="en-US" sz="2000" dirty="0">
                <a:ln w="6350">
                  <a:noFill/>
                </a:ln>
                <a:solidFill>
                  <a:schemeClr val="bg1"/>
                </a:solidFill>
                <a:latin typeface="微软雅黑" panose="020B0503020204020204" pitchFamily="34" charset="-122"/>
                <a:ea typeface="微软雅黑" panose="020B0503020204020204" pitchFamily="34" charset="-122"/>
              </a:rPr>
              <a:t>此处添加标题文本</a:t>
            </a:r>
          </a:p>
        </p:txBody>
      </p:sp>
      <p:sp>
        <p:nvSpPr>
          <p:cNvPr id="21" name="TextBox 33"/>
          <p:cNvSpPr txBox="1"/>
          <p:nvPr/>
        </p:nvSpPr>
        <p:spPr>
          <a:xfrm>
            <a:off x="1262747" y="2001423"/>
            <a:ext cx="1081275" cy="338554"/>
          </a:xfrm>
          <a:prstGeom prst="rect">
            <a:avLst/>
          </a:prstGeom>
          <a:noFill/>
        </p:spPr>
        <p:txBody>
          <a:bodyPr wrap="square" rtlCol="0">
            <a:spAutoFit/>
          </a:bodyPr>
          <a:lstStyle/>
          <a:p>
            <a:pPr algn="dist"/>
            <a:r>
              <a:rPr lang="zh-CN" altLang="en-US" sz="1600" b="1" dirty="0">
                <a:ln w="6350">
                  <a:noFill/>
                </a:ln>
                <a:solidFill>
                  <a:schemeClr val="bg1"/>
                </a:solidFill>
                <a:latin typeface="微软雅黑" panose="020B0503020204020204" pitchFamily="34" charset="-122"/>
                <a:ea typeface="微软雅黑" panose="020B0503020204020204" pitchFamily="34" charset="-122"/>
              </a:rPr>
              <a:t>第一部分</a:t>
            </a:r>
          </a:p>
        </p:txBody>
      </p:sp>
      <p:sp>
        <p:nvSpPr>
          <p:cNvPr id="23" name="TextBox 33"/>
          <p:cNvSpPr txBox="1"/>
          <p:nvPr/>
        </p:nvSpPr>
        <p:spPr>
          <a:xfrm>
            <a:off x="1262747" y="4739981"/>
            <a:ext cx="2341245" cy="400110"/>
          </a:xfrm>
          <a:prstGeom prst="rect">
            <a:avLst/>
          </a:prstGeom>
          <a:noFill/>
        </p:spPr>
        <p:txBody>
          <a:bodyPr wrap="square" rtlCol="0">
            <a:spAutoFit/>
          </a:bodyPr>
          <a:lstStyle/>
          <a:p>
            <a:pPr algn="dist"/>
            <a:r>
              <a:rPr lang="zh-CN" altLang="en-US" sz="2000" dirty="0">
                <a:ln w="6350">
                  <a:noFill/>
                </a:ln>
                <a:solidFill>
                  <a:schemeClr val="bg1"/>
                </a:solidFill>
                <a:latin typeface="微软雅黑" panose="020B0503020204020204" pitchFamily="34" charset="-122"/>
                <a:ea typeface="微软雅黑" panose="020B0503020204020204" pitchFamily="34" charset="-122"/>
              </a:rPr>
              <a:t>此处添加标题文本</a:t>
            </a:r>
          </a:p>
        </p:txBody>
      </p:sp>
      <p:sp>
        <p:nvSpPr>
          <p:cNvPr id="24" name="TextBox 33"/>
          <p:cNvSpPr txBox="1"/>
          <p:nvPr/>
        </p:nvSpPr>
        <p:spPr>
          <a:xfrm>
            <a:off x="1262747" y="4258848"/>
            <a:ext cx="1081275" cy="338554"/>
          </a:xfrm>
          <a:prstGeom prst="rect">
            <a:avLst/>
          </a:prstGeom>
          <a:noFill/>
        </p:spPr>
        <p:txBody>
          <a:bodyPr wrap="square" rtlCol="0">
            <a:spAutoFit/>
          </a:bodyPr>
          <a:lstStyle/>
          <a:p>
            <a:pPr algn="dist"/>
            <a:r>
              <a:rPr lang="zh-CN" altLang="en-US" sz="1600" b="1" dirty="0">
                <a:ln w="6350">
                  <a:noFill/>
                </a:ln>
                <a:solidFill>
                  <a:schemeClr val="bg1"/>
                </a:solidFill>
                <a:latin typeface="微软雅黑" panose="020B0503020204020204" pitchFamily="34" charset="-122"/>
                <a:ea typeface="微软雅黑" panose="020B0503020204020204" pitchFamily="34" charset="-122"/>
              </a:rPr>
              <a:t>第二部分</a:t>
            </a:r>
          </a:p>
        </p:txBody>
      </p:sp>
      <p:sp>
        <p:nvSpPr>
          <p:cNvPr id="27" name="TextBox 33"/>
          <p:cNvSpPr txBox="1"/>
          <p:nvPr/>
        </p:nvSpPr>
        <p:spPr>
          <a:xfrm>
            <a:off x="8578108" y="2482556"/>
            <a:ext cx="2341245" cy="400110"/>
          </a:xfrm>
          <a:prstGeom prst="rect">
            <a:avLst/>
          </a:prstGeom>
          <a:noFill/>
        </p:spPr>
        <p:txBody>
          <a:bodyPr wrap="square" rtlCol="0">
            <a:spAutoFit/>
          </a:bodyPr>
          <a:lstStyle/>
          <a:p>
            <a:pPr algn="r"/>
            <a:r>
              <a:rPr lang="zh-CN" altLang="en-US" sz="2000" dirty="0">
                <a:ln w="6350">
                  <a:noFill/>
                </a:ln>
                <a:solidFill>
                  <a:schemeClr val="bg1"/>
                </a:solidFill>
                <a:latin typeface="微软雅黑" panose="020B0503020204020204" pitchFamily="34" charset="-122"/>
                <a:ea typeface="微软雅黑" panose="020B0503020204020204" pitchFamily="34" charset="-122"/>
              </a:rPr>
              <a:t>此处添加标题文本</a:t>
            </a:r>
          </a:p>
        </p:txBody>
      </p:sp>
      <p:sp>
        <p:nvSpPr>
          <p:cNvPr id="28" name="TextBox 33"/>
          <p:cNvSpPr txBox="1"/>
          <p:nvPr/>
        </p:nvSpPr>
        <p:spPr>
          <a:xfrm>
            <a:off x="9838078" y="2001423"/>
            <a:ext cx="1081275" cy="338554"/>
          </a:xfrm>
          <a:prstGeom prst="rect">
            <a:avLst/>
          </a:prstGeom>
          <a:noFill/>
        </p:spPr>
        <p:txBody>
          <a:bodyPr wrap="square" rtlCol="0">
            <a:spAutoFit/>
          </a:bodyPr>
          <a:lstStyle/>
          <a:p>
            <a:pPr algn="r"/>
            <a:r>
              <a:rPr lang="zh-CN" altLang="en-US" sz="1600" b="1" dirty="0">
                <a:ln w="6350">
                  <a:noFill/>
                </a:ln>
                <a:solidFill>
                  <a:schemeClr val="bg1"/>
                </a:solidFill>
                <a:latin typeface="微软雅黑" panose="020B0503020204020204" pitchFamily="34" charset="-122"/>
                <a:ea typeface="微软雅黑" panose="020B0503020204020204" pitchFamily="34" charset="-122"/>
              </a:rPr>
              <a:t>第三部分</a:t>
            </a:r>
          </a:p>
        </p:txBody>
      </p:sp>
      <p:sp>
        <p:nvSpPr>
          <p:cNvPr id="29" name="TextBox 33"/>
          <p:cNvSpPr txBox="1"/>
          <p:nvPr/>
        </p:nvSpPr>
        <p:spPr>
          <a:xfrm>
            <a:off x="8578108" y="4739981"/>
            <a:ext cx="2341245" cy="400110"/>
          </a:xfrm>
          <a:prstGeom prst="rect">
            <a:avLst/>
          </a:prstGeom>
          <a:noFill/>
        </p:spPr>
        <p:txBody>
          <a:bodyPr wrap="square" rtlCol="0">
            <a:spAutoFit/>
          </a:bodyPr>
          <a:lstStyle/>
          <a:p>
            <a:pPr algn="r"/>
            <a:r>
              <a:rPr lang="zh-CN" altLang="en-US" sz="2000" dirty="0">
                <a:ln w="6350">
                  <a:noFill/>
                </a:ln>
                <a:solidFill>
                  <a:schemeClr val="bg1"/>
                </a:solidFill>
                <a:latin typeface="微软雅黑" panose="020B0503020204020204" pitchFamily="34" charset="-122"/>
                <a:ea typeface="微软雅黑" panose="020B0503020204020204" pitchFamily="34" charset="-122"/>
              </a:rPr>
              <a:t>此处添加标题文本</a:t>
            </a:r>
          </a:p>
        </p:txBody>
      </p:sp>
      <p:sp>
        <p:nvSpPr>
          <p:cNvPr id="30" name="TextBox 33"/>
          <p:cNvSpPr txBox="1"/>
          <p:nvPr/>
        </p:nvSpPr>
        <p:spPr>
          <a:xfrm>
            <a:off x="9838078" y="4258848"/>
            <a:ext cx="1081275" cy="338554"/>
          </a:xfrm>
          <a:prstGeom prst="rect">
            <a:avLst/>
          </a:prstGeom>
          <a:noFill/>
        </p:spPr>
        <p:txBody>
          <a:bodyPr wrap="square" rtlCol="0">
            <a:spAutoFit/>
          </a:bodyPr>
          <a:lstStyle/>
          <a:p>
            <a:pPr algn="r"/>
            <a:r>
              <a:rPr lang="zh-CN" altLang="en-US" sz="1600" b="1" dirty="0">
                <a:ln w="6350">
                  <a:noFill/>
                </a:ln>
                <a:solidFill>
                  <a:schemeClr val="bg1"/>
                </a:solidFill>
                <a:latin typeface="微软雅黑" panose="020B0503020204020204" pitchFamily="34" charset="-122"/>
                <a:ea typeface="微软雅黑" panose="020B0503020204020204" pitchFamily="34" charset="-122"/>
              </a:rPr>
              <a:t>第四部分</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0000">
                                          <p:cBhvr additive="base">
                                            <p:cTn id="7" dur="75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41" presetClass="entr" presetSubtype="0" fill="hold" grpId="0" nodeType="withEffect">
                                      <p:stCondLst>
                                        <p:cond delay="50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6"/>
                                            </p:tgtEl>
                                            <p:attrNameLst>
                                              <p:attrName>ppt_y</p:attrName>
                                            </p:attrNameLst>
                                          </p:cBhvr>
                                          <p:tavLst>
                                            <p:tav tm="0">
                                              <p:val>
                                                <p:strVal val="#ppt_y"/>
                                              </p:val>
                                            </p:tav>
                                            <p:tav tm="100000">
                                              <p:val>
                                                <p:strVal val="#ppt_y"/>
                                              </p:val>
                                            </p:tav>
                                          </p:tavLst>
                                        </p:anim>
                                        <p:anim calcmode="lin" valueType="num">
                                          <p:cBhvr>
                                            <p:cTn id="1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6"/>
                                            </p:tgtEl>
                                          </p:cBhvr>
                                        </p:animEffect>
                                      </p:childTnLst>
                                    </p:cTn>
                                  </p:par>
                                </p:childTnLst>
                              </p:cTn>
                            </p:par>
                            <p:par>
                              <p:cTn id="21" fill="hold">
                                <p:stCondLst>
                                  <p:cond delay="0"/>
                                </p:stCondLst>
                                <p:childTnLst>
                                  <p:par>
                                    <p:cTn id="22" presetID="22" presetClass="entr" presetSubtype="2"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right)">
                                          <p:cBhvr>
                                            <p:cTn id="24" dur="500"/>
                                            <p:tgtEl>
                                              <p:spTgt spid="19"/>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right)">
                                          <p:cBhvr>
                                            <p:cTn id="27" dur="500"/>
                                            <p:tgtEl>
                                              <p:spTgt spid="2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par>
                                    <p:cTn id="34" presetID="47"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750"/>
                                            <p:tgtEl>
                                              <p:spTgt spid="21"/>
                                            </p:tgtEl>
                                          </p:cBhvr>
                                        </p:animEffect>
                                        <p:anim calcmode="lin" valueType="num">
                                          <p:cBhvr>
                                            <p:cTn id="37" dur="750" fill="hold"/>
                                            <p:tgtEl>
                                              <p:spTgt spid="21"/>
                                            </p:tgtEl>
                                            <p:attrNameLst>
                                              <p:attrName>ppt_x</p:attrName>
                                            </p:attrNameLst>
                                          </p:cBhvr>
                                          <p:tavLst>
                                            <p:tav tm="0">
                                              <p:val>
                                                <p:strVal val="#ppt_x"/>
                                              </p:val>
                                            </p:tav>
                                            <p:tav tm="100000">
                                              <p:val>
                                                <p:strVal val="#ppt_x"/>
                                              </p:val>
                                            </p:tav>
                                          </p:tavLst>
                                        </p:anim>
                                        <p:anim calcmode="lin" valueType="num">
                                          <p:cBhvr>
                                            <p:cTn id="38" dur="750" fill="hold"/>
                                            <p:tgtEl>
                                              <p:spTgt spid="2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750"/>
                                            <p:tgtEl>
                                              <p:spTgt spid="28"/>
                                            </p:tgtEl>
                                          </p:cBhvr>
                                        </p:animEffect>
                                        <p:anim calcmode="lin" valueType="num">
                                          <p:cBhvr>
                                            <p:cTn id="42" dur="750" fill="hold"/>
                                            <p:tgtEl>
                                              <p:spTgt spid="28"/>
                                            </p:tgtEl>
                                            <p:attrNameLst>
                                              <p:attrName>ppt_x</p:attrName>
                                            </p:attrNameLst>
                                          </p:cBhvr>
                                          <p:tavLst>
                                            <p:tav tm="0">
                                              <p:val>
                                                <p:strVal val="#ppt_x"/>
                                              </p:val>
                                            </p:tav>
                                            <p:tav tm="100000">
                                              <p:val>
                                                <p:strVal val="#ppt_x"/>
                                              </p:val>
                                            </p:tav>
                                          </p:tavLst>
                                        </p:anim>
                                        <p:anim calcmode="lin" valueType="num">
                                          <p:cBhvr>
                                            <p:cTn id="43" dur="750" fill="hold"/>
                                            <p:tgtEl>
                                              <p:spTgt spid="28"/>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750"/>
                                            <p:tgtEl>
                                              <p:spTgt spid="24"/>
                                            </p:tgtEl>
                                          </p:cBhvr>
                                        </p:animEffect>
                                        <p:anim calcmode="lin" valueType="num">
                                          <p:cBhvr>
                                            <p:cTn id="47" dur="750" fill="hold"/>
                                            <p:tgtEl>
                                              <p:spTgt spid="24"/>
                                            </p:tgtEl>
                                            <p:attrNameLst>
                                              <p:attrName>ppt_x</p:attrName>
                                            </p:attrNameLst>
                                          </p:cBhvr>
                                          <p:tavLst>
                                            <p:tav tm="0">
                                              <p:val>
                                                <p:strVal val="#ppt_x"/>
                                              </p:val>
                                            </p:tav>
                                            <p:tav tm="100000">
                                              <p:val>
                                                <p:strVal val="#ppt_x"/>
                                              </p:val>
                                            </p:tav>
                                          </p:tavLst>
                                        </p:anim>
                                        <p:anim calcmode="lin" valueType="num">
                                          <p:cBhvr>
                                            <p:cTn id="48" dur="750" fill="hold"/>
                                            <p:tgtEl>
                                              <p:spTgt spid="24"/>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750"/>
                                            <p:tgtEl>
                                              <p:spTgt spid="30"/>
                                            </p:tgtEl>
                                          </p:cBhvr>
                                        </p:animEffect>
                                        <p:anim calcmode="lin" valueType="num">
                                          <p:cBhvr>
                                            <p:cTn id="52" dur="750" fill="hold"/>
                                            <p:tgtEl>
                                              <p:spTgt spid="30"/>
                                            </p:tgtEl>
                                            <p:attrNameLst>
                                              <p:attrName>ppt_x</p:attrName>
                                            </p:attrNameLst>
                                          </p:cBhvr>
                                          <p:tavLst>
                                            <p:tav tm="0">
                                              <p:val>
                                                <p:strVal val="#ppt_x"/>
                                              </p:val>
                                            </p:tav>
                                            <p:tav tm="100000">
                                              <p:val>
                                                <p:strVal val="#ppt_x"/>
                                              </p:val>
                                            </p:tav>
                                          </p:tavLst>
                                        </p:anim>
                                        <p:anim calcmode="lin" valueType="num">
                                          <p:cBhvr>
                                            <p:cTn id="53" dur="750" fill="hold"/>
                                            <p:tgtEl>
                                              <p:spTgt spid="30"/>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750"/>
                                            <p:tgtEl>
                                              <p:spTgt spid="29"/>
                                            </p:tgtEl>
                                          </p:cBhvr>
                                        </p:animEffect>
                                        <p:anim calcmode="lin" valueType="num">
                                          <p:cBhvr>
                                            <p:cTn id="57" dur="750" fill="hold"/>
                                            <p:tgtEl>
                                              <p:spTgt spid="29"/>
                                            </p:tgtEl>
                                            <p:attrNameLst>
                                              <p:attrName>ppt_x</p:attrName>
                                            </p:attrNameLst>
                                          </p:cBhvr>
                                          <p:tavLst>
                                            <p:tav tm="0">
                                              <p:val>
                                                <p:strVal val="#ppt_x"/>
                                              </p:val>
                                            </p:tav>
                                            <p:tav tm="100000">
                                              <p:val>
                                                <p:strVal val="#ppt_x"/>
                                              </p:val>
                                            </p:tav>
                                          </p:tavLst>
                                        </p:anim>
                                        <p:anim calcmode="lin" valueType="num">
                                          <p:cBhvr>
                                            <p:cTn id="58" dur="750" fill="hold"/>
                                            <p:tgtEl>
                                              <p:spTgt spid="29"/>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750"/>
                                            <p:tgtEl>
                                              <p:spTgt spid="27"/>
                                            </p:tgtEl>
                                          </p:cBhvr>
                                        </p:animEffect>
                                        <p:anim calcmode="lin" valueType="num">
                                          <p:cBhvr>
                                            <p:cTn id="62" dur="750" fill="hold"/>
                                            <p:tgtEl>
                                              <p:spTgt spid="27"/>
                                            </p:tgtEl>
                                            <p:attrNameLst>
                                              <p:attrName>ppt_x</p:attrName>
                                            </p:attrNameLst>
                                          </p:cBhvr>
                                          <p:tavLst>
                                            <p:tav tm="0">
                                              <p:val>
                                                <p:strVal val="#ppt_x"/>
                                              </p:val>
                                            </p:tav>
                                            <p:tav tm="100000">
                                              <p:val>
                                                <p:strVal val="#ppt_x"/>
                                              </p:val>
                                            </p:tav>
                                          </p:tavLst>
                                        </p:anim>
                                        <p:anim calcmode="lin" valueType="num">
                                          <p:cBhvr>
                                            <p:cTn id="63" dur="750" fill="hold"/>
                                            <p:tgtEl>
                                              <p:spTgt spid="2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750"/>
                                            <p:tgtEl>
                                              <p:spTgt spid="20"/>
                                            </p:tgtEl>
                                          </p:cBhvr>
                                        </p:animEffect>
                                        <p:anim calcmode="lin" valueType="num">
                                          <p:cBhvr>
                                            <p:cTn id="67" dur="750" fill="hold"/>
                                            <p:tgtEl>
                                              <p:spTgt spid="20"/>
                                            </p:tgtEl>
                                            <p:attrNameLst>
                                              <p:attrName>ppt_x</p:attrName>
                                            </p:attrNameLst>
                                          </p:cBhvr>
                                          <p:tavLst>
                                            <p:tav tm="0">
                                              <p:val>
                                                <p:strVal val="#ppt_x"/>
                                              </p:val>
                                            </p:tav>
                                            <p:tav tm="100000">
                                              <p:val>
                                                <p:strVal val="#ppt_x"/>
                                              </p:val>
                                            </p:tav>
                                          </p:tavLst>
                                        </p:anim>
                                        <p:anim calcmode="lin" valueType="num">
                                          <p:cBhvr>
                                            <p:cTn id="68" dur="75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750"/>
                                            <p:tgtEl>
                                              <p:spTgt spid="23"/>
                                            </p:tgtEl>
                                          </p:cBhvr>
                                        </p:animEffect>
                                        <p:anim calcmode="lin" valueType="num">
                                          <p:cBhvr>
                                            <p:cTn id="72" dur="750" fill="hold"/>
                                            <p:tgtEl>
                                              <p:spTgt spid="23"/>
                                            </p:tgtEl>
                                            <p:attrNameLst>
                                              <p:attrName>ppt_x</p:attrName>
                                            </p:attrNameLst>
                                          </p:cBhvr>
                                          <p:tavLst>
                                            <p:tav tm="0">
                                              <p:val>
                                                <p:strVal val="#ppt_x"/>
                                              </p:val>
                                            </p:tav>
                                            <p:tav tm="100000">
                                              <p:val>
                                                <p:strVal val="#ppt_x"/>
                                              </p:val>
                                            </p:tav>
                                          </p:tavLst>
                                        </p:anim>
                                        <p:anim calcmode="lin" valueType="num">
                                          <p:cBhvr>
                                            <p:cTn id="73"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2" grpId="0" animBg="1"/>
          <p:bldP spid="19" grpId="0" animBg="1"/>
          <p:bldP spid="16" grpId="0"/>
          <p:bldP spid="20" grpId="0"/>
          <p:bldP spid="21" grpId="0"/>
          <p:bldP spid="23" grpId="0"/>
          <p:bldP spid="24" grpId="0"/>
          <p:bldP spid="27" grpId="0"/>
          <p:bldP spid="28" grpId="0"/>
          <p:bldP spid="29" grpId="0"/>
          <p:bldP spid="3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par>
                                    <p:cTn id="14" presetID="41" presetClass="entr" presetSubtype="0" fill="hold" grpId="0" nodeType="withEffect">
                                      <p:stCondLst>
                                        <p:cond delay="500"/>
                                      </p:stCondLst>
                                      <p:iterate type="lt">
                                        <p:tmPct val="10000"/>
                                      </p:iterate>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6"/>
                                            </p:tgtEl>
                                            <p:attrNameLst>
                                              <p:attrName>ppt_y</p:attrName>
                                            </p:attrNameLst>
                                          </p:cBhvr>
                                          <p:tavLst>
                                            <p:tav tm="0">
                                              <p:val>
                                                <p:strVal val="#ppt_y"/>
                                              </p:val>
                                            </p:tav>
                                            <p:tav tm="100000">
                                              <p:val>
                                                <p:strVal val="#ppt_y"/>
                                              </p:val>
                                            </p:tav>
                                          </p:tavLst>
                                        </p:anim>
                                        <p:anim calcmode="lin" valueType="num">
                                          <p:cBhvr>
                                            <p:cTn id="1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6"/>
                                            </p:tgtEl>
                                          </p:cBhvr>
                                        </p:animEffect>
                                      </p:childTnLst>
                                    </p:cTn>
                                  </p:par>
                                </p:childTnLst>
                              </p:cTn>
                            </p:par>
                            <p:par>
                              <p:cTn id="21" fill="hold">
                                <p:stCondLst>
                                  <p:cond delay="0"/>
                                </p:stCondLst>
                                <p:childTnLst>
                                  <p:par>
                                    <p:cTn id="22" presetID="22" presetClass="entr" presetSubtype="2"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right)">
                                          <p:cBhvr>
                                            <p:cTn id="24" dur="500"/>
                                            <p:tgtEl>
                                              <p:spTgt spid="19"/>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right)">
                                          <p:cBhvr>
                                            <p:cTn id="27" dur="500"/>
                                            <p:tgtEl>
                                              <p:spTgt spid="22"/>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left)">
                                          <p:cBhvr>
                                            <p:cTn id="33" dur="500"/>
                                            <p:tgtEl>
                                              <p:spTgt spid="25"/>
                                            </p:tgtEl>
                                          </p:cBhvr>
                                        </p:animEffect>
                                      </p:childTnLst>
                                    </p:cTn>
                                  </p:par>
                                  <p:par>
                                    <p:cTn id="34" presetID="47"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750"/>
                                            <p:tgtEl>
                                              <p:spTgt spid="21"/>
                                            </p:tgtEl>
                                          </p:cBhvr>
                                        </p:animEffect>
                                        <p:anim calcmode="lin" valueType="num">
                                          <p:cBhvr>
                                            <p:cTn id="37" dur="750" fill="hold"/>
                                            <p:tgtEl>
                                              <p:spTgt spid="21"/>
                                            </p:tgtEl>
                                            <p:attrNameLst>
                                              <p:attrName>ppt_x</p:attrName>
                                            </p:attrNameLst>
                                          </p:cBhvr>
                                          <p:tavLst>
                                            <p:tav tm="0">
                                              <p:val>
                                                <p:strVal val="#ppt_x"/>
                                              </p:val>
                                            </p:tav>
                                            <p:tav tm="100000">
                                              <p:val>
                                                <p:strVal val="#ppt_x"/>
                                              </p:val>
                                            </p:tav>
                                          </p:tavLst>
                                        </p:anim>
                                        <p:anim calcmode="lin" valueType="num">
                                          <p:cBhvr>
                                            <p:cTn id="38" dur="750" fill="hold"/>
                                            <p:tgtEl>
                                              <p:spTgt spid="21"/>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750"/>
                                            <p:tgtEl>
                                              <p:spTgt spid="28"/>
                                            </p:tgtEl>
                                          </p:cBhvr>
                                        </p:animEffect>
                                        <p:anim calcmode="lin" valueType="num">
                                          <p:cBhvr>
                                            <p:cTn id="42" dur="750" fill="hold"/>
                                            <p:tgtEl>
                                              <p:spTgt spid="28"/>
                                            </p:tgtEl>
                                            <p:attrNameLst>
                                              <p:attrName>ppt_x</p:attrName>
                                            </p:attrNameLst>
                                          </p:cBhvr>
                                          <p:tavLst>
                                            <p:tav tm="0">
                                              <p:val>
                                                <p:strVal val="#ppt_x"/>
                                              </p:val>
                                            </p:tav>
                                            <p:tav tm="100000">
                                              <p:val>
                                                <p:strVal val="#ppt_x"/>
                                              </p:val>
                                            </p:tav>
                                          </p:tavLst>
                                        </p:anim>
                                        <p:anim calcmode="lin" valueType="num">
                                          <p:cBhvr>
                                            <p:cTn id="43" dur="750" fill="hold"/>
                                            <p:tgtEl>
                                              <p:spTgt spid="28"/>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750"/>
                                            <p:tgtEl>
                                              <p:spTgt spid="24"/>
                                            </p:tgtEl>
                                          </p:cBhvr>
                                        </p:animEffect>
                                        <p:anim calcmode="lin" valueType="num">
                                          <p:cBhvr>
                                            <p:cTn id="47" dur="750" fill="hold"/>
                                            <p:tgtEl>
                                              <p:spTgt spid="24"/>
                                            </p:tgtEl>
                                            <p:attrNameLst>
                                              <p:attrName>ppt_x</p:attrName>
                                            </p:attrNameLst>
                                          </p:cBhvr>
                                          <p:tavLst>
                                            <p:tav tm="0">
                                              <p:val>
                                                <p:strVal val="#ppt_x"/>
                                              </p:val>
                                            </p:tav>
                                            <p:tav tm="100000">
                                              <p:val>
                                                <p:strVal val="#ppt_x"/>
                                              </p:val>
                                            </p:tav>
                                          </p:tavLst>
                                        </p:anim>
                                        <p:anim calcmode="lin" valueType="num">
                                          <p:cBhvr>
                                            <p:cTn id="48" dur="750" fill="hold"/>
                                            <p:tgtEl>
                                              <p:spTgt spid="24"/>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750"/>
                                            <p:tgtEl>
                                              <p:spTgt spid="30"/>
                                            </p:tgtEl>
                                          </p:cBhvr>
                                        </p:animEffect>
                                        <p:anim calcmode="lin" valueType="num">
                                          <p:cBhvr>
                                            <p:cTn id="52" dur="750" fill="hold"/>
                                            <p:tgtEl>
                                              <p:spTgt spid="30"/>
                                            </p:tgtEl>
                                            <p:attrNameLst>
                                              <p:attrName>ppt_x</p:attrName>
                                            </p:attrNameLst>
                                          </p:cBhvr>
                                          <p:tavLst>
                                            <p:tav tm="0">
                                              <p:val>
                                                <p:strVal val="#ppt_x"/>
                                              </p:val>
                                            </p:tav>
                                            <p:tav tm="100000">
                                              <p:val>
                                                <p:strVal val="#ppt_x"/>
                                              </p:val>
                                            </p:tav>
                                          </p:tavLst>
                                        </p:anim>
                                        <p:anim calcmode="lin" valueType="num">
                                          <p:cBhvr>
                                            <p:cTn id="53" dur="750" fill="hold"/>
                                            <p:tgtEl>
                                              <p:spTgt spid="30"/>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750"/>
                                            <p:tgtEl>
                                              <p:spTgt spid="29"/>
                                            </p:tgtEl>
                                          </p:cBhvr>
                                        </p:animEffect>
                                        <p:anim calcmode="lin" valueType="num">
                                          <p:cBhvr>
                                            <p:cTn id="57" dur="750" fill="hold"/>
                                            <p:tgtEl>
                                              <p:spTgt spid="29"/>
                                            </p:tgtEl>
                                            <p:attrNameLst>
                                              <p:attrName>ppt_x</p:attrName>
                                            </p:attrNameLst>
                                          </p:cBhvr>
                                          <p:tavLst>
                                            <p:tav tm="0">
                                              <p:val>
                                                <p:strVal val="#ppt_x"/>
                                              </p:val>
                                            </p:tav>
                                            <p:tav tm="100000">
                                              <p:val>
                                                <p:strVal val="#ppt_x"/>
                                              </p:val>
                                            </p:tav>
                                          </p:tavLst>
                                        </p:anim>
                                        <p:anim calcmode="lin" valueType="num">
                                          <p:cBhvr>
                                            <p:cTn id="58" dur="750" fill="hold"/>
                                            <p:tgtEl>
                                              <p:spTgt spid="29"/>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750"/>
                                            <p:tgtEl>
                                              <p:spTgt spid="27"/>
                                            </p:tgtEl>
                                          </p:cBhvr>
                                        </p:animEffect>
                                        <p:anim calcmode="lin" valueType="num">
                                          <p:cBhvr>
                                            <p:cTn id="62" dur="750" fill="hold"/>
                                            <p:tgtEl>
                                              <p:spTgt spid="27"/>
                                            </p:tgtEl>
                                            <p:attrNameLst>
                                              <p:attrName>ppt_x</p:attrName>
                                            </p:attrNameLst>
                                          </p:cBhvr>
                                          <p:tavLst>
                                            <p:tav tm="0">
                                              <p:val>
                                                <p:strVal val="#ppt_x"/>
                                              </p:val>
                                            </p:tav>
                                            <p:tav tm="100000">
                                              <p:val>
                                                <p:strVal val="#ppt_x"/>
                                              </p:val>
                                            </p:tav>
                                          </p:tavLst>
                                        </p:anim>
                                        <p:anim calcmode="lin" valueType="num">
                                          <p:cBhvr>
                                            <p:cTn id="63" dur="750" fill="hold"/>
                                            <p:tgtEl>
                                              <p:spTgt spid="2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750"/>
                                            <p:tgtEl>
                                              <p:spTgt spid="20"/>
                                            </p:tgtEl>
                                          </p:cBhvr>
                                        </p:animEffect>
                                        <p:anim calcmode="lin" valueType="num">
                                          <p:cBhvr>
                                            <p:cTn id="67" dur="750" fill="hold"/>
                                            <p:tgtEl>
                                              <p:spTgt spid="20"/>
                                            </p:tgtEl>
                                            <p:attrNameLst>
                                              <p:attrName>ppt_x</p:attrName>
                                            </p:attrNameLst>
                                          </p:cBhvr>
                                          <p:tavLst>
                                            <p:tav tm="0">
                                              <p:val>
                                                <p:strVal val="#ppt_x"/>
                                              </p:val>
                                            </p:tav>
                                            <p:tav tm="100000">
                                              <p:val>
                                                <p:strVal val="#ppt_x"/>
                                              </p:val>
                                            </p:tav>
                                          </p:tavLst>
                                        </p:anim>
                                        <p:anim calcmode="lin" valueType="num">
                                          <p:cBhvr>
                                            <p:cTn id="68" dur="75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750"/>
                                            <p:tgtEl>
                                              <p:spTgt spid="23"/>
                                            </p:tgtEl>
                                          </p:cBhvr>
                                        </p:animEffect>
                                        <p:anim calcmode="lin" valueType="num">
                                          <p:cBhvr>
                                            <p:cTn id="72" dur="750" fill="hold"/>
                                            <p:tgtEl>
                                              <p:spTgt spid="23"/>
                                            </p:tgtEl>
                                            <p:attrNameLst>
                                              <p:attrName>ppt_x</p:attrName>
                                            </p:attrNameLst>
                                          </p:cBhvr>
                                          <p:tavLst>
                                            <p:tav tm="0">
                                              <p:val>
                                                <p:strVal val="#ppt_x"/>
                                              </p:val>
                                            </p:tav>
                                            <p:tav tm="100000">
                                              <p:val>
                                                <p:strVal val="#ppt_x"/>
                                              </p:val>
                                            </p:tav>
                                          </p:tavLst>
                                        </p:anim>
                                        <p:anim calcmode="lin" valueType="num">
                                          <p:cBhvr>
                                            <p:cTn id="73"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2" grpId="0" animBg="1"/>
          <p:bldP spid="19" grpId="0" animBg="1"/>
          <p:bldP spid="16" grpId="0"/>
          <p:bldP spid="20" grpId="0"/>
          <p:bldP spid="21" grpId="0"/>
          <p:bldP spid="23" grpId="0"/>
          <p:bldP spid="24" grpId="0"/>
          <p:bldP spid="27" grpId="0"/>
          <p:bldP spid="28" grpId="0"/>
          <p:bldP spid="29" grpId="0"/>
          <p:bldP spid="30"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2510672"/>
            <a:ext cx="12192000" cy="4404243"/>
          </a:xfrm>
          <a:prstGeom prst="rect">
            <a:avLst/>
          </a:prstGeom>
        </p:spPr>
      </p:pic>
      <p:sp>
        <p:nvSpPr>
          <p:cNvPr id="5" name="TextBox 33"/>
          <p:cNvSpPr txBox="1"/>
          <p:nvPr/>
        </p:nvSpPr>
        <p:spPr>
          <a:xfrm>
            <a:off x="3324837" y="2192119"/>
            <a:ext cx="5542326" cy="584775"/>
          </a:xfrm>
          <a:prstGeom prst="rect">
            <a:avLst/>
          </a:prstGeom>
          <a:noFill/>
        </p:spPr>
        <p:txBody>
          <a:bodyPr wrap="square" rtlCol="0">
            <a:spAutoFit/>
          </a:bodyPr>
          <a:lstStyle/>
          <a:p>
            <a:pPr algn="ctr"/>
            <a:r>
              <a:rPr lang="zh-CN" altLang="en-US" sz="3200"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
        <p:nvSpPr>
          <p:cNvPr id="6" name="TextBox 33"/>
          <p:cNvSpPr txBox="1"/>
          <p:nvPr/>
        </p:nvSpPr>
        <p:spPr>
          <a:xfrm>
            <a:off x="4876800" y="1399789"/>
            <a:ext cx="2438400" cy="584775"/>
          </a:xfrm>
          <a:prstGeom prst="rect">
            <a:avLst/>
          </a:prstGeom>
          <a:noFill/>
        </p:spPr>
        <p:txBody>
          <a:bodyPr wrap="square" rtlCol="0">
            <a:spAutoFit/>
          </a:bodyPr>
          <a:lstStyle/>
          <a:p>
            <a:pPr algn="dist"/>
            <a:r>
              <a:rPr lang="zh-CN" altLang="en-US" sz="3200" b="1" dirty="0">
                <a:ln w="6350">
                  <a:noFill/>
                </a:ln>
                <a:solidFill>
                  <a:schemeClr val="bg1"/>
                </a:solidFill>
                <a:latin typeface="微软雅黑" panose="020B0503020204020204" pitchFamily="34" charset="-122"/>
                <a:ea typeface="微软雅黑" panose="020B0503020204020204" pitchFamily="34" charset="-122"/>
              </a:rPr>
              <a:t>第一部分</a:t>
            </a:r>
          </a:p>
        </p:txBody>
      </p:sp>
      <p:pic>
        <p:nvPicPr>
          <p:cNvPr id="8" name="图片 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3429000"/>
            <a:ext cx="1682499" cy="3075438"/>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3191927"/>
            <a:ext cx="986392" cy="1803026"/>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3942484"/>
            <a:ext cx="664553" cy="121473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14:bounceEnd="60000">
                                          <p:cBhvr additive="base">
                                            <p:cTn id="14"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14:bounceEnd="60000">
                                          <p:cBhvr additive="base">
                                            <p:cTn id="18" dur="75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ppt_x"/>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750" fill="hold"/>
                                            <p:tgtEl>
                                              <p:spTgt spid="9"/>
                                            </p:tgtEl>
                                            <p:attrNameLst>
                                              <p:attrName>ppt_x</p:attrName>
                                            </p:attrNameLst>
                                          </p:cBhvr>
                                          <p:tavLst>
                                            <p:tav tm="0">
                                              <p:val>
                                                <p:strVal val="#ppt_x"/>
                                              </p:val>
                                            </p:tav>
                                            <p:tav tm="100000">
                                              <p:val>
                                                <p:strVal val="#ppt_x"/>
                                              </p:val>
                                            </p:tav>
                                          </p:tavLst>
                                        </p:anim>
                                        <p:anim calcmode="lin" valueType="num">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750" fill="hold"/>
                                            <p:tgtEl>
                                              <p:spTgt spid="10"/>
                                            </p:tgtEl>
                                            <p:attrNameLst>
                                              <p:attrName>ppt_x</p:attrName>
                                            </p:attrNameLst>
                                          </p:cBhvr>
                                          <p:tavLst>
                                            <p:tav tm="0">
                                              <p:val>
                                                <p:strVal val="#ppt_x"/>
                                              </p:val>
                                            </p:tav>
                                            <p:tav tm="100000">
                                              <p:val>
                                                <p:strVal val="#ppt_x"/>
                                              </p:val>
                                            </p:tav>
                                          </p:tavLst>
                                        </p:anim>
                                        <p:anim calcmode="lin" valueType="num">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7"/>
          <p:cNvSpPr>
            <a:spLocks noChangeArrowheads="1"/>
          </p:cNvSpPr>
          <p:nvPr/>
        </p:nvSpPr>
        <p:spPr bwMode="auto">
          <a:xfrm rot="10800000" flipV="1">
            <a:off x="1487488" y="3097938"/>
            <a:ext cx="3552395" cy="304480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335"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1065" dirty="0">
              <a:solidFill>
                <a:schemeClr val="tx1">
                  <a:lumMod val="65000"/>
                  <a:lumOff val="35000"/>
                </a:schemeClr>
              </a:solidFill>
            </a:endParaRPr>
          </a:p>
        </p:txBody>
      </p:sp>
      <p:sp>
        <p:nvSpPr>
          <p:cNvPr id="5" name="Rectangle 29" descr="Money副本"/>
          <p:cNvSpPr>
            <a:spLocks noChangeArrowheads="1"/>
          </p:cNvSpPr>
          <p:nvPr/>
        </p:nvSpPr>
        <p:spPr bwMode="auto">
          <a:xfrm>
            <a:off x="5585467" y="2018307"/>
            <a:ext cx="5856387" cy="4345396"/>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p:spPr>
        <p:txBody>
          <a:bodyPr wrap="none" anchor="ctr"/>
          <a:lstStyle/>
          <a:p>
            <a:endParaRPr lang="zh-CN" altLang="en-US" sz="2400"/>
          </a:p>
        </p:txBody>
      </p:sp>
      <p:sp>
        <p:nvSpPr>
          <p:cNvPr id="6" name="Line 33"/>
          <p:cNvSpPr>
            <a:spLocks noChangeShapeType="1"/>
          </p:cNvSpPr>
          <p:nvPr/>
        </p:nvSpPr>
        <p:spPr bwMode="auto">
          <a:xfrm>
            <a:off x="5273292" y="2018309"/>
            <a:ext cx="0" cy="4345396"/>
          </a:xfrm>
          <a:prstGeom prst="line">
            <a:avLst/>
          </a:prstGeom>
          <a:noFill/>
          <a:ln w="6350">
            <a:solidFill>
              <a:schemeClr val="bg1">
                <a:lumMod val="65000"/>
              </a:schemeClr>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zh-CN" altLang="en-US" sz="2400"/>
          </a:p>
        </p:txBody>
      </p:sp>
      <p:sp>
        <p:nvSpPr>
          <p:cNvPr id="10" name="Freeform 7"/>
          <p:cNvSpPr>
            <a:spLocks noEditPoints="1"/>
          </p:cNvSpPr>
          <p:nvPr/>
        </p:nvSpPr>
        <p:spPr bwMode="auto">
          <a:xfrm>
            <a:off x="845246" y="3170437"/>
            <a:ext cx="567399" cy="471513"/>
          </a:xfrm>
          <a:custGeom>
            <a:avLst/>
            <a:gdLst>
              <a:gd name="T0" fmla="*/ 0 w 243"/>
              <a:gd name="T1" fmla="*/ 202 h 202"/>
              <a:gd name="T2" fmla="*/ 0 w 243"/>
              <a:gd name="T3" fmla="*/ 146 h 202"/>
              <a:gd name="T4" fmla="*/ 10 w 243"/>
              <a:gd name="T5" fmla="*/ 74 h 202"/>
              <a:gd name="T6" fmla="*/ 46 w 243"/>
              <a:gd name="T7" fmla="*/ 26 h 202"/>
              <a:gd name="T8" fmla="*/ 104 w 243"/>
              <a:gd name="T9" fmla="*/ 0 h 202"/>
              <a:gd name="T10" fmla="*/ 104 w 243"/>
              <a:gd name="T11" fmla="*/ 45 h 202"/>
              <a:gd name="T12" fmla="*/ 78 w 243"/>
              <a:gd name="T13" fmla="*/ 80 h 202"/>
              <a:gd name="T14" fmla="*/ 104 w 243"/>
              <a:gd name="T15" fmla="*/ 80 h 202"/>
              <a:gd name="T16" fmla="*/ 104 w 243"/>
              <a:gd name="T17" fmla="*/ 202 h 202"/>
              <a:gd name="T18" fmla="*/ 0 w 243"/>
              <a:gd name="T19" fmla="*/ 202 h 202"/>
              <a:gd name="T20" fmla="*/ 139 w 243"/>
              <a:gd name="T21" fmla="*/ 202 h 202"/>
              <a:gd name="T22" fmla="*/ 139 w 243"/>
              <a:gd name="T23" fmla="*/ 146 h 202"/>
              <a:gd name="T24" fmla="*/ 150 w 243"/>
              <a:gd name="T25" fmla="*/ 74 h 202"/>
              <a:gd name="T26" fmla="*/ 186 w 243"/>
              <a:gd name="T27" fmla="*/ 26 h 202"/>
              <a:gd name="T28" fmla="*/ 243 w 243"/>
              <a:gd name="T29" fmla="*/ 0 h 202"/>
              <a:gd name="T30" fmla="*/ 243 w 243"/>
              <a:gd name="T31" fmla="*/ 45 h 202"/>
              <a:gd name="T32" fmla="*/ 218 w 243"/>
              <a:gd name="T33" fmla="*/ 80 h 202"/>
              <a:gd name="T34" fmla="*/ 243 w 243"/>
              <a:gd name="T35" fmla="*/ 80 h 202"/>
              <a:gd name="T36" fmla="*/ 243 w 243"/>
              <a:gd name="T37" fmla="*/ 202 h 202"/>
              <a:gd name="T38" fmla="*/ 139 w 243"/>
              <a:gd name="T3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202">
                <a:moveTo>
                  <a:pt x="0" y="202"/>
                </a:moveTo>
                <a:cubicBezTo>
                  <a:pt x="0" y="146"/>
                  <a:pt x="0" y="146"/>
                  <a:pt x="0" y="146"/>
                </a:cubicBezTo>
                <a:cubicBezTo>
                  <a:pt x="0" y="117"/>
                  <a:pt x="3" y="93"/>
                  <a:pt x="10" y="74"/>
                </a:cubicBezTo>
                <a:cubicBezTo>
                  <a:pt x="17" y="55"/>
                  <a:pt x="29" y="39"/>
                  <a:pt x="46" y="26"/>
                </a:cubicBezTo>
                <a:cubicBezTo>
                  <a:pt x="64" y="13"/>
                  <a:pt x="83" y="5"/>
                  <a:pt x="104" y="0"/>
                </a:cubicBezTo>
                <a:cubicBezTo>
                  <a:pt x="104" y="45"/>
                  <a:pt x="104" y="45"/>
                  <a:pt x="104" y="45"/>
                </a:cubicBezTo>
                <a:cubicBezTo>
                  <a:pt x="89" y="54"/>
                  <a:pt x="80" y="65"/>
                  <a:pt x="78" y="80"/>
                </a:cubicBezTo>
                <a:cubicBezTo>
                  <a:pt x="104" y="80"/>
                  <a:pt x="104" y="80"/>
                  <a:pt x="104" y="80"/>
                </a:cubicBezTo>
                <a:cubicBezTo>
                  <a:pt x="104" y="202"/>
                  <a:pt x="104" y="202"/>
                  <a:pt x="104" y="202"/>
                </a:cubicBezTo>
                <a:lnTo>
                  <a:pt x="0" y="202"/>
                </a:lnTo>
                <a:close/>
                <a:moveTo>
                  <a:pt x="139" y="202"/>
                </a:moveTo>
                <a:cubicBezTo>
                  <a:pt x="139" y="146"/>
                  <a:pt x="139" y="146"/>
                  <a:pt x="139" y="146"/>
                </a:cubicBezTo>
                <a:cubicBezTo>
                  <a:pt x="139" y="117"/>
                  <a:pt x="143" y="93"/>
                  <a:pt x="150" y="74"/>
                </a:cubicBezTo>
                <a:cubicBezTo>
                  <a:pt x="157" y="55"/>
                  <a:pt x="169" y="39"/>
                  <a:pt x="186" y="26"/>
                </a:cubicBezTo>
                <a:cubicBezTo>
                  <a:pt x="203" y="13"/>
                  <a:pt x="222" y="5"/>
                  <a:pt x="243" y="0"/>
                </a:cubicBezTo>
                <a:cubicBezTo>
                  <a:pt x="243" y="45"/>
                  <a:pt x="243" y="45"/>
                  <a:pt x="243" y="45"/>
                </a:cubicBezTo>
                <a:cubicBezTo>
                  <a:pt x="228" y="54"/>
                  <a:pt x="220" y="65"/>
                  <a:pt x="218" y="80"/>
                </a:cubicBezTo>
                <a:cubicBezTo>
                  <a:pt x="243" y="80"/>
                  <a:pt x="243" y="80"/>
                  <a:pt x="243" y="80"/>
                </a:cubicBezTo>
                <a:cubicBezTo>
                  <a:pt x="243" y="202"/>
                  <a:pt x="243" y="202"/>
                  <a:pt x="243" y="202"/>
                </a:cubicBezTo>
                <a:lnTo>
                  <a:pt x="139" y="202"/>
                </a:lnTo>
                <a:close/>
              </a:path>
            </a:pathLst>
          </a:custGeom>
          <a:solidFill>
            <a:srgbClr val="1D93DD"/>
          </a:solidFill>
          <a:ln w="6350">
            <a:noFill/>
          </a:ln>
        </p:spPr>
        <p:txBody>
          <a:bodyPr vert="horz" wrap="square" lIns="121920" tIns="60960" rIns="121920" bIns="60960" numCol="1" anchor="t" anchorCtr="0" compatLnSpc="1"/>
          <a:lstStyle/>
          <a:p>
            <a:endParaRPr lang="zh-CN" altLang="en-US" sz="2400"/>
          </a:p>
        </p:txBody>
      </p:sp>
      <p:sp>
        <p:nvSpPr>
          <p:cNvPr id="11" name="矩形 10"/>
          <p:cNvSpPr/>
          <p:nvPr/>
        </p:nvSpPr>
        <p:spPr>
          <a:xfrm>
            <a:off x="823400" y="2288277"/>
            <a:ext cx="2011569" cy="414495"/>
          </a:xfrm>
          <a:prstGeom prst="rect">
            <a:avLst/>
          </a:prstGeom>
          <a:solidFill>
            <a:srgbClr val="1D93DD"/>
          </a:solidFill>
          <a:ln w="6350" cap="flat">
            <a:solidFill>
              <a:schemeClr val="bg1"/>
            </a:solidFill>
            <a:prstDash val="solid"/>
            <a:miter lim="800000"/>
          </a:ln>
        </p:spPr>
        <p:txBody>
          <a:bodyPr vert="horz" wrap="square" lIns="121920" tIns="60960" rIns="121920" bIns="60960" numCol="1" anchor="ctr" anchorCtr="0" compatLnSpc="1"/>
          <a:lstStyle/>
          <a:p>
            <a:pPr lvl="0" algn="ctr"/>
            <a:r>
              <a:rPr lang="zh-CN" altLang="en-US" sz="2135" b="1" dirty="0">
                <a:ln w="6350">
                  <a:noFill/>
                </a:ln>
                <a:solidFill>
                  <a:schemeClr val="bg1"/>
                </a:solidFill>
                <a:latin typeface="Impact" panose="020B0806030902050204" pitchFamily="34" charset="0"/>
                <a:ea typeface="微软雅黑" panose="020B0503020204020204" pitchFamily="34" charset="-122"/>
              </a:rPr>
              <a:t>研究课题背景</a:t>
            </a:r>
            <a:endParaRPr lang="en-US" altLang="zh-CN" sz="2135" b="1" dirty="0">
              <a:ln w="6350">
                <a:noFill/>
              </a:ln>
              <a:solidFill>
                <a:schemeClr val="bg1"/>
              </a:solidFill>
              <a:latin typeface="Impact" panose="020B0806030902050204" pitchFamily="34" charset="0"/>
              <a:ea typeface="微软雅黑" panose="020B0503020204020204" pitchFamily="34" charset="-122"/>
            </a:endParaRPr>
          </a:p>
        </p:txBody>
      </p:sp>
      <p:sp>
        <p:nvSpPr>
          <p:cNvPr id="12"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14:presetBounceEnd="60000">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14:bounceEnd="60000">
                                          <p:cBhvr additive="base">
                                            <p:cTn id="25"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6242051" y="2509266"/>
            <a:ext cx="2222500" cy="414495"/>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r>
              <a:rPr lang="zh-CN" altLang="en-US" sz="2135" b="1" dirty="0">
                <a:ln w="6350">
                  <a:noFill/>
                </a:ln>
                <a:solidFill>
                  <a:schemeClr val="bg1"/>
                </a:solidFill>
                <a:latin typeface="Impact" panose="020B0806030902050204" pitchFamily="34" charset="0"/>
                <a:ea typeface="微软雅黑" panose="020B0503020204020204" pitchFamily="34" charset="-122"/>
              </a:rPr>
              <a:t>研究意义三</a:t>
            </a:r>
          </a:p>
        </p:txBody>
      </p:sp>
      <p:sp>
        <p:nvSpPr>
          <p:cNvPr id="4" name="Rectangle 62"/>
          <p:cNvSpPr>
            <a:spLocks noChangeArrowheads="1"/>
          </p:cNvSpPr>
          <p:nvPr/>
        </p:nvSpPr>
        <p:spPr bwMode="auto">
          <a:xfrm>
            <a:off x="1195918" y="3315801"/>
            <a:ext cx="2239433" cy="2810271"/>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endParaRPr lang="zh-CN" altLang="en-US" sz="2135" b="1">
              <a:ln w="6350">
                <a:noFill/>
              </a:ln>
              <a:solidFill>
                <a:schemeClr val="bg1"/>
              </a:solidFill>
              <a:latin typeface="Impact" panose="020B0806030902050204" pitchFamily="34" charset="0"/>
              <a:ea typeface="微软雅黑" panose="020B0503020204020204" pitchFamily="34" charset="-122"/>
            </a:endParaRPr>
          </a:p>
        </p:txBody>
      </p:sp>
      <p:sp>
        <p:nvSpPr>
          <p:cNvPr id="6" name="Rectangle 64"/>
          <p:cNvSpPr>
            <a:spLocks noChangeArrowheads="1"/>
          </p:cNvSpPr>
          <p:nvPr/>
        </p:nvSpPr>
        <p:spPr bwMode="auto">
          <a:xfrm>
            <a:off x="3714752" y="3315801"/>
            <a:ext cx="2239433" cy="2810271"/>
          </a:xfrm>
          <a:prstGeom prst="rect">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8" name="Rectangle 66"/>
          <p:cNvSpPr>
            <a:spLocks noChangeArrowheads="1"/>
          </p:cNvSpPr>
          <p:nvPr/>
        </p:nvSpPr>
        <p:spPr bwMode="auto">
          <a:xfrm>
            <a:off x="6235701" y="3315801"/>
            <a:ext cx="2239433" cy="2810271"/>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endParaRPr lang="zh-CN" altLang="en-US" sz="2135" b="1">
              <a:ln w="6350">
                <a:noFill/>
              </a:ln>
              <a:solidFill>
                <a:schemeClr val="bg1"/>
              </a:solidFill>
              <a:latin typeface="Impact" panose="020B0806030902050204" pitchFamily="34" charset="0"/>
              <a:ea typeface="微软雅黑" panose="020B0503020204020204" pitchFamily="34" charset="-122"/>
            </a:endParaRPr>
          </a:p>
        </p:txBody>
      </p:sp>
      <p:sp>
        <p:nvSpPr>
          <p:cNvPr id="10" name="Rectangle 68"/>
          <p:cNvSpPr>
            <a:spLocks noChangeArrowheads="1"/>
          </p:cNvSpPr>
          <p:nvPr/>
        </p:nvSpPr>
        <p:spPr bwMode="auto">
          <a:xfrm>
            <a:off x="8754534" y="3315801"/>
            <a:ext cx="2239433" cy="2810271"/>
          </a:xfrm>
          <a:prstGeom prst="rect">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6" name="Rectangle 74"/>
          <p:cNvSpPr>
            <a:spLocks noChangeArrowheads="1"/>
          </p:cNvSpPr>
          <p:nvPr/>
        </p:nvSpPr>
        <p:spPr bwMode="auto">
          <a:xfrm>
            <a:off x="1346200" y="3607901"/>
            <a:ext cx="1921933" cy="1518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dirty="0">
                <a:solidFill>
                  <a:schemeClr val="bg1"/>
                </a:solidFill>
                <a:latin typeface="微软雅黑" panose="020B0503020204020204" pitchFamily="34" charset="-122"/>
                <a:ea typeface="微软雅黑" panose="020B0503020204020204" pitchFamily="34" charset="-122"/>
              </a:rPr>
              <a:t>添加关键词</a:t>
            </a:r>
            <a:endParaRPr lang="en-US" altLang="zh-CN" sz="1335"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1065"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65" dirty="0">
                <a:solidFill>
                  <a:schemeClr val="bg1"/>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0" name="Freeform 78"/>
          <p:cNvSpPr>
            <a:spLocks noEditPoints="1"/>
          </p:cNvSpPr>
          <p:nvPr/>
        </p:nvSpPr>
        <p:spPr bwMode="auto">
          <a:xfrm flipH="1">
            <a:off x="7112000" y="5422693"/>
            <a:ext cx="524933" cy="419100"/>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21" name="Freeform 79"/>
          <p:cNvSpPr>
            <a:spLocks noEditPoints="1"/>
          </p:cNvSpPr>
          <p:nvPr/>
        </p:nvSpPr>
        <p:spPr bwMode="auto">
          <a:xfrm flipH="1">
            <a:off x="4614334" y="5416341"/>
            <a:ext cx="520700" cy="43180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bg1">
              <a:lumMod val="65000"/>
            </a:schemeClr>
          </a:solidFill>
          <a:ln>
            <a:noFill/>
          </a:ln>
        </p:spPr>
        <p:txBody>
          <a:bodyPr/>
          <a:lstStyle/>
          <a:p>
            <a:endParaRPr lang="zh-CN" altLang="en-US" sz="2400"/>
          </a:p>
        </p:txBody>
      </p:sp>
      <p:sp>
        <p:nvSpPr>
          <p:cNvPr id="22" name="Freeform 80"/>
          <p:cNvSpPr>
            <a:spLocks noEditPoints="1"/>
          </p:cNvSpPr>
          <p:nvPr/>
        </p:nvSpPr>
        <p:spPr bwMode="auto">
          <a:xfrm flipH="1">
            <a:off x="2025651" y="5418459"/>
            <a:ext cx="520700" cy="427567"/>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23" name="Freeform 81"/>
          <p:cNvSpPr>
            <a:spLocks noEditPoints="1"/>
          </p:cNvSpPr>
          <p:nvPr/>
        </p:nvSpPr>
        <p:spPr bwMode="auto">
          <a:xfrm flipH="1">
            <a:off x="9687985" y="5378241"/>
            <a:ext cx="359833" cy="508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bg1">
              <a:lumMod val="65000"/>
            </a:schemeClr>
          </a:solidFill>
          <a:ln>
            <a:noFill/>
          </a:ln>
        </p:spPr>
        <p:txBody>
          <a:bodyPr/>
          <a:lstStyle/>
          <a:p>
            <a:endParaRPr lang="zh-CN" altLang="en-US" sz="2400"/>
          </a:p>
        </p:txBody>
      </p:sp>
      <p:sp>
        <p:nvSpPr>
          <p:cNvPr id="27" name="Rectangle 74"/>
          <p:cNvSpPr>
            <a:spLocks noChangeArrowheads="1"/>
          </p:cNvSpPr>
          <p:nvPr/>
        </p:nvSpPr>
        <p:spPr bwMode="auto">
          <a:xfrm>
            <a:off x="3873500" y="3607901"/>
            <a:ext cx="1921933" cy="1518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dirty="0">
                <a:solidFill>
                  <a:schemeClr val="tx1">
                    <a:lumMod val="65000"/>
                    <a:lumOff val="35000"/>
                  </a:schemeClr>
                </a:solidFill>
                <a:latin typeface="微软雅黑" panose="020B0503020204020204" pitchFamily="34" charset="-122"/>
                <a:ea typeface="微软雅黑" panose="020B0503020204020204" pitchFamily="34" charset="-122"/>
              </a:rPr>
              <a:t>添加关键词</a:t>
            </a:r>
            <a:endParaRPr lang="en-US" altLang="zh-CN" sz="1335"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1065"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65" dirty="0">
                <a:solidFill>
                  <a:schemeClr val="tx1">
                    <a:lumMod val="65000"/>
                    <a:lumOff val="35000"/>
                  </a:schemeClr>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8" name="Rectangle 74"/>
          <p:cNvSpPr>
            <a:spLocks noChangeArrowheads="1"/>
          </p:cNvSpPr>
          <p:nvPr/>
        </p:nvSpPr>
        <p:spPr bwMode="auto">
          <a:xfrm>
            <a:off x="6394448" y="3607901"/>
            <a:ext cx="1921933" cy="1518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dirty="0">
                <a:solidFill>
                  <a:schemeClr val="bg1"/>
                </a:solidFill>
                <a:latin typeface="微软雅黑" panose="020B0503020204020204" pitchFamily="34" charset="-122"/>
                <a:ea typeface="微软雅黑" panose="020B0503020204020204" pitchFamily="34" charset="-122"/>
              </a:rPr>
              <a:t>添加关键词</a:t>
            </a:r>
            <a:endParaRPr lang="en-US" altLang="zh-CN" sz="1335"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1065" dirty="0">
              <a:solidFill>
                <a:schemeClr val="bg1"/>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65" dirty="0">
                <a:solidFill>
                  <a:schemeClr val="bg1"/>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9" name="Rectangle 74"/>
          <p:cNvSpPr>
            <a:spLocks noChangeArrowheads="1"/>
          </p:cNvSpPr>
          <p:nvPr/>
        </p:nvSpPr>
        <p:spPr bwMode="auto">
          <a:xfrm>
            <a:off x="8913283" y="3607901"/>
            <a:ext cx="1921933" cy="15188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dirty="0">
                <a:solidFill>
                  <a:schemeClr val="tx1">
                    <a:lumMod val="65000"/>
                    <a:lumOff val="35000"/>
                  </a:schemeClr>
                </a:solidFill>
                <a:latin typeface="微软雅黑" panose="020B0503020204020204" pitchFamily="34" charset="-122"/>
                <a:ea typeface="微软雅黑" panose="020B0503020204020204" pitchFamily="34" charset="-122"/>
              </a:rPr>
              <a:t>添加关键词</a:t>
            </a:r>
            <a:endParaRPr lang="en-US" altLang="zh-CN" sz="1335"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endParaRPr lang="en-US" altLang="zh-CN" sz="1065" dirty="0">
              <a:solidFill>
                <a:schemeClr val="tx1">
                  <a:lumMod val="65000"/>
                  <a:lumOff val="35000"/>
                </a:schemeClr>
              </a:solidFill>
              <a:latin typeface="微软雅黑" panose="020B0503020204020204" pitchFamily="34" charset="-122"/>
              <a:ea typeface="微软雅黑" panose="020B0503020204020204" pitchFamily="34" charset="-122"/>
            </a:endParaRPr>
          </a:p>
          <a:p>
            <a:pPr algn="just">
              <a:buFont typeface="Arial" panose="020B0604020202020204" pitchFamily="34" charset="0"/>
              <a:buNone/>
            </a:pPr>
            <a:r>
              <a:rPr lang="zh-CN" altLang="en-US" sz="1065" dirty="0">
                <a:solidFill>
                  <a:schemeClr val="tx1">
                    <a:lumMod val="65000"/>
                    <a:lumOff val="35000"/>
                  </a:schemeClr>
                </a:solidFill>
                <a:latin typeface="微软雅黑" panose="020B0503020204020204" pitchFamily="34" charset="-122"/>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31" name="矩形 30"/>
          <p:cNvSpPr/>
          <p:nvPr/>
        </p:nvSpPr>
        <p:spPr>
          <a:xfrm>
            <a:off x="1206501" y="2509266"/>
            <a:ext cx="2222500" cy="414495"/>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lvl="0" algn="ctr"/>
            <a:r>
              <a:rPr lang="zh-CN" altLang="en-US" sz="2135" b="1" dirty="0">
                <a:ln w="6350">
                  <a:noFill/>
                </a:ln>
                <a:solidFill>
                  <a:schemeClr val="bg1"/>
                </a:solidFill>
                <a:latin typeface="Impact" panose="020B0806030902050204" pitchFamily="34" charset="0"/>
                <a:ea typeface="微软雅黑" panose="020B0503020204020204" pitchFamily="34" charset="-122"/>
              </a:rPr>
              <a:t>研究意义一</a:t>
            </a:r>
          </a:p>
        </p:txBody>
      </p:sp>
      <p:sp>
        <p:nvSpPr>
          <p:cNvPr id="32" name="矩形 31"/>
          <p:cNvSpPr/>
          <p:nvPr/>
        </p:nvSpPr>
        <p:spPr>
          <a:xfrm>
            <a:off x="3727451" y="2509266"/>
            <a:ext cx="2222500" cy="414495"/>
          </a:xfrm>
          <a:prstGeom prst="rect">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ctr" anchorCtr="0" compatLnSpc="1"/>
          <a:lstStyle/>
          <a:p>
            <a:pPr lvl="0" algn="ctr"/>
            <a:r>
              <a:rPr lang="zh-CN" altLang="en-US" sz="2135" b="1" dirty="0">
                <a:ln w="6350">
                  <a:noFill/>
                </a:ln>
                <a:solidFill>
                  <a:schemeClr val="tx1">
                    <a:lumMod val="65000"/>
                    <a:lumOff val="35000"/>
                  </a:schemeClr>
                </a:solidFill>
                <a:latin typeface="Impact" panose="020B0806030902050204" pitchFamily="34" charset="0"/>
                <a:ea typeface="微软雅黑" panose="020B0503020204020204" pitchFamily="34" charset="-122"/>
              </a:rPr>
              <a:t>研究意义二</a:t>
            </a:r>
          </a:p>
        </p:txBody>
      </p:sp>
      <p:sp>
        <p:nvSpPr>
          <p:cNvPr id="34" name="矩形 33"/>
          <p:cNvSpPr/>
          <p:nvPr/>
        </p:nvSpPr>
        <p:spPr>
          <a:xfrm>
            <a:off x="8763002" y="2509266"/>
            <a:ext cx="2222500" cy="414495"/>
          </a:xfrm>
          <a:prstGeom prst="rect">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ctr" anchorCtr="0" compatLnSpc="1"/>
          <a:lstStyle/>
          <a:p>
            <a:pPr algn="ctr"/>
            <a:r>
              <a:rPr lang="zh-CN" altLang="en-US" sz="2135" b="1" dirty="0">
                <a:ln w="6350">
                  <a:noFill/>
                </a:ln>
                <a:solidFill>
                  <a:schemeClr val="tx1">
                    <a:lumMod val="65000"/>
                    <a:lumOff val="35000"/>
                  </a:schemeClr>
                </a:solidFill>
                <a:latin typeface="Impact" panose="020B0806030902050204" pitchFamily="34" charset="0"/>
                <a:ea typeface="微软雅黑" panose="020B0503020204020204" pitchFamily="34" charset="-122"/>
              </a:rPr>
              <a:t>研究意义四</a:t>
            </a:r>
          </a:p>
        </p:txBody>
      </p:sp>
      <p:sp>
        <p:nvSpPr>
          <p:cNvPr id="24"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0.7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animEffect transition="in" filter="fade">
                                      <p:cBhvr>
                                        <p:cTn id="19" dur="500"/>
                                        <p:tgtEl>
                                          <p:spTgt spid="16"/>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strVal val="#ppt_w*0.7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animEffect transition="in" filter="fade">
                                      <p:cBhvr>
                                        <p:cTn id="39" dur="500"/>
                                        <p:tgtEl>
                                          <p:spTgt spid="2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strVal val="#ppt_w*0.70"/>
                                          </p:val>
                                        </p:tav>
                                        <p:tav tm="100000">
                                          <p:val>
                                            <p:strVal val="#ppt_w"/>
                                          </p:val>
                                        </p:tav>
                                      </p:tavLst>
                                    </p:anim>
                                    <p:anim calcmode="lin" valueType="num">
                                      <p:cBhvr>
                                        <p:cTn id="58" dur="500" fill="hold"/>
                                        <p:tgtEl>
                                          <p:spTgt spid="28"/>
                                        </p:tgtEl>
                                        <p:attrNameLst>
                                          <p:attrName>ppt_h</p:attrName>
                                        </p:attrNameLst>
                                      </p:cBhvr>
                                      <p:tavLst>
                                        <p:tav tm="0">
                                          <p:val>
                                            <p:strVal val="#ppt_h"/>
                                          </p:val>
                                        </p:tav>
                                        <p:tav tm="100000">
                                          <p:val>
                                            <p:strVal val="#ppt_h"/>
                                          </p:val>
                                        </p:tav>
                                      </p:tavLst>
                                    </p:anim>
                                    <p:animEffect transition="in" filter="fade">
                                      <p:cBhvr>
                                        <p:cTn id="59" dur="500"/>
                                        <p:tgtEl>
                                          <p:spTgt spid="2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strVal val="#ppt_x"/>
                                          </p:val>
                                        </p:tav>
                                        <p:tav tm="100000">
                                          <p:val>
                                            <p:strVal val="#ppt_x"/>
                                          </p:val>
                                        </p:tav>
                                      </p:tavLst>
                                    </p:anim>
                                    <p:anim calcmode="lin" valueType="num">
                                      <p:cBhvr>
                                        <p:cTn id="69" dur="5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strVal val="#ppt_w*0.7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animEffect transition="in" filter="fade">
                                      <p:cBhvr>
                                        <p:cTn id="79" dur="500"/>
                                        <p:tgtEl>
                                          <p:spTgt spid="2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 grpId="0" animBg="1"/>
      <p:bldP spid="6" grpId="0" animBg="1"/>
      <p:bldP spid="8" grpId="0" animBg="1"/>
      <p:bldP spid="10" grpId="0" animBg="1"/>
      <p:bldP spid="16" grpId="0"/>
      <p:bldP spid="20" grpId="0" animBg="1"/>
      <p:bldP spid="21" grpId="0" animBg="1"/>
      <p:bldP spid="22" grpId="0" animBg="1"/>
      <p:bldP spid="23" grpId="0" animBg="1"/>
      <p:bldP spid="27" grpId="0"/>
      <p:bldP spid="28" grpId="0"/>
      <p:bldP spid="29" grpId="0"/>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423423" y="3512911"/>
            <a:ext cx="2781300"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endParaRPr lang="zh-CN" altLang="en-US" sz="2135" b="1">
              <a:ln w="6350">
                <a:noFill/>
              </a:ln>
              <a:solidFill>
                <a:schemeClr val="bg1"/>
              </a:solidFill>
              <a:latin typeface="Impact" panose="020B0806030902050204" pitchFamily="34" charset="0"/>
              <a:ea typeface="微软雅黑" panose="020B0503020204020204" pitchFamily="34" charset="-122"/>
            </a:endParaRPr>
          </a:p>
        </p:txBody>
      </p:sp>
      <p:sp>
        <p:nvSpPr>
          <p:cNvPr id="5" name="Freeform 12"/>
          <p:cNvSpPr/>
          <p:nvPr/>
        </p:nvSpPr>
        <p:spPr bwMode="auto">
          <a:xfrm>
            <a:off x="3263991" y="3618745"/>
            <a:ext cx="2785533" cy="670984"/>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6" name="Freeform 13"/>
          <p:cNvSpPr/>
          <p:nvPr/>
        </p:nvSpPr>
        <p:spPr bwMode="auto">
          <a:xfrm>
            <a:off x="6122103" y="3512911"/>
            <a:ext cx="2779183" cy="670984"/>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endParaRPr lang="zh-CN" altLang="en-US" sz="2135" b="1">
              <a:ln w="6350">
                <a:noFill/>
              </a:ln>
              <a:solidFill>
                <a:schemeClr val="bg1"/>
              </a:solidFill>
              <a:latin typeface="Impact" panose="020B0806030902050204" pitchFamily="34" charset="0"/>
              <a:ea typeface="微软雅黑" panose="020B0503020204020204" pitchFamily="34" charset="-122"/>
            </a:endParaRPr>
          </a:p>
        </p:txBody>
      </p:sp>
      <p:sp>
        <p:nvSpPr>
          <p:cNvPr id="7" name="Freeform 14"/>
          <p:cNvSpPr/>
          <p:nvPr/>
        </p:nvSpPr>
        <p:spPr bwMode="auto">
          <a:xfrm>
            <a:off x="8971042" y="3618745"/>
            <a:ext cx="2781300" cy="670984"/>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grpSp>
        <p:nvGrpSpPr>
          <p:cNvPr id="8" name="Group 15"/>
          <p:cNvGrpSpPr/>
          <p:nvPr/>
        </p:nvGrpSpPr>
        <p:grpSpPr bwMode="auto">
          <a:xfrm>
            <a:off x="6546069" y="3777495"/>
            <a:ext cx="203200" cy="254000"/>
            <a:chOff x="0" y="0"/>
            <a:chExt cx="96" cy="120"/>
          </a:xfrm>
          <a:solidFill>
            <a:schemeClr val="bg1"/>
          </a:solidFill>
        </p:grpSpPr>
        <p:sp>
          <p:nvSpPr>
            <p:cNvPr id="9"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10"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11"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grpSp>
      <p:grpSp>
        <p:nvGrpSpPr>
          <p:cNvPr id="12" name="Group 19"/>
          <p:cNvGrpSpPr/>
          <p:nvPr/>
        </p:nvGrpSpPr>
        <p:grpSpPr bwMode="auto">
          <a:xfrm>
            <a:off x="9534949" y="3788078"/>
            <a:ext cx="247649" cy="230717"/>
            <a:chOff x="0" y="0"/>
            <a:chExt cx="117" cy="109"/>
          </a:xfrm>
          <a:solidFill>
            <a:schemeClr val="tx1">
              <a:lumMod val="65000"/>
              <a:lumOff val="35000"/>
            </a:schemeClr>
          </a:solidFill>
        </p:grpSpPr>
        <p:sp>
          <p:nvSpPr>
            <p:cNvPr id="13"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14"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sp>
          <p:nvSpPr>
            <p:cNvPr id="15"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16" name="Group 23"/>
          <p:cNvGrpSpPr/>
          <p:nvPr/>
        </p:nvGrpSpPr>
        <p:grpSpPr bwMode="auto">
          <a:xfrm>
            <a:off x="3646307" y="3779612"/>
            <a:ext cx="247651" cy="249767"/>
            <a:chOff x="0" y="0"/>
            <a:chExt cx="117" cy="118"/>
          </a:xfrm>
          <a:solidFill>
            <a:schemeClr val="tx1">
              <a:lumMod val="65000"/>
              <a:lumOff val="35000"/>
            </a:schemeClr>
          </a:solidFill>
        </p:grpSpPr>
        <p:sp>
          <p:nvSpPr>
            <p:cNvPr id="17"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18"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sp>
          <p:nvSpPr>
            <p:cNvPr id="19"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sz="2400"/>
            </a:p>
          </p:txBody>
        </p:sp>
      </p:grpSp>
      <p:grpSp>
        <p:nvGrpSpPr>
          <p:cNvPr id="20" name="Group 27"/>
          <p:cNvGrpSpPr/>
          <p:nvPr/>
        </p:nvGrpSpPr>
        <p:grpSpPr bwMode="auto">
          <a:xfrm>
            <a:off x="880268" y="3777495"/>
            <a:ext cx="222249" cy="254000"/>
            <a:chOff x="0" y="0"/>
            <a:chExt cx="105" cy="120"/>
          </a:xfrm>
          <a:solidFill>
            <a:schemeClr val="bg1"/>
          </a:solidFill>
        </p:grpSpPr>
        <p:sp>
          <p:nvSpPr>
            <p:cNvPr id="21"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sp>
          <p:nvSpPr>
            <p:cNvPr id="22"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a:lstStyle/>
            <a:p>
              <a:endParaRPr lang="zh-CN" altLang="en-US" sz="2400"/>
            </a:p>
          </p:txBody>
        </p:sp>
      </p:grpSp>
      <p:sp>
        <p:nvSpPr>
          <p:cNvPr id="23" name="Text Box 30"/>
          <p:cNvSpPr txBox="1">
            <a:spLocks noChangeArrowheads="1"/>
          </p:cNvSpPr>
          <p:nvPr/>
        </p:nvSpPr>
        <p:spPr bwMode="auto">
          <a:xfrm>
            <a:off x="1300681" y="3691493"/>
            <a:ext cx="1555234"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en-US" sz="2135" b="1" dirty="0">
                <a:ln w="6350">
                  <a:noFill/>
                </a:ln>
                <a:solidFill>
                  <a:schemeClr val="bg1"/>
                </a:solidFill>
                <a:latin typeface="Impact" panose="020B0806030902050204" pitchFamily="34" charset="0"/>
                <a:ea typeface="微软雅黑" panose="020B0503020204020204" pitchFamily="34" charset="-122"/>
              </a:rPr>
              <a:t>理论基础一</a:t>
            </a:r>
            <a:endParaRPr lang="zh-CN" altLang="zh-CN" sz="2135" b="1" dirty="0">
              <a:ln w="6350">
                <a:noFill/>
              </a:ln>
              <a:solidFill>
                <a:schemeClr val="bg1"/>
              </a:solidFill>
              <a:latin typeface="Impact" panose="020B0806030902050204" pitchFamily="34" charset="0"/>
              <a:ea typeface="微软雅黑" panose="020B0503020204020204" pitchFamily="34" charset="-122"/>
            </a:endParaRPr>
          </a:p>
        </p:txBody>
      </p:sp>
      <p:sp>
        <p:nvSpPr>
          <p:cNvPr id="24" name="Text Box 31"/>
          <p:cNvSpPr txBox="1">
            <a:spLocks noChangeArrowheads="1"/>
          </p:cNvSpPr>
          <p:nvPr/>
        </p:nvSpPr>
        <p:spPr bwMode="auto">
          <a:xfrm>
            <a:off x="4110563" y="3678793"/>
            <a:ext cx="1555234"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en-US" sz="2135" b="1" dirty="0">
                <a:ln w="6350">
                  <a:noFill/>
                </a:ln>
                <a:solidFill>
                  <a:schemeClr val="tx1">
                    <a:lumMod val="65000"/>
                    <a:lumOff val="35000"/>
                  </a:schemeClr>
                </a:solidFill>
                <a:latin typeface="Impact" panose="020B0806030902050204" pitchFamily="34" charset="0"/>
                <a:ea typeface="微软雅黑" panose="020B0503020204020204" pitchFamily="34" charset="-122"/>
              </a:rPr>
              <a:t>理论基础二</a:t>
            </a:r>
          </a:p>
        </p:txBody>
      </p:sp>
      <p:sp>
        <p:nvSpPr>
          <p:cNvPr id="25" name="Text Box 32"/>
          <p:cNvSpPr txBox="1">
            <a:spLocks noChangeArrowheads="1"/>
          </p:cNvSpPr>
          <p:nvPr/>
        </p:nvSpPr>
        <p:spPr bwMode="auto">
          <a:xfrm>
            <a:off x="6985512" y="3677734"/>
            <a:ext cx="1555234"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lvl="0" algn="ctr"/>
            <a:r>
              <a:rPr lang="zh-CN" altLang="en-US" sz="2135" b="1" dirty="0">
                <a:ln w="6350">
                  <a:noFill/>
                </a:ln>
                <a:solidFill>
                  <a:schemeClr val="bg1"/>
                </a:solidFill>
                <a:latin typeface="Impact" panose="020B0806030902050204" pitchFamily="34" charset="0"/>
                <a:ea typeface="微软雅黑" panose="020B0503020204020204" pitchFamily="34" charset="-122"/>
              </a:rPr>
              <a:t>理论基础三</a:t>
            </a:r>
            <a:endParaRPr lang="zh-CN" altLang="zh-CN" sz="2135" b="1" dirty="0">
              <a:ln w="6350">
                <a:noFill/>
              </a:ln>
              <a:solidFill>
                <a:schemeClr val="bg1"/>
              </a:solidFill>
              <a:latin typeface="Impact" panose="020B0806030902050204" pitchFamily="34" charset="0"/>
              <a:ea typeface="微软雅黑" panose="020B0503020204020204" pitchFamily="34" charset="-122"/>
            </a:endParaRPr>
          </a:p>
        </p:txBody>
      </p:sp>
      <p:sp>
        <p:nvSpPr>
          <p:cNvPr id="26" name="Text Box 33"/>
          <p:cNvSpPr txBox="1">
            <a:spLocks noChangeArrowheads="1"/>
          </p:cNvSpPr>
          <p:nvPr/>
        </p:nvSpPr>
        <p:spPr bwMode="auto">
          <a:xfrm>
            <a:off x="9900761" y="3691493"/>
            <a:ext cx="1555234" cy="420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en-US" sz="2135" b="1" dirty="0">
                <a:ln w="6350">
                  <a:noFill/>
                </a:ln>
                <a:solidFill>
                  <a:schemeClr val="tx1">
                    <a:lumMod val="65000"/>
                    <a:lumOff val="35000"/>
                  </a:schemeClr>
                </a:solidFill>
                <a:latin typeface="Impact" panose="020B0806030902050204" pitchFamily="34" charset="0"/>
                <a:ea typeface="微软雅黑" panose="020B0503020204020204" pitchFamily="34" charset="-122"/>
              </a:rPr>
              <a:t>理论基础四</a:t>
            </a:r>
          </a:p>
        </p:txBody>
      </p:sp>
      <p:sp>
        <p:nvSpPr>
          <p:cNvPr id="27" name="Rectangle 34"/>
          <p:cNvSpPr>
            <a:spLocks noChangeArrowheads="1"/>
          </p:cNvSpPr>
          <p:nvPr/>
        </p:nvSpPr>
        <p:spPr bwMode="auto">
          <a:xfrm>
            <a:off x="711289" y="2322999"/>
            <a:ext cx="2304323" cy="10256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8" name="Rectangle 35"/>
          <p:cNvSpPr>
            <a:spLocks noChangeArrowheads="1"/>
          </p:cNvSpPr>
          <p:nvPr/>
        </p:nvSpPr>
        <p:spPr bwMode="auto">
          <a:xfrm>
            <a:off x="6412086" y="2322999"/>
            <a:ext cx="2201333" cy="12307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1" name="Text Box 38"/>
          <p:cNvSpPr txBox="1">
            <a:spLocks noChangeArrowheads="1"/>
          </p:cNvSpPr>
          <p:nvPr/>
        </p:nvSpPr>
        <p:spPr bwMode="auto">
          <a:xfrm>
            <a:off x="1317471" y="4490811"/>
            <a:ext cx="686406"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265" dirty="0">
                <a:ln w="6350">
                  <a:noFill/>
                </a:ln>
                <a:solidFill>
                  <a:srgbClr val="246F9E"/>
                </a:solidFill>
                <a:latin typeface="Impact" panose="020B0806030902050204" pitchFamily="34" charset="0"/>
                <a:ea typeface="微软雅黑" panose="020B0503020204020204" pitchFamily="34" charset="-122"/>
              </a:rPr>
              <a:t>01</a:t>
            </a:r>
          </a:p>
        </p:txBody>
      </p:sp>
      <p:sp>
        <p:nvSpPr>
          <p:cNvPr id="32" name="Text Box 39"/>
          <p:cNvSpPr txBox="1">
            <a:spLocks noChangeArrowheads="1"/>
          </p:cNvSpPr>
          <p:nvPr/>
        </p:nvSpPr>
        <p:spPr bwMode="auto">
          <a:xfrm>
            <a:off x="6969683" y="4490811"/>
            <a:ext cx="76815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265" dirty="0">
                <a:ln w="6350">
                  <a:noFill/>
                </a:ln>
                <a:solidFill>
                  <a:srgbClr val="246F9E"/>
                </a:solidFill>
                <a:latin typeface="Impact" panose="020B0806030902050204" pitchFamily="34" charset="0"/>
                <a:ea typeface="微软雅黑" panose="020B0503020204020204" pitchFamily="34" charset="-122"/>
              </a:rPr>
              <a:t>03</a:t>
            </a:r>
          </a:p>
        </p:txBody>
      </p:sp>
      <p:sp>
        <p:nvSpPr>
          <p:cNvPr id="33" name="Text Box 40"/>
          <p:cNvSpPr txBox="1">
            <a:spLocks noChangeArrowheads="1"/>
          </p:cNvSpPr>
          <p:nvPr/>
        </p:nvSpPr>
        <p:spPr bwMode="auto">
          <a:xfrm>
            <a:off x="4202380" y="2446111"/>
            <a:ext cx="75212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02</a:t>
            </a:r>
          </a:p>
        </p:txBody>
      </p:sp>
      <p:sp>
        <p:nvSpPr>
          <p:cNvPr id="34" name="Text Box 41"/>
          <p:cNvSpPr txBox="1">
            <a:spLocks noChangeArrowheads="1"/>
          </p:cNvSpPr>
          <p:nvPr/>
        </p:nvSpPr>
        <p:spPr bwMode="auto">
          <a:xfrm>
            <a:off x="9871048" y="2446111"/>
            <a:ext cx="75212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r>
              <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04</a:t>
            </a:r>
          </a:p>
        </p:txBody>
      </p:sp>
      <p:sp>
        <p:nvSpPr>
          <p:cNvPr id="35" name="Rectangle 34"/>
          <p:cNvSpPr>
            <a:spLocks noChangeArrowheads="1"/>
          </p:cNvSpPr>
          <p:nvPr/>
        </p:nvSpPr>
        <p:spPr bwMode="auto">
          <a:xfrm>
            <a:off x="3467545" y="4490466"/>
            <a:ext cx="2304323" cy="10256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6" name="Rectangle 35"/>
          <p:cNvSpPr>
            <a:spLocks noChangeArrowheads="1"/>
          </p:cNvSpPr>
          <p:nvPr/>
        </p:nvSpPr>
        <p:spPr bwMode="auto">
          <a:xfrm>
            <a:off x="9168342" y="4490466"/>
            <a:ext cx="2304323" cy="10256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40"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anim calcmode="lin" valueType="num">
                                      <p:cBhvr>
                                        <p:cTn id="18" dur="500" fill="hold"/>
                                        <p:tgtEl>
                                          <p:spTgt spid="23"/>
                                        </p:tgtEl>
                                        <p:attrNameLst>
                                          <p:attrName>ppt_x</p:attrName>
                                        </p:attrNameLst>
                                      </p:cBhvr>
                                      <p:tavLst>
                                        <p:tav tm="0">
                                          <p:val>
                                            <p:strVal val="#ppt_x"/>
                                          </p:val>
                                        </p:tav>
                                        <p:tav tm="100000">
                                          <p:val>
                                            <p:strVal val="#ppt_x"/>
                                          </p:val>
                                        </p:tav>
                                      </p:tavLst>
                                    </p:anim>
                                    <p:anim calcmode="lin" valueType="num">
                                      <p:cBhvr>
                                        <p:cTn id="19" dur="500" fill="hold"/>
                                        <p:tgtEl>
                                          <p:spTgt spid="23"/>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 fill="hold"/>
                                        <p:tgtEl>
                                          <p:spTgt spid="31"/>
                                        </p:tgtEl>
                                        <p:attrNameLst>
                                          <p:attrName>ppt_w</p:attrName>
                                        </p:attrNameLst>
                                      </p:cBhvr>
                                      <p:tavLst>
                                        <p:tav tm="0">
                                          <p:val>
                                            <p:fltVal val="0"/>
                                          </p:val>
                                        </p:tav>
                                        <p:tav tm="100000">
                                          <p:val>
                                            <p:strVal val="#ppt_w"/>
                                          </p:val>
                                        </p:tav>
                                      </p:tavLst>
                                    </p:anim>
                                    <p:anim calcmode="lin" valueType="num">
                                      <p:cBhvr>
                                        <p:cTn id="23" dur="300" fill="hold"/>
                                        <p:tgtEl>
                                          <p:spTgt spid="31"/>
                                        </p:tgtEl>
                                        <p:attrNameLst>
                                          <p:attrName>ppt_h</p:attrName>
                                        </p:attrNameLst>
                                      </p:cBhvr>
                                      <p:tavLst>
                                        <p:tav tm="0">
                                          <p:val>
                                            <p:fltVal val="0"/>
                                          </p:val>
                                        </p:tav>
                                        <p:tav tm="100000">
                                          <p:val>
                                            <p:strVal val="#ppt_h"/>
                                          </p:val>
                                        </p:tav>
                                      </p:tavLst>
                                    </p:anim>
                                    <p:animEffect transition="in" filter="fade">
                                      <p:cBhvr>
                                        <p:cTn id="24" dur="300"/>
                                        <p:tgtEl>
                                          <p:spTgt spid="31"/>
                                        </p:tgtEl>
                                      </p:cBhvr>
                                    </p:animEffect>
                                  </p:childTnLst>
                                </p:cTn>
                              </p:par>
                              <p:par>
                                <p:cTn id="25" presetID="6" presetClass="emph" presetSubtype="0" autoRev="1" fill="hold" grpId="1" nodeType="withEffect">
                                  <p:stCondLst>
                                    <p:cond delay="500"/>
                                  </p:stCondLst>
                                  <p:childTnLst>
                                    <p:animScale>
                                      <p:cBhvr>
                                        <p:cTn id="26" dur="150" fill="hold"/>
                                        <p:tgtEl>
                                          <p:spTgt spid="31"/>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strVal val="#ppt_w*0.70"/>
                                          </p:val>
                                        </p:tav>
                                        <p:tav tm="100000">
                                          <p:val>
                                            <p:strVal val="#ppt_w"/>
                                          </p:val>
                                        </p:tav>
                                      </p:tavLst>
                                    </p:anim>
                                    <p:anim calcmode="lin" valueType="num">
                                      <p:cBhvr>
                                        <p:cTn id="30" dur="500" fill="hold"/>
                                        <p:tgtEl>
                                          <p:spTgt spid="27"/>
                                        </p:tgtEl>
                                        <p:attrNameLst>
                                          <p:attrName>ppt_h</p:attrName>
                                        </p:attrNameLst>
                                      </p:cBhvr>
                                      <p:tavLst>
                                        <p:tav tm="0">
                                          <p:val>
                                            <p:strVal val="#ppt_h"/>
                                          </p:val>
                                        </p:tav>
                                        <p:tav tm="100000">
                                          <p:val>
                                            <p:strVal val="#ppt_h"/>
                                          </p:val>
                                        </p:tav>
                                      </p:tavLst>
                                    </p:anim>
                                    <p:animEffect transition="in" filter="fade">
                                      <p:cBhvr>
                                        <p:cTn id="31" dur="500"/>
                                        <p:tgtEl>
                                          <p:spTgt spid="27"/>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anim calcmode="lin" valueType="num">
                                      <p:cBhvr>
                                        <p:cTn id="40" dur="500" fill="hold"/>
                                        <p:tgtEl>
                                          <p:spTgt spid="16"/>
                                        </p:tgtEl>
                                        <p:attrNameLst>
                                          <p:attrName>ppt_x</p:attrName>
                                        </p:attrNameLst>
                                      </p:cBhvr>
                                      <p:tavLst>
                                        <p:tav tm="0">
                                          <p:val>
                                            <p:strVal val="#ppt_x"/>
                                          </p:val>
                                        </p:tav>
                                        <p:tav tm="100000">
                                          <p:val>
                                            <p:strVal val="#ppt_x"/>
                                          </p:val>
                                        </p:tav>
                                      </p:tavLst>
                                    </p:anim>
                                    <p:anim calcmode="lin" valueType="num">
                                      <p:cBhvr>
                                        <p:cTn id="41" dur="5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ppt_w</p:attrName>
                                        </p:attrNameLst>
                                      </p:cBhvr>
                                      <p:tavLst>
                                        <p:tav tm="0">
                                          <p:val>
                                            <p:fltVal val="0"/>
                                          </p:val>
                                        </p:tav>
                                        <p:tav tm="100000">
                                          <p:val>
                                            <p:strVal val="#ppt_w"/>
                                          </p:val>
                                        </p:tav>
                                      </p:tavLst>
                                    </p:anim>
                                    <p:anim calcmode="lin" valueType="num">
                                      <p:cBhvr>
                                        <p:cTn id="50" dur="300" fill="hold"/>
                                        <p:tgtEl>
                                          <p:spTgt spid="33"/>
                                        </p:tgtEl>
                                        <p:attrNameLst>
                                          <p:attrName>ppt_h</p:attrName>
                                        </p:attrNameLst>
                                      </p:cBhvr>
                                      <p:tavLst>
                                        <p:tav tm="0">
                                          <p:val>
                                            <p:fltVal val="0"/>
                                          </p:val>
                                        </p:tav>
                                        <p:tav tm="100000">
                                          <p:val>
                                            <p:strVal val="#ppt_h"/>
                                          </p:val>
                                        </p:tav>
                                      </p:tavLst>
                                    </p:anim>
                                    <p:animEffect transition="in" filter="fade">
                                      <p:cBhvr>
                                        <p:cTn id="51" dur="300"/>
                                        <p:tgtEl>
                                          <p:spTgt spid="33"/>
                                        </p:tgtEl>
                                      </p:cBhvr>
                                    </p:animEffect>
                                  </p:childTnLst>
                                </p:cTn>
                              </p:par>
                              <p:par>
                                <p:cTn id="52" presetID="6" presetClass="emph" presetSubtype="0" autoRev="1" fill="hold" grpId="1" nodeType="withEffect">
                                  <p:stCondLst>
                                    <p:cond delay="1500"/>
                                  </p:stCondLst>
                                  <p:childTnLst>
                                    <p:animScale>
                                      <p:cBhvr>
                                        <p:cTn id="53" dur="150" fill="hold"/>
                                        <p:tgtEl>
                                          <p:spTgt spid="33"/>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strVal val="#ppt_w*0.70"/>
                                          </p:val>
                                        </p:tav>
                                        <p:tav tm="100000">
                                          <p:val>
                                            <p:strVal val="#ppt_w"/>
                                          </p:val>
                                        </p:tav>
                                      </p:tavLst>
                                    </p:anim>
                                    <p:anim calcmode="lin" valueType="num">
                                      <p:cBhvr>
                                        <p:cTn id="57" dur="500" fill="hold"/>
                                        <p:tgtEl>
                                          <p:spTgt spid="35"/>
                                        </p:tgtEl>
                                        <p:attrNameLst>
                                          <p:attrName>ppt_h</p:attrName>
                                        </p:attrNameLst>
                                      </p:cBhvr>
                                      <p:tavLst>
                                        <p:tav tm="0">
                                          <p:val>
                                            <p:strVal val="#ppt_h"/>
                                          </p:val>
                                        </p:tav>
                                        <p:tav tm="100000">
                                          <p:val>
                                            <p:strVal val="#ppt_h"/>
                                          </p:val>
                                        </p:tav>
                                      </p:tavLst>
                                    </p:anim>
                                    <p:animEffect transition="in" filter="fade">
                                      <p:cBhvr>
                                        <p:cTn id="58" dur="500"/>
                                        <p:tgtEl>
                                          <p:spTgt spid="35"/>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anim calcmode="lin" valueType="num">
                                      <p:cBhvr>
                                        <p:cTn id="62" dur="500" fill="hold"/>
                                        <p:tgtEl>
                                          <p:spTgt spid="6"/>
                                        </p:tgtEl>
                                        <p:attrNameLst>
                                          <p:attrName>ppt_x</p:attrName>
                                        </p:attrNameLst>
                                      </p:cBhvr>
                                      <p:tavLst>
                                        <p:tav tm="0">
                                          <p:val>
                                            <p:strVal val="#ppt_x"/>
                                          </p:val>
                                        </p:tav>
                                        <p:tav tm="100000">
                                          <p:val>
                                            <p:strVal val="#ppt_x"/>
                                          </p:val>
                                        </p:tav>
                                      </p:tavLst>
                                    </p:anim>
                                    <p:anim calcmode="lin" valueType="num">
                                      <p:cBhvr>
                                        <p:cTn id="63" dur="5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anim calcmode="lin" valueType="num">
                                      <p:cBhvr>
                                        <p:cTn id="67" dur="500" fill="hold"/>
                                        <p:tgtEl>
                                          <p:spTgt spid="8"/>
                                        </p:tgtEl>
                                        <p:attrNameLst>
                                          <p:attrName>ppt_x</p:attrName>
                                        </p:attrNameLst>
                                      </p:cBhvr>
                                      <p:tavLst>
                                        <p:tav tm="0">
                                          <p:val>
                                            <p:strVal val="#ppt_x"/>
                                          </p:val>
                                        </p:tav>
                                        <p:tav tm="100000">
                                          <p:val>
                                            <p:strVal val="#ppt_x"/>
                                          </p:val>
                                        </p:tav>
                                      </p:tavLst>
                                    </p:anim>
                                    <p:anim calcmode="lin" valueType="num">
                                      <p:cBhvr>
                                        <p:cTn id="68" dur="500" fill="hold"/>
                                        <p:tgtEl>
                                          <p:spTgt spid="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anim calcmode="lin" valueType="num">
                                      <p:cBhvr>
                                        <p:cTn id="72" dur="500" fill="hold"/>
                                        <p:tgtEl>
                                          <p:spTgt spid="25"/>
                                        </p:tgtEl>
                                        <p:attrNameLst>
                                          <p:attrName>ppt_x</p:attrName>
                                        </p:attrNameLst>
                                      </p:cBhvr>
                                      <p:tavLst>
                                        <p:tav tm="0">
                                          <p:val>
                                            <p:strVal val="#ppt_x"/>
                                          </p:val>
                                        </p:tav>
                                        <p:tav tm="100000">
                                          <p:val>
                                            <p:strVal val="#ppt_x"/>
                                          </p:val>
                                        </p:tav>
                                      </p:tavLst>
                                    </p:anim>
                                    <p:anim calcmode="lin" valueType="num">
                                      <p:cBhvr>
                                        <p:cTn id="73" dur="500" fill="hold"/>
                                        <p:tgtEl>
                                          <p:spTgt spid="25"/>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300" fill="hold"/>
                                        <p:tgtEl>
                                          <p:spTgt spid="32"/>
                                        </p:tgtEl>
                                        <p:attrNameLst>
                                          <p:attrName>ppt_w</p:attrName>
                                        </p:attrNameLst>
                                      </p:cBhvr>
                                      <p:tavLst>
                                        <p:tav tm="0">
                                          <p:val>
                                            <p:fltVal val="0"/>
                                          </p:val>
                                        </p:tav>
                                        <p:tav tm="100000">
                                          <p:val>
                                            <p:strVal val="#ppt_w"/>
                                          </p:val>
                                        </p:tav>
                                      </p:tavLst>
                                    </p:anim>
                                    <p:anim calcmode="lin" valueType="num">
                                      <p:cBhvr>
                                        <p:cTn id="77" dur="300" fill="hold"/>
                                        <p:tgtEl>
                                          <p:spTgt spid="32"/>
                                        </p:tgtEl>
                                        <p:attrNameLst>
                                          <p:attrName>ppt_h</p:attrName>
                                        </p:attrNameLst>
                                      </p:cBhvr>
                                      <p:tavLst>
                                        <p:tav tm="0">
                                          <p:val>
                                            <p:fltVal val="0"/>
                                          </p:val>
                                        </p:tav>
                                        <p:tav tm="100000">
                                          <p:val>
                                            <p:strVal val="#ppt_h"/>
                                          </p:val>
                                        </p:tav>
                                      </p:tavLst>
                                    </p:anim>
                                    <p:animEffect transition="in" filter="fade">
                                      <p:cBhvr>
                                        <p:cTn id="78" dur="300"/>
                                        <p:tgtEl>
                                          <p:spTgt spid="32"/>
                                        </p:tgtEl>
                                      </p:cBhvr>
                                    </p:animEffect>
                                  </p:childTnLst>
                                </p:cTn>
                              </p:par>
                              <p:par>
                                <p:cTn id="79" presetID="6" presetClass="emph" presetSubtype="0" autoRev="1" fill="hold" grpId="1" nodeType="withEffect">
                                  <p:stCondLst>
                                    <p:cond delay="2500"/>
                                  </p:stCondLst>
                                  <p:childTnLst>
                                    <p:animScale>
                                      <p:cBhvr>
                                        <p:cTn id="80" dur="150" fill="hold"/>
                                        <p:tgtEl>
                                          <p:spTgt spid="32"/>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strVal val="#ppt_w*0.70"/>
                                          </p:val>
                                        </p:tav>
                                        <p:tav tm="100000">
                                          <p:val>
                                            <p:strVal val="#ppt_w"/>
                                          </p:val>
                                        </p:tav>
                                      </p:tavLst>
                                    </p:anim>
                                    <p:anim calcmode="lin" valueType="num">
                                      <p:cBhvr>
                                        <p:cTn id="84" dur="500" fill="hold"/>
                                        <p:tgtEl>
                                          <p:spTgt spid="28"/>
                                        </p:tgtEl>
                                        <p:attrNameLst>
                                          <p:attrName>ppt_h</p:attrName>
                                        </p:attrNameLst>
                                      </p:cBhvr>
                                      <p:tavLst>
                                        <p:tav tm="0">
                                          <p:val>
                                            <p:strVal val="#ppt_h"/>
                                          </p:val>
                                        </p:tav>
                                        <p:tav tm="100000">
                                          <p:val>
                                            <p:strVal val="#ppt_h"/>
                                          </p:val>
                                        </p:tav>
                                      </p:tavLst>
                                    </p:anim>
                                    <p:animEffect transition="in" filter="fade">
                                      <p:cBhvr>
                                        <p:cTn id="85" dur="500"/>
                                        <p:tgtEl>
                                          <p:spTgt spid="28"/>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anim calcmode="lin" valueType="num">
                                      <p:cBhvr>
                                        <p:cTn id="89" dur="500" fill="hold"/>
                                        <p:tgtEl>
                                          <p:spTgt spid="7"/>
                                        </p:tgtEl>
                                        <p:attrNameLst>
                                          <p:attrName>ppt_x</p:attrName>
                                        </p:attrNameLst>
                                      </p:cBhvr>
                                      <p:tavLst>
                                        <p:tav tm="0">
                                          <p:val>
                                            <p:strVal val="#ppt_x"/>
                                          </p:val>
                                        </p:tav>
                                        <p:tav tm="100000">
                                          <p:val>
                                            <p:strVal val="#ppt_x"/>
                                          </p:val>
                                        </p:tav>
                                      </p:tavLst>
                                    </p:anim>
                                    <p:anim calcmode="lin" valueType="num">
                                      <p:cBhvr>
                                        <p:cTn id="90" dur="5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 fill="hold"/>
                                        <p:tgtEl>
                                          <p:spTgt spid="34"/>
                                        </p:tgtEl>
                                        <p:attrNameLst>
                                          <p:attrName>ppt_w</p:attrName>
                                        </p:attrNameLst>
                                      </p:cBhvr>
                                      <p:tavLst>
                                        <p:tav tm="0">
                                          <p:val>
                                            <p:fltVal val="0"/>
                                          </p:val>
                                        </p:tav>
                                        <p:tav tm="100000">
                                          <p:val>
                                            <p:strVal val="#ppt_w"/>
                                          </p:val>
                                        </p:tav>
                                      </p:tavLst>
                                    </p:anim>
                                    <p:anim calcmode="lin" valueType="num">
                                      <p:cBhvr>
                                        <p:cTn id="104" dur="300" fill="hold"/>
                                        <p:tgtEl>
                                          <p:spTgt spid="34"/>
                                        </p:tgtEl>
                                        <p:attrNameLst>
                                          <p:attrName>ppt_h</p:attrName>
                                        </p:attrNameLst>
                                      </p:cBhvr>
                                      <p:tavLst>
                                        <p:tav tm="0">
                                          <p:val>
                                            <p:fltVal val="0"/>
                                          </p:val>
                                        </p:tav>
                                        <p:tav tm="100000">
                                          <p:val>
                                            <p:strVal val="#ppt_h"/>
                                          </p:val>
                                        </p:tav>
                                      </p:tavLst>
                                    </p:anim>
                                    <p:animEffect transition="in" filter="fade">
                                      <p:cBhvr>
                                        <p:cTn id="105" dur="300"/>
                                        <p:tgtEl>
                                          <p:spTgt spid="34"/>
                                        </p:tgtEl>
                                      </p:cBhvr>
                                    </p:animEffect>
                                  </p:childTnLst>
                                </p:cTn>
                              </p:par>
                              <p:par>
                                <p:cTn id="106" presetID="6" presetClass="emph" presetSubtype="0" autoRev="1" fill="hold" grpId="1" nodeType="withEffect">
                                  <p:stCondLst>
                                    <p:cond delay="3500"/>
                                  </p:stCondLst>
                                  <p:childTnLst>
                                    <p:animScale>
                                      <p:cBhvr>
                                        <p:cTn id="107" dur="150" fill="hold"/>
                                        <p:tgtEl>
                                          <p:spTgt spid="34"/>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36"/>
                                        </p:tgtEl>
                                        <p:attrNameLst>
                                          <p:attrName>style.visibility</p:attrName>
                                        </p:attrNameLst>
                                      </p:cBhvr>
                                      <p:to>
                                        <p:strVal val="visible"/>
                                      </p:to>
                                    </p:set>
                                    <p:anim calcmode="lin" valueType="num">
                                      <p:cBhvr>
                                        <p:cTn id="110" dur="500" fill="hold"/>
                                        <p:tgtEl>
                                          <p:spTgt spid="36"/>
                                        </p:tgtEl>
                                        <p:attrNameLst>
                                          <p:attrName>ppt_w</p:attrName>
                                        </p:attrNameLst>
                                      </p:cBhvr>
                                      <p:tavLst>
                                        <p:tav tm="0">
                                          <p:val>
                                            <p:strVal val="#ppt_w*0.70"/>
                                          </p:val>
                                        </p:tav>
                                        <p:tav tm="100000">
                                          <p:val>
                                            <p:strVal val="#ppt_w"/>
                                          </p:val>
                                        </p:tav>
                                      </p:tavLst>
                                    </p:anim>
                                    <p:anim calcmode="lin" valueType="num">
                                      <p:cBhvr>
                                        <p:cTn id="111" dur="500" fill="hold"/>
                                        <p:tgtEl>
                                          <p:spTgt spid="36"/>
                                        </p:tgtEl>
                                        <p:attrNameLst>
                                          <p:attrName>ppt_h</p:attrName>
                                        </p:attrNameLst>
                                      </p:cBhvr>
                                      <p:tavLst>
                                        <p:tav tm="0">
                                          <p:val>
                                            <p:strVal val="#ppt_h"/>
                                          </p:val>
                                        </p:tav>
                                        <p:tav tm="100000">
                                          <p:val>
                                            <p:strVal val="#ppt_h"/>
                                          </p:val>
                                        </p:tav>
                                      </p:tavLst>
                                    </p:anim>
                                    <p:animEffect transition="in" filter="fade">
                                      <p:cBhvr>
                                        <p:cTn id="11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3" grpId="0"/>
      <p:bldP spid="24" grpId="0"/>
      <p:bldP spid="25" grpId="0"/>
      <p:bldP spid="26" grpId="0"/>
      <p:bldP spid="27" grpId="0"/>
      <p:bldP spid="28" grpId="0"/>
      <p:bldP spid="31" grpId="0"/>
      <p:bldP spid="31" grpId="1"/>
      <p:bldP spid="32" grpId="0"/>
      <p:bldP spid="32" grpId="1"/>
      <p:bldP spid="33" grpId="0"/>
      <p:bldP spid="33" grpId="1"/>
      <p:bldP spid="34" grpId="0"/>
      <p:bldP spid="34" grpId="1"/>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3887755" y="2427604"/>
          <a:ext cx="7680853" cy="4023358"/>
        </p:xfrm>
        <a:graphic>
          <a:graphicData uri="http://schemas.openxmlformats.org/drawingml/2006/table">
            <a:tbl>
              <a:tblPr firstRow="1" bandRow="1">
                <a:tableStyleId>{5C22544A-7EE6-4342-B048-85BDC9FD1C3A}</a:tableStyleId>
              </a:tblPr>
              <a:tblGrid>
                <a:gridCol w="7680853">
                  <a:extLst>
                    <a:ext uri="{9D8B030D-6E8A-4147-A177-3AD203B41FA5}">
                      <a16:colId xmlns="" xmlns:a16="http://schemas.microsoft.com/office/drawing/2014/main" val="20000"/>
                    </a:ext>
                  </a:extLst>
                </a:gridCol>
              </a:tblGrid>
              <a:tr h="494453">
                <a:tc>
                  <a:txBody>
                    <a:bodyPr/>
                    <a:lstStyle/>
                    <a:p>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[1]</a:t>
                      </a:r>
                      <a:r>
                        <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rPr>
                        <a:t>刘国钧</a:t>
                      </a:r>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rPr>
                        <a:t>陈绍业</a:t>
                      </a:r>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rPr>
                        <a:t>图书馆目录</a:t>
                      </a:r>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[M].</a:t>
                      </a:r>
                      <a:r>
                        <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rPr>
                        <a:t>北京</a:t>
                      </a:r>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a:t>
                      </a:r>
                      <a:r>
                        <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rPr>
                        <a:t>高等教育出版社</a:t>
                      </a:r>
                      <a:r>
                        <a:rPr lang="en-US" altLang="zh-CN" sz="1300" b="0" kern="1200" dirty="0">
                          <a:solidFill>
                            <a:schemeClr val="bg1">
                              <a:lumMod val="50000"/>
                            </a:schemeClr>
                          </a:solidFill>
                          <a:latin typeface="微软雅黑" panose="020B0503020204020204" pitchFamily="34" charset="-122"/>
                          <a:ea typeface="微软雅黑" panose="020B0503020204020204" pitchFamily="34" charset="-122"/>
                          <a:cs typeface="+mn-cs"/>
                        </a:rPr>
                        <a:t>,1957:15-18.</a:t>
                      </a:r>
                      <a:endParaRPr lang="zh-CN" altLang="en-US" sz="1300" b="0" kern="1200" dirty="0">
                        <a:solidFill>
                          <a:schemeClr val="bg1">
                            <a:lumMod val="50000"/>
                          </a:schemeClr>
                        </a:solidFill>
                        <a:latin typeface="微软雅黑" panose="020B0503020204020204" pitchFamily="34" charset="-122"/>
                        <a:ea typeface="微软雅黑" panose="020B0503020204020204" pitchFamily="34" charset="-122"/>
                        <a:cs typeface="+mn-cs"/>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0"/>
                  </a:ext>
                </a:extLst>
              </a:tr>
              <a:tr h="494453">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[2]</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何龄修</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读南明史</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[J].</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中国史研究</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,1998,(3):167-173. </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1"/>
                  </a:ext>
                </a:extLst>
              </a:tr>
              <a:tr h="494453">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[3]</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赵天书</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诺西肽分阶段补料分批发酵过程优化研究</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[D].</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沈阳</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东北大学</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,2013.</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2"/>
                  </a:ext>
                </a:extLst>
              </a:tr>
              <a:tr h="494453">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[4]</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谢希德</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创造学习的新思路</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[N].</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人民日报</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,1998-12-25(10).</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3"/>
                  </a:ext>
                </a:extLst>
              </a:tr>
              <a:tr h="494453">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[5]</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王明亮</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关于中国学术期刊标准化数据库系统工程的进展</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[EB/OL],1998-08-16/1998-10-01.</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4"/>
                  </a:ext>
                </a:extLst>
              </a:tr>
              <a:tr h="494453">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[6]</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万锦</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中国大学学报文摘</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(1983-1993).</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英文版</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[DB/CD].</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北京</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中国大百科全书出版社</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,1996.</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5"/>
                  </a:ext>
                </a:extLst>
              </a:tr>
              <a:tr h="528320">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[7]</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钟文发</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非线性规划在可燃毒物配置中的应用</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赵炜</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运筹学的理论与应用</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中国运筹学会第五届大会论文集</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[C].</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西安</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西安电子科技大学出版社</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,1996.468.</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6"/>
                  </a:ext>
                </a:extLst>
              </a:tr>
              <a:tr h="528320">
                <a:tc>
                  <a:txBody>
                    <a:bodyPr/>
                    <a:lstStyle/>
                    <a:p>
                      <a:r>
                        <a:rPr lang="en-US" altLang="zh-CN" sz="1300" b="0" dirty="0">
                          <a:solidFill>
                            <a:schemeClr val="bg1">
                              <a:lumMod val="50000"/>
                            </a:schemeClr>
                          </a:solidFill>
                          <a:latin typeface="微软雅黑" panose="020B0503020204020204" pitchFamily="34" charset="-122"/>
                          <a:ea typeface="微软雅黑" panose="020B0503020204020204" pitchFamily="34" charset="-122"/>
                        </a:rPr>
                        <a:t>[8]OU J P</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SOONG T T</a:t>
                      </a:r>
                      <a:r>
                        <a:rPr lang="zh-CN" altLang="en-US" sz="1300" b="0" dirty="0">
                          <a:solidFill>
                            <a:schemeClr val="bg1">
                              <a:lumMod val="50000"/>
                            </a:schemeClr>
                          </a:solidFill>
                          <a:latin typeface="微软雅黑" panose="020B0503020204020204" pitchFamily="34" charset="-122"/>
                          <a:ea typeface="微软雅黑" panose="020B0503020204020204" pitchFamily="34" charset="-122"/>
                        </a:rPr>
                        <a:t>，</a:t>
                      </a:r>
                      <a:r>
                        <a:rPr lang="en-US" altLang="zh-CN" sz="1300" b="0" dirty="0">
                          <a:solidFill>
                            <a:schemeClr val="bg1">
                              <a:lumMod val="50000"/>
                            </a:schemeClr>
                          </a:solidFill>
                          <a:latin typeface="微软雅黑" panose="020B0503020204020204" pitchFamily="34" charset="-122"/>
                          <a:ea typeface="微软雅黑" panose="020B0503020204020204" pitchFamily="34" charset="-122"/>
                        </a:rPr>
                        <a:t>et al.Recent advance in research on applications of passive energy dissipation systems[J].Earthquack Eng,1997,38(3):358-361.</a:t>
                      </a:r>
                      <a:endParaRPr lang="zh-CN" altLang="en-US" sz="1300" b="0" dirty="0">
                        <a:solidFill>
                          <a:schemeClr val="bg1">
                            <a:lumMod val="50000"/>
                          </a:schemeClr>
                        </a:solidFill>
                        <a:latin typeface="微软雅黑" panose="020B0503020204020204" pitchFamily="34" charset="-122"/>
                        <a:ea typeface="微软雅黑" panose="020B0503020204020204" pitchFamily="34" charset="-122"/>
                      </a:endParaRPr>
                    </a:p>
                  </a:txBody>
                  <a:tcPr marL="121920" marR="121920" marT="60960" marB="60960"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7"/>
                  </a:ext>
                </a:extLst>
              </a:tr>
            </a:tbl>
          </a:graphicData>
        </a:graphic>
      </p:graphicFrame>
      <p:pic>
        <p:nvPicPr>
          <p:cNvPr id="1028" name="Picture 4" descr="E:\稻壳模板\ppt\2016.1\创意灯泡毕业论文答辩模板\Fotolia_49502767_Subscription_XL.pn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143338" y="2427604"/>
            <a:ext cx="3406377" cy="2868217"/>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矩形 9"/>
          <p:cNvSpPr/>
          <p:nvPr/>
        </p:nvSpPr>
        <p:spPr>
          <a:xfrm>
            <a:off x="851178" y="5295821"/>
            <a:ext cx="1990699" cy="414495"/>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ctr" anchorCtr="0" compatLnSpc="1"/>
          <a:lstStyle/>
          <a:p>
            <a:pPr algn="ctr"/>
            <a:r>
              <a:rPr lang="zh-CN" altLang="en-US" sz="2135" b="1" dirty="0">
                <a:ln w="6350">
                  <a:noFill/>
                </a:ln>
                <a:solidFill>
                  <a:schemeClr val="bg1"/>
                </a:solidFill>
                <a:latin typeface="Impact" panose="020B0806030902050204" pitchFamily="34" charset="0"/>
                <a:ea typeface="微软雅黑" panose="020B0503020204020204" pitchFamily="34" charset="-122"/>
              </a:rPr>
              <a:t>参考文献</a:t>
            </a:r>
          </a:p>
        </p:txBody>
      </p:sp>
      <p:sp>
        <p:nvSpPr>
          <p:cNvPr id="11"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14:bounceEnd="60000">
                                          <p:cBhvr additive="base">
                                            <p:cTn id="12" dur="500" fill="hold"/>
                                            <p:tgtEl>
                                              <p:spTgt spid="1028"/>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14:bounceEnd="6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0-#ppt_w/2"/>
                                              </p:val>
                                            </p:tav>
                                            <p:tav tm="100000">
                                              <p:val>
                                                <p:strVal val="#ppt_x"/>
                                              </p:val>
                                            </p:tav>
                                          </p:tavLst>
                                        </p:anim>
                                        <p:anim calcmode="lin" valueType="num">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2510672"/>
            <a:ext cx="12192000" cy="4404243"/>
          </a:xfrm>
          <a:prstGeom prst="rect">
            <a:avLst/>
          </a:prstGeom>
        </p:spPr>
      </p:pic>
      <p:sp>
        <p:nvSpPr>
          <p:cNvPr id="5" name="TextBox 33"/>
          <p:cNvSpPr txBox="1"/>
          <p:nvPr/>
        </p:nvSpPr>
        <p:spPr>
          <a:xfrm>
            <a:off x="3324837" y="2192119"/>
            <a:ext cx="5542326" cy="584775"/>
          </a:xfrm>
          <a:prstGeom prst="rect">
            <a:avLst/>
          </a:prstGeom>
          <a:noFill/>
        </p:spPr>
        <p:txBody>
          <a:bodyPr wrap="square" rtlCol="0">
            <a:spAutoFit/>
          </a:bodyPr>
          <a:lstStyle/>
          <a:p>
            <a:pPr algn="ctr"/>
            <a:r>
              <a:rPr lang="zh-CN" altLang="en-US" sz="3200"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
        <p:nvSpPr>
          <p:cNvPr id="6" name="TextBox 33"/>
          <p:cNvSpPr txBox="1"/>
          <p:nvPr/>
        </p:nvSpPr>
        <p:spPr>
          <a:xfrm>
            <a:off x="4876800" y="1399789"/>
            <a:ext cx="2438400" cy="584775"/>
          </a:xfrm>
          <a:prstGeom prst="rect">
            <a:avLst/>
          </a:prstGeom>
          <a:noFill/>
        </p:spPr>
        <p:txBody>
          <a:bodyPr wrap="square" rtlCol="0">
            <a:spAutoFit/>
          </a:bodyPr>
          <a:lstStyle/>
          <a:p>
            <a:pPr algn="dist"/>
            <a:r>
              <a:rPr lang="zh-CN" altLang="en-US" sz="3200" b="1" dirty="0">
                <a:ln w="6350">
                  <a:noFill/>
                </a:ln>
                <a:solidFill>
                  <a:schemeClr val="bg1"/>
                </a:solidFill>
                <a:latin typeface="微软雅黑" panose="020B0503020204020204" pitchFamily="34" charset="-122"/>
                <a:ea typeface="微软雅黑" panose="020B0503020204020204" pitchFamily="34" charset="-122"/>
              </a:rPr>
              <a:t>第二部分</a:t>
            </a:r>
          </a:p>
        </p:txBody>
      </p:sp>
      <p:pic>
        <p:nvPicPr>
          <p:cNvPr id="8" name="图片 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3429000"/>
            <a:ext cx="1682499" cy="3075438"/>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3191927"/>
            <a:ext cx="986392" cy="1803026"/>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3942484"/>
            <a:ext cx="664553" cy="121473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14:bounceEnd="60000">
                                          <p:cBhvr additive="base">
                                            <p:cTn id="14"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14:bounceEnd="60000">
                                          <p:cBhvr additive="base">
                                            <p:cTn id="18" dur="75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ppt_x"/>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750" fill="hold"/>
                                            <p:tgtEl>
                                              <p:spTgt spid="9"/>
                                            </p:tgtEl>
                                            <p:attrNameLst>
                                              <p:attrName>ppt_x</p:attrName>
                                            </p:attrNameLst>
                                          </p:cBhvr>
                                          <p:tavLst>
                                            <p:tav tm="0">
                                              <p:val>
                                                <p:strVal val="#ppt_x"/>
                                              </p:val>
                                            </p:tav>
                                            <p:tav tm="100000">
                                              <p:val>
                                                <p:strVal val="#ppt_x"/>
                                              </p:val>
                                            </p:tav>
                                          </p:tavLst>
                                        </p:anim>
                                        <p:anim calcmode="lin" valueType="num">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750" fill="hold"/>
                                            <p:tgtEl>
                                              <p:spTgt spid="10"/>
                                            </p:tgtEl>
                                            <p:attrNameLst>
                                              <p:attrName>ppt_x</p:attrName>
                                            </p:attrNameLst>
                                          </p:cBhvr>
                                          <p:tavLst>
                                            <p:tav tm="0">
                                              <p:val>
                                                <p:strVal val="#ppt_x"/>
                                              </p:val>
                                            </p:tav>
                                            <p:tav tm="100000">
                                              <p:val>
                                                <p:strVal val="#ppt_x"/>
                                              </p:val>
                                            </p:tav>
                                          </p:tavLst>
                                        </p:anim>
                                        <p:anim calcmode="lin" valueType="num">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任意多边形 1032"/>
          <p:cNvSpPr/>
          <p:nvPr/>
        </p:nvSpPr>
        <p:spPr>
          <a:xfrm>
            <a:off x="3997324" y="2179671"/>
            <a:ext cx="1059173" cy="353059"/>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246F9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89" name="任意多边形 88"/>
          <p:cNvSpPr/>
          <p:nvPr/>
        </p:nvSpPr>
        <p:spPr>
          <a:xfrm flipV="1">
            <a:off x="3637174" y="4482270"/>
            <a:ext cx="1059173" cy="363757"/>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024" name="椭圆 1023"/>
          <p:cNvSpPr/>
          <p:nvPr/>
        </p:nvSpPr>
        <p:spPr>
          <a:xfrm>
            <a:off x="5409819" y="2949723"/>
            <a:ext cx="1350139" cy="1350139"/>
          </a:xfrm>
          <a:prstGeom prst="ellipse">
            <a:avLst/>
          </a:prstGeom>
          <a:noFill/>
          <a:ln w="6350">
            <a:solidFill>
              <a:srgbClr val="246F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4" name="组合 3"/>
          <p:cNvGrpSpPr/>
          <p:nvPr/>
        </p:nvGrpSpPr>
        <p:grpSpPr>
          <a:xfrm>
            <a:off x="4616406" y="2147359"/>
            <a:ext cx="2959193" cy="2963333"/>
            <a:chOff x="3462304" y="1609725"/>
            <a:chExt cx="2219395" cy="2222500"/>
          </a:xfrm>
        </p:grpSpPr>
        <p:sp>
          <p:nvSpPr>
            <p:cNvPr id="1028"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029"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030"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031"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solidFill>
                  <a:schemeClr val="bg1"/>
                </a:soli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29" name="组合 28"/>
          <p:cNvGrpSpPr/>
          <p:nvPr/>
        </p:nvGrpSpPr>
        <p:grpSpPr>
          <a:xfrm>
            <a:off x="2364417" y="4836217"/>
            <a:ext cx="4857751" cy="3166884"/>
            <a:chOff x="1262063" y="3209925"/>
            <a:chExt cx="4414838" cy="2878137"/>
          </a:xfrm>
          <a:effectLst>
            <a:outerShdw blurRad="63500" dist="25400" dir="2700000" algn="tl" rotWithShape="0">
              <a:prstClr val="black">
                <a:alpha val="20000"/>
              </a:prstClr>
            </a:outerShdw>
          </a:effectLst>
        </p:grpSpPr>
        <p:sp>
          <p:nvSpPr>
            <p:cNvPr id="10"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1"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2"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3"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4"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5"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6"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grpSp>
          <p:nvGrpSpPr>
            <p:cNvPr id="28" name="组合 27"/>
            <p:cNvGrpSpPr/>
            <p:nvPr/>
          </p:nvGrpSpPr>
          <p:grpSpPr>
            <a:xfrm>
              <a:off x="3006726" y="3849688"/>
              <a:ext cx="220663" cy="211138"/>
              <a:chOff x="3006726" y="3849688"/>
              <a:chExt cx="220663" cy="211138"/>
            </a:xfrm>
          </p:grpSpPr>
          <p:sp>
            <p:nvSpPr>
              <p:cNvPr id="17"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8"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19"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0"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1"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2"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3"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4"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5"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sp>
            <p:nvSpPr>
              <p:cNvPr id="26"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effectLst>
                    <a:outerShdw blurRad="50800" dist="38100" dir="2700000" algn="tl" rotWithShape="0">
                      <a:prstClr val="black">
                        <a:alpha val="40000"/>
                      </a:prstClr>
                    </a:outerShdw>
                  </a:effectLst>
                </a:endParaRPr>
              </a:p>
            </p:txBody>
          </p:sp>
        </p:grpSp>
      </p:grpSp>
      <p:sp>
        <p:nvSpPr>
          <p:cNvPr id="49" name="矩形 48"/>
          <p:cNvSpPr/>
          <p:nvPr/>
        </p:nvSpPr>
        <p:spPr>
          <a:xfrm>
            <a:off x="5150746" y="2658879"/>
            <a:ext cx="357790" cy="502766"/>
          </a:xfrm>
          <a:prstGeom prst="rect">
            <a:avLst/>
          </a:prstGeom>
        </p:spPr>
        <p:txBody>
          <a:bodyPr wrap="none">
            <a:spAutoFit/>
          </a:bodyPr>
          <a:lstStyle/>
          <a:p>
            <a:pPr algn="ctr"/>
            <a:r>
              <a:rPr lang="en-US" altLang="zh-CN" sz="2665" dirty="0">
                <a:ln w="6350">
                  <a:noFill/>
                </a:ln>
                <a:solidFill>
                  <a:schemeClr val="bg1"/>
                </a:solidFill>
                <a:latin typeface="Impact" panose="020B0806030902050204" pitchFamily="34" charset="0"/>
                <a:ea typeface="微软雅黑" panose="020B0503020204020204" pitchFamily="34" charset="-122"/>
              </a:rPr>
              <a:t>A</a:t>
            </a:r>
            <a:endParaRPr lang="zh-CN" altLang="zh-CN" sz="2665" dirty="0">
              <a:ln w="6350">
                <a:noFill/>
              </a:ln>
              <a:solidFill>
                <a:schemeClr val="bg1"/>
              </a:solidFill>
              <a:latin typeface="Impact" panose="020B0806030902050204" pitchFamily="34" charset="0"/>
              <a:ea typeface="微软雅黑" panose="020B0503020204020204" pitchFamily="34" charset="-122"/>
            </a:endParaRPr>
          </a:p>
        </p:txBody>
      </p:sp>
      <p:sp>
        <p:nvSpPr>
          <p:cNvPr id="50" name="矩形 49"/>
          <p:cNvSpPr/>
          <p:nvPr/>
        </p:nvSpPr>
        <p:spPr>
          <a:xfrm>
            <a:off x="6691200" y="2658879"/>
            <a:ext cx="373820" cy="502766"/>
          </a:xfrm>
          <a:prstGeom prst="rect">
            <a:avLst/>
          </a:prstGeom>
        </p:spPr>
        <p:txBody>
          <a:bodyPr wrap="none">
            <a:spAutoFit/>
          </a:bodyPr>
          <a:lstStyle/>
          <a:p>
            <a:pPr algn="ctr"/>
            <a:r>
              <a:rPr lang="en-US" altLang="zh-CN" sz="2665" dirty="0">
                <a:ln w="6350">
                  <a:noFill/>
                </a:ln>
                <a:solidFill>
                  <a:schemeClr val="tx1">
                    <a:lumMod val="65000"/>
                    <a:lumOff val="35000"/>
                  </a:schemeClr>
                </a:solidFill>
                <a:latin typeface="Impact" panose="020B0806030902050204" pitchFamily="34" charset="0"/>
                <a:ea typeface="微软雅黑" panose="020B0503020204020204" pitchFamily="34" charset="-122"/>
              </a:rPr>
              <a:t>B</a:t>
            </a:r>
            <a:endParaRPr lang="zh-CN" altLang="zh-CN" sz="2665"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2" name="矩形 51"/>
          <p:cNvSpPr/>
          <p:nvPr/>
        </p:nvSpPr>
        <p:spPr>
          <a:xfrm>
            <a:off x="5151280" y="4033341"/>
            <a:ext cx="373820" cy="502766"/>
          </a:xfrm>
          <a:prstGeom prst="rect">
            <a:avLst/>
          </a:prstGeom>
        </p:spPr>
        <p:txBody>
          <a:bodyPr wrap="none">
            <a:spAutoFit/>
          </a:bodyPr>
          <a:lstStyle/>
          <a:p>
            <a:pPr algn="ctr"/>
            <a:r>
              <a:rPr lang="en-US" altLang="zh-CN" sz="2665" dirty="0">
                <a:ln w="6350">
                  <a:noFill/>
                </a:ln>
                <a:solidFill>
                  <a:schemeClr val="tx1">
                    <a:lumMod val="65000"/>
                    <a:lumOff val="35000"/>
                  </a:schemeClr>
                </a:solidFill>
                <a:latin typeface="Impact" panose="020B0806030902050204" pitchFamily="34" charset="0"/>
                <a:ea typeface="微软雅黑" panose="020B0503020204020204" pitchFamily="34" charset="-122"/>
              </a:rPr>
              <a:t>D</a:t>
            </a:r>
            <a:endParaRPr lang="zh-CN" altLang="zh-CN" sz="2665"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3" name="矩形 52"/>
          <p:cNvSpPr/>
          <p:nvPr/>
        </p:nvSpPr>
        <p:spPr>
          <a:xfrm>
            <a:off x="6691200" y="4033341"/>
            <a:ext cx="373820" cy="502766"/>
          </a:xfrm>
          <a:prstGeom prst="rect">
            <a:avLst/>
          </a:prstGeom>
        </p:spPr>
        <p:txBody>
          <a:bodyPr wrap="none">
            <a:spAutoFit/>
          </a:bodyPr>
          <a:lstStyle/>
          <a:p>
            <a:pPr algn="ctr"/>
            <a:r>
              <a:rPr lang="en-US" altLang="zh-CN" sz="2665" dirty="0">
                <a:ln w="6350">
                  <a:noFill/>
                </a:ln>
                <a:solidFill>
                  <a:schemeClr val="bg1"/>
                </a:solidFill>
                <a:latin typeface="Impact" panose="020B0806030902050204" pitchFamily="34" charset="0"/>
                <a:ea typeface="微软雅黑" panose="020B0503020204020204" pitchFamily="34" charset="-122"/>
              </a:rPr>
              <a:t>C</a:t>
            </a:r>
            <a:endParaRPr lang="zh-CN" altLang="zh-CN" sz="2665" dirty="0">
              <a:ln w="6350">
                <a:noFill/>
              </a:ln>
              <a:solidFill>
                <a:schemeClr val="bg1"/>
              </a:solidFill>
              <a:latin typeface="Impact" panose="020B0806030902050204" pitchFamily="34" charset="0"/>
              <a:ea typeface="微软雅黑" panose="020B0503020204020204" pitchFamily="34" charset="-122"/>
            </a:endParaRPr>
          </a:p>
        </p:txBody>
      </p:sp>
      <p:sp>
        <p:nvSpPr>
          <p:cNvPr id="87" name="矩形 86"/>
          <p:cNvSpPr/>
          <p:nvPr/>
        </p:nvSpPr>
        <p:spPr>
          <a:xfrm>
            <a:off x="5455440" y="3365161"/>
            <a:ext cx="1281120" cy="432811"/>
          </a:xfrm>
          <a:prstGeom prst="rect">
            <a:avLst/>
          </a:prstGeom>
        </p:spPr>
        <p:txBody>
          <a:bodyPr wrap="none" tIns="0" bIns="0">
            <a:spAutoFit/>
          </a:bodyPr>
          <a:lstStyle/>
          <a:p>
            <a:pPr algn="ctr">
              <a:lnSpc>
                <a:spcPct val="150000"/>
              </a:lnSpc>
            </a:pPr>
            <a:r>
              <a:rPr lang="zh-CN" altLang="en-US" sz="2135" b="1" dirty="0">
                <a:ln w="6350">
                  <a:noFill/>
                </a:ln>
                <a:solidFill>
                  <a:srgbClr val="246F9E"/>
                </a:solidFill>
                <a:latin typeface="Impact" panose="020B0806030902050204" pitchFamily="34" charset="0"/>
                <a:ea typeface="微软雅黑" panose="020B0503020204020204" pitchFamily="34" charset="-122"/>
              </a:rPr>
              <a:t>主要贡献</a:t>
            </a:r>
          </a:p>
        </p:txBody>
      </p:sp>
      <p:sp>
        <p:nvSpPr>
          <p:cNvPr id="90" name="任意多边形 89"/>
          <p:cNvSpPr/>
          <p:nvPr/>
        </p:nvSpPr>
        <p:spPr>
          <a:xfrm flipH="1">
            <a:off x="7180347" y="2179671"/>
            <a:ext cx="1078221" cy="353059"/>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chemeClr val="bg1">
                <a:lumMod val="6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92" name="任意多边形 91"/>
          <p:cNvSpPr/>
          <p:nvPr/>
        </p:nvSpPr>
        <p:spPr>
          <a:xfrm flipH="1" flipV="1">
            <a:off x="7518400" y="4482269"/>
            <a:ext cx="1072336" cy="350923"/>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246F9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93" name="Rectangle 66"/>
          <p:cNvSpPr>
            <a:spLocks noChangeArrowheads="1"/>
          </p:cNvSpPr>
          <p:nvPr/>
        </p:nvSpPr>
        <p:spPr bwMode="auto">
          <a:xfrm>
            <a:off x="8400256" y="246846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4" name="圆角矩形 93"/>
          <p:cNvSpPr/>
          <p:nvPr/>
        </p:nvSpPr>
        <p:spPr>
          <a:xfrm>
            <a:off x="8400257" y="2027899"/>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95" name="Rectangle 66"/>
          <p:cNvSpPr>
            <a:spLocks noChangeArrowheads="1"/>
          </p:cNvSpPr>
          <p:nvPr/>
        </p:nvSpPr>
        <p:spPr bwMode="auto">
          <a:xfrm>
            <a:off x="8753559" y="5118529"/>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6" name="圆角矩形 95"/>
          <p:cNvSpPr/>
          <p:nvPr/>
        </p:nvSpPr>
        <p:spPr>
          <a:xfrm>
            <a:off x="8753559" y="4677966"/>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97" name="Rectangle 66"/>
          <p:cNvSpPr>
            <a:spLocks noChangeArrowheads="1"/>
          </p:cNvSpPr>
          <p:nvPr/>
        </p:nvSpPr>
        <p:spPr bwMode="auto">
          <a:xfrm>
            <a:off x="1110456" y="246846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98" name="圆角矩形 97"/>
          <p:cNvSpPr/>
          <p:nvPr/>
        </p:nvSpPr>
        <p:spPr>
          <a:xfrm>
            <a:off x="2405857" y="2027899"/>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99" name="Rectangle 66"/>
          <p:cNvSpPr>
            <a:spLocks noChangeArrowheads="1"/>
          </p:cNvSpPr>
          <p:nvPr/>
        </p:nvSpPr>
        <p:spPr bwMode="auto">
          <a:xfrm>
            <a:off x="716075" y="5118529"/>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0" name="圆角矩形 99"/>
          <p:cNvSpPr/>
          <p:nvPr/>
        </p:nvSpPr>
        <p:spPr>
          <a:xfrm>
            <a:off x="2011475" y="467796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51"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14:bounceEnd="60000">
                                          <p:cBhvr additive="base">
                                            <p:cTn id="64" dur="500" fill="hold"/>
                                            <p:tgtEl>
                                              <p:spTgt spid="98"/>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14:bounceEnd="60000">
                                          <p:cBhvr additive="base">
                                            <p:cTn id="76" dur="500" fill="hold"/>
                                            <p:tgtEl>
                                              <p:spTgt spid="9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14:bounceEnd="60000">
                                          <p:cBhvr additive="base">
                                            <p:cTn id="88"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14:bounceEnd="60000">
                                          <p:cBhvr additive="base">
                                            <p:cTn id="100"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cBhvr additive="base">
                                            <p:cTn id="64" dur="500" fill="hold"/>
                                            <p:tgtEl>
                                              <p:spTgt spid="98"/>
                                            </p:tgtEl>
                                            <p:attrNameLst>
                                              <p:attrName>ppt_x</p:attrName>
                                            </p:attrNameLst>
                                          </p:cBhvr>
                                          <p:tavLst>
                                            <p:tav tm="0">
                                              <p:val>
                                                <p:strVal val="0-#ppt_w/2"/>
                                              </p:val>
                                            </p:tav>
                                            <p:tav tm="100000">
                                              <p:val>
                                                <p:strVal val="#ppt_x"/>
                                              </p:val>
                                            </p:tav>
                                          </p:tavLst>
                                        </p:anim>
                                        <p:anim calcmode="lin" valueType="num">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cBhvr additive="base">
                                            <p:cTn id="76" dur="500" fill="hold"/>
                                            <p:tgtEl>
                                              <p:spTgt spid="94"/>
                                            </p:tgtEl>
                                            <p:attrNameLst>
                                              <p:attrName>ppt_x</p:attrName>
                                            </p:attrNameLst>
                                          </p:cBhvr>
                                          <p:tavLst>
                                            <p:tav tm="0">
                                              <p:val>
                                                <p:strVal val="1+#ppt_w/2"/>
                                              </p:val>
                                            </p:tav>
                                            <p:tav tm="100000">
                                              <p:val>
                                                <p:strVal val="#ppt_x"/>
                                              </p:val>
                                            </p:tav>
                                          </p:tavLst>
                                        </p:anim>
                                        <p:anim calcmode="lin" valueType="num">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cBhvr additive="base">
                                            <p:cTn id="88" dur="500" fill="hold"/>
                                            <p:tgtEl>
                                              <p:spTgt spid="100"/>
                                            </p:tgtEl>
                                            <p:attrNameLst>
                                              <p:attrName>ppt_x</p:attrName>
                                            </p:attrNameLst>
                                          </p:cBhvr>
                                          <p:tavLst>
                                            <p:tav tm="0">
                                              <p:val>
                                                <p:strVal val="0-#ppt_w/2"/>
                                              </p:val>
                                            </p:tav>
                                            <p:tav tm="100000">
                                              <p:val>
                                                <p:strVal val="#ppt_x"/>
                                              </p:val>
                                            </p:tav>
                                          </p:tavLst>
                                        </p:anim>
                                        <p:anim calcmode="lin" valueType="num">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fill="hold"/>
                                            <p:tgtEl>
                                              <p:spTgt spid="96"/>
                                            </p:tgtEl>
                                            <p:attrNameLst>
                                              <p:attrName>ppt_x</p:attrName>
                                            </p:attrNameLst>
                                          </p:cBhvr>
                                          <p:tavLst>
                                            <p:tav tm="0">
                                              <p:val>
                                                <p:strVal val="1+#ppt_w/2"/>
                                              </p:val>
                                            </p:tav>
                                            <p:tav tm="100000">
                                              <p:val>
                                                <p:strVal val="#ppt_x"/>
                                              </p:val>
                                            </p:tav>
                                          </p:tavLst>
                                        </p:anim>
                                        <p:anim calcmode="lin" valueType="num">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20"/>
          <p:cNvSpPr/>
          <p:nvPr/>
        </p:nvSpPr>
        <p:spPr bwMode="auto">
          <a:xfrm>
            <a:off x="3887755" y="2488899"/>
            <a:ext cx="1405760" cy="940101"/>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5" name="Freeform 21"/>
          <p:cNvSpPr/>
          <p:nvPr/>
        </p:nvSpPr>
        <p:spPr bwMode="auto">
          <a:xfrm>
            <a:off x="6898485" y="2488899"/>
            <a:ext cx="1405760" cy="940101"/>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6" name="Freeform 22"/>
          <p:cNvSpPr/>
          <p:nvPr/>
        </p:nvSpPr>
        <p:spPr bwMode="auto">
          <a:xfrm>
            <a:off x="3887755" y="3969008"/>
            <a:ext cx="1405760" cy="940101"/>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17" name="Freeform 23"/>
          <p:cNvSpPr/>
          <p:nvPr/>
        </p:nvSpPr>
        <p:spPr bwMode="auto">
          <a:xfrm>
            <a:off x="6898485" y="3969008"/>
            <a:ext cx="1405760" cy="940101"/>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nvGrpSpPr>
          <p:cNvPr id="28" name="组合 27"/>
          <p:cNvGrpSpPr/>
          <p:nvPr/>
        </p:nvGrpSpPr>
        <p:grpSpPr>
          <a:xfrm>
            <a:off x="4927759" y="2285533"/>
            <a:ext cx="2334736" cy="3899376"/>
            <a:chOff x="3695819" y="1490836"/>
            <a:chExt cx="1751052" cy="2924532"/>
          </a:xfrm>
          <a:solidFill>
            <a:srgbClr val="1D93DD"/>
          </a:solidFill>
          <a:effectLst/>
        </p:grpSpPr>
        <p:sp>
          <p:nvSpPr>
            <p:cNvPr id="18"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solidFill>
              <a:schemeClr val="bg1"/>
            </a:solidFill>
            <a:ln>
              <a:noFill/>
            </a:ln>
            <a:effectLst/>
          </p:spPr>
          <p:txBody>
            <a:bodyPr vert="horz" wrap="square" lIns="121920" tIns="60960" rIns="121920" bIns="60960" numCol="1" anchor="t" anchorCtr="0" compatLnSpc="1"/>
            <a:lstStyle/>
            <a:p>
              <a:endParaRPr lang="zh-CN" altLang="en-US" sz="2400"/>
            </a:p>
          </p:txBody>
        </p:sp>
        <p:grpSp>
          <p:nvGrpSpPr>
            <p:cNvPr id="25" name="组合 24"/>
            <p:cNvGrpSpPr/>
            <p:nvPr/>
          </p:nvGrpSpPr>
          <p:grpSpPr>
            <a:xfrm>
              <a:off x="3695819" y="1490836"/>
              <a:ext cx="1751052" cy="2924532"/>
              <a:chOff x="3695819" y="1490836"/>
              <a:chExt cx="1751052" cy="2924532"/>
            </a:xfrm>
            <a:grpFill/>
          </p:grpSpPr>
          <p:sp>
            <p:nvSpPr>
              <p:cNvPr id="19"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20"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21"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22"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grpSp>
      </p:grpSp>
      <p:sp>
        <p:nvSpPr>
          <p:cNvPr id="23" name="Freeform 29"/>
          <p:cNvSpPr>
            <a:spLocks noEditPoints="1"/>
          </p:cNvSpPr>
          <p:nvPr/>
        </p:nvSpPr>
        <p:spPr bwMode="auto">
          <a:xfrm>
            <a:off x="5878448" y="3764516"/>
            <a:ext cx="431613" cy="447912"/>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246F9E"/>
          </a:solidFill>
          <a:ln>
            <a:noFill/>
          </a:ln>
        </p:spPr>
        <p:txBody>
          <a:bodyPr vert="horz" wrap="square" lIns="121920" tIns="60960" rIns="121920" bIns="60960" numCol="1" anchor="t" anchorCtr="0" compatLnSpc="1"/>
          <a:lstStyle/>
          <a:p>
            <a:endParaRPr lang="zh-CN" altLang="en-US" sz="2400"/>
          </a:p>
        </p:txBody>
      </p:sp>
      <p:sp>
        <p:nvSpPr>
          <p:cNvPr id="33" name="Text Box 38"/>
          <p:cNvSpPr txBox="1">
            <a:spLocks noChangeArrowheads="1"/>
          </p:cNvSpPr>
          <p:nvPr/>
        </p:nvSpPr>
        <p:spPr bwMode="auto">
          <a:xfrm>
            <a:off x="7373619" y="2573244"/>
            <a:ext cx="76815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03</a:t>
            </a:r>
            <a:endPar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34" name="Rectangle 34"/>
          <p:cNvSpPr>
            <a:spLocks noChangeArrowheads="1"/>
          </p:cNvSpPr>
          <p:nvPr/>
        </p:nvSpPr>
        <p:spPr bwMode="auto">
          <a:xfrm>
            <a:off x="8496267" y="2552725"/>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5" name="Text Box 38"/>
          <p:cNvSpPr txBox="1">
            <a:spLocks noChangeArrowheads="1"/>
          </p:cNvSpPr>
          <p:nvPr/>
        </p:nvSpPr>
        <p:spPr bwMode="auto">
          <a:xfrm>
            <a:off x="7373619" y="4057488"/>
            <a:ext cx="75212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04</a:t>
            </a:r>
            <a:endPar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36" name="Rectangle 34"/>
          <p:cNvSpPr>
            <a:spLocks noChangeArrowheads="1"/>
          </p:cNvSpPr>
          <p:nvPr/>
        </p:nvSpPr>
        <p:spPr bwMode="auto">
          <a:xfrm>
            <a:off x="8496267" y="4036969"/>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7" name="Text Box 38"/>
          <p:cNvSpPr txBox="1">
            <a:spLocks noChangeArrowheads="1"/>
          </p:cNvSpPr>
          <p:nvPr/>
        </p:nvSpPr>
        <p:spPr bwMode="auto">
          <a:xfrm>
            <a:off x="4104749" y="2573244"/>
            <a:ext cx="686406"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01</a:t>
            </a:r>
          </a:p>
        </p:txBody>
      </p:sp>
      <p:sp>
        <p:nvSpPr>
          <p:cNvPr id="38" name="Text Box 38"/>
          <p:cNvSpPr txBox="1">
            <a:spLocks noChangeArrowheads="1"/>
          </p:cNvSpPr>
          <p:nvPr/>
        </p:nvSpPr>
        <p:spPr bwMode="auto">
          <a:xfrm>
            <a:off x="4104750" y="4057488"/>
            <a:ext cx="752129" cy="7489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en-US"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zh-CN" sz="4265"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39" name="Rectangle 34"/>
          <p:cNvSpPr>
            <a:spLocks noChangeArrowheads="1"/>
          </p:cNvSpPr>
          <p:nvPr/>
        </p:nvSpPr>
        <p:spPr bwMode="auto">
          <a:xfrm>
            <a:off x="942528" y="2552725"/>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40" name="Rectangle 34"/>
          <p:cNvSpPr>
            <a:spLocks noChangeArrowheads="1"/>
          </p:cNvSpPr>
          <p:nvPr/>
        </p:nvSpPr>
        <p:spPr bwMode="auto">
          <a:xfrm>
            <a:off x="942528" y="4036969"/>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7" name="矩形 26"/>
          <p:cNvSpPr/>
          <p:nvPr/>
        </p:nvSpPr>
        <p:spPr>
          <a:xfrm>
            <a:off x="5455440" y="3053619"/>
            <a:ext cx="1281120" cy="525144"/>
          </a:xfrm>
          <a:prstGeom prst="rect">
            <a:avLst/>
          </a:prstGeom>
        </p:spPr>
        <p:txBody>
          <a:bodyPr wrap="none">
            <a:spAutoFit/>
          </a:bodyPr>
          <a:lstStyle/>
          <a:p>
            <a:pPr algn="ctr">
              <a:lnSpc>
                <a:spcPct val="150000"/>
              </a:lnSpc>
            </a:pPr>
            <a:r>
              <a:rPr lang="zh-CN" altLang="en-US" sz="2135" b="1" dirty="0">
                <a:ln w="6350">
                  <a:noFill/>
                </a:ln>
                <a:solidFill>
                  <a:srgbClr val="246F9E"/>
                </a:solidFill>
                <a:latin typeface="Impact" panose="020B0806030902050204" pitchFamily="34" charset="0"/>
                <a:ea typeface="微软雅黑" panose="020B0503020204020204" pitchFamily="34" charset="-122"/>
              </a:rPr>
              <a:t>主要创新</a:t>
            </a:r>
          </a:p>
        </p:txBody>
      </p:sp>
      <p:sp>
        <p:nvSpPr>
          <p:cNvPr id="31"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6" presetClass="emph" presetSubtype="0" autoRev="1" fill="hold" grpId="1" nodeType="withEffect">
                                  <p:stCondLst>
                                    <p:cond delay="800"/>
                                  </p:stCondLst>
                                  <p:childTnLst>
                                    <p:animScale>
                                      <p:cBhvr>
                                        <p:cTn id="16" dur="150" fill="hold"/>
                                        <p:tgtEl>
                                          <p:spTgt spid="27"/>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300" fill="hold"/>
                                        <p:tgtEl>
                                          <p:spTgt spid="23"/>
                                        </p:tgtEl>
                                        <p:attrNameLst>
                                          <p:attrName>ppt_w</p:attrName>
                                        </p:attrNameLst>
                                      </p:cBhvr>
                                      <p:tavLst>
                                        <p:tav tm="0">
                                          <p:val>
                                            <p:fltVal val="0"/>
                                          </p:val>
                                        </p:tav>
                                        <p:tav tm="100000">
                                          <p:val>
                                            <p:strVal val="#ppt_w"/>
                                          </p:val>
                                        </p:tav>
                                      </p:tavLst>
                                    </p:anim>
                                    <p:anim calcmode="lin" valueType="num">
                                      <p:cBhvr>
                                        <p:cTn id="20" dur="300" fill="hold"/>
                                        <p:tgtEl>
                                          <p:spTgt spid="23"/>
                                        </p:tgtEl>
                                        <p:attrNameLst>
                                          <p:attrName>ppt_h</p:attrName>
                                        </p:attrNameLst>
                                      </p:cBhvr>
                                      <p:tavLst>
                                        <p:tav tm="0">
                                          <p:val>
                                            <p:fltVal val="0"/>
                                          </p:val>
                                        </p:tav>
                                        <p:tav tm="100000">
                                          <p:val>
                                            <p:strVal val="#ppt_h"/>
                                          </p:val>
                                        </p:tav>
                                      </p:tavLst>
                                    </p:anim>
                                    <p:animEffect transition="in" filter="fade">
                                      <p:cBhvr>
                                        <p:cTn id="21" dur="300"/>
                                        <p:tgtEl>
                                          <p:spTgt spid="23"/>
                                        </p:tgtEl>
                                      </p:cBhvr>
                                    </p:animEffect>
                                  </p:childTnLst>
                                </p:cTn>
                              </p:par>
                              <p:par>
                                <p:cTn id="22" presetID="6" presetClass="emph" presetSubtype="0" autoRev="1" fill="hold" grpId="1" nodeType="withEffect">
                                  <p:stCondLst>
                                    <p:cond delay="1100"/>
                                  </p:stCondLst>
                                  <p:childTnLst>
                                    <p:animScale>
                                      <p:cBhvr>
                                        <p:cTn id="23" dur="150" fill="hold"/>
                                        <p:tgtEl>
                                          <p:spTgt spid="23"/>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ppt_x</p:attrName>
                                        </p:attrNameLst>
                                      </p:cBhvr>
                                      <p:tavLst>
                                        <p:tav tm="0">
                                          <p:val>
                                            <p:strVal val="#ppt_x-#ppt_w*1.125000"/>
                                          </p:val>
                                        </p:tav>
                                        <p:tav tm="100000">
                                          <p:val>
                                            <p:strVal val="#ppt_x"/>
                                          </p:val>
                                        </p:tav>
                                      </p:tavLst>
                                    </p:anim>
                                    <p:animEffect transition="in" filter="wipe(right)">
                                      <p:cBhvr>
                                        <p:cTn id="31" dur="500"/>
                                        <p:tgtEl>
                                          <p:spTgt spid="1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right)">
                                      <p:cBhvr>
                                        <p:cTn id="35" dur="500"/>
                                        <p:tgtEl>
                                          <p:spTgt spid="1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left)">
                                      <p:cBhvr>
                                        <p:cTn id="39" dur="500"/>
                                        <p:tgtEl>
                                          <p:spTgt spid="1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6" presetClass="emph" presetSubtype="0" autoRev="1" fill="hold" grpId="1" nodeType="withEffect">
                                  <p:stCondLst>
                                    <p:cond delay="1400"/>
                                  </p:stCondLst>
                                  <p:childTnLst>
                                    <p:animScale>
                                      <p:cBhvr>
                                        <p:cTn id="46" dur="150" fill="hold"/>
                                        <p:tgtEl>
                                          <p:spTgt spid="37"/>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grpId="1" nodeType="withEffect">
                                  <p:stCondLst>
                                    <p:cond delay="1400"/>
                                  </p:stCondLst>
                                  <p:childTnLst>
                                    <p:animScale>
                                      <p:cBhvr>
                                        <p:cTn id="53" dur="150" fill="hold"/>
                                        <p:tgtEl>
                                          <p:spTgt spid="38"/>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300" fill="hold"/>
                                        <p:tgtEl>
                                          <p:spTgt spid="35"/>
                                        </p:tgtEl>
                                        <p:attrNameLst>
                                          <p:attrName>ppt_w</p:attrName>
                                        </p:attrNameLst>
                                      </p:cBhvr>
                                      <p:tavLst>
                                        <p:tav tm="0">
                                          <p:val>
                                            <p:fltVal val="0"/>
                                          </p:val>
                                        </p:tav>
                                        <p:tav tm="100000">
                                          <p:val>
                                            <p:strVal val="#ppt_w"/>
                                          </p:val>
                                        </p:tav>
                                      </p:tavLst>
                                    </p:anim>
                                    <p:anim calcmode="lin" valueType="num">
                                      <p:cBhvr>
                                        <p:cTn id="57" dur="300" fill="hold"/>
                                        <p:tgtEl>
                                          <p:spTgt spid="35"/>
                                        </p:tgtEl>
                                        <p:attrNameLst>
                                          <p:attrName>ppt_h</p:attrName>
                                        </p:attrNameLst>
                                      </p:cBhvr>
                                      <p:tavLst>
                                        <p:tav tm="0">
                                          <p:val>
                                            <p:fltVal val="0"/>
                                          </p:val>
                                        </p:tav>
                                        <p:tav tm="100000">
                                          <p:val>
                                            <p:strVal val="#ppt_h"/>
                                          </p:val>
                                        </p:tav>
                                      </p:tavLst>
                                    </p:anim>
                                    <p:animEffect transition="in" filter="fade">
                                      <p:cBhvr>
                                        <p:cTn id="58" dur="300"/>
                                        <p:tgtEl>
                                          <p:spTgt spid="35"/>
                                        </p:tgtEl>
                                      </p:cBhvr>
                                    </p:animEffect>
                                  </p:childTnLst>
                                </p:cTn>
                              </p:par>
                              <p:par>
                                <p:cTn id="59" presetID="6" presetClass="emph" presetSubtype="0" autoRev="1" fill="hold" grpId="1" nodeType="withEffect">
                                  <p:stCondLst>
                                    <p:cond delay="1400"/>
                                  </p:stCondLst>
                                  <p:childTnLst>
                                    <p:animScale>
                                      <p:cBhvr>
                                        <p:cTn id="60" dur="150" fill="hold"/>
                                        <p:tgtEl>
                                          <p:spTgt spid="35"/>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 fill="hold"/>
                                        <p:tgtEl>
                                          <p:spTgt spid="33"/>
                                        </p:tgtEl>
                                        <p:attrNameLst>
                                          <p:attrName>ppt_w</p:attrName>
                                        </p:attrNameLst>
                                      </p:cBhvr>
                                      <p:tavLst>
                                        <p:tav tm="0">
                                          <p:val>
                                            <p:fltVal val="0"/>
                                          </p:val>
                                        </p:tav>
                                        <p:tav tm="100000">
                                          <p:val>
                                            <p:strVal val="#ppt_w"/>
                                          </p:val>
                                        </p:tav>
                                      </p:tavLst>
                                    </p:anim>
                                    <p:anim calcmode="lin" valueType="num">
                                      <p:cBhvr>
                                        <p:cTn id="64" dur="300" fill="hold"/>
                                        <p:tgtEl>
                                          <p:spTgt spid="33"/>
                                        </p:tgtEl>
                                        <p:attrNameLst>
                                          <p:attrName>ppt_h</p:attrName>
                                        </p:attrNameLst>
                                      </p:cBhvr>
                                      <p:tavLst>
                                        <p:tav tm="0">
                                          <p:val>
                                            <p:fltVal val="0"/>
                                          </p:val>
                                        </p:tav>
                                        <p:tav tm="100000">
                                          <p:val>
                                            <p:strVal val="#ppt_h"/>
                                          </p:val>
                                        </p:tav>
                                      </p:tavLst>
                                    </p:anim>
                                    <p:animEffect transition="in" filter="fade">
                                      <p:cBhvr>
                                        <p:cTn id="65" dur="300"/>
                                        <p:tgtEl>
                                          <p:spTgt spid="33"/>
                                        </p:tgtEl>
                                      </p:cBhvr>
                                    </p:animEffect>
                                  </p:childTnLst>
                                </p:cTn>
                              </p:par>
                              <p:par>
                                <p:cTn id="66" presetID="6" presetClass="emph" presetSubtype="0" autoRev="1" fill="hold" grpId="1" nodeType="withEffect">
                                  <p:stCondLst>
                                    <p:cond delay="1400"/>
                                  </p:stCondLst>
                                  <p:childTnLst>
                                    <p:animScale>
                                      <p:cBhvr>
                                        <p:cTn id="67" dur="150" fill="hold"/>
                                        <p:tgtEl>
                                          <p:spTgt spid="33"/>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strVal val="#ppt_w*0.70"/>
                                          </p:val>
                                        </p:tav>
                                        <p:tav tm="100000">
                                          <p:val>
                                            <p:strVal val="#ppt_w"/>
                                          </p:val>
                                        </p:tav>
                                      </p:tavLst>
                                    </p:anim>
                                    <p:anim calcmode="lin" valueType="num">
                                      <p:cBhvr>
                                        <p:cTn id="71" dur="500" fill="hold"/>
                                        <p:tgtEl>
                                          <p:spTgt spid="34"/>
                                        </p:tgtEl>
                                        <p:attrNameLst>
                                          <p:attrName>ppt_h</p:attrName>
                                        </p:attrNameLst>
                                      </p:cBhvr>
                                      <p:tavLst>
                                        <p:tav tm="0">
                                          <p:val>
                                            <p:strVal val="#ppt_h"/>
                                          </p:val>
                                        </p:tav>
                                        <p:tav tm="100000">
                                          <p:val>
                                            <p:strVal val="#ppt_h"/>
                                          </p:val>
                                        </p:tav>
                                      </p:tavLst>
                                    </p:anim>
                                    <p:animEffect transition="in" filter="fade">
                                      <p:cBhvr>
                                        <p:cTn id="72" dur="500"/>
                                        <p:tgtEl>
                                          <p:spTgt spid="34"/>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strVal val="#ppt_w*0.70"/>
                                          </p:val>
                                        </p:tav>
                                        <p:tav tm="100000">
                                          <p:val>
                                            <p:strVal val="#ppt_w"/>
                                          </p:val>
                                        </p:tav>
                                      </p:tavLst>
                                    </p:anim>
                                    <p:anim calcmode="lin" valueType="num">
                                      <p:cBhvr>
                                        <p:cTn id="76" dur="500" fill="hold"/>
                                        <p:tgtEl>
                                          <p:spTgt spid="36"/>
                                        </p:tgtEl>
                                        <p:attrNameLst>
                                          <p:attrName>ppt_h</p:attrName>
                                        </p:attrNameLst>
                                      </p:cBhvr>
                                      <p:tavLst>
                                        <p:tav tm="0">
                                          <p:val>
                                            <p:strVal val="#ppt_h"/>
                                          </p:val>
                                        </p:tav>
                                        <p:tav tm="100000">
                                          <p:val>
                                            <p:strVal val="#ppt_h"/>
                                          </p:val>
                                        </p:tav>
                                      </p:tavLst>
                                    </p:anim>
                                    <p:animEffect transition="in" filter="fade">
                                      <p:cBhvr>
                                        <p:cTn id="77" dur="500"/>
                                        <p:tgtEl>
                                          <p:spTgt spid="36"/>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strVal val="#ppt_w*0.70"/>
                                          </p:val>
                                        </p:tav>
                                        <p:tav tm="100000">
                                          <p:val>
                                            <p:strVal val="#ppt_w"/>
                                          </p:val>
                                        </p:tav>
                                      </p:tavLst>
                                    </p:anim>
                                    <p:anim calcmode="lin" valueType="num">
                                      <p:cBhvr>
                                        <p:cTn id="81" dur="500" fill="hold"/>
                                        <p:tgtEl>
                                          <p:spTgt spid="39"/>
                                        </p:tgtEl>
                                        <p:attrNameLst>
                                          <p:attrName>ppt_h</p:attrName>
                                        </p:attrNameLst>
                                      </p:cBhvr>
                                      <p:tavLst>
                                        <p:tav tm="0">
                                          <p:val>
                                            <p:strVal val="#ppt_h"/>
                                          </p:val>
                                        </p:tav>
                                        <p:tav tm="100000">
                                          <p:val>
                                            <p:strVal val="#ppt_h"/>
                                          </p:val>
                                        </p:tav>
                                      </p:tavLst>
                                    </p:anim>
                                    <p:animEffect transition="in" filter="fade">
                                      <p:cBhvr>
                                        <p:cTn id="82" dur="500"/>
                                        <p:tgtEl>
                                          <p:spTgt spid="39"/>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40"/>
                                        </p:tgtEl>
                                        <p:attrNameLst>
                                          <p:attrName>style.visibility</p:attrName>
                                        </p:attrNameLst>
                                      </p:cBhvr>
                                      <p:to>
                                        <p:strVal val="visible"/>
                                      </p:to>
                                    </p:set>
                                    <p:anim calcmode="lin" valueType="num">
                                      <p:cBhvr>
                                        <p:cTn id="85" dur="500" fill="hold"/>
                                        <p:tgtEl>
                                          <p:spTgt spid="40"/>
                                        </p:tgtEl>
                                        <p:attrNameLst>
                                          <p:attrName>ppt_w</p:attrName>
                                        </p:attrNameLst>
                                      </p:cBhvr>
                                      <p:tavLst>
                                        <p:tav tm="0">
                                          <p:val>
                                            <p:strVal val="#ppt_w*0.70"/>
                                          </p:val>
                                        </p:tav>
                                        <p:tav tm="100000">
                                          <p:val>
                                            <p:strVal val="#ppt_w"/>
                                          </p:val>
                                        </p:tav>
                                      </p:tavLst>
                                    </p:anim>
                                    <p:anim calcmode="lin" valueType="num">
                                      <p:cBhvr>
                                        <p:cTn id="86" dur="500" fill="hold"/>
                                        <p:tgtEl>
                                          <p:spTgt spid="40"/>
                                        </p:tgtEl>
                                        <p:attrNameLst>
                                          <p:attrName>ppt_h</p:attrName>
                                        </p:attrNameLst>
                                      </p:cBhvr>
                                      <p:tavLst>
                                        <p:tav tm="0">
                                          <p:val>
                                            <p:strVal val="#ppt_h"/>
                                          </p:val>
                                        </p:tav>
                                        <p:tav tm="100000">
                                          <p:val>
                                            <p:strVal val="#ppt_h"/>
                                          </p:val>
                                        </p:tav>
                                      </p:tavLst>
                                    </p:anim>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3" grpId="0" animBg="1"/>
      <p:bldP spid="23" grpId="1" animBg="1"/>
      <p:bldP spid="33" grpId="0"/>
      <p:bldP spid="33" grpId="1"/>
      <p:bldP spid="34" grpId="0"/>
      <p:bldP spid="35" grpId="0"/>
      <p:bldP spid="35" grpId="1"/>
      <p:bldP spid="36" grpId="0"/>
      <p:bldP spid="37" grpId="0"/>
      <p:bldP spid="37" grpId="1"/>
      <p:bldP spid="38" grpId="0"/>
      <p:bldP spid="38" grpId="1"/>
      <p:bldP spid="39" grpId="0"/>
      <p:bldP spid="40" grpId="0"/>
      <p:bldP spid="27" grpId="0"/>
      <p:bldP spid="27"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2" name="组合 2111"/>
          <p:cNvGrpSpPr/>
          <p:nvPr/>
        </p:nvGrpSpPr>
        <p:grpSpPr>
          <a:xfrm>
            <a:off x="696813" y="2092750"/>
            <a:ext cx="5128179" cy="4773084"/>
            <a:chOff x="974092" y="1272064"/>
            <a:chExt cx="3736975" cy="3478213"/>
          </a:xfrm>
          <a:solidFill>
            <a:srgbClr val="EAEAEA"/>
          </a:solidFill>
        </p:grpSpPr>
        <p:sp>
          <p:nvSpPr>
            <p:cNvPr id="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15"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8"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9"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3"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4"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4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4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1"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2"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3"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4"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5"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6"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7"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8"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59"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0"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1"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2"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3"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4"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5"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6"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7"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8"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69"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0"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1"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2"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3"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4"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5"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6"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7"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8"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79"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0"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1"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2"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3"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4"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5"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086"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7"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8"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89"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0"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1"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2"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3"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4"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5"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6"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7"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8"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99"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0"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1"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2"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3"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4"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5"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4" name="组合 3"/>
          <p:cNvGrpSpPr/>
          <p:nvPr/>
        </p:nvGrpSpPr>
        <p:grpSpPr>
          <a:xfrm>
            <a:off x="1518081" y="3002916"/>
            <a:ext cx="3443817" cy="3862917"/>
            <a:chOff x="1138560" y="2251393"/>
            <a:chExt cx="2582863" cy="2897188"/>
          </a:xfrm>
        </p:grpSpPr>
        <p:sp>
          <p:nvSpPr>
            <p:cNvPr id="210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246F9E"/>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nvGrpSpPr>
            <p:cNvPr id="2110" name="组合 2109"/>
            <p:cNvGrpSpPr/>
            <p:nvPr/>
          </p:nvGrpSpPr>
          <p:grpSpPr>
            <a:xfrm>
              <a:off x="1399390" y="2514790"/>
              <a:ext cx="1856778" cy="1626658"/>
              <a:chOff x="1879447" y="2218086"/>
              <a:chExt cx="1856778" cy="1626658"/>
            </a:xfrm>
          </p:grpSpPr>
          <p:sp>
            <p:nvSpPr>
              <p:cNvPr id="2107"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08"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05" name="Rectangle 66"/>
          <p:cNvSpPr>
            <a:spLocks noChangeArrowheads="1"/>
          </p:cNvSpPr>
          <p:nvPr/>
        </p:nvSpPr>
        <p:spPr bwMode="auto">
          <a:xfrm>
            <a:off x="6578930" y="2126414"/>
            <a:ext cx="3936437" cy="410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6" name="圆角矩形 105"/>
          <p:cNvSpPr/>
          <p:nvPr/>
        </p:nvSpPr>
        <p:spPr>
          <a:xfrm>
            <a:off x="6578931" y="168585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107" name="Rectangle 66"/>
          <p:cNvSpPr>
            <a:spLocks noChangeArrowheads="1"/>
          </p:cNvSpPr>
          <p:nvPr/>
        </p:nvSpPr>
        <p:spPr bwMode="auto">
          <a:xfrm>
            <a:off x="6578930" y="3254207"/>
            <a:ext cx="3936437" cy="410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08" name="圆角矩形 107"/>
          <p:cNvSpPr/>
          <p:nvPr/>
        </p:nvSpPr>
        <p:spPr>
          <a:xfrm>
            <a:off x="6578931" y="2813643"/>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2114" name="任意多边形 2113"/>
          <p:cNvSpPr/>
          <p:nvPr/>
        </p:nvSpPr>
        <p:spPr>
          <a:xfrm>
            <a:off x="2525615" y="1850000"/>
            <a:ext cx="3765285" cy="1846085"/>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2116" name="任意多边形 2115"/>
          <p:cNvSpPr/>
          <p:nvPr/>
        </p:nvSpPr>
        <p:spPr>
          <a:xfrm>
            <a:off x="3270680" y="2977791"/>
            <a:ext cx="3006491" cy="1004340"/>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2119" name="任意多边形 2118"/>
          <p:cNvSpPr/>
          <p:nvPr/>
        </p:nvSpPr>
        <p:spPr>
          <a:xfrm>
            <a:off x="3829482" y="4137874"/>
            <a:ext cx="2447689" cy="6095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2120" name="任意多边形 2119"/>
          <p:cNvSpPr/>
          <p:nvPr/>
        </p:nvSpPr>
        <p:spPr>
          <a:xfrm>
            <a:off x="3270681" y="4435900"/>
            <a:ext cx="3006491" cy="878693"/>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13" name="Rectangle 66"/>
          <p:cNvSpPr>
            <a:spLocks noChangeArrowheads="1"/>
          </p:cNvSpPr>
          <p:nvPr/>
        </p:nvSpPr>
        <p:spPr bwMode="auto">
          <a:xfrm>
            <a:off x="6578930" y="4430227"/>
            <a:ext cx="3936437" cy="410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14" name="圆角矩形 113"/>
          <p:cNvSpPr/>
          <p:nvPr/>
        </p:nvSpPr>
        <p:spPr>
          <a:xfrm>
            <a:off x="6578931" y="3989663"/>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115" name="Rectangle 66"/>
          <p:cNvSpPr>
            <a:spLocks noChangeArrowheads="1"/>
          </p:cNvSpPr>
          <p:nvPr/>
        </p:nvSpPr>
        <p:spPr bwMode="auto">
          <a:xfrm>
            <a:off x="6578930" y="5591007"/>
            <a:ext cx="3936437" cy="4102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16" name="圆角矩形 115"/>
          <p:cNvSpPr/>
          <p:nvPr/>
        </p:nvSpPr>
        <p:spPr>
          <a:xfrm>
            <a:off x="6578931" y="5150443"/>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112"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14:bounceEnd="60000">
                                          <p:cBhvr additive="base">
                                            <p:cTn id="27" dur="500" fill="hold"/>
                                            <p:tgtEl>
                                              <p:spTgt spid="106"/>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14:bounceEnd="60000">
                                          <p:cBhvr additive="base">
                                            <p:cTn id="36" dur="500" fill="hold"/>
                                            <p:tgtEl>
                                              <p:spTgt spid="108"/>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14:bounceEnd="60000">
                                          <p:cBhvr additive="base">
                                            <p:cTn id="45" dur="500" fill="hold"/>
                                            <p:tgtEl>
                                              <p:spTgt spid="114"/>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14:bounceEnd="60000">
                                          <p:cBhvr additive="base">
                                            <p:cTn id="54" dur="500" fill="hold"/>
                                            <p:tgtEl>
                                              <p:spTgt spid="116"/>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cBhvr additive="base">
                                            <p:cTn id="27" dur="500" fill="hold"/>
                                            <p:tgtEl>
                                              <p:spTgt spid="106"/>
                                            </p:tgtEl>
                                            <p:attrNameLst>
                                              <p:attrName>ppt_x</p:attrName>
                                            </p:attrNameLst>
                                          </p:cBhvr>
                                          <p:tavLst>
                                            <p:tav tm="0">
                                              <p:val>
                                                <p:strVal val="1+#ppt_w/2"/>
                                              </p:val>
                                            </p:tav>
                                            <p:tav tm="100000">
                                              <p:val>
                                                <p:strVal val="#ppt_x"/>
                                              </p:val>
                                            </p:tav>
                                          </p:tavLst>
                                        </p:anim>
                                        <p:anim calcmode="lin" valueType="num">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cBhvr additive="base">
                                            <p:cTn id="36" dur="500" fill="hold"/>
                                            <p:tgtEl>
                                              <p:spTgt spid="108"/>
                                            </p:tgtEl>
                                            <p:attrNameLst>
                                              <p:attrName>ppt_x</p:attrName>
                                            </p:attrNameLst>
                                          </p:cBhvr>
                                          <p:tavLst>
                                            <p:tav tm="0">
                                              <p:val>
                                                <p:strVal val="1+#ppt_w/2"/>
                                              </p:val>
                                            </p:tav>
                                            <p:tav tm="100000">
                                              <p:val>
                                                <p:strVal val="#ppt_x"/>
                                              </p:val>
                                            </p:tav>
                                          </p:tavLst>
                                        </p:anim>
                                        <p:anim calcmode="lin" valueType="num">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cBhvr additive="base">
                                            <p:cTn id="45" dur="500" fill="hold"/>
                                            <p:tgtEl>
                                              <p:spTgt spid="114"/>
                                            </p:tgtEl>
                                            <p:attrNameLst>
                                              <p:attrName>ppt_x</p:attrName>
                                            </p:attrNameLst>
                                          </p:cBhvr>
                                          <p:tavLst>
                                            <p:tav tm="0">
                                              <p:val>
                                                <p:strVal val="1+#ppt_w/2"/>
                                              </p:val>
                                            </p:tav>
                                            <p:tav tm="100000">
                                              <p:val>
                                                <p:strVal val="#ppt_x"/>
                                              </p:val>
                                            </p:tav>
                                          </p:tavLst>
                                        </p:anim>
                                        <p:anim calcmode="lin" valueType="num">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cBhvr additive="base">
                                            <p:cTn id="54" dur="500" fill="hold"/>
                                            <p:tgtEl>
                                              <p:spTgt spid="116"/>
                                            </p:tgtEl>
                                            <p:attrNameLst>
                                              <p:attrName>ppt_x</p:attrName>
                                            </p:attrNameLst>
                                          </p:cBhvr>
                                          <p:tavLst>
                                            <p:tav tm="0">
                                              <p:val>
                                                <p:strVal val="1+#ppt_w/2"/>
                                              </p:val>
                                            </p:tav>
                                            <p:tav tm="100000">
                                              <p:val>
                                                <p:strVal val="#ppt_x"/>
                                              </p:val>
                                            </p:tav>
                                          </p:tavLst>
                                        </p:anim>
                                        <p:anim calcmode="lin" valueType="num">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 name="Freeform 103"/>
          <p:cNvSpPr>
            <a:spLocks noEditPoints="1"/>
          </p:cNvSpPr>
          <p:nvPr/>
        </p:nvSpPr>
        <p:spPr bwMode="auto">
          <a:xfrm>
            <a:off x="7122600" y="1993124"/>
            <a:ext cx="587560" cy="481493"/>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246F9E"/>
          </a:solidFill>
          <a:ln>
            <a:noFill/>
          </a:ln>
        </p:spPr>
        <p:txBody>
          <a:bodyPr vert="horz" wrap="square" lIns="121920" tIns="60960" rIns="121920" bIns="60960" numCol="1" anchor="t" anchorCtr="0" compatLnSpc="1"/>
          <a:lstStyle/>
          <a:p>
            <a:endParaRPr lang="zh-CN" altLang="en-US" sz="2400"/>
          </a:p>
        </p:txBody>
      </p:sp>
      <p:sp>
        <p:nvSpPr>
          <p:cNvPr id="2133" name="Freeform 104"/>
          <p:cNvSpPr/>
          <p:nvPr/>
        </p:nvSpPr>
        <p:spPr bwMode="auto">
          <a:xfrm>
            <a:off x="4766314" y="2679635"/>
            <a:ext cx="1214967" cy="373915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134" name="Freeform 105"/>
          <p:cNvSpPr/>
          <p:nvPr/>
        </p:nvSpPr>
        <p:spPr bwMode="auto">
          <a:xfrm>
            <a:off x="4120730" y="5081060"/>
            <a:ext cx="1792817" cy="1208619"/>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135" name="Freeform 106"/>
          <p:cNvSpPr/>
          <p:nvPr/>
        </p:nvSpPr>
        <p:spPr bwMode="auto">
          <a:xfrm>
            <a:off x="6199297" y="2683867"/>
            <a:ext cx="1217084" cy="373915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136" name="Freeform 107"/>
          <p:cNvSpPr/>
          <p:nvPr/>
        </p:nvSpPr>
        <p:spPr bwMode="auto">
          <a:xfrm>
            <a:off x="6267030" y="5078941"/>
            <a:ext cx="1811655" cy="1208619"/>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137" name="Freeform 108"/>
          <p:cNvSpPr>
            <a:spLocks noEditPoints="1"/>
          </p:cNvSpPr>
          <p:nvPr/>
        </p:nvSpPr>
        <p:spPr bwMode="auto">
          <a:xfrm rot="20105526">
            <a:off x="7866144" y="4403717"/>
            <a:ext cx="355232" cy="53032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246F9E"/>
          </a:solidFill>
          <a:ln>
            <a:noFill/>
          </a:ln>
        </p:spPr>
        <p:txBody>
          <a:bodyPr vert="horz" wrap="square" lIns="121920" tIns="60960" rIns="121920" bIns="60960" numCol="1" anchor="t" anchorCtr="0" compatLnSpc="1"/>
          <a:lstStyle/>
          <a:p>
            <a:endParaRPr lang="zh-CN" altLang="en-US" sz="2400"/>
          </a:p>
        </p:txBody>
      </p:sp>
      <p:grpSp>
        <p:nvGrpSpPr>
          <p:cNvPr id="101" name="组合 100"/>
          <p:cNvGrpSpPr/>
          <p:nvPr/>
        </p:nvGrpSpPr>
        <p:grpSpPr>
          <a:xfrm>
            <a:off x="4495260" y="1983332"/>
            <a:ext cx="542107" cy="543789"/>
            <a:chOff x="3020219" y="1344612"/>
            <a:chExt cx="511175" cy="512763"/>
          </a:xfrm>
          <a:solidFill>
            <a:srgbClr val="246F9E"/>
          </a:solidFill>
        </p:grpSpPr>
        <p:sp>
          <p:nvSpPr>
            <p:cNvPr id="2138"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121920" tIns="60960" rIns="121920" bIns="60960" numCol="1" anchor="t" anchorCtr="0" compatLnSpc="1"/>
            <a:lstStyle/>
            <a:p>
              <a:endParaRPr lang="zh-CN" altLang="en-US" sz="2400"/>
            </a:p>
          </p:txBody>
        </p:sp>
        <p:sp>
          <p:nvSpPr>
            <p:cNvPr id="2139"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121920" tIns="60960" rIns="121920" bIns="60960" numCol="1" anchor="t" anchorCtr="0" compatLnSpc="1"/>
            <a:lstStyle/>
            <a:p>
              <a:endParaRPr lang="zh-CN" altLang="en-US" sz="2400"/>
            </a:p>
          </p:txBody>
        </p:sp>
        <p:sp>
          <p:nvSpPr>
            <p:cNvPr id="214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121920" tIns="60960" rIns="121920" bIns="60960" numCol="1" anchor="t" anchorCtr="0" compatLnSpc="1"/>
            <a:lstStyle/>
            <a:p>
              <a:endParaRPr lang="zh-CN" altLang="en-US" sz="2400"/>
            </a:p>
          </p:txBody>
        </p:sp>
        <p:sp>
          <p:nvSpPr>
            <p:cNvPr id="214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121920" tIns="60960" rIns="121920" bIns="60960" numCol="1" anchor="t" anchorCtr="0" compatLnSpc="1"/>
            <a:lstStyle/>
            <a:p>
              <a:endParaRPr lang="zh-CN" altLang="en-US" sz="2400"/>
            </a:p>
          </p:txBody>
        </p:sp>
        <p:sp>
          <p:nvSpPr>
            <p:cNvPr id="2143" name="Oval 113"/>
            <p:cNvSpPr>
              <a:spLocks noChangeArrowheads="1"/>
            </p:cNvSpPr>
            <p:nvPr/>
          </p:nvSpPr>
          <p:spPr bwMode="auto">
            <a:xfrm>
              <a:off x="3236119" y="1562100"/>
              <a:ext cx="79375" cy="77788"/>
            </a:xfrm>
            <a:prstGeom prst="ellipse">
              <a:avLst/>
            </a:prstGeom>
            <a:grpFill/>
            <a:ln>
              <a:noFill/>
            </a:ln>
          </p:spPr>
          <p:txBody>
            <a:bodyPr vert="horz" wrap="square" lIns="121920" tIns="60960" rIns="121920" bIns="60960" numCol="1" anchor="t" anchorCtr="0" compatLnSpc="1"/>
            <a:lstStyle/>
            <a:p>
              <a:endParaRPr lang="zh-CN" altLang="en-US" sz="2400"/>
            </a:p>
          </p:txBody>
        </p:sp>
      </p:grpSp>
      <p:sp>
        <p:nvSpPr>
          <p:cNvPr id="148" name="Freeform 80"/>
          <p:cNvSpPr>
            <a:spLocks noEditPoints="1"/>
          </p:cNvSpPr>
          <p:nvPr/>
        </p:nvSpPr>
        <p:spPr bwMode="auto">
          <a:xfrm flipH="1">
            <a:off x="3870539" y="4465255"/>
            <a:ext cx="520700" cy="427567"/>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246F9E"/>
          </a:solidFill>
          <a:ln>
            <a:noFill/>
          </a:ln>
        </p:spPr>
        <p:txBody>
          <a:bodyPr vert="horz" wrap="square" lIns="121920" tIns="60960" rIns="121920" bIns="60960" numCol="1" anchor="t" anchorCtr="0" compatLnSpc="1"/>
          <a:lstStyle/>
          <a:p>
            <a:endParaRPr lang="zh-CN" altLang="en-US" sz="2400"/>
          </a:p>
        </p:txBody>
      </p:sp>
      <p:sp>
        <p:nvSpPr>
          <p:cNvPr id="154" name="Rectangle 66"/>
          <p:cNvSpPr>
            <a:spLocks noChangeArrowheads="1"/>
          </p:cNvSpPr>
          <p:nvPr/>
        </p:nvSpPr>
        <p:spPr bwMode="auto">
          <a:xfrm>
            <a:off x="7920203" y="249039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55" name="圆角矩形 154"/>
          <p:cNvSpPr/>
          <p:nvPr/>
        </p:nvSpPr>
        <p:spPr>
          <a:xfrm>
            <a:off x="7920203" y="204983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方法二</a:t>
            </a:r>
          </a:p>
        </p:txBody>
      </p:sp>
      <p:sp>
        <p:nvSpPr>
          <p:cNvPr id="156" name="Rectangle 66"/>
          <p:cNvSpPr>
            <a:spLocks noChangeArrowheads="1"/>
          </p:cNvSpPr>
          <p:nvPr/>
        </p:nvSpPr>
        <p:spPr bwMode="auto">
          <a:xfrm>
            <a:off x="8519643" y="486783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57" name="圆角矩形 156"/>
          <p:cNvSpPr/>
          <p:nvPr/>
        </p:nvSpPr>
        <p:spPr>
          <a:xfrm>
            <a:off x="8519643" y="442727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方法四</a:t>
            </a:r>
          </a:p>
        </p:txBody>
      </p:sp>
      <p:sp>
        <p:nvSpPr>
          <p:cNvPr id="158" name="Rectangle 66"/>
          <p:cNvSpPr>
            <a:spLocks noChangeArrowheads="1"/>
          </p:cNvSpPr>
          <p:nvPr/>
        </p:nvSpPr>
        <p:spPr bwMode="auto">
          <a:xfrm>
            <a:off x="1557583" y="249039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59" name="圆角矩形 158"/>
          <p:cNvSpPr/>
          <p:nvPr/>
        </p:nvSpPr>
        <p:spPr>
          <a:xfrm>
            <a:off x="2864275" y="204983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方法一</a:t>
            </a:r>
          </a:p>
        </p:txBody>
      </p:sp>
      <p:sp>
        <p:nvSpPr>
          <p:cNvPr id="160" name="Rectangle 66"/>
          <p:cNvSpPr>
            <a:spLocks noChangeArrowheads="1"/>
          </p:cNvSpPr>
          <p:nvPr/>
        </p:nvSpPr>
        <p:spPr bwMode="auto">
          <a:xfrm>
            <a:off x="818363" y="4867833"/>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61" name="圆角矩形 160"/>
          <p:cNvSpPr/>
          <p:nvPr/>
        </p:nvSpPr>
        <p:spPr>
          <a:xfrm>
            <a:off x="2199506" y="442727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方法三</a:t>
            </a:r>
          </a:p>
        </p:txBody>
      </p:sp>
      <p:grpSp>
        <p:nvGrpSpPr>
          <p:cNvPr id="4" name="组合 3"/>
          <p:cNvGrpSpPr/>
          <p:nvPr/>
        </p:nvGrpSpPr>
        <p:grpSpPr>
          <a:xfrm>
            <a:off x="5814063" y="2238377"/>
            <a:ext cx="556684" cy="4214284"/>
            <a:chOff x="4360547" y="1601788"/>
            <a:chExt cx="417513" cy="3160713"/>
          </a:xfrm>
        </p:grpSpPr>
        <p:sp>
          <p:nvSpPr>
            <p:cNvPr id="2125"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chemeClr val="tx1">
                <a:lumMod val="65000"/>
                <a:lumOff val="35000"/>
              </a:schemeClr>
            </a:solidFill>
            <a:ln>
              <a:noFill/>
            </a:ln>
          </p:spPr>
          <p:txBody>
            <a:bodyPr vert="horz" wrap="square" lIns="121920" tIns="60960" rIns="121920" bIns="60960" numCol="1" anchor="t" anchorCtr="0" compatLnSpc="1"/>
            <a:lstStyle/>
            <a:p>
              <a:endParaRPr lang="zh-CN" altLang="en-US" sz="2400"/>
            </a:p>
          </p:txBody>
        </p:sp>
        <p:sp>
          <p:nvSpPr>
            <p:cNvPr id="2126" name="Rectangle 97"/>
            <p:cNvSpPr>
              <a:spLocks noChangeArrowheads="1"/>
            </p:cNvSpPr>
            <p:nvPr/>
          </p:nvSpPr>
          <p:spPr bwMode="auto">
            <a:xfrm>
              <a:off x="4360547" y="1824038"/>
              <a:ext cx="417513" cy="2393950"/>
            </a:xfrm>
            <a:prstGeom prst="rect">
              <a:avLst/>
            </a:prstGeom>
            <a:solidFill>
              <a:schemeClr val="bg1">
                <a:lumMod val="50000"/>
              </a:schemeClr>
            </a:solidFill>
            <a:ln>
              <a:noFill/>
            </a:ln>
          </p:spPr>
          <p:txBody>
            <a:bodyPr vert="horz" wrap="square" lIns="121920" tIns="60960" rIns="121920" bIns="60960" numCol="1" anchor="t" anchorCtr="0" compatLnSpc="1"/>
            <a:lstStyle/>
            <a:p>
              <a:endParaRPr lang="zh-CN" altLang="en-US" sz="2400"/>
            </a:p>
          </p:txBody>
        </p:sp>
        <p:sp>
          <p:nvSpPr>
            <p:cNvPr id="2127"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121920" tIns="60960" rIns="121920" bIns="60960" numCol="1" anchor="t" anchorCtr="0" compatLnSpc="1"/>
            <a:lstStyle/>
            <a:p>
              <a:endParaRPr lang="zh-CN" altLang="en-US" sz="2400"/>
            </a:p>
          </p:txBody>
        </p:sp>
        <p:sp>
          <p:nvSpPr>
            <p:cNvPr id="2128"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121920" tIns="60960" rIns="121920" bIns="60960" numCol="1" anchor="t" anchorCtr="0" compatLnSpc="1"/>
            <a:lstStyle/>
            <a:p>
              <a:endParaRPr lang="zh-CN" altLang="en-US" sz="2400"/>
            </a:p>
          </p:txBody>
        </p:sp>
        <p:sp>
          <p:nvSpPr>
            <p:cNvPr id="2129" name="Rectangle 100"/>
            <p:cNvSpPr>
              <a:spLocks noChangeArrowheads="1"/>
            </p:cNvSpPr>
            <p:nvPr/>
          </p:nvSpPr>
          <p:spPr bwMode="auto">
            <a:xfrm>
              <a:off x="4502627" y="1824038"/>
              <a:ext cx="127795" cy="2393950"/>
            </a:xfrm>
            <a:prstGeom prst="rect">
              <a:avLst/>
            </a:prstGeom>
            <a:solidFill>
              <a:srgbClr val="246F9E"/>
            </a:solidFill>
            <a:ln>
              <a:noFill/>
            </a:ln>
          </p:spPr>
          <p:txBody>
            <a:bodyPr vert="horz" wrap="square" lIns="121920" tIns="60960" rIns="121920" bIns="60960" numCol="1" anchor="t" anchorCtr="0" compatLnSpc="1"/>
            <a:lstStyle/>
            <a:p>
              <a:endParaRPr lang="zh-CN" altLang="en-US" sz="2400"/>
            </a:p>
          </p:txBody>
        </p:sp>
        <p:sp>
          <p:nvSpPr>
            <p:cNvPr id="2130"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chemeClr val="bg1">
                <a:lumMod val="50000"/>
              </a:schemeClr>
            </a:solidFill>
            <a:ln>
              <a:noFill/>
            </a:ln>
          </p:spPr>
          <p:txBody>
            <a:bodyPr vert="horz" wrap="square" lIns="121920" tIns="60960" rIns="121920" bIns="60960" numCol="1" anchor="t" anchorCtr="0" compatLnSpc="1"/>
            <a:lstStyle/>
            <a:p>
              <a:endParaRPr lang="zh-CN" altLang="en-US" sz="2400"/>
            </a:p>
          </p:txBody>
        </p:sp>
        <p:sp>
          <p:nvSpPr>
            <p:cNvPr id="2131"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246F9E"/>
            </a:solidFill>
            <a:ln>
              <a:noFill/>
            </a:ln>
          </p:spPr>
          <p:txBody>
            <a:bodyPr vert="horz" wrap="square" lIns="121920" tIns="60960" rIns="121920" bIns="60960" numCol="1" anchor="t" anchorCtr="0" compatLnSpc="1"/>
            <a:lstStyle/>
            <a:p>
              <a:endParaRPr lang="zh-CN" altLang="en-US" sz="2400"/>
            </a:p>
          </p:txBody>
        </p:sp>
      </p:grpSp>
      <p:sp>
        <p:nvSpPr>
          <p:cNvPr id="36"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14:bounceEnd="60000">
                                          <p:cBhvr additive="base">
                                            <p:cTn id="22" dur="500" fill="hold"/>
                                            <p:tgtEl>
                                              <p:spTgt spid="159"/>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14:bounceEnd="60000">
                                          <p:cBhvr additive="base">
                                            <p:cTn id="42" dur="500" fill="hold"/>
                                            <p:tgtEl>
                                              <p:spTgt spid="155"/>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14:bounceEnd="60000">
                                          <p:cBhvr additive="base">
                                            <p:cTn id="62" dur="500" fill="hold"/>
                                            <p:tgtEl>
                                              <p:spTgt spid="161"/>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14:bounceEnd="60000">
                                          <p:cBhvr additive="base">
                                            <p:cTn id="82"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0-#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cBhvr additive="base">
                                            <p:cTn id="42" dur="500" fill="hold"/>
                                            <p:tgtEl>
                                              <p:spTgt spid="155"/>
                                            </p:tgtEl>
                                            <p:attrNameLst>
                                              <p:attrName>ppt_x</p:attrName>
                                            </p:attrNameLst>
                                          </p:cBhvr>
                                          <p:tavLst>
                                            <p:tav tm="0">
                                              <p:val>
                                                <p:strVal val="1+#ppt_w/2"/>
                                              </p:val>
                                            </p:tav>
                                            <p:tav tm="100000">
                                              <p:val>
                                                <p:strVal val="#ppt_x"/>
                                              </p:val>
                                            </p:tav>
                                          </p:tavLst>
                                        </p:anim>
                                        <p:anim calcmode="lin" valueType="num">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cBhvr additive="base">
                                            <p:cTn id="62" dur="500" fill="hold"/>
                                            <p:tgtEl>
                                              <p:spTgt spid="161"/>
                                            </p:tgtEl>
                                            <p:attrNameLst>
                                              <p:attrName>ppt_x</p:attrName>
                                            </p:attrNameLst>
                                          </p:cBhvr>
                                          <p:tavLst>
                                            <p:tav tm="0">
                                              <p:val>
                                                <p:strVal val="0-#ppt_w/2"/>
                                              </p:val>
                                            </p:tav>
                                            <p:tav tm="100000">
                                              <p:val>
                                                <p:strVal val="#ppt_x"/>
                                              </p:val>
                                            </p:tav>
                                          </p:tavLst>
                                        </p:anim>
                                        <p:anim calcmode="lin" valueType="num">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cBhvr additive="base">
                                            <p:cTn id="82" dur="500" fill="hold"/>
                                            <p:tgtEl>
                                              <p:spTgt spid="157"/>
                                            </p:tgtEl>
                                            <p:attrNameLst>
                                              <p:attrName>ppt_x</p:attrName>
                                            </p:attrNameLst>
                                          </p:cBhvr>
                                          <p:tavLst>
                                            <p:tav tm="0">
                                              <p:val>
                                                <p:strVal val="1+#ppt_w/2"/>
                                              </p:val>
                                            </p:tav>
                                            <p:tav tm="100000">
                                              <p:val>
                                                <p:strVal val="#ppt_x"/>
                                              </p:val>
                                            </p:tav>
                                          </p:tavLst>
                                        </p:anim>
                                        <p:anim calcmode="lin" valueType="num">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2510672"/>
            <a:ext cx="12192000" cy="4404243"/>
          </a:xfrm>
          <a:prstGeom prst="rect">
            <a:avLst/>
          </a:prstGeom>
        </p:spPr>
      </p:pic>
      <p:sp>
        <p:nvSpPr>
          <p:cNvPr id="5" name="TextBox 33"/>
          <p:cNvSpPr txBox="1"/>
          <p:nvPr/>
        </p:nvSpPr>
        <p:spPr>
          <a:xfrm>
            <a:off x="3324837" y="2192119"/>
            <a:ext cx="5542326" cy="584775"/>
          </a:xfrm>
          <a:prstGeom prst="rect">
            <a:avLst/>
          </a:prstGeom>
          <a:noFill/>
        </p:spPr>
        <p:txBody>
          <a:bodyPr wrap="square" rtlCol="0">
            <a:spAutoFit/>
          </a:bodyPr>
          <a:lstStyle/>
          <a:p>
            <a:pPr algn="ctr"/>
            <a:r>
              <a:rPr lang="zh-CN" altLang="en-US" sz="3200"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
        <p:nvSpPr>
          <p:cNvPr id="6" name="TextBox 33"/>
          <p:cNvSpPr txBox="1"/>
          <p:nvPr/>
        </p:nvSpPr>
        <p:spPr>
          <a:xfrm>
            <a:off x="4876800" y="1399789"/>
            <a:ext cx="2438400" cy="584775"/>
          </a:xfrm>
          <a:prstGeom prst="rect">
            <a:avLst/>
          </a:prstGeom>
          <a:noFill/>
        </p:spPr>
        <p:txBody>
          <a:bodyPr wrap="square" rtlCol="0">
            <a:spAutoFit/>
          </a:bodyPr>
          <a:lstStyle/>
          <a:p>
            <a:pPr algn="dist"/>
            <a:r>
              <a:rPr lang="zh-CN" altLang="en-US" sz="3200" b="1" dirty="0">
                <a:ln w="6350">
                  <a:noFill/>
                </a:ln>
                <a:solidFill>
                  <a:schemeClr val="bg1"/>
                </a:solidFill>
                <a:latin typeface="微软雅黑" panose="020B0503020204020204" pitchFamily="34" charset="-122"/>
                <a:ea typeface="微软雅黑" panose="020B0503020204020204" pitchFamily="34" charset="-122"/>
              </a:rPr>
              <a:t>第三部分</a:t>
            </a:r>
          </a:p>
        </p:txBody>
      </p:sp>
      <p:pic>
        <p:nvPicPr>
          <p:cNvPr id="8" name="图片 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3429000"/>
            <a:ext cx="1682499" cy="3075438"/>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3191927"/>
            <a:ext cx="986392" cy="1803026"/>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3942484"/>
            <a:ext cx="664553" cy="121473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14:bounceEnd="60000">
                                          <p:cBhvr additive="base">
                                            <p:cTn id="14"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14:bounceEnd="60000">
                                          <p:cBhvr additive="base">
                                            <p:cTn id="18" dur="75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ppt_x"/>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750" fill="hold"/>
                                            <p:tgtEl>
                                              <p:spTgt spid="9"/>
                                            </p:tgtEl>
                                            <p:attrNameLst>
                                              <p:attrName>ppt_x</p:attrName>
                                            </p:attrNameLst>
                                          </p:cBhvr>
                                          <p:tavLst>
                                            <p:tav tm="0">
                                              <p:val>
                                                <p:strVal val="#ppt_x"/>
                                              </p:val>
                                            </p:tav>
                                            <p:tav tm="100000">
                                              <p:val>
                                                <p:strVal val="#ppt_x"/>
                                              </p:val>
                                            </p:tav>
                                          </p:tavLst>
                                        </p:anim>
                                        <p:anim calcmode="lin" valueType="num">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750" fill="hold"/>
                                            <p:tgtEl>
                                              <p:spTgt spid="10"/>
                                            </p:tgtEl>
                                            <p:attrNameLst>
                                              <p:attrName>ppt_x</p:attrName>
                                            </p:attrNameLst>
                                          </p:cBhvr>
                                          <p:tavLst>
                                            <p:tav tm="0">
                                              <p:val>
                                                <p:strVal val="#ppt_x"/>
                                              </p:val>
                                            </p:tav>
                                            <p:tav tm="100000">
                                              <p:val>
                                                <p:strVal val="#ppt_x"/>
                                              </p:val>
                                            </p:tav>
                                          </p:tavLst>
                                        </p:anim>
                                        <p:anim calcmode="lin" valueType="num">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5"/>
          <p:cNvGrpSpPr/>
          <p:nvPr/>
        </p:nvGrpSpPr>
        <p:grpSpPr bwMode="auto">
          <a:xfrm>
            <a:off x="7116238" y="3602722"/>
            <a:ext cx="1352549" cy="2207684"/>
            <a:chOff x="3333" y="1602"/>
            <a:chExt cx="639" cy="1043"/>
          </a:xfrm>
          <a:solidFill>
            <a:srgbClr val="061926"/>
          </a:solidFill>
        </p:grpSpPr>
        <p:sp>
          <p:nvSpPr>
            <p:cNvPr id="101"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sz="2400">
                <a:solidFill>
                  <a:schemeClr val="bg1">
                    <a:lumMod val="50000"/>
                  </a:schemeClr>
                </a:solidFill>
              </a:endParaRPr>
            </a:p>
          </p:txBody>
        </p:sp>
        <p:sp>
          <p:nvSpPr>
            <p:cNvPr id="102" name="Oval 7"/>
            <p:cNvSpPr>
              <a:spLocks noChangeArrowheads="1"/>
            </p:cNvSpPr>
            <p:nvPr/>
          </p:nvSpPr>
          <p:spPr bwMode="auto">
            <a:xfrm>
              <a:off x="3350" y="1602"/>
              <a:ext cx="310" cy="306"/>
            </a:xfrm>
            <a:prstGeom prst="ellipse">
              <a:avLst/>
            </a:prstGeom>
            <a:solidFill>
              <a:schemeClr val="bg1"/>
            </a:solidFill>
            <a:ln w="12700">
              <a:solidFill>
                <a:schemeClr val="bg1">
                  <a:lumMod val="85000"/>
                </a:schemeClr>
              </a:solidFill>
              <a:miter lim="800000"/>
            </a:ln>
          </p:spPr>
          <p:txBody>
            <a:bodyPr/>
            <a:lstStyle/>
            <a:p>
              <a:endParaRPr lang="zh-CN" altLang="en-US" sz="2400">
                <a:solidFill>
                  <a:schemeClr val="bg1">
                    <a:lumMod val="50000"/>
                  </a:schemeClr>
                </a:solidFill>
              </a:endParaRPr>
            </a:p>
          </p:txBody>
        </p:sp>
      </p:grpSp>
      <p:grpSp>
        <p:nvGrpSpPr>
          <p:cNvPr id="103" name="Group 8"/>
          <p:cNvGrpSpPr/>
          <p:nvPr/>
        </p:nvGrpSpPr>
        <p:grpSpPr bwMode="auto">
          <a:xfrm>
            <a:off x="3746501" y="3602722"/>
            <a:ext cx="1352551" cy="2207684"/>
            <a:chOff x="1756" y="1602"/>
            <a:chExt cx="639" cy="1043"/>
          </a:xfrm>
          <a:solidFill>
            <a:srgbClr val="061926"/>
          </a:solidFill>
        </p:grpSpPr>
        <p:sp>
          <p:nvSpPr>
            <p:cNvPr id="104"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sz="2400">
                <a:solidFill>
                  <a:schemeClr val="bg1">
                    <a:lumMod val="50000"/>
                  </a:schemeClr>
                </a:solidFill>
              </a:endParaRPr>
            </a:p>
          </p:txBody>
        </p:sp>
        <p:sp>
          <p:nvSpPr>
            <p:cNvPr id="105" name="Oval 10"/>
            <p:cNvSpPr>
              <a:spLocks noChangeArrowheads="1"/>
            </p:cNvSpPr>
            <p:nvPr/>
          </p:nvSpPr>
          <p:spPr bwMode="auto">
            <a:xfrm>
              <a:off x="2072" y="1602"/>
              <a:ext cx="306" cy="306"/>
            </a:xfrm>
            <a:prstGeom prst="ellipse">
              <a:avLst/>
            </a:prstGeom>
            <a:solidFill>
              <a:schemeClr val="bg1"/>
            </a:solidFill>
            <a:ln w="12700">
              <a:solidFill>
                <a:schemeClr val="bg1">
                  <a:lumMod val="85000"/>
                </a:schemeClr>
              </a:solidFill>
              <a:miter lim="800000"/>
            </a:ln>
          </p:spPr>
          <p:txBody>
            <a:bodyPr/>
            <a:lstStyle/>
            <a:p>
              <a:endParaRPr lang="zh-CN" altLang="en-US" sz="2400">
                <a:solidFill>
                  <a:schemeClr val="bg1">
                    <a:lumMod val="50000"/>
                  </a:schemeClr>
                </a:solidFill>
              </a:endParaRPr>
            </a:p>
          </p:txBody>
        </p:sp>
      </p:grpSp>
      <p:grpSp>
        <p:nvGrpSpPr>
          <p:cNvPr id="106" name="Group 11"/>
          <p:cNvGrpSpPr/>
          <p:nvPr/>
        </p:nvGrpSpPr>
        <p:grpSpPr bwMode="auto">
          <a:xfrm>
            <a:off x="4303184" y="3776289"/>
            <a:ext cx="1430867" cy="2264833"/>
            <a:chOff x="2019" y="1684"/>
            <a:chExt cx="676" cy="1070"/>
          </a:xfrm>
          <a:solidFill>
            <a:srgbClr val="061926"/>
          </a:solidFill>
        </p:grpSpPr>
        <p:sp>
          <p:nvSpPr>
            <p:cNvPr id="107" name="Oval 12"/>
            <p:cNvSpPr>
              <a:spLocks noChangeArrowheads="1"/>
            </p:cNvSpPr>
            <p:nvPr/>
          </p:nvSpPr>
          <p:spPr bwMode="auto">
            <a:xfrm>
              <a:off x="2362" y="1684"/>
              <a:ext cx="313" cy="316"/>
            </a:xfrm>
            <a:prstGeom prst="ellipse">
              <a:avLst/>
            </a:prstGeom>
            <a:solidFill>
              <a:schemeClr val="bg1"/>
            </a:solidFill>
            <a:ln w="12700">
              <a:solidFill>
                <a:schemeClr val="bg1">
                  <a:lumMod val="85000"/>
                </a:schemeClr>
              </a:solidFill>
              <a:miter lim="800000"/>
            </a:ln>
          </p:spPr>
          <p:txBody>
            <a:bodyPr/>
            <a:lstStyle/>
            <a:p>
              <a:endParaRPr lang="zh-CN" altLang="en-US" sz="2400">
                <a:solidFill>
                  <a:schemeClr val="bg1">
                    <a:lumMod val="50000"/>
                  </a:schemeClr>
                </a:solidFill>
              </a:endParaRPr>
            </a:p>
          </p:txBody>
        </p:sp>
        <p:sp>
          <p:nvSpPr>
            <p:cNvPr id="108"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sz="2400">
                <a:solidFill>
                  <a:schemeClr val="bg1">
                    <a:lumMod val="50000"/>
                  </a:schemeClr>
                </a:solidFill>
              </a:endParaRPr>
            </a:p>
          </p:txBody>
        </p:sp>
      </p:grpSp>
      <p:grpSp>
        <p:nvGrpSpPr>
          <p:cNvPr id="109" name="Group 14"/>
          <p:cNvGrpSpPr/>
          <p:nvPr/>
        </p:nvGrpSpPr>
        <p:grpSpPr bwMode="auto">
          <a:xfrm>
            <a:off x="6445253" y="3740306"/>
            <a:ext cx="1422400" cy="2264833"/>
            <a:chOff x="3037" y="1684"/>
            <a:chExt cx="672" cy="1070"/>
          </a:xfrm>
          <a:solidFill>
            <a:srgbClr val="061926"/>
          </a:solidFill>
        </p:grpSpPr>
        <p:sp>
          <p:nvSpPr>
            <p:cNvPr id="110" name="Oval 15"/>
            <p:cNvSpPr>
              <a:spLocks noChangeArrowheads="1"/>
            </p:cNvSpPr>
            <p:nvPr/>
          </p:nvSpPr>
          <p:spPr bwMode="auto">
            <a:xfrm>
              <a:off x="3054" y="1684"/>
              <a:ext cx="316" cy="316"/>
            </a:xfrm>
            <a:prstGeom prst="ellipse">
              <a:avLst/>
            </a:prstGeom>
            <a:solidFill>
              <a:schemeClr val="bg1"/>
            </a:solidFill>
            <a:ln w="12700">
              <a:solidFill>
                <a:schemeClr val="bg1">
                  <a:lumMod val="85000"/>
                </a:schemeClr>
              </a:solidFill>
              <a:miter lim="800000"/>
            </a:ln>
          </p:spPr>
          <p:txBody>
            <a:bodyPr/>
            <a:lstStyle/>
            <a:p>
              <a:endParaRPr lang="zh-CN" altLang="en-US" sz="2400">
                <a:solidFill>
                  <a:schemeClr val="bg1">
                    <a:lumMod val="50000"/>
                  </a:schemeClr>
                </a:solidFill>
              </a:endParaRPr>
            </a:p>
          </p:txBody>
        </p:sp>
        <p:sp>
          <p:nvSpPr>
            <p:cNvPr id="111"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chemeClr val="bg1"/>
            </a:solidFill>
            <a:ln w="12700" cap="flat">
              <a:solidFill>
                <a:schemeClr val="bg1">
                  <a:lumMod val="85000"/>
                </a:schemeClr>
              </a:solidFill>
              <a:prstDash val="solid"/>
              <a:miter lim="800000"/>
            </a:ln>
          </p:spPr>
          <p:txBody>
            <a:bodyPr/>
            <a:lstStyle/>
            <a:p>
              <a:endParaRPr lang="zh-CN" altLang="en-US" sz="2400">
                <a:solidFill>
                  <a:schemeClr val="bg1">
                    <a:lumMod val="50000"/>
                  </a:schemeClr>
                </a:solidFill>
              </a:endParaRPr>
            </a:p>
          </p:txBody>
        </p:sp>
      </p:grpSp>
      <p:grpSp>
        <p:nvGrpSpPr>
          <p:cNvPr id="112" name="Group 17"/>
          <p:cNvGrpSpPr/>
          <p:nvPr/>
        </p:nvGrpSpPr>
        <p:grpSpPr bwMode="auto">
          <a:xfrm>
            <a:off x="5664200" y="3712789"/>
            <a:ext cx="863600" cy="2620433"/>
            <a:chOff x="2662" y="1654"/>
            <a:chExt cx="408" cy="1238"/>
          </a:xfrm>
          <a:solidFill>
            <a:srgbClr val="1D93DD"/>
          </a:solidFill>
          <a:effectLst/>
        </p:grpSpPr>
        <p:sp>
          <p:nvSpPr>
            <p:cNvPr id="113" name="Oval 18"/>
            <p:cNvSpPr>
              <a:spLocks noChangeArrowheads="1"/>
            </p:cNvSpPr>
            <p:nvPr/>
          </p:nvSpPr>
          <p:spPr bwMode="auto">
            <a:xfrm>
              <a:off x="2681" y="1654"/>
              <a:ext cx="366" cy="366"/>
            </a:xfrm>
            <a:prstGeom prst="ellipse">
              <a:avLst/>
            </a:pr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14"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grpSp>
      <p:sp>
        <p:nvSpPr>
          <p:cNvPr id="115" name="Rectangle 20"/>
          <p:cNvSpPr>
            <a:spLocks noChangeArrowheads="1"/>
          </p:cNvSpPr>
          <p:nvPr/>
        </p:nvSpPr>
        <p:spPr bwMode="auto">
          <a:xfrm>
            <a:off x="6013219" y="3864501"/>
            <a:ext cx="15709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pPr algn="ctr"/>
            <a:r>
              <a:rPr lang="en-US" altLang="zh-CN" sz="3200" dirty="0">
                <a:ln w="6350">
                  <a:noFill/>
                </a:ln>
                <a:solidFill>
                  <a:schemeClr val="bg1"/>
                </a:solidFill>
                <a:latin typeface="Impact" panose="020B0806030902050204" pitchFamily="34" charset="0"/>
                <a:ea typeface="微软雅黑" panose="020B0503020204020204" pitchFamily="34" charset="-122"/>
              </a:rPr>
              <a:t>1</a:t>
            </a:r>
          </a:p>
        </p:txBody>
      </p:sp>
      <p:sp>
        <p:nvSpPr>
          <p:cNvPr id="116" name="Rectangle 21"/>
          <p:cNvSpPr>
            <a:spLocks noChangeArrowheads="1"/>
          </p:cNvSpPr>
          <p:nvPr/>
        </p:nvSpPr>
        <p:spPr bwMode="auto">
          <a:xfrm>
            <a:off x="5257868" y="3853917"/>
            <a:ext cx="206788"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2</a:t>
            </a:r>
          </a:p>
        </p:txBody>
      </p:sp>
      <p:sp>
        <p:nvSpPr>
          <p:cNvPr id="117" name="Rectangle 22"/>
          <p:cNvSpPr>
            <a:spLocks noChangeArrowheads="1"/>
          </p:cNvSpPr>
          <p:nvPr/>
        </p:nvSpPr>
        <p:spPr bwMode="auto">
          <a:xfrm>
            <a:off x="4636624" y="3680350"/>
            <a:ext cx="205184"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4</a:t>
            </a:r>
          </a:p>
        </p:txBody>
      </p:sp>
      <p:sp>
        <p:nvSpPr>
          <p:cNvPr id="118" name="Rectangle 23"/>
          <p:cNvSpPr>
            <a:spLocks noChangeArrowheads="1"/>
          </p:cNvSpPr>
          <p:nvPr/>
        </p:nvSpPr>
        <p:spPr bwMode="auto">
          <a:xfrm>
            <a:off x="7370229" y="3680350"/>
            <a:ext cx="219612"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5</a:t>
            </a:r>
          </a:p>
        </p:txBody>
      </p:sp>
      <p:sp>
        <p:nvSpPr>
          <p:cNvPr id="119" name="Rectangle 24"/>
          <p:cNvSpPr>
            <a:spLocks noChangeArrowheads="1"/>
          </p:cNvSpPr>
          <p:nvPr/>
        </p:nvSpPr>
        <p:spPr bwMode="auto">
          <a:xfrm>
            <a:off x="6706667" y="3828518"/>
            <a:ext cx="218008"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ltLang="zh-CN" sz="3200" dirty="0">
                <a:ln w="6350">
                  <a:noFill/>
                </a:ln>
                <a:solidFill>
                  <a:schemeClr val="tx1">
                    <a:lumMod val="65000"/>
                    <a:lumOff val="35000"/>
                  </a:schemeClr>
                </a:solidFill>
                <a:latin typeface="Impact" panose="020B0806030902050204" pitchFamily="34" charset="0"/>
                <a:ea typeface="微软雅黑" panose="020B0503020204020204" pitchFamily="34" charset="-122"/>
              </a:rPr>
              <a:t>3</a:t>
            </a:r>
          </a:p>
        </p:txBody>
      </p:sp>
      <p:sp>
        <p:nvSpPr>
          <p:cNvPr id="125" name="Rectangle 66"/>
          <p:cNvSpPr>
            <a:spLocks noChangeArrowheads="1"/>
          </p:cNvSpPr>
          <p:nvPr/>
        </p:nvSpPr>
        <p:spPr bwMode="auto">
          <a:xfrm>
            <a:off x="8609095" y="3042960"/>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26" name="圆角矩形 125"/>
          <p:cNvSpPr/>
          <p:nvPr/>
        </p:nvSpPr>
        <p:spPr>
          <a:xfrm>
            <a:off x="9299667" y="260239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127" name="Rectangle 66"/>
          <p:cNvSpPr>
            <a:spLocks noChangeArrowheads="1"/>
          </p:cNvSpPr>
          <p:nvPr/>
        </p:nvSpPr>
        <p:spPr bwMode="auto">
          <a:xfrm>
            <a:off x="8609095" y="4833660"/>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28" name="圆角矩形 127"/>
          <p:cNvSpPr/>
          <p:nvPr/>
        </p:nvSpPr>
        <p:spPr>
          <a:xfrm>
            <a:off x="9299667" y="439309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131" name="Rectangle 66"/>
          <p:cNvSpPr>
            <a:spLocks noChangeArrowheads="1"/>
          </p:cNvSpPr>
          <p:nvPr/>
        </p:nvSpPr>
        <p:spPr bwMode="auto">
          <a:xfrm>
            <a:off x="760495" y="3042960"/>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2" name="圆角矩形 131"/>
          <p:cNvSpPr/>
          <p:nvPr/>
        </p:nvSpPr>
        <p:spPr>
          <a:xfrm>
            <a:off x="1451067" y="260239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133" name="Rectangle 66"/>
          <p:cNvSpPr>
            <a:spLocks noChangeArrowheads="1"/>
          </p:cNvSpPr>
          <p:nvPr/>
        </p:nvSpPr>
        <p:spPr bwMode="auto">
          <a:xfrm>
            <a:off x="760495" y="4833660"/>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4" name="圆角矩形 133"/>
          <p:cNvSpPr/>
          <p:nvPr/>
        </p:nvSpPr>
        <p:spPr>
          <a:xfrm>
            <a:off x="1451067" y="439309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135" name="Rectangle 66"/>
          <p:cNvSpPr>
            <a:spLocks noChangeArrowheads="1"/>
          </p:cNvSpPr>
          <p:nvPr/>
        </p:nvSpPr>
        <p:spPr bwMode="auto">
          <a:xfrm>
            <a:off x="4703844" y="2389825"/>
            <a:ext cx="2784309"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36" name="圆角矩形 135"/>
          <p:cNvSpPr/>
          <p:nvPr/>
        </p:nvSpPr>
        <p:spPr>
          <a:xfrm>
            <a:off x="5394417" y="1949262"/>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37"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14:bounceEnd="60000">
                                          <p:cBhvr additive="base">
                                            <p:cTn id="52" dur="500" fill="hold"/>
                                            <p:tgtEl>
                                              <p:spTgt spid="12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14:bounceEnd="60000">
                                          <p:cBhvr additive="base">
                                            <p:cTn id="61" dur="500" fill="hold"/>
                                            <p:tgtEl>
                                              <p:spTgt spid="12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14:bounceEnd="60000">
                                          <p:cBhvr additive="base">
                                            <p:cTn id="70" dur="500" fill="hold"/>
                                            <p:tgtEl>
                                              <p:spTgt spid="132"/>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14:bounceEnd="60000">
                                          <p:cBhvr additive="base">
                                            <p:cTn id="79" dur="500" fill="hold"/>
                                            <p:tgtEl>
                                              <p:spTgt spid="134"/>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14:bounceEnd="60000">
                                          <p:cBhvr additive="base">
                                            <p:cTn id="88" dur="500" fill="hold"/>
                                            <p:tgtEl>
                                              <p:spTgt spid="136"/>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cBhvr additive="base">
                                            <p:cTn id="52" dur="500" fill="hold"/>
                                            <p:tgtEl>
                                              <p:spTgt spid="126"/>
                                            </p:tgtEl>
                                            <p:attrNameLst>
                                              <p:attrName>ppt_x</p:attrName>
                                            </p:attrNameLst>
                                          </p:cBhvr>
                                          <p:tavLst>
                                            <p:tav tm="0">
                                              <p:val>
                                                <p:strVal val="1+#ppt_w/2"/>
                                              </p:val>
                                            </p:tav>
                                            <p:tav tm="100000">
                                              <p:val>
                                                <p:strVal val="#ppt_x"/>
                                              </p:val>
                                            </p:tav>
                                          </p:tavLst>
                                        </p:anim>
                                        <p:anim calcmode="lin" valueType="num">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cBhvr additive="base">
                                            <p:cTn id="61" dur="500" fill="hold"/>
                                            <p:tgtEl>
                                              <p:spTgt spid="128"/>
                                            </p:tgtEl>
                                            <p:attrNameLst>
                                              <p:attrName>ppt_x</p:attrName>
                                            </p:attrNameLst>
                                          </p:cBhvr>
                                          <p:tavLst>
                                            <p:tav tm="0">
                                              <p:val>
                                                <p:strVal val="1+#ppt_w/2"/>
                                              </p:val>
                                            </p:tav>
                                            <p:tav tm="100000">
                                              <p:val>
                                                <p:strVal val="#ppt_x"/>
                                              </p:val>
                                            </p:tav>
                                          </p:tavLst>
                                        </p:anim>
                                        <p:anim calcmode="lin" valueType="num">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500" fill="hold"/>
                                            <p:tgtEl>
                                              <p:spTgt spid="132"/>
                                            </p:tgtEl>
                                            <p:attrNameLst>
                                              <p:attrName>ppt_x</p:attrName>
                                            </p:attrNameLst>
                                          </p:cBhvr>
                                          <p:tavLst>
                                            <p:tav tm="0">
                                              <p:val>
                                                <p:strVal val="0-#ppt_w/2"/>
                                              </p:val>
                                            </p:tav>
                                            <p:tav tm="100000">
                                              <p:val>
                                                <p:strVal val="#ppt_x"/>
                                              </p:val>
                                            </p:tav>
                                          </p:tavLst>
                                        </p:anim>
                                        <p:anim calcmode="lin" valueType="num">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cBhvr additive="base">
                                            <p:cTn id="79" dur="500" fill="hold"/>
                                            <p:tgtEl>
                                              <p:spTgt spid="134"/>
                                            </p:tgtEl>
                                            <p:attrNameLst>
                                              <p:attrName>ppt_x</p:attrName>
                                            </p:attrNameLst>
                                          </p:cBhvr>
                                          <p:tavLst>
                                            <p:tav tm="0">
                                              <p:val>
                                                <p:strVal val="0-#ppt_w/2"/>
                                              </p:val>
                                            </p:tav>
                                            <p:tav tm="100000">
                                              <p:val>
                                                <p:strVal val="#ppt_x"/>
                                              </p:val>
                                            </p:tav>
                                          </p:tavLst>
                                        </p:anim>
                                        <p:anim calcmode="lin" valueType="num">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cBhvr additive="base">
                                            <p:cTn id="88" dur="500" fill="hold"/>
                                            <p:tgtEl>
                                              <p:spTgt spid="136"/>
                                            </p:tgtEl>
                                            <p:attrNameLst>
                                              <p:attrName>ppt_x</p:attrName>
                                            </p:attrNameLst>
                                          </p:cBhvr>
                                          <p:tavLst>
                                            <p:tav tm="0">
                                              <p:val>
                                                <p:strVal val="#ppt_x"/>
                                              </p:val>
                                            </p:tav>
                                            <p:tav tm="100000">
                                              <p:val>
                                                <p:strVal val="#ppt_x"/>
                                              </p:val>
                                            </p:tav>
                                          </p:tavLst>
                                        </p:anim>
                                        <p:anim calcmode="lin" valueType="num">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4553101" y="2824336"/>
            <a:ext cx="2981331" cy="2987680"/>
            <a:chOff x="3414826" y="1736458"/>
            <a:chExt cx="2235998" cy="2240760"/>
          </a:xfrm>
        </p:grpSpPr>
        <p:sp>
          <p:nvSpPr>
            <p:cNvPr id="4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3"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68" name="组合 67"/>
          <p:cNvGrpSpPr/>
          <p:nvPr/>
        </p:nvGrpSpPr>
        <p:grpSpPr>
          <a:xfrm>
            <a:off x="4654654" y="2843386"/>
            <a:ext cx="2976909" cy="2968631"/>
            <a:chOff x="3490990" y="1750745"/>
            <a:chExt cx="2232682" cy="2226473"/>
          </a:xfrm>
        </p:grpSpPr>
        <p:sp>
          <p:nvSpPr>
            <p:cNvPr id="46"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1"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67" name="组合 66"/>
          <p:cNvGrpSpPr/>
          <p:nvPr/>
        </p:nvGrpSpPr>
        <p:grpSpPr>
          <a:xfrm>
            <a:off x="4648304" y="2737413"/>
            <a:ext cx="2983259" cy="2981329"/>
            <a:chOff x="3486228" y="1671265"/>
            <a:chExt cx="2237444" cy="2235997"/>
          </a:xfrm>
        </p:grpSpPr>
        <p:sp>
          <p:nvSpPr>
            <p:cNvPr id="45"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chemeClr val="bg1"/>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80"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grpSp>
        <p:nvGrpSpPr>
          <p:cNvPr id="62" name="组合 61"/>
          <p:cNvGrpSpPr/>
          <p:nvPr/>
        </p:nvGrpSpPr>
        <p:grpSpPr>
          <a:xfrm>
            <a:off x="4560431" y="2734585"/>
            <a:ext cx="2976909" cy="2974980"/>
            <a:chOff x="3420323" y="1669144"/>
            <a:chExt cx="2232682" cy="2231235"/>
          </a:xfrm>
        </p:grpSpPr>
        <p:sp>
          <p:nvSpPr>
            <p:cNvPr id="78"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246F9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sp>
          <p:nvSpPr>
            <p:cNvPr id="79"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anose="020B0806030902050204" pitchFamily="34" charset="0"/>
                <a:ea typeface="微软雅黑" panose="020B0503020204020204" pitchFamily="34" charset="-122"/>
              </a:endParaRPr>
            </a:p>
          </p:txBody>
        </p:sp>
      </p:grpSp>
      <p:sp>
        <p:nvSpPr>
          <p:cNvPr id="70" name="Rectangle 66"/>
          <p:cNvSpPr>
            <a:spLocks noChangeArrowheads="1"/>
          </p:cNvSpPr>
          <p:nvPr/>
        </p:nvSpPr>
        <p:spPr bwMode="auto">
          <a:xfrm>
            <a:off x="7994128" y="4954380"/>
            <a:ext cx="2998417"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1" name="圆角矩形 70"/>
          <p:cNvSpPr/>
          <p:nvPr/>
        </p:nvSpPr>
        <p:spPr>
          <a:xfrm>
            <a:off x="8016214" y="4513816"/>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关键技术四</a:t>
            </a:r>
          </a:p>
        </p:txBody>
      </p:sp>
      <p:sp>
        <p:nvSpPr>
          <p:cNvPr id="72" name="Rectangle 66"/>
          <p:cNvSpPr>
            <a:spLocks noChangeArrowheads="1"/>
          </p:cNvSpPr>
          <p:nvPr/>
        </p:nvSpPr>
        <p:spPr bwMode="auto">
          <a:xfrm>
            <a:off x="7994128" y="3226188"/>
            <a:ext cx="2998417"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3" name="圆角矩形 72"/>
          <p:cNvSpPr/>
          <p:nvPr/>
        </p:nvSpPr>
        <p:spPr>
          <a:xfrm>
            <a:off x="8016214" y="2785624"/>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关键技术二</a:t>
            </a:r>
          </a:p>
        </p:txBody>
      </p:sp>
      <p:sp>
        <p:nvSpPr>
          <p:cNvPr id="74" name="Rectangle 66"/>
          <p:cNvSpPr>
            <a:spLocks noChangeArrowheads="1"/>
          </p:cNvSpPr>
          <p:nvPr/>
        </p:nvSpPr>
        <p:spPr bwMode="auto">
          <a:xfrm>
            <a:off x="1177370" y="3226188"/>
            <a:ext cx="2998417"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5" name="圆角矩形 74"/>
          <p:cNvSpPr/>
          <p:nvPr/>
        </p:nvSpPr>
        <p:spPr>
          <a:xfrm>
            <a:off x="2735627" y="2785624"/>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关键技术一</a:t>
            </a:r>
          </a:p>
        </p:txBody>
      </p:sp>
      <p:sp>
        <p:nvSpPr>
          <p:cNvPr id="76" name="Rectangle 66"/>
          <p:cNvSpPr>
            <a:spLocks noChangeArrowheads="1"/>
          </p:cNvSpPr>
          <p:nvPr/>
        </p:nvSpPr>
        <p:spPr bwMode="auto">
          <a:xfrm>
            <a:off x="1199457" y="4954380"/>
            <a:ext cx="2998417"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7" name="圆角矩形 76"/>
          <p:cNvSpPr/>
          <p:nvPr/>
        </p:nvSpPr>
        <p:spPr>
          <a:xfrm>
            <a:off x="2735627" y="4513816"/>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关键技术三</a:t>
            </a:r>
          </a:p>
        </p:txBody>
      </p:sp>
      <p:grpSp>
        <p:nvGrpSpPr>
          <p:cNvPr id="59" name="组合 58"/>
          <p:cNvGrpSpPr/>
          <p:nvPr/>
        </p:nvGrpSpPr>
        <p:grpSpPr>
          <a:xfrm>
            <a:off x="5080946" y="4628523"/>
            <a:ext cx="498308" cy="889540"/>
            <a:chOff x="4062413" y="3968750"/>
            <a:chExt cx="192088" cy="342901"/>
          </a:xfrm>
          <a:solidFill>
            <a:schemeClr val="bg1">
              <a:lumMod val="65000"/>
            </a:schemeClr>
          </a:solidFill>
        </p:grpSpPr>
        <p:sp>
          <p:nvSpPr>
            <p:cNvPr id="50"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1"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55" name="Freeform 42"/>
          <p:cNvSpPr>
            <a:spLocks noEditPoints="1"/>
          </p:cNvSpPr>
          <p:nvPr/>
        </p:nvSpPr>
        <p:spPr bwMode="auto">
          <a:xfrm>
            <a:off x="5071234" y="3239864"/>
            <a:ext cx="493196" cy="522592"/>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121920" tIns="60960" rIns="121920" bIns="60960" numCol="1" anchor="t" anchorCtr="0" compatLnSpc="1"/>
          <a:lstStyle/>
          <a:p>
            <a:endParaRPr lang="zh-CN" altLang="en-US" sz="2400"/>
          </a:p>
        </p:txBody>
      </p:sp>
      <p:grpSp>
        <p:nvGrpSpPr>
          <p:cNvPr id="60" name="组合 59"/>
          <p:cNvGrpSpPr/>
          <p:nvPr/>
        </p:nvGrpSpPr>
        <p:grpSpPr>
          <a:xfrm>
            <a:off x="6540965" y="3186194"/>
            <a:ext cx="581545" cy="547335"/>
            <a:chOff x="4860032" y="3075012"/>
            <a:chExt cx="296863" cy="279400"/>
          </a:xfrm>
          <a:solidFill>
            <a:schemeClr val="bg1">
              <a:lumMod val="65000"/>
            </a:schemeClr>
          </a:solidFill>
        </p:grpSpPr>
        <p:sp>
          <p:nvSpPr>
            <p:cNvPr id="5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23" name="组合 22"/>
          <p:cNvGrpSpPr/>
          <p:nvPr/>
        </p:nvGrpSpPr>
        <p:grpSpPr>
          <a:xfrm>
            <a:off x="6651387" y="4676818"/>
            <a:ext cx="489244" cy="724807"/>
            <a:chOff x="4062413" y="2374900"/>
            <a:chExt cx="814388" cy="1206501"/>
          </a:xfrm>
          <a:solidFill>
            <a:schemeClr val="bg1"/>
          </a:solidFill>
        </p:grpSpPr>
        <p:sp>
          <p:nvSpPr>
            <p:cNvPr id="11"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2"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3"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4"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5"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6"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7"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8"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sp>
          <p:nvSpPr>
            <p:cNvPr id="19"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5">
                <a:ln w="6350">
                  <a:noFill/>
                </a:ln>
                <a:solidFill>
                  <a:schemeClr val="bg1"/>
                </a:solidFill>
                <a:latin typeface="Impact" panose="020B0806030902050204" pitchFamily="34" charset="0"/>
                <a:ea typeface="微软雅黑" panose="020B0503020204020204" pitchFamily="34" charset="-122"/>
              </a:endParaRPr>
            </a:p>
          </p:txBody>
        </p:sp>
      </p:grpSp>
      <p:sp>
        <p:nvSpPr>
          <p:cNvPr id="47"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14:bounceEnd="60000">
                                          <p:cBhvr additive="base">
                                            <p:cTn id="81"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14:bounceEnd="60000">
                                          <p:cBhvr additive="base">
                                            <p:cTn id="90"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fill="hold"/>
                                            <p:tgtEl>
                                              <p:spTgt spid="75"/>
                                            </p:tgtEl>
                                            <p:attrNameLst>
                                              <p:attrName>ppt_x</p:attrName>
                                            </p:attrNameLst>
                                          </p:cBhvr>
                                          <p:tavLst>
                                            <p:tav tm="0">
                                              <p:val>
                                                <p:strVal val="0-#ppt_w/2"/>
                                              </p:val>
                                            </p:tav>
                                            <p:tav tm="100000">
                                              <p:val>
                                                <p:strVal val="#ppt_x"/>
                                              </p:val>
                                            </p:tav>
                                          </p:tavLst>
                                        </p:anim>
                                        <p:anim calcmode="lin" valueType="num">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500" fill="hold"/>
                                            <p:tgtEl>
                                              <p:spTgt spid="77"/>
                                            </p:tgtEl>
                                            <p:attrNameLst>
                                              <p:attrName>ppt_x</p:attrName>
                                            </p:attrNameLst>
                                          </p:cBhvr>
                                          <p:tavLst>
                                            <p:tav tm="0">
                                              <p:val>
                                                <p:strVal val="0-#ppt_w/2"/>
                                              </p:val>
                                            </p:tav>
                                            <p:tav tm="100000">
                                              <p:val>
                                                <p:strVal val="#ppt_x"/>
                                              </p:val>
                                            </p:tav>
                                          </p:tavLst>
                                        </p:anim>
                                        <p:anim calcmode="lin" valueType="num">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941904" y="2360405"/>
            <a:ext cx="2523325" cy="4032448"/>
          </a:xfrm>
          <a:prstGeom prst="roundRect">
            <a:avLst>
              <a:gd name="adj" fmla="val 0"/>
            </a:avLst>
          </a:pr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20" name="圆角矩形 19"/>
          <p:cNvSpPr/>
          <p:nvPr/>
        </p:nvSpPr>
        <p:spPr>
          <a:xfrm>
            <a:off x="3534192" y="2360405"/>
            <a:ext cx="2523325" cy="4032448"/>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21" name="圆角矩形 20"/>
          <p:cNvSpPr/>
          <p:nvPr/>
        </p:nvSpPr>
        <p:spPr>
          <a:xfrm>
            <a:off x="6126480" y="2360405"/>
            <a:ext cx="2523325" cy="4032448"/>
          </a:xfrm>
          <a:prstGeom prst="roundRect">
            <a:avLst>
              <a:gd name="adj" fmla="val 0"/>
            </a:avLst>
          </a:pr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22" name="圆角矩形 21"/>
          <p:cNvSpPr/>
          <p:nvPr/>
        </p:nvSpPr>
        <p:spPr>
          <a:xfrm>
            <a:off x="8718768" y="2360405"/>
            <a:ext cx="2523325" cy="4032448"/>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2" name="Oval 13"/>
          <p:cNvSpPr>
            <a:spLocks noChangeArrowheads="1"/>
          </p:cNvSpPr>
          <p:nvPr/>
        </p:nvSpPr>
        <p:spPr bwMode="auto">
          <a:xfrm>
            <a:off x="4303765" y="1915865"/>
            <a:ext cx="918632" cy="918632"/>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3" name="Oval 14"/>
          <p:cNvSpPr>
            <a:spLocks noChangeArrowheads="1"/>
          </p:cNvSpPr>
          <p:nvPr/>
        </p:nvSpPr>
        <p:spPr bwMode="auto">
          <a:xfrm>
            <a:off x="6906213" y="1915865"/>
            <a:ext cx="918632" cy="918632"/>
          </a:xfrm>
          <a:prstGeom prst="ellipse">
            <a:avLst/>
          </a:pr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14" name="Oval 15"/>
          <p:cNvSpPr>
            <a:spLocks noChangeArrowheads="1"/>
          </p:cNvSpPr>
          <p:nvPr/>
        </p:nvSpPr>
        <p:spPr bwMode="auto">
          <a:xfrm>
            <a:off x="1748141" y="1915865"/>
            <a:ext cx="918632" cy="918632"/>
          </a:xfrm>
          <a:prstGeom prst="ellipse">
            <a:avLst/>
          </a:pr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15" name="Freeform 16"/>
          <p:cNvSpPr>
            <a:spLocks noEditPoints="1"/>
          </p:cNvSpPr>
          <p:nvPr/>
        </p:nvSpPr>
        <p:spPr bwMode="auto">
          <a:xfrm>
            <a:off x="4518683" y="2131226"/>
            <a:ext cx="463397" cy="445576"/>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p>
        </p:txBody>
      </p:sp>
      <p:sp>
        <p:nvSpPr>
          <p:cNvPr id="16" name="Freeform 17"/>
          <p:cNvSpPr>
            <a:spLocks noEditPoints="1"/>
          </p:cNvSpPr>
          <p:nvPr/>
        </p:nvSpPr>
        <p:spPr bwMode="auto">
          <a:xfrm>
            <a:off x="1995884" y="2189525"/>
            <a:ext cx="448547" cy="371312"/>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121920" tIns="60960" rIns="121920" bIns="60960" numCol="1" anchor="t" anchorCtr="0" compatLnSpc="1"/>
          <a:lstStyle/>
          <a:p>
            <a:endParaRPr lang="zh-CN" altLang="en-US" sz="2400"/>
          </a:p>
        </p:txBody>
      </p:sp>
      <p:sp>
        <p:nvSpPr>
          <p:cNvPr id="17" name="Freeform 18"/>
          <p:cNvSpPr/>
          <p:nvPr/>
        </p:nvSpPr>
        <p:spPr bwMode="auto">
          <a:xfrm>
            <a:off x="7141144" y="2199921"/>
            <a:ext cx="453005" cy="35052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121920" tIns="60960" rIns="121920" bIns="60960" numCol="1" anchor="t" anchorCtr="0" compatLnSpc="1"/>
          <a:lstStyle/>
          <a:p>
            <a:endParaRPr lang="zh-CN" altLang="en-US" sz="2400"/>
          </a:p>
        </p:txBody>
      </p:sp>
      <p:sp>
        <p:nvSpPr>
          <p:cNvPr id="24" name="Oval 14"/>
          <p:cNvSpPr>
            <a:spLocks noChangeArrowheads="1"/>
          </p:cNvSpPr>
          <p:nvPr/>
        </p:nvSpPr>
        <p:spPr bwMode="auto">
          <a:xfrm>
            <a:off x="9486853" y="1915865"/>
            <a:ext cx="918632" cy="918632"/>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23" name="Freeform 80"/>
          <p:cNvSpPr>
            <a:spLocks noEditPoints="1"/>
          </p:cNvSpPr>
          <p:nvPr/>
        </p:nvSpPr>
        <p:spPr bwMode="auto">
          <a:xfrm flipH="1">
            <a:off x="9732828" y="2196137"/>
            <a:ext cx="436088" cy="358088"/>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p>
        </p:txBody>
      </p:sp>
      <p:sp>
        <p:nvSpPr>
          <p:cNvPr id="18" name="Rectangle 66"/>
          <p:cNvSpPr>
            <a:spLocks noChangeArrowheads="1"/>
          </p:cNvSpPr>
          <p:nvPr/>
        </p:nvSpPr>
        <p:spPr bwMode="auto">
          <a:xfrm>
            <a:off x="1153012" y="3780245"/>
            <a:ext cx="2109112" cy="2256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335" dirty="0">
              <a:solidFill>
                <a:schemeClr val="bg1"/>
              </a:solidFill>
              <a:latin typeface="Arial" panose="020B0604020202020204" pitchFamily="34" charset="0"/>
              <a:ea typeface="微软雅黑" panose="020B0503020204020204" pitchFamily="34" charset="-122"/>
            </a:endParaRPr>
          </a:p>
        </p:txBody>
      </p:sp>
      <p:sp>
        <p:nvSpPr>
          <p:cNvPr id="19" name="圆角矩形 18"/>
          <p:cNvSpPr/>
          <p:nvPr/>
        </p:nvSpPr>
        <p:spPr>
          <a:xfrm>
            <a:off x="1487489" y="3244821"/>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难点一</a:t>
            </a:r>
          </a:p>
        </p:txBody>
      </p:sp>
      <p:sp>
        <p:nvSpPr>
          <p:cNvPr id="25" name="Rectangle 66"/>
          <p:cNvSpPr>
            <a:spLocks noChangeArrowheads="1"/>
          </p:cNvSpPr>
          <p:nvPr/>
        </p:nvSpPr>
        <p:spPr bwMode="auto">
          <a:xfrm>
            <a:off x="3743812" y="3780245"/>
            <a:ext cx="2109112" cy="2256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6" name="圆角矩形 25"/>
          <p:cNvSpPr/>
          <p:nvPr/>
        </p:nvSpPr>
        <p:spPr>
          <a:xfrm>
            <a:off x="4078289" y="3244821"/>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难点二</a:t>
            </a:r>
          </a:p>
        </p:txBody>
      </p:sp>
      <p:sp>
        <p:nvSpPr>
          <p:cNvPr id="27" name="Rectangle 66"/>
          <p:cNvSpPr>
            <a:spLocks noChangeArrowheads="1"/>
          </p:cNvSpPr>
          <p:nvPr/>
        </p:nvSpPr>
        <p:spPr bwMode="auto">
          <a:xfrm>
            <a:off x="6324452" y="3780245"/>
            <a:ext cx="2109112" cy="2256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335" dirty="0">
              <a:solidFill>
                <a:schemeClr val="bg1"/>
              </a:solidFill>
              <a:latin typeface="Arial" panose="020B0604020202020204" pitchFamily="34" charset="0"/>
              <a:ea typeface="微软雅黑" panose="020B0503020204020204" pitchFamily="34" charset="-122"/>
            </a:endParaRPr>
          </a:p>
        </p:txBody>
      </p:sp>
      <p:sp>
        <p:nvSpPr>
          <p:cNvPr id="28" name="圆角矩形 27"/>
          <p:cNvSpPr/>
          <p:nvPr/>
        </p:nvSpPr>
        <p:spPr>
          <a:xfrm>
            <a:off x="6658929" y="3244821"/>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难点三</a:t>
            </a:r>
          </a:p>
        </p:txBody>
      </p:sp>
      <p:sp>
        <p:nvSpPr>
          <p:cNvPr id="29" name="Rectangle 66"/>
          <p:cNvSpPr>
            <a:spLocks noChangeArrowheads="1"/>
          </p:cNvSpPr>
          <p:nvPr/>
        </p:nvSpPr>
        <p:spPr bwMode="auto">
          <a:xfrm>
            <a:off x="8925412" y="3780245"/>
            <a:ext cx="2109112" cy="225632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0" name="圆角矩形 29"/>
          <p:cNvSpPr/>
          <p:nvPr/>
        </p:nvSpPr>
        <p:spPr>
          <a:xfrm>
            <a:off x="9259889" y="3244821"/>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难点四</a:t>
            </a:r>
          </a:p>
        </p:txBody>
      </p:sp>
      <p:sp>
        <p:nvSpPr>
          <p:cNvPr id="34"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800"/>
                                  </p:stCondLst>
                                  <p:childTnLst>
                                    <p:animScale>
                                      <p:cBhvr>
                                        <p:cTn id="26" dur="150" fill="hold"/>
                                        <p:tgtEl>
                                          <p:spTgt spid="19"/>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strVal val="#ppt_w*0.70"/>
                                          </p:val>
                                        </p:tav>
                                        <p:tav tm="100000">
                                          <p:val>
                                            <p:strVal val="#ppt_w"/>
                                          </p:val>
                                        </p:tav>
                                      </p:tavLst>
                                    </p:anim>
                                    <p:anim calcmode="lin" valueType="num">
                                      <p:cBhvr>
                                        <p:cTn id="30" dur="500" fill="hold"/>
                                        <p:tgtEl>
                                          <p:spTgt spid="18"/>
                                        </p:tgtEl>
                                        <p:attrNameLst>
                                          <p:attrName>ppt_h</p:attrName>
                                        </p:attrNameLst>
                                      </p:cBhvr>
                                      <p:tavLst>
                                        <p:tav tm="0">
                                          <p:val>
                                            <p:strVal val="#ppt_h"/>
                                          </p:val>
                                        </p:tav>
                                        <p:tav tm="100000">
                                          <p:val>
                                            <p:strVal val="#ppt_h"/>
                                          </p:val>
                                        </p:tav>
                                      </p:tavLst>
                                    </p:anim>
                                    <p:animEffect transition="in" filter="fade">
                                      <p:cBhvr>
                                        <p:cTn id="31" dur="500"/>
                                        <p:tgtEl>
                                          <p:spTgt spid="18"/>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animEffect transition="in" filter="fade">
                                      <p:cBhvr>
                                        <p:cTn id="51" dur="300"/>
                                        <p:tgtEl>
                                          <p:spTgt spid="26"/>
                                        </p:tgtEl>
                                      </p:cBhvr>
                                    </p:animEffect>
                                  </p:childTnLst>
                                </p:cTn>
                              </p:par>
                              <p:par>
                                <p:cTn id="52" presetID="6" presetClass="emph" presetSubtype="0" autoRev="1" fill="hold" grpId="1" nodeType="withEffect">
                                  <p:stCondLst>
                                    <p:cond delay="2100"/>
                                  </p:stCondLst>
                                  <p:childTnLst>
                                    <p:animScale>
                                      <p:cBhvr>
                                        <p:cTn id="53" dur="150" fill="hold"/>
                                        <p:tgtEl>
                                          <p:spTgt spid="26"/>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strVal val="#ppt_w*0.70"/>
                                          </p:val>
                                        </p:tav>
                                        <p:tav tm="100000">
                                          <p:val>
                                            <p:strVal val="#ppt_w"/>
                                          </p:val>
                                        </p:tav>
                                      </p:tavLst>
                                    </p:anim>
                                    <p:anim calcmode="lin" valueType="num">
                                      <p:cBhvr>
                                        <p:cTn id="57" dur="500" fill="hold"/>
                                        <p:tgtEl>
                                          <p:spTgt spid="25"/>
                                        </p:tgtEl>
                                        <p:attrNameLst>
                                          <p:attrName>ppt_h</p:attrName>
                                        </p:attrNameLst>
                                      </p:cBhvr>
                                      <p:tavLst>
                                        <p:tav tm="0">
                                          <p:val>
                                            <p:strVal val="#ppt_h"/>
                                          </p:val>
                                        </p:tav>
                                        <p:tav tm="100000">
                                          <p:val>
                                            <p:strVal val="#ppt_h"/>
                                          </p:val>
                                        </p:tav>
                                      </p:tavLst>
                                    </p:anim>
                                    <p:animEffect transition="in" filter="fade">
                                      <p:cBhvr>
                                        <p:cTn id="58" dur="500"/>
                                        <p:tgtEl>
                                          <p:spTgt spid="25"/>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anim calcmode="lin" valueType="num">
                                      <p:cBhvr>
                                        <p:cTn id="72" dur="500" fill="hold"/>
                                        <p:tgtEl>
                                          <p:spTgt spid="21"/>
                                        </p:tgtEl>
                                        <p:attrNameLst>
                                          <p:attrName>ppt_x</p:attrName>
                                        </p:attrNameLst>
                                      </p:cBhvr>
                                      <p:tavLst>
                                        <p:tav tm="0">
                                          <p:val>
                                            <p:strVal val="#ppt_x"/>
                                          </p:val>
                                        </p:tav>
                                        <p:tav tm="100000">
                                          <p:val>
                                            <p:strVal val="#ppt_x"/>
                                          </p:val>
                                        </p:tav>
                                      </p:tavLst>
                                    </p:anim>
                                    <p:anim calcmode="lin" valueType="num">
                                      <p:cBhvr>
                                        <p:cTn id="73" dur="500" fill="hold"/>
                                        <p:tgtEl>
                                          <p:spTgt spid="21"/>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28"/>
                                        </p:tgtEl>
                                        <p:attrNameLst>
                                          <p:attrName>style.visibility</p:attrName>
                                        </p:attrNameLst>
                                      </p:cBhvr>
                                      <p:to>
                                        <p:strVal val="visible"/>
                                      </p:to>
                                    </p:set>
                                    <p:anim calcmode="lin" valueType="num">
                                      <p:cBhvr>
                                        <p:cTn id="76" dur="300" fill="hold"/>
                                        <p:tgtEl>
                                          <p:spTgt spid="28"/>
                                        </p:tgtEl>
                                        <p:attrNameLst>
                                          <p:attrName>ppt_w</p:attrName>
                                        </p:attrNameLst>
                                      </p:cBhvr>
                                      <p:tavLst>
                                        <p:tav tm="0">
                                          <p:val>
                                            <p:fltVal val="0"/>
                                          </p:val>
                                        </p:tav>
                                        <p:tav tm="100000">
                                          <p:val>
                                            <p:strVal val="#ppt_w"/>
                                          </p:val>
                                        </p:tav>
                                      </p:tavLst>
                                    </p:anim>
                                    <p:anim calcmode="lin" valueType="num">
                                      <p:cBhvr>
                                        <p:cTn id="77" dur="300" fill="hold"/>
                                        <p:tgtEl>
                                          <p:spTgt spid="28"/>
                                        </p:tgtEl>
                                        <p:attrNameLst>
                                          <p:attrName>ppt_h</p:attrName>
                                        </p:attrNameLst>
                                      </p:cBhvr>
                                      <p:tavLst>
                                        <p:tav tm="0">
                                          <p:val>
                                            <p:fltVal val="0"/>
                                          </p:val>
                                        </p:tav>
                                        <p:tav tm="100000">
                                          <p:val>
                                            <p:strVal val="#ppt_h"/>
                                          </p:val>
                                        </p:tav>
                                      </p:tavLst>
                                    </p:anim>
                                    <p:animEffect transition="in" filter="fade">
                                      <p:cBhvr>
                                        <p:cTn id="78" dur="300"/>
                                        <p:tgtEl>
                                          <p:spTgt spid="28"/>
                                        </p:tgtEl>
                                      </p:cBhvr>
                                    </p:animEffect>
                                  </p:childTnLst>
                                </p:cTn>
                              </p:par>
                              <p:par>
                                <p:cTn id="79" presetID="6" presetClass="emph" presetSubtype="0" autoRev="1" fill="hold" grpId="1" nodeType="withEffect">
                                  <p:stCondLst>
                                    <p:cond delay="3400"/>
                                  </p:stCondLst>
                                  <p:childTnLst>
                                    <p:animScale>
                                      <p:cBhvr>
                                        <p:cTn id="80" dur="150" fill="hold"/>
                                        <p:tgtEl>
                                          <p:spTgt spid="28"/>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strVal val="#ppt_w*0.70"/>
                                          </p:val>
                                        </p:tav>
                                        <p:tav tm="100000">
                                          <p:val>
                                            <p:strVal val="#ppt_w"/>
                                          </p:val>
                                        </p:tav>
                                      </p:tavLst>
                                    </p:anim>
                                    <p:anim calcmode="lin" valueType="num">
                                      <p:cBhvr>
                                        <p:cTn id="84" dur="500" fill="hold"/>
                                        <p:tgtEl>
                                          <p:spTgt spid="27"/>
                                        </p:tgtEl>
                                        <p:attrNameLst>
                                          <p:attrName>ppt_h</p:attrName>
                                        </p:attrNameLst>
                                      </p:cBhvr>
                                      <p:tavLst>
                                        <p:tav tm="0">
                                          <p:val>
                                            <p:strVal val="#ppt_h"/>
                                          </p:val>
                                        </p:tav>
                                        <p:tav tm="100000">
                                          <p:val>
                                            <p:strVal val="#ppt_h"/>
                                          </p:val>
                                        </p:tav>
                                      </p:tavLst>
                                    </p:anim>
                                    <p:animEffect transition="in" filter="fade">
                                      <p:cBhvr>
                                        <p:cTn id="85" dur="500"/>
                                        <p:tgtEl>
                                          <p:spTgt spid="27"/>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anim calcmode="lin" valueType="num">
                                      <p:cBhvr>
                                        <p:cTn id="89" dur="500" fill="hold"/>
                                        <p:tgtEl>
                                          <p:spTgt spid="24"/>
                                        </p:tgtEl>
                                        <p:attrNameLst>
                                          <p:attrName>ppt_x</p:attrName>
                                        </p:attrNameLst>
                                      </p:cBhvr>
                                      <p:tavLst>
                                        <p:tav tm="0">
                                          <p:val>
                                            <p:strVal val="#ppt_x"/>
                                          </p:val>
                                        </p:tav>
                                        <p:tav tm="100000">
                                          <p:val>
                                            <p:strVal val="#ppt_x"/>
                                          </p:val>
                                        </p:tav>
                                      </p:tavLst>
                                    </p:anim>
                                    <p:anim calcmode="lin" valueType="num">
                                      <p:cBhvr>
                                        <p:cTn id="90" dur="500" fill="hold"/>
                                        <p:tgtEl>
                                          <p:spTgt spid="2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anim calcmode="lin" valueType="num">
                                      <p:cBhvr>
                                        <p:cTn id="94" dur="500" fill="hold"/>
                                        <p:tgtEl>
                                          <p:spTgt spid="23"/>
                                        </p:tgtEl>
                                        <p:attrNameLst>
                                          <p:attrName>ppt_x</p:attrName>
                                        </p:attrNameLst>
                                      </p:cBhvr>
                                      <p:tavLst>
                                        <p:tav tm="0">
                                          <p:val>
                                            <p:strVal val="#ppt_x"/>
                                          </p:val>
                                        </p:tav>
                                        <p:tav tm="100000">
                                          <p:val>
                                            <p:strVal val="#ppt_x"/>
                                          </p:val>
                                        </p:tav>
                                      </p:tavLst>
                                    </p:anim>
                                    <p:anim calcmode="lin" valueType="num">
                                      <p:cBhvr>
                                        <p:cTn id="95" dur="500" fill="hold"/>
                                        <p:tgtEl>
                                          <p:spTgt spid="23"/>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anim calcmode="lin" valueType="num">
                                      <p:cBhvr>
                                        <p:cTn id="99" dur="500" fill="hold"/>
                                        <p:tgtEl>
                                          <p:spTgt spid="22"/>
                                        </p:tgtEl>
                                        <p:attrNameLst>
                                          <p:attrName>ppt_x</p:attrName>
                                        </p:attrNameLst>
                                      </p:cBhvr>
                                      <p:tavLst>
                                        <p:tav tm="0">
                                          <p:val>
                                            <p:strVal val="#ppt_x"/>
                                          </p:val>
                                        </p:tav>
                                        <p:tav tm="100000">
                                          <p:val>
                                            <p:strVal val="#ppt_x"/>
                                          </p:val>
                                        </p:tav>
                                      </p:tavLst>
                                    </p:anim>
                                    <p:anim calcmode="lin" valueType="num">
                                      <p:cBhvr>
                                        <p:cTn id="100" dur="500" fill="hold"/>
                                        <p:tgtEl>
                                          <p:spTgt spid="22"/>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30"/>
                                        </p:tgtEl>
                                        <p:attrNameLst>
                                          <p:attrName>style.visibility</p:attrName>
                                        </p:attrNameLst>
                                      </p:cBhvr>
                                      <p:to>
                                        <p:strVal val="visible"/>
                                      </p:to>
                                    </p:set>
                                    <p:anim calcmode="lin" valueType="num">
                                      <p:cBhvr>
                                        <p:cTn id="103" dur="300" fill="hold"/>
                                        <p:tgtEl>
                                          <p:spTgt spid="30"/>
                                        </p:tgtEl>
                                        <p:attrNameLst>
                                          <p:attrName>ppt_w</p:attrName>
                                        </p:attrNameLst>
                                      </p:cBhvr>
                                      <p:tavLst>
                                        <p:tav tm="0">
                                          <p:val>
                                            <p:fltVal val="0"/>
                                          </p:val>
                                        </p:tav>
                                        <p:tav tm="100000">
                                          <p:val>
                                            <p:strVal val="#ppt_w"/>
                                          </p:val>
                                        </p:tav>
                                      </p:tavLst>
                                    </p:anim>
                                    <p:anim calcmode="lin" valueType="num">
                                      <p:cBhvr>
                                        <p:cTn id="104" dur="300" fill="hold"/>
                                        <p:tgtEl>
                                          <p:spTgt spid="30"/>
                                        </p:tgtEl>
                                        <p:attrNameLst>
                                          <p:attrName>ppt_h</p:attrName>
                                        </p:attrNameLst>
                                      </p:cBhvr>
                                      <p:tavLst>
                                        <p:tav tm="0">
                                          <p:val>
                                            <p:fltVal val="0"/>
                                          </p:val>
                                        </p:tav>
                                        <p:tav tm="100000">
                                          <p:val>
                                            <p:strVal val="#ppt_h"/>
                                          </p:val>
                                        </p:tav>
                                      </p:tavLst>
                                    </p:anim>
                                    <p:animEffect transition="in" filter="fade">
                                      <p:cBhvr>
                                        <p:cTn id="105" dur="300"/>
                                        <p:tgtEl>
                                          <p:spTgt spid="30"/>
                                        </p:tgtEl>
                                      </p:cBhvr>
                                    </p:animEffect>
                                  </p:childTnLst>
                                </p:cTn>
                              </p:par>
                              <p:par>
                                <p:cTn id="106" presetID="6" presetClass="emph" presetSubtype="0" autoRev="1" fill="hold" grpId="1" nodeType="withEffect">
                                  <p:stCondLst>
                                    <p:cond delay="4700"/>
                                  </p:stCondLst>
                                  <p:childTnLst>
                                    <p:animScale>
                                      <p:cBhvr>
                                        <p:cTn id="107" dur="150" fill="hold"/>
                                        <p:tgtEl>
                                          <p:spTgt spid="30"/>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500" fill="hold"/>
                                        <p:tgtEl>
                                          <p:spTgt spid="29"/>
                                        </p:tgtEl>
                                        <p:attrNameLst>
                                          <p:attrName>ppt_w</p:attrName>
                                        </p:attrNameLst>
                                      </p:cBhvr>
                                      <p:tavLst>
                                        <p:tav tm="0">
                                          <p:val>
                                            <p:strVal val="#ppt_w*0.70"/>
                                          </p:val>
                                        </p:tav>
                                        <p:tav tm="100000">
                                          <p:val>
                                            <p:strVal val="#ppt_w"/>
                                          </p:val>
                                        </p:tav>
                                      </p:tavLst>
                                    </p:anim>
                                    <p:anim calcmode="lin" valueType="num">
                                      <p:cBhvr>
                                        <p:cTn id="111" dur="500" fill="hold"/>
                                        <p:tgtEl>
                                          <p:spTgt spid="29"/>
                                        </p:tgtEl>
                                        <p:attrNameLst>
                                          <p:attrName>ppt_h</p:attrName>
                                        </p:attrNameLst>
                                      </p:cBhvr>
                                      <p:tavLst>
                                        <p:tav tm="0">
                                          <p:val>
                                            <p:strVal val="#ppt_h"/>
                                          </p:val>
                                        </p:tav>
                                        <p:tav tm="100000">
                                          <p:val>
                                            <p:strVal val="#ppt_h"/>
                                          </p:val>
                                        </p:tav>
                                      </p:tavLst>
                                    </p:anim>
                                    <p:animEffect transition="in" filter="fade">
                                      <p:cBhvr>
                                        <p:cTn id="1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P spid="21" grpId="0" animBg="1"/>
      <p:bldP spid="22" grpId="0" animBg="1"/>
      <p:bldP spid="12" grpId="0" animBg="1"/>
      <p:bldP spid="13" grpId="0" animBg="1"/>
      <p:bldP spid="14" grpId="0" animBg="1"/>
      <p:bldP spid="15" grpId="0" animBg="1"/>
      <p:bldP spid="16" grpId="0" animBg="1"/>
      <p:bldP spid="17" grpId="0" animBg="1"/>
      <p:bldP spid="24" grpId="0" animBg="1"/>
      <p:bldP spid="23" grpId="0" animBg="1"/>
      <p:bldP spid="18" grpId="0"/>
      <p:bldP spid="19" grpId="0" animBg="1"/>
      <p:bldP spid="19" grpId="1" animBg="1"/>
      <p:bldP spid="25" grpId="0"/>
      <p:bldP spid="26" grpId="0" animBg="1"/>
      <p:bldP spid="26" grpId="1" animBg="1"/>
      <p:bldP spid="27" grpId="0"/>
      <p:bldP spid="28" grpId="0" animBg="1"/>
      <p:bldP spid="28" grpId="1" animBg="1"/>
      <p:bldP spid="29" grpId="0"/>
      <p:bldP spid="30" grpId="0" animBg="1"/>
      <p:bldP spid="30"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4280586" y="2168600"/>
            <a:ext cx="3630828" cy="3265339"/>
            <a:chOff x="3210439" y="1418828"/>
            <a:chExt cx="2723121" cy="2449004"/>
          </a:xfrm>
        </p:grpSpPr>
        <p:sp>
          <p:nvSpPr>
            <p:cNvPr id="6"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7"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0"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grpSp>
      <p:grpSp>
        <p:nvGrpSpPr>
          <p:cNvPr id="41" name="组合 40"/>
          <p:cNvGrpSpPr/>
          <p:nvPr/>
        </p:nvGrpSpPr>
        <p:grpSpPr>
          <a:xfrm>
            <a:off x="5467411" y="5528974"/>
            <a:ext cx="1144599" cy="965613"/>
            <a:chOff x="3985412" y="3838503"/>
            <a:chExt cx="858449" cy="724210"/>
          </a:xfrm>
          <a:solidFill>
            <a:schemeClr val="bg1">
              <a:lumMod val="50000"/>
            </a:schemeClr>
          </a:solidFill>
          <a:effectLst>
            <a:reflection blurRad="6350" stA="52000" endA="300" endPos="35000" dir="5400000" sy="-100000" algn="bl" rotWithShape="0"/>
          </a:effectLst>
        </p:grpSpPr>
        <p:sp>
          <p:nvSpPr>
            <p:cNvPr id="11"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3"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4"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5"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6"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7"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8"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9"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43" name="矩形 42"/>
          <p:cNvSpPr/>
          <p:nvPr/>
        </p:nvSpPr>
        <p:spPr>
          <a:xfrm>
            <a:off x="5011790" y="2584393"/>
            <a:ext cx="373820" cy="338554"/>
          </a:xfrm>
          <a:prstGeom prst="rect">
            <a:avLst/>
          </a:prstGeom>
        </p:spPr>
        <p:txBody>
          <a:bodyPr wrap="none">
            <a:spAutoFit/>
          </a:bodyPr>
          <a:lstStyle/>
          <a:p>
            <a:pPr algn="ctr"/>
            <a:r>
              <a:rPr lang="en-US" altLang="zh-CN" sz="1600" dirty="0">
                <a:ln w="6350">
                  <a:noFill/>
                </a:ln>
                <a:solidFill>
                  <a:schemeClr val="bg1"/>
                </a:solidFill>
                <a:latin typeface="Impact" panose="020B0806030902050204" pitchFamily="34" charset="0"/>
                <a:ea typeface="微软雅黑" panose="020B0503020204020204" pitchFamily="34" charset="-122"/>
              </a:rPr>
              <a:t>01</a:t>
            </a:r>
            <a:endParaRPr lang="zh-CN" altLang="en-US" sz="1600" dirty="0">
              <a:ln w="6350">
                <a:noFill/>
              </a:ln>
              <a:solidFill>
                <a:schemeClr val="bg1"/>
              </a:solidFill>
              <a:latin typeface="Impact" panose="020B0806030902050204" pitchFamily="34" charset="0"/>
              <a:ea typeface="微软雅黑" panose="020B0503020204020204" pitchFamily="34" charset="-122"/>
            </a:endParaRPr>
          </a:p>
        </p:txBody>
      </p:sp>
      <p:sp>
        <p:nvSpPr>
          <p:cNvPr id="48" name="矩形 47"/>
          <p:cNvSpPr/>
          <p:nvPr/>
        </p:nvSpPr>
        <p:spPr>
          <a:xfrm>
            <a:off x="4677564" y="2906291"/>
            <a:ext cx="1042273" cy="297454"/>
          </a:xfrm>
          <a:prstGeom prst="rect">
            <a:avLst/>
          </a:prstGeom>
        </p:spPr>
        <p:txBody>
          <a:bodyPr wrap="none">
            <a:spAutoFit/>
          </a:bodyP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55" name="矩形 54"/>
          <p:cNvSpPr/>
          <p:nvPr/>
        </p:nvSpPr>
        <p:spPr>
          <a:xfrm>
            <a:off x="6790467" y="2584393"/>
            <a:ext cx="397866" cy="338554"/>
          </a:xfrm>
          <a:prstGeom prst="rect">
            <a:avLst/>
          </a:prstGeom>
        </p:spPr>
        <p:txBody>
          <a:bodyPr wrap="none">
            <a:spAutoFit/>
          </a:bodyPr>
          <a:lstStyle/>
          <a:p>
            <a:pPr algn="ctr"/>
            <a:r>
              <a:rPr lang="en-US" altLang="zh-CN" sz="1600" dirty="0">
                <a:ln w="6350">
                  <a:noFill/>
                </a:ln>
                <a:solidFill>
                  <a:schemeClr val="tx1">
                    <a:lumMod val="65000"/>
                    <a:lumOff val="35000"/>
                  </a:schemeClr>
                </a:solidFill>
                <a:latin typeface="Impact" panose="020B0806030902050204" pitchFamily="34" charset="0"/>
                <a:ea typeface="微软雅黑" panose="020B0503020204020204" pitchFamily="34" charset="-122"/>
              </a:rPr>
              <a:t>02</a:t>
            </a:r>
            <a:endParaRPr lang="zh-CN" altLang="en-US" sz="16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6" name="矩形 55"/>
          <p:cNvSpPr/>
          <p:nvPr/>
        </p:nvSpPr>
        <p:spPr>
          <a:xfrm>
            <a:off x="6468264" y="2906291"/>
            <a:ext cx="1042273" cy="297454"/>
          </a:xfrm>
          <a:prstGeom prst="rect">
            <a:avLst/>
          </a:prstGeom>
        </p:spPr>
        <p:txBody>
          <a:bodyPr wrap="none">
            <a:spAutoFit/>
          </a:bodyP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57" name="矩形 56"/>
          <p:cNvSpPr/>
          <p:nvPr/>
        </p:nvSpPr>
        <p:spPr>
          <a:xfrm>
            <a:off x="5041011" y="4369403"/>
            <a:ext cx="404277" cy="338554"/>
          </a:xfrm>
          <a:prstGeom prst="rect">
            <a:avLst/>
          </a:prstGeom>
        </p:spPr>
        <p:txBody>
          <a:bodyPr wrap="none">
            <a:spAutoFit/>
          </a:bodyPr>
          <a:lstStyle/>
          <a:p>
            <a:pPr algn="ctr"/>
            <a:r>
              <a:rPr lang="en-US" altLang="zh-CN" sz="1600" dirty="0">
                <a:ln w="6350">
                  <a:noFill/>
                </a:ln>
                <a:solidFill>
                  <a:schemeClr val="tx1">
                    <a:lumMod val="65000"/>
                    <a:lumOff val="35000"/>
                  </a:schemeClr>
                </a:solidFill>
                <a:latin typeface="Impact" panose="020B0806030902050204" pitchFamily="34" charset="0"/>
                <a:ea typeface="微软雅黑" panose="020B0503020204020204" pitchFamily="34" charset="-122"/>
              </a:rPr>
              <a:t>03</a:t>
            </a:r>
            <a:endParaRPr lang="zh-CN" altLang="en-US" sz="1600" dirty="0">
              <a:ln w="6350">
                <a:noFill/>
              </a:ln>
              <a:solidFill>
                <a:schemeClr val="tx1">
                  <a:lumMod val="65000"/>
                  <a:lumOff val="35000"/>
                </a:schemeClr>
              </a:solidFill>
              <a:latin typeface="Impact" panose="020B0806030902050204" pitchFamily="34" charset="0"/>
              <a:ea typeface="微软雅黑" panose="020B0503020204020204" pitchFamily="34" charset="-122"/>
            </a:endParaRPr>
          </a:p>
        </p:txBody>
      </p:sp>
      <p:sp>
        <p:nvSpPr>
          <p:cNvPr id="58" name="矩形 57"/>
          <p:cNvSpPr/>
          <p:nvPr/>
        </p:nvSpPr>
        <p:spPr>
          <a:xfrm>
            <a:off x="4722013" y="4088053"/>
            <a:ext cx="1042273" cy="297454"/>
          </a:xfrm>
          <a:prstGeom prst="rect">
            <a:avLst/>
          </a:prstGeom>
        </p:spPr>
        <p:txBody>
          <a:bodyPr wrap="none">
            <a:spAutoFit/>
          </a:bodyP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添加关键词</a:t>
            </a:r>
          </a:p>
        </p:txBody>
      </p:sp>
      <p:sp>
        <p:nvSpPr>
          <p:cNvPr id="61" name="矩形 60"/>
          <p:cNvSpPr/>
          <p:nvPr/>
        </p:nvSpPr>
        <p:spPr>
          <a:xfrm>
            <a:off x="6758716" y="4369403"/>
            <a:ext cx="397866" cy="338554"/>
          </a:xfrm>
          <a:prstGeom prst="rect">
            <a:avLst/>
          </a:prstGeom>
        </p:spPr>
        <p:txBody>
          <a:bodyPr wrap="none">
            <a:spAutoFit/>
          </a:bodyPr>
          <a:lstStyle/>
          <a:p>
            <a:pPr algn="ctr"/>
            <a:r>
              <a:rPr lang="en-US" altLang="zh-CN" sz="1600" dirty="0">
                <a:ln w="6350">
                  <a:noFill/>
                </a:ln>
                <a:solidFill>
                  <a:schemeClr val="bg1"/>
                </a:solidFill>
                <a:latin typeface="Impact" panose="020B0806030902050204" pitchFamily="34" charset="0"/>
                <a:ea typeface="微软雅黑" panose="020B0503020204020204" pitchFamily="34" charset="-122"/>
              </a:rPr>
              <a:t>04</a:t>
            </a:r>
            <a:endParaRPr lang="zh-CN" altLang="en-US" sz="1600" dirty="0">
              <a:ln w="6350">
                <a:noFill/>
              </a:ln>
              <a:solidFill>
                <a:schemeClr val="bg1"/>
              </a:solidFill>
              <a:latin typeface="Impact" panose="020B0806030902050204" pitchFamily="34" charset="0"/>
              <a:ea typeface="微软雅黑" panose="020B0503020204020204" pitchFamily="34" charset="-122"/>
            </a:endParaRPr>
          </a:p>
        </p:txBody>
      </p:sp>
      <p:sp>
        <p:nvSpPr>
          <p:cNvPr id="62" name="矩形 61"/>
          <p:cNvSpPr/>
          <p:nvPr/>
        </p:nvSpPr>
        <p:spPr>
          <a:xfrm>
            <a:off x="6436513" y="4088053"/>
            <a:ext cx="1042273" cy="297454"/>
          </a:xfrm>
          <a:prstGeom prst="rect">
            <a:avLst/>
          </a:prstGeom>
        </p:spPr>
        <p:txBody>
          <a:bodyPr wrap="none">
            <a:spAutoFit/>
          </a:bodyP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p>
        </p:txBody>
      </p:sp>
      <p:sp>
        <p:nvSpPr>
          <p:cNvPr id="63" name="Rectangle 66"/>
          <p:cNvSpPr>
            <a:spLocks noChangeArrowheads="1"/>
          </p:cNvSpPr>
          <p:nvPr/>
        </p:nvSpPr>
        <p:spPr bwMode="auto">
          <a:xfrm>
            <a:off x="8304246" y="2513154"/>
            <a:ext cx="3072341"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4" name="圆角矩形 63"/>
          <p:cNvSpPr/>
          <p:nvPr/>
        </p:nvSpPr>
        <p:spPr>
          <a:xfrm>
            <a:off x="8304246" y="2072590"/>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结论二</a:t>
            </a:r>
          </a:p>
        </p:txBody>
      </p:sp>
      <p:sp>
        <p:nvSpPr>
          <p:cNvPr id="65" name="Rectangle 66"/>
          <p:cNvSpPr>
            <a:spLocks noChangeArrowheads="1"/>
          </p:cNvSpPr>
          <p:nvPr/>
        </p:nvSpPr>
        <p:spPr bwMode="auto">
          <a:xfrm>
            <a:off x="8304246" y="4626434"/>
            <a:ext cx="3072341"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6" name="圆角矩形 65"/>
          <p:cNvSpPr/>
          <p:nvPr/>
        </p:nvSpPr>
        <p:spPr>
          <a:xfrm>
            <a:off x="8304246" y="418587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结论四</a:t>
            </a:r>
          </a:p>
        </p:txBody>
      </p:sp>
      <p:sp>
        <p:nvSpPr>
          <p:cNvPr id="67" name="Rectangle 66"/>
          <p:cNvSpPr>
            <a:spLocks noChangeArrowheads="1"/>
          </p:cNvSpPr>
          <p:nvPr/>
        </p:nvSpPr>
        <p:spPr bwMode="auto">
          <a:xfrm>
            <a:off x="700050" y="2513154"/>
            <a:ext cx="3072341"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68" name="圆角矩形 67"/>
          <p:cNvSpPr/>
          <p:nvPr/>
        </p:nvSpPr>
        <p:spPr>
          <a:xfrm>
            <a:off x="2415962" y="207259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结论一</a:t>
            </a:r>
          </a:p>
        </p:txBody>
      </p:sp>
      <p:sp>
        <p:nvSpPr>
          <p:cNvPr id="69" name="Rectangle 66"/>
          <p:cNvSpPr>
            <a:spLocks noChangeArrowheads="1"/>
          </p:cNvSpPr>
          <p:nvPr/>
        </p:nvSpPr>
        <p:spPr bwMode="auto">
          <a:xfrm>
            <a:off x="700050" y="4626434"/>
            <a:ext cx="3072341"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0" name="圆角矩形 69"/>
          <p:cNvSpPr/>
          <p:nvPr/>
        </p:nvSpPr>
        <p:spPr>
          <a:xfrm>
            <a:off x="2415962" y="4185870"/>
            <a:ext cx="1403167"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结论三</a:t>
            </a:r>
          </a:p>
        </p:txBody>
      </p:sp>
      <p:sp>
        <p:nvSpPr>
          <p:cNvPr id="45"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14:bounceEnd="60000">
                                          <p:cBhvr additive="base">
                                            <p:cTn id="57"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14:bounceEnd="60000">
                                          <p:cBhvr additive="base">
                                            <p:cTn id="66"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14:bounceEnd="60000">
                                          <p:cBhvr additive="base">
                                            <p:cTn id="75" dur="5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14:bounceEnd="60000">
                                          <p:cBhvr additive="base">
                                            <p:cTn id="84" dur="500" fill="hold"/>
                                            <p:tgtEl>
                                              <p:spTgt spid="70"/>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500" fill="hold"/>
                                            <p:tgtEl>
                                              <p:spTgt spid="64"/>
                                            </p:tgtEl>
                                            <p:attrNameLst>
                                              <p:attrName>ppt_x</p:attrName>
                                            </p:attrNameLst>
                                          </p:cBhvr>
                                          <p:tavLst>
                                            <p:tav tm="0">
                                              <p:val>
                                                <p:strVal val="1+#ppt_w/2"/>
                                              </p:val>
                                            </p:tav>
                                            <p:tav tm="100000">
                                              <p:val>
                                                <p:strVal val="#ppt_x"/>
                                              </p:val>
                                            </p:tav>
                                          </p:tavLst>
                                        </p:anim>
                                        <p:anim calcmode="lin" valueType="num">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1+#ppt_w/2"/>
                                              </p:val>
                                            </p:tav>
                                            <p:tav tm="100000">
                                              <p:val>
                                                <p:strVal val="#ppt_x"/>
                                              </p:val>
                                            </p:tav>
                                          </p:tavLst>
                                        </p:anim>
                                        <p:anim calcmode="lin" valueType="num">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500" fill="hold"/>
                                            <p:tgtEl>
                                              <p:spTgt spid="68"/>
                                            </p:tgtEl>
                                            <p:attrNameLst>
                                              <p:attrName>ppt_x</p:attrName>
                                            </p:attrNameLst>
                                          </p:cBhvr>
                                          <p:tavLst>
                                            <p:tav tm="0">
                                              <p:val>
                                                <p:strVal val="0-#ppt_w/2"/>
                                              </p:val>
                                            </p:tav>
                                            <p:tav tm="100000">
                                              <p:val>
                                                <p:strVal val="#ppt_x"/>
                                              </p:val>
                                            </p:tav>
                                          </p:tavLst>
                                        </p:anim>
                                        <p:anim calcmode="lin" valueType="num">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cBhvr additive="base">
                                            <p:cTn id="84" dur="500" fill="hold"/>
                                            <p:tgtEl>
                                              <p:spTgt spid="70"/>
                                            </p:tgtEl>
                                            <p:attrNameLst>
                                              <p:attrName>ppt_x</p:attrName>
                                            </p:attrNameLst>
                                          </p:cBhvr>
                                          <p:tavLst>
                                            <p:tav tm="0">
                                              <p:val>
                                                <p:strVal val="0-#ppt_w/2"/>
                                              </p:val>
                                            </p:tav>
                                            <p:tav tm="100000">
                                              <p:val>
                                                <p:strVal val="#ppt_x"/>
                                              </p:val>
                                            </p:tav>
                                          </p:tavLst>
                                        </p:anim>
                                        <p:anim calcmode="lin" valueType="num">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2510672"/>
            <a:ext cx="12192000" cy="4404243"/>
          </a:xfrm>
          <a:prstGeom prst="rect">
            <a:avLst/>
          </a:prstGeom>
        </p:spPr>
      </p:pic>
      <p:sp>
        <p:nvSpPr>
          <p:cNvPr id="5" name="TextBox 33"/>
          <p:cNvSpPr txBox="1"/>
          <p:nvPr/>
        </p:nvSpPr>
        <p:spPr>
          <a:xfrm>
            <a:off x="3324837" y="2192119"/>
            <a:ext cx="5542326" cy="584775"/>
          </a:xfrm>
          <a:prstGeom prst="rect">
            <a:avLst/>
          </a:prstGeom>
          <a:noFill/>
        </p:spPr>
        <p:txBody>
          <a:bodyPr wrap="square" rtlCol="0">
            <a:spAutoFit/>
          </a:bodyPr>
          <a:lstStyle/>
          <a:p>
            <a:pPr algn="ctr"/>
            <a:r>
              <a:rPr lang="zh-CN" altLang="en-US" sz="3200"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
        <p:nvSpPr>
          <p:cNvPr id="6" name="TextBox 33"/>
          <p:cNvSpPr txBox="1"/>
          <p:nvPr/>
        </p:nvSpPr>
        <p:spPr>
          <a:xfrm>
            <a:off x="4876800" y="1399789"/>
            <a:ext cx="2438400" cy="584775"/>
          </a:xfrm>
          <a:prstGeom prst="rect">
            <a:avLst/>
          </a:prstGeom>
          <a:noFill/>
        </p:spPr>
        <p:txBody>
          <a:bodyPr wrap="square" rtlCol="0">
            <a:spAutoFit/>
          </a:bodyPr>
          <a:lstStyle/>
          <a:p>
            <a:pPr algn="dist"/>
            <a:r>
              <a:rPr lang="zh-CN" altLang="en-US" sz="3200" b="1" dirty="0">
                <a:ln w="6350">
                  <a:noFill/>
                </a:ln>
                <a:solidFill>
                  <a:schemeClr val="bg1"/>
                </a:solidFill>
                <a:latin typeface="微软雅黑" panose="020B0503020204020204" pitchFamily="34" charset="-122"/>
                <a:ea typeface="微软雅黑" panose="020B0503020204020204" pitchFamily="34" charset="-122"/>
              </a:rPr>
              <a:t>第四部分</a:t>
            </a:r>
          </a:p>
        </p:txBody>
      </p:sp>
      <p:pic>
        <p:nvPicPr>
          <p:cNvPr id="8" name="图片 7"/>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3429000"/>
            <a:ext cx="1682499" cy="3075438"/>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3191927"/>
            <a:ext cx="986392" cy="1803026"/>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3942484"/>
            <a:ext cx="664553" cy="121473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14:bounceEnd="60000">
                                          <p:cBhvr additive="base">
                                            <p:cTn id="14"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14:bounceEnd="60000">
                                          <p:cBhvr additive="base">
                                            <p:cTn id="18" dur="75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ppt_x"/>
                                              </p:val>
                                            </p:tav>
                                            <p:tav tm="100000">
                                              <p:val>
                                                <p:strVal val="#ppt_x"/>
                                              </p:val>
                                            </p:tav>
                                          </p:tavLst>
                                        </p:anim>
                                        <p:anim calcmode="lin" valueType="num">
                                          <p:cBhvr additive="base">
                                            <p:cTn id="8" dur="750" fill="hold"/>
                                            <p:tgtEl>
                                              <p:spTgt spid="8"/>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2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750" fill="hold"/>
                                            <p:tgtEl>
                                              <p:spTgt spid="9"/>
                                            </p:tgtEl>
                                            <p:attrNameLst>
                                              <p:attrName>ppt_x</p:attrName>
                                            </p:attrNameLst>
                                          </p:cBhvr>
                                          <p:tavLst>
                                            <p:tav tm="0">
                                              <p:val>
                                                <p:strVal val="#ppt_x"/>
                                              </p:val>
                                            </p:tav>
                                            <p:tav tm="100000">
                                              <p:val>
                                                <p:strVal val="#ppt_x"/>
                                              </p:val>
                                            </p:tav>
                                          </p:tavLst>
                                        </p:anim>
                                        <p:anim calcmode="lin" valueType="num">
                                          <p:cBhvr additive="base">
                                            <p:cTn id="15" dur="75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750" fill="hold"/>
                                            <p:tgtEl>
                                              <p:spTgt spid="10"/>
                                            </p:tgtEl>
                                            <p:attrNameLst>
                                              <p:attrName>ppt_x</p:attrName>
                                            </p:attrNameLst>
                                          </p:cBhvr>
                                          <p:tavLst>
                                            <p:tav tm="0">
                                              <p:val>
                                                <p:strVal val="#ppt_x"/>
                                              </p:val>
                                            </p:tav>
                                            <p:tav tm="100000">
                                              <p:val>
                                                <p:strVal val="#ppt_x"/>
                                              </p:val>
                                            </p:tav>
                                          </p:tavLst>
                                        </p:anim>
                                        <p:anim calcmode="lin" valueType="num">
                                          <p:cBhvr additive="base">
                                            <p:cTn id="19" dur="750" fill="hold"/>
                                            <p:tgtEl>
                                              <p:spTgt spid="10"/>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5"/>
                                            </p:tgtEl>
                                            <p:attrNameLst>
                                              <p:attrName>style.visibility</p:attrName>
                                            </p:attrNameLst>
                                          </p:cBhvr>
                                          <p:to>
                                            <p:strVal val="visible"/>
                                          </p:to>
                                        </p:set>
                                        <p:anim calcmode="lin" valueType="num">
                                          <p:cBhvr>
                                            <p:cTn id="29" dur="300" fill="hold"/>
                                            <p:tgtEl>
                                              <p:spTgt spid="5"/>
                                            </p:tgtEl>
                                            <p:attrNameLst>
                                              <p:attrName>ppt_w</p:attrName>
                                            </p:attrNameLst>
                                          </p:cBhvr>
                                          <p:tavLst>
                                            <p:tav tm="0">
                                              <p:val>
                                                <p:fltVal val="0"/>
                                              </p:val>
                                            </p:tav>
                                            <p:tav tm="100000">
                                              <p:val>
                                                <p:strVal val="#ppt_w"/>
                                              </p:val>
                                            </p:tav>
                                          </p:tavLst>
                                        </p:anim>
                                        <p:anim calcmode="lin" valueType="num">
                                          <p:cBhvr>
                                            <p:cTn id="30" dur="300" fill="hold"/>
                                            <p:tgtEl>
                                              <p:spTgt spid="5"/>
                                            </p:tgtEl>
                                            <p:attrNameLst>
                                              <p:attrName>ppt_h</p:attrName>
                                            </p:attrNameLst>
                                          </p:cBhvr>
                                          <p:tavLst>
                                            <p:tav tm="0">
                                              <p:val>
                                                <p:fltVal val="0"/>
                                              </p:val>
                                            </p:tav>
                                            <p:tav tm="100000">
                                              <p:val>
                                                <p:strVal val="#ppt_h"/>
                                              </p:val>
                                            </p:tav>
                                          </p:tavLst>
                                        </p:anim>
                                        <p:animEffect transition="in" filter="fade">
                                          <p:cBhvr>
                                            <p:cTn id="31" dur="3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4006356" y="1724988"/>
            <a:ext cx="4297821" cy="4000221"/>
            <a:chOff x="974092" y="1272064"/>
            <a:chExt cx="3736975" cy="3478213"/>
          </a:xfrm>
          <a:solidFill>
            <a:srgbClr val="EAEAEA"/>
          </a:solidFill>
        </p:grpSpPr>
        <p:sp>
          <p:nvSpPr>
            <p:cNvPr id="30"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33"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4"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5"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6"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7"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8"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39"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4"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8"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9"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0"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1"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2"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3"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4"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5"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6"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7"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8"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9"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0"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9"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0"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1"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2"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3"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4"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5"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6"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7"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8"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9"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0"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1"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2"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3"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4"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5"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6"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7"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8"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9"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0"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1"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2"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93"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4"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5"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6"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7"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8"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9"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0"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1"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2"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3"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4"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5"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6"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7"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8"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9"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0"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1"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2"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28" name="组合 27"/>
          <p:cNvGrpSpPr/>
          <p:nvPr/>
        </p:nvGrpSpPr>
        <p:grpSpPr>
          <a:xfrm>
            <a:off x="4957917" y="2706983"/>
            <a:ext cx="2275417" cy="2273300"/>
            <a:chOff x="3805238" y="2005013"/>
            <a:chExt cx="1706563" cy="1704975"/>
          </a:xfrm>
        </p:grpSpPr>
        <p:sp>
          <p:nvSpPr>
            <p:cNvPr id="12" name="Oval 7"/>
            <p:cNvSpPr>
              <a:spLocks noChangeArrowheads="1"/>
            </p:cNvSpPr>
            <p:nvPr/>
          </p:nvSpPr>
          <p:spPr bwMode="auto">
            <a:xfrm>
              <a:off x="3805238" y="2005013"/>
              <a:ext cx="1706563" cy="1704975"/>
            </a:xfrm>
            <a:prstGeom prst="ellipse">
              <a:avLst/>
            </a:prstGeom>
            <a:solidFill>
              <a:schemeClr val="tx1">
                <a:lumMod val="65000"/>
                <a:lumOff val="35000"/>
              </a:schemeClr>
            </a:solidFill>
            <a:ln>
              <a:noFill/>
            </a:ln>
          </p:spPr>
          <p:txBody>
            <a:bodyPr vert="horz" wrap="square" lIns="121920" tIns="60960" rIns="121920" bIns="60960" numCol="1" anchor="t" anchorCtr="0" compatLnSpc="1"/>
            <a:lstStyle/>
            <a:p>
              <a:endParaRPr lang="zh-CN" altLang="en-US" sz="2400"/>
            </a:p>
          </p:txBody>
        </p:sp>
        <p:sp>
          <p:nvSpPr>
            <p:cNvPr id="13"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121920" tIns="60960" rIns="121920" bIns="60960" numCol="1" anchor="t" anchorCtr="0" compatLnSpc="1"/>
            <a:lstStyle/>
            <a:p>
              <a:endParaRPr lang="zh-CN" altLang="en-US" sz="2400"/>
            </a:p>
          </p:txBody>
        </p:sp>
        <p:sp>
          <p:nvSpPr>
            <p:cNvPr id="16" name="Oval 9"/>
            <p:cNvSpPr>
              <a:spLocks noChangeArrowheads="1"/>
            </p:cNvSpPr>
            <p:nvPr/>
          </p:nvSpPr>
          <p:spPr bwMode="auto">
            <a:xfrm>
              <a:off x="4102100" y="2305050"/>
              <a:ext cx="1109663" cy="1104900"/>
            </a:xfrm>
            <a:prstGeom prst="ellipse">
              <a:avLst/>
            </a:prstGeom>
            <a:solidFill>
              <a:schemeClr val="tx1">
                <a:lumMod val="65000"/>
                <a:lumOff val="35000"/>
              </a:schemeClr>
            </a:solidFill>
            <a:ln>
              <a:noFill/>
            </a:ln>
          </p:spPr>
          <p:txBody>
            <a:bodyPr vert="horz" wrap="square" lIns="121920" tIns="60960" rIns="121920" bIns="60960" numCol="1" anchor="t" anchorCtr="0" compatLnSpc="1"/>
            <a:lstStyle/>
            <a:p>
              <a:endParaRPr lang="zh-CN" altLang="en-US" sz="2400"/>
            </a:p>
          </p:txBody>
        </p:sp>
        <p:sp>
          <p:nvSpPr>
            <p:cNvPr id="17"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121920" tIns="60960" rIns="121920" bIns="60960" numCol="1" anchor="t" anchorCtr="0" compatLnSpc="1"/>
            <a:lstStyle/>
            <a:p>
              <a:endParaRPr lang="zh-CN" altLang="en-US" sz="2400"/>
            </a:p>
          </p:txBody>
        </p:sp>
        <p:sp>
          <p:nvSpPr>
            <p:cNvPr id="18" name="Oval 11"/>
            <p:cNvSpPr>
              <a:spLocks noChangeArrowheads="1"/>
            </p:cNvSpPr>
            <p:nvPr/>
          </p:nvSpPr>
          <p:spPr bwMode="auto">
            <a:xfrm>
              <a:off x="4416425" y="2616200"/>
              <a:ext cx="479425" cy="482600"/>
            </a:xfrm>
            <a:prstGeom prst="ellipse">
              <a:avLst/>
            </a:prstGeom>
            <a:solidFill>
              <a:schemeClr val="tx1">
                <a:lumMod val="65000"/>
                <a:lumOff val="35000"/>
              </a:schemeClr>
            </a:solidFill>
            <a:ln>
              <a:noFill/>
            </a:ln>
          </p:spPr>
          <p:txBody>
            <a:bodyPr vert="horz" wrap="square" lIns="121920" tIns="60960" rIns="121920" bIns="60960" numCol="1" anchor="t" anchorCtr="0" compatLnSpc="1"/>
            <a:lstStyle/>
            <a:p>
              <a:endParaRPr lang="zh-CN" altLang="en-US" sz="2400"/>
            </a:p>
          </p:txBody>
        </p:sp>
      </p:grpSp>
      <p:grpSp>
        <p:nvGrpSpPr>
          <p:cNvPr id="113" name="组合 112"/>
          <p:cNvGrpSpPr/>
          <p:nvPr/>
        </p:nvGrpSpPr>
        <p:grpSpPr>
          <a:xfrm>
            <a:off x="4631950" y="2127017"/>
            <a:ext cx="1460500" cy="1714500"/>
            <a:chOff x="3560763" y="1570038"/>
            <a:chExt cx="1095375" cy="1285875"/>
          </a:xfrm>
        </p:grpSpPr>
        <p:sp>
          <p:nvSpPr>
            <p:cNvPr id="19"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0"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2671A0"/>
            </a:solidFill>
            <a:ln>
              <a:noFill/>
            </a:ln>
          </p:spPr>
          <p:txBody>
            <a:bodyPr vert="horz" wrap="square" lIns="121920" tIns="60960" rIns="121920" bIns="60960" numCol="1" anchor="t" anchorCtr="0" compatLnSpc="1"/>
            <a:lstStyle/>
            <a:p>
              <a:endParaRPr lang="zh-CN" altLang="en-US" sz="2400"/>
            </a:p>
          </p:txBody>
        </p:sp>
        <p:sp>
          <p:nvSpPr>
            <p:cNvPr id="21"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186392"/>
            </a:solidFill>
            <a:ln w="6350">
              <a:noFill/>
            </a:ln>
          </p:spPr>
          <p:txBody>
            <a:bodyPr vert="horz" wrap="square" lIns="121920" tIns="60960" rIns="121920" bIns="60960" numCol="1" anchor="t" anchorCtr="0" compatLnSpc="1"/>
            <a:lstStyle/>
            <a:p>
              <a:endParaRPr lang="zh-CN" altLang="en-US" sz="2400"/>
            </a:p>
          </p:txBody>
        </p:sp>
        <p:sp>
          <p:nvSpPr>
            <p:cNvPr id="22"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p>
          </p:txBody>
        </p:sp>
        <p:sp>
          <p:nvSpPr>
            <p:cNvPr id="23"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chemeClr val="tx1">
                <a:lumMod val="65000"/>
                <a:lumOff val="35000"/>
              </a:schemeClr>
            </a:solidFill>
            <a:ln>
              <a:noFill/>
            </a:ln>
          </p:spPr>
          <p:txBody>
            <a:bodyPr vert="horz" wrap="square" lIns="121920" tIns="60960" rIns="121920" bIns="60960" numCol="1" anchor="t" anchorCtr="0" compatLnSpc="1"/>
            <a:lstStyle/>
            <a:p>
              <a:endParaRPr lang="zh-CN" altLang="en-US" sz="2400"/>
            </a:p>
          </p:txBody>
        </p:sp>
      </p:grpSp>
      <p:sp>
        <p:nvSpPr>
          <p:cNvPr id="114" name="任意多边形 113"/>
          <p:cNvSpPr/>
          <p:nvPr/>
        </p:nvSpPr>
        <p:spPr>
          <a:xfrm>
            <a:off x="3649133" y="3090099"/>
            <a:ext cx="1676400" cy="4572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16" name="Rectangle 66"/>
          <p:cNvSpPr>
            <a:spLocks noChangeArrowheads="1"/>
          </p:cNvSpPr>
          <p:nvPr/>
        </p:nvSpPr>
        <p:spPr bwMode="auto">
          <a:xfrm>
            <a:off x="623392" y="3371211"/>
            <a:ext cx="2905573"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17" name="圆角矩形 116"/>
          <p:cNvSpPr/>
          <p:nvPr/>
        </p:nvSpPr>
        <p:spPr>
          <a:xfrm>
            <a:off x="2255573" y="2930647"/>
            <a:ext cx="1273395"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目标一</a:t>
            </a:r>
          </a:p>
        </p:txBody>
      </p:sp>
      <p:sp>
        <p:nvSpPr>
          <p:cNvPr id="118" name="任意多边形 117"/>
          <p:cNvSpPr/>
          <p:nvPr/>
        </p:nvSpPr>
        <p:spPr>
          <a:xfrm flipV="1">
            <a:off x="5129193" y="4662919"/>
            <a:ext cx="962936" cy="541948"/>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19" name="Rectangle 66"/>
          <p:cNvSpPr>
            <a:spLocks noChangeArrowheads="1"/>
          </p:cNvSpPr>
          <p:nvPr/>
        </p:nvSpPr>
        <p:spPr bwMode="auto">
          <a:xfrm>
            <a:off x="2062954" y="5481283"/>
            <a:ext cx="2905573"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20" name="圆角矩形 119"/>
          <p:cNvSpPr/>
          <p:nvPr/>
        </p:nvSpPr>
        <p:spPr>
          <a:xfrm>
            <a:off x="3695135" y="5040719"/>
            <a:ext cx="1273395"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目标三</a:t>
            </a:r>
          </a:p>
        </p:txBody>
      </p:sp>
      <p:sp>
        <p:nvSpPr>
          <p:cNvPr id="121" name="任意多边形 120"/>
          <p:cNvSpPr/>
          <p:nvPr/>
        </p:nvSpPr>
        <p:spPr>
          <a:xfrm flipH="1">
            <a:off x="6509944" y="2673467"/>
            <a:ext cx="1444601" cy="4572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400"/>
          </a:p>
        </p:txBody>
      </p:sp>
      <p:sp>
        <p:nvSpPr>
          <p:cNvPr id="122" name="Rectangle 66"/>
          <p:cNvSpPr>
            <a:spLocks noChangeArrowheads="1"/>
          </p:cNvSpPr>
          <p:nvPr/>
        </p:nvSpPr>
        <p:spPr bwMode="auto">
          <a:xfrm>
            <a:off x="8129847" y="2939837"/>
            <a:ext cx="2905573"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123" name="圆角矩形 122"/>
          <p:cNvSpPr/>
          <p:nvPr/>
        </p:nvSpPr>
        <p:spPr>
          <a:xfrm>
            <a:off x="8129847" y="2499274"/>
            <a:ext cx="1273395"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目标二</a:t>
            </a:r>
          </a:p>
        </p:txBody>
      </p:sp>
      <p:sp>
        <p:nvSpPr>
          <p:cNvPr id="126"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75E-6 4.81481E-6 L 0.00326 0.0074 L -0.28541 -0.63727 " pathEditMode="relative" rAng="0" ptsTypes="AAA">
                                          <p:cBhvr>
                                            <p:cTn id="19" dur="500" spd="-100000" fill="hold"/>
                                            <p:tgtEl>
                                              <p:spTgt spid="113"/>
                                            </p:tgtEl>
                                            <p:attrNameLst>
                                              <p:attrName>ppt_x</p:attrName>
                                              <p:attrName>ppt_y</p:attrName>
                                            </p:attrNameLst>
                                          </p:cBhvr>
                                          <p:rCtr x="-14115" y="-31505"/>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14:bounceEnd="60000">
                                          <p:cBhvr additive="base">
                                            <p:cTn id="25" dur="500" fill="hold"/>
                                            <p:tgtEl>
                                              <p:spTgt spid="12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14:bounceEnd="60000">
                                          <p:cBhvr additive="base">
                                            <p:cTn id="37" dur="500" fill="hold"/>
                                            <p:tgtEl>
                                              <p:spTgt spid="117"/>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14:bounceEnd="60000">
                                          <p:cBhvr additive="base">
                                            <p:cTn id="49"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75E-6 4.81481E-6 L 0.00326 0.0074 L -0.28541 -0.63727 " pathEditMode="relative" rAng="0" ptsTypes="AAA">
                                          <p:cBhvr>
                                            <p:cTn id="19" dur="500" spd="-100000" fill="hold"/>
                                            <p:tgtEl>
                                              <p:spTgt spid="113"/>
                                            </p:tgtEl>
                                            <p:attrNameLst>
                                              <p:attrName>ppt_x</p:attrName>
                                              <p:attrName>ppt_y</p:attrName>
                                            </p:attrNameLst>
                                          </p:cBhvr>
                                          <p:rCtr x="-14115" y="-31505"/>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cBhvr additive="base">
                                            <p:cTn id="25" dur="500" fill="hold"/>
                                            <p:tgtEl>
                                              <p:spTgt spid="123"/>
                                            </p:tgtEl>
                                            <p:attrNameLst>
                                              <p:attrName>ppt_x</p:attrName>
                                            </p:attrNameLst>
                                          </p:cBhvr>
                                          <p:tavLst>
                                            <p:tav tm="0">
                                              <p:val>
                                                <p:strVal val="1+#ppt_w/2"/>
                                              </p:val>
                                            </p:tav>
                                            <p:tav tm="100000">
                                              <p:val>
                                                <p:strVal val="#ppt_x"/>
                                              </p:val>
                                            </p:tav>
                                          </p:tavLst>
                                        </p:anim>
                                        <p:anim calcmode="lin" valueType="num">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cBhvr additive="base">
                                            <p:cTn id="37" dur="500" fill="hold"/>
                                            <p:tgtEl>
                                              <p:spTgt spid="117"/>
                                            </p:tgtEl>
                                            <p:attrNameLst>
                                              <p:attrName>ppt_x</p:attrName>
                                            </p:attrNameLst>
                                          </p:cBhvr>
                                          <p:tavLst>
                                            <p:tav tm="0">
                                              <p:val>
                                                <p:strVal val="0-#ppt_w/2"/>
                                              </p:val>
                                            </p:tav>
                                            <p:tav tm="100000">
                                              <p:val>
                                                <p:strVal val="#ppt_x"/>
                                              </p:val>
                                            </p:tav>
                                          </p:tavLst>
                                        </p:anim>
                                        <p:anim calcmode="lin" valueType="num">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cBhvr additive="base">
                                            <p:cTn id="49" dur="500" fill="hold"/>
                                            <p:tgtEl>
                                              <p:spTgt spid="120"/>
                                            </p:tgtEl>
                                            <p:attrNameLst>
                                              <p:attrName>ppt_x</p:attrName>
                                            </p:attrNameLst>
                                          </p:cBhvr>
                                          <p:tavLst>
                                            <p:tav tm="0">
                                              <p:val>
                                                <p:strVal val="0-#ppt_w/2"/>
                                              </p:val>
                                            </p:tav>
                                            <p:tav tm="100000">
                                              <p:val>
                                                <p:strVal val="#ppt_x"/>
                                              </p:val>
                                            </p:tav>
                                          </p:tavLst>
                                        </p:anim>
                                        <p:anim calcmode="lin" valueType="num">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6"/>
          <p:cNvSpPr/>
          <p:nvPr/>
        </p:nvSpPr>
        <p:spPr bwMode="auto">
          <a:xfrm>
            <a:off x="1841501" y="4250530"/>
            <a:ext cx="2103243" cy="2105788"/>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24" name="Rectangle 9"/>
          <p:cNvSpPr>
            <a:spLocks noChangeArrowheads="1"/>
          </p:cNvSpPr>
          <p:nvPr/>
        </p:nvSpPr>
        <p:spPr bwMode="auto">
          <a:xfrm>
            <a:off x="6144747" y="4250530"/>
            <a:ext cx="2103243" cy="2105788"/>
          </a:xfrm>
          <a:prstGeom prst="rect">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23" name="Rectangle 8"/>
          <p:cNvSpPr>
            <a:spLocks noChangeArrowheads="1"/>
          </p:cNvSpPr>
          <p:nvPr/>
        </p:nvSpPr>
        <p:spPr bwMode="auto">
          <a:xfrm>
            <a:off x="3990577" y="2104000"/>
            <a:ext cx="2103243" cy="2105789"/>
          </a:xfrm>
          <a:prstGeom prst="rect">
            <a:avLst/>
          </a:pr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54" name="Rectangle 48"/>
          <p:cNvSpPr>
            <a:spLocks noChangeArrowheads="1"/>
          </p:cNvSpPr>
          <p:nvPr/>
        </p:nvSpPr>
        <p:spPr bwMode="auto">
          <a:xfrm>
            <a:off x="4082092" y="3022105"/>
            <a:ext cx="1920213" cy="912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r>
              <a:rPr lang="zh-CN" altLang="en-US" sz="1335"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a:t>
            </a:r>
          </a:p>
        </p:txBody>
      </p:sp>
      <p:sp>
        <p:nvSpPr>
          <p:cNvPr id="58" name="Rectangle 48"/>
          <p:cNvSpPr>
            <a:spLocks noChangeArrowheads="1"/>
          </p:cNvSpPr>
          <p:nvPr/>
        </p:nvSpPr>
        <p:spPr bwMode="auto">
          <a:xfrm>
            <a:off x="1937614" y="5134339"/>
            <a:ext cx="1920213" cy="912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r>
              <a:rPr lang="zh-CN" altLang="en-US" sz="1335"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p>
        </p:txBody>
      </p:sp>
      <p:sp>
        <p:nvSpPr>
          <p:cNvPr id="60" name="Rectangle 48"/>
          <p:cNvSpPr>
            <a:spLocks noChangeArrowheads="1"/>
          </p:cNvSpPr>
          <p:nvPr/>
        </p:nvSpPr>
        <p:spPr bwMode="auto">
          <a:xfrm>
            <a:off x="6236262" y="5134339"/>
            <a:ext cx="1920213" cy="912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r>
              <a:rPr lang="zh-CN" altLang="en-US" sz="1335" dirty="0">
                <a:solidFill>
                  <a:schemeClr val="tx1">
                    <a:lumMod val="65000"/>
                    <a:lumOff val="35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p>
        </p:txBody>
      </p:sp>
      <p:sp>
        <p:nvSpPr>
          <p:cNvPr id="62" name="圆角矩形 61"/>
          <p:cNvSpPr/>
          <p:nvPr/>
        </p:nvSpPr>
        <p:spPr>
          <a:xfrm>
            <a:off x="2296852" y="4654286"/>
            <a:ext cx="1273395"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应用领域一</a:t>
            </a:r>
          </a:p>
        </p:txBody>
      </p:sp>
      <p:sp>
        <p:nvSpPr>
          <p:cNvPr id="63" name="圆角矩形 62"/>
          <p:cNvSpPr/>
          <p:nvPr/>
        </p:nvSpPr>
        <p:spPr>
          <a:xfrm>
            <a:off x="4405501" y="2446040"/>
            <a:ext cx="1273395"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应用领域二</a:t>
            </a:r>
          </a:p>
        </p:txBody>
      </p:sp>
      <p:sp>
        <p:nvSpPr>
          <p:cNvPr id="64" name="圆角矩形 63"/>
          <p:cNvSpPr/>
          <p:nvPr/>
        </p:nvSpPr>
        <p:spPr>
          <a:xfrm>
            <a:off x="6559671" y="4654286"/>
            <a:ext cx="1273395" cy="328301"/>
          </a:xfrm>
          <a:prstGeom prst="roundRect">
            <a:avLst>
              <a:gd name="adj" fmla="val 0"/>
            </a:avLst>
          </a:prstGeom>
          <a:solidFill>
            <a:schemeClr val="bg1"/>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tx1">
                    <a:lumMod val="65000"/>
                    <a:lumOff val="35000"/>
                  </a:schemeClr>
                </a:solidFill>
                <a:latin typeface="Impact" panose="020B0806030902050204" pitchFamily="34" charset="0"/>
                <a:ea typeface="微软雅黑" panose="020B0503020204020204" pitchFamily="34" charset="-122"/>
              </a:rPr>
              <a:t>应用领域三</a:t>
            </a:r>
          </a:p>
        </p:txBody>
      </p:sp>
      <p:sp>
        <p:nvSpPr>
          <p:cNvPr id="20" name="Freeform 5"/>
          <p:cNvSpPr/>
          <p:nvPr/>
        </p:nvSpPr>
        <p:spPr bwMode="auto">
          <a:xfrm>
            <a:off x="8293824" y="2104000"/>
            <a:ext cx="2103243" cy="2105789"/>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246F9E"/>
          </a:solidFill>
          <a:ln w="6350" cap="flat">
            <a:solidFill>
              <a:schemeClr val="bg1"/>
            </a:solidFill>
            <a:prstDash val="solid"/>
            <a:miter lim="800000"/>
          </a:ln>
        </p:spPr>
        <p:txBody>
          <a:bodyPr vert="horz" wrap="square" lIns="121920" tIns="60960" rIns="121920" bIns="60960" numCol="1" anchor="t" anchorCtr="0" compatLnSpc="1"/>
          <a:lstStyle/>
          <a:p>
            <a:endParaRPr lang="zh-CN" altLang="en-US" sz="2400"/>
          </a:p>
        </p:txBody>
      </p:sp>
      <p:sp>
        <p:nvSpPr>
          <p:cNvPr id="22" name="Rectangle 7" descr="160621-20121008052951-1"/>
          <p:cNvSpPr>
            <a:spLocks noChangeArrowheads="1"/>
          </p:cNvSpPr>
          <p:nvPr/>
        </p:nvSpPr>
        <p:spPr bwMode="auto">
          <a:xfrm>
            <a:off x="6144747" y="2104000"/>
            <a:ext cx="2103243" cy="2105789"/>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txBody>
          <a:bodyPr/>
          <a:lstStyle/>
          <a:p>
            <a:endParaRPr lang="zh-CN" altLang="en-US" sz="2400"/>
          </a:p>
        </p:txBody>
      </p:sp>
      <p:sp>
        <p:nvSpPr>
          <p:cNvPr id="25" name="Rectangle 10" descr="001e90bc453a118d6b4237"/>
          <p:cNvSpPr>
            <a:spLocks noChangeArrowheads="1"/>
          </p:cNvSpPr>
          <p:nvPr/>
        </p:nvSpPr>
        <p:spPr bwMode="auto">
          <a:xfrm>
            <a:off x="3990577" y="4250530"/>
            <a:ext cx="2103243" cy="2105788"/>
          </a:xfrm>
          <a:prstGeom prst="rect">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txBody>
          <a:bodyPr/>
          <a:lstStyle/>
          <a:p>
            <a:endParaRPr lang="zh-CN" altLang="en-US" sz="2400"/>
          </a:p>
        </p:txBody>
      </p:sp>
      <p:sp>
        <p:nvSpPr>
          <p:cNvPr id="30" name="Freeform 15" descr="160621-20121008053041-4"/>
          <p:cNvSpPr/>
          <p:nvPr/>
        </p:nvSpPr>
        <p:spPr bwMode="auto">
          <a:xfrm>
            <a:off x="1841501" y="2104000"/>
            <a:ext cx="2103243" cy="2105789"/>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screen">
              <a:extLst>
                <a:ext uri="{28A0092B-C50C-407E-A947-70E740481C1C}">
                  <a14:useLocalDpi xmlns:a14="http://schemas.microsoft.com/office/drawing/2010/main" xmlns=""/>
                </a:ext>
              </a:extLst>
            </a:blip>
            <a:srcRect/>
            <a:stretch>
              <a:fillRect/>
            </a:stretch>
          </a:blipFill>
          <a:ln>
            <a:noFill/>
          </a:ln>
        </p:spPr>
        <p:txBody>
          <a:bodyPr/>
          <a:lstStyle/>
          <a:p>
            <a:endParaRPr lang="zh-CN" altLang="en-US" sz="2400"/>
          </a:p>
        </p:txBody>
      </p:sp>
      <p:sp>
        <p:nvSpPr>
          <p:cNvPr id="31" name="Freeform 16" descr="160621-20121008053104-6"/>
          <p:cNvSpPr/>
          <p:nvPr/>
        </p:nvSpPr>
        <p:spPr bwMode="auto">
          <a:xfrm>
            <a:off x="8293824" y="4250530"/>
            <a:ext cx="2103243" cy="2105788"/>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screen">
              <a:extLst>
                <a:ext uri="{28A0092B-C50C-407E-A947-70E740481C1C}">
                  <a14:useLocalDpi xmlns:a14="http://schemas.microsoft.com/office/drawing/2010/main" xmlns=""/>
                </a:ext>
              </a:extLst>
            </a:blip>
            <a:srcRect/>
            <a:stretch>
              <a:fillRect/>
            </a:stretch>
          </a:blipFill>
          <a:ln>
            <a:noFill/>
          </a:ln>
        </p:spPr>
        <p:txBody>
          <a:bodyPr/>
          <a:lstStyle/>
          <a:p>
            <a:endParaRPr lang="zh-CN" altLang="en-US" sz="2400"/>
          </a:p>
        </p:txBody>
      </p:sp>
      <p:sp>
        <p:nvSpPr>
          <p:cNvPr id="56" name="Rectangle 48"/>
          <p:cNvSpPr>
            <a:spLocks noChangeArrowheads="1"/>
          </p:cNvSpPr>
          <p:nvPr/>
        </p:nvSpPr>
        <p:spPr bwMode="auto">
          <a:xfrm>
            <a:off x="8376542" y="3022105"/>
            <a:ext cx="1920213" cy="9128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lgn="just"/>
            <a:r>
              <a:rPr lang="zh-CN" altLang="en-US" sz="1335" dirty="0">
                <a:solidFill>
                  <a:schemeClr val="bg1"/>
                </a:solidFill>
                <a:latin typeface="Arial" panose="020B0604020202020204" pitchFamily="34" charset="0"/>
                <a:ea typeface="微软雅黑" panose="020B0503020204020204" pitchFamily="34" charset="-122"/>
              </a:rPr>
              <a:t>此处可输入相关说明文本内容，或者复制文本内容后粘贴，并选择只保留文字。</a:t>
            </a:r>
          </a:p>
        </p:txBody>
      </p:sp>
      <p:sp>
        <p:nvSpPr>
          <p:cNvPr id="65" name="圆角矩形 64"/>
          <p:cNvSpPr/>
          <p:nvPr/>
        </p:nvSpPr>
        <p:spPr>
          <a:xfrm>
            <a:off x="8697835" y="2446040"/>
            <a:ext cx="1273395"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应用领域四</a:t>
            </a:r>
          </a:p>
        </p:txBody>
      </p:sp>
      <p:sp>
        <p:nvSpPr>
          <p:cNvPr id="29"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anim calcmode="lin" valueType="num">
                                      <p:cBhvr>
                                        <p:cTn id="18" dur="500" fill="hold"/>
                                        <p:tgtEl>
                                          <p:spTgt spid="63"/>
                                        </p:tgtEl>
                                        <p:attrNameLst>
                                          <p:attrName>ppt_x</p:attrName>
                                        </p:attrNameLst>
                                      </p:cBhvr>
                                      <p:tavLst>
                                        <p:tav tm="0">
                                          <p:val>
                                            <p:strVal val="#ppt_x"/>
                                          </p:val>
                                        </p:tav>
                                        <p:tav tm="100000">
                                          <p:val>
                                            <p:strVal val="#ppt_x"/>
                                          </p:val>
                                        </p:tav>
                                      </p:tavLst>
                                    </p:anim>
                                    <p:anim calcmode="lin" valueType="num">
                                      <p:cBhvr>
                                        <p:cTn id="19" dur="5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anim calcmode="lin" valueType="num">
                                      <p:cBhvr>
                                        <p:cTn id="28" dur="500" fill="hold"/>
                                        <p:tgtEl>
                                          <p:spTgt spid="64"/>
                                        </p:tgtEl>
                                        <p:attrNameLst>
                                          <p:attrName>ppt_x</p:attrName>
                                        </p:attrNameLst>
                                      </p:cBhvr>
                                      <p:tavLst>
                                        <p:tav tm="0">
                                          <p:val>
                                            <p:strVal val="#ppt_x"/>
                                          </p:val>
                                        </p:tav>
                                        <p:tav tm="100000">
                                          <p:val>
                                            <p:strVal val="#ppt_x"/>
                                          </p:val>
                                        </p:tav>
                                      </p:tavLst>
                                    </p:anim>
                                    <p:anim calcmode="lin" valueType="num">
                                      <p:cBhvr>
                                        <p:cTn id="29" dur="500" fill="hold"/>
                                        <p:tgtEl>
                                          <p:spTgt spid="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anim calcmode="lin" valueType="num">
                                      <p:cBhvr>
                                        <p:cTn id="33" dur="500" fill="hold"/>
                                        <p:tgtEl>
                                          <p:spTgt spid="60"/>
                                        </p:tgtEl>
                                        <p:attrNameLst>
                                          <p:attrName>ppt_x</p:attrName>
                                        </p:attrNameLst>
                                      </p:cBhvr>
                                      <p:tavLst>
                                        <p:tav tm="0">
                                          <p:val>
                                            <p:strVal val="#ppt_x"/>
                                          </p:val>
                                        </p:tav>
                                        <p:tav tm="100000">
                                          <p:val>
                                            <p:strVal val="#ppt_x"/>
                                          </p:val>
                                        </p:tav>
                                      </p:tavLst>
                                    </p:anim>
                                    <p:anim calcmode="lin" valueType="num">
                                      <p:cBhvr>
                                        <p:cTn id="34" dur="500" fill="hold"/>
                                        <p:tgtEl>
                                          <p:spTgt spid="60"/>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strVal val="#ppt_x"/>
                                          </p:val>
                                        </p:tav>
                                        <p:tav tm="100000">
                                          <p:val>
                                            <p:strVal val="#ppt_x"/>
                                          </p:val>
                                        </p:tav>
                                      </p:tavLst>
                                    </p:anim>
                                    <p:anim calcmode="lin" valueType="num">
                                      <p:cBhvr>
                                        <p:cTn id="39" dur="500" fill="hold"/>
                                        <p:tgtEl>
                                          <p:spTgt spid="6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1"/>
                                        </p:tgtEl>
                                        <p:attrNameLst>
                                          <p:attrName>style.visibility</p:attrName>
                                        </p:attrNameLst>
                                      </p:cBhvr>
                                      <p:to>
                                        <p:strVal val="visible"/>
                                      </p:to>
                                    </p:set>
                                    <p:anim calcmode="lin" valueType="num">
                                      <p:cBhvr>
                                        <p:cTn id="52" dur="500" fill="hold"/>
                                        <p:tgtEl>
                                          <p:spTgt spid="21"/>
                                        </p:tgtEl>
                                        <p:attrNameLst>
                                          <p:attrName>ppt_w</p:attrName>
                                        </p:attrNameLst>
                                      </p:cBhvr>
                                      <p:tavLst>
                                        <p:tav tm="0">
                                          <p:val>
                                            <p:fltVal val="0"/>
                                          </p:val>
                                        </p:tav>
                                        <p:tav tm="100000">
                                          <p:val>
                                            <p:strVal val="#ppt_w"/>
                                          </p:val>
                                        </p:tav>
                                      </p:tavLst>
                                    </p:anim>
                                    <p:anim calcmode="lin" valueType="num">
                                      <p:cBhvr>
                                        <p:cTn id="53" dur="500" fill="hold"/>
                                        <p:tgtEl>
                                          <p:spTgt spid="21"/>
                                        </p:tgtEl>
                                        <p:attrNameLst>
                                          <p:attrName>ppt_h</p:attrName>
                                        </p:attrNameLst>
                                      </p:cBhvr>
                                      <p:tavLst>
                                        <p:tav tm="0">
                                          <p:val>
                                            <p:fltVal val="0"/>
                                          </p:val>
                                        </p:tav>
                                        <p:tav tm="100000">
                                          <p:val>
                                            <p:strVal val="#ppt_h"/>
                                          </p:val>
                                        </p:tav>
                                      </p:tavLst>
                                    </p:anim>
                                    <p:animEffect transition="in" filter="fade">
                                      <p:cBhvr>
                                        <p:cTn id="54" dur="500"/>
                                        <p:tgtEl>
                                          <p:spTgt spid="21"/>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3" grpId="0" animBg="1"/>
      <p:bldP spid="54" grpId="0"/>
      <p:bldP spid="58" grpId="0"/>
      <p:bldP spid="60" grpId="0"/>
      <p:bldP spid="62" grpId="0" animBg="1"/>
      <p:bldP spid="63" grpId="0" animBg="1"/>
      <p:bldP spid="64" grpId="0" animBg="1"/>
      <p:bldP spid="20" grpId="0" animBg="1"/>
      <p:bldP spid="22" grpId="0" animBg="1"/>
      <p:bldP spid="25" grpId="0" animBg="1"/>
      <p:bldP spid="30" grpId="0" animBg="1"/>
      <p:bldP spid="31" grpId="0" animBg="1"/>
      <p:bldP spid="56" grpId="0"/>
      <p:bldP spid="6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2976880" y="1777444"/>
            <a:ext cx="8303696" cy="4704523"/>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pic>
        <p:nvPicPr>
          <p:cNvPr id="2051" name="Picture 3" descr="E:\稻壳模板\ppt\2016.2\创意灯泡毕业论文答辩模板\247.png"/>
          <p:cNvPicPr>
            <a:picLocks noChangeAspect="1" noChangeArrowheads="1"/>
          </p:cNvPicPr>
          <p:nvPr/>
        </p:nvPicPr>
        <p:blipFill>
          <a:blip r:embed="rId3" cstate="screen">
            <a:extLst>
              <a:ext uri="{28A0092B-C50C-407E-A947-70E740481C1C}">
                <a14:useLocalDpi xmlns:a14="http://schemas.microsoft.com/office/drawing/2010/main" xmlns=""/>
              </a:ext>
            </a:extLst>
          </a:blip>
          <a:srcRect/>
          <a:stretch>
            <a:fillRect/>
          </a:stretch>
        </p:blipFill>
        <p:spPr bwMode="auto">
          <a:xfrm>
            <a:off x="0" y="2737551"/>
            <a:ext cx="4064000" cy="4563533"/>
          </a:xfrm>
          <a:prstGeom prst="rect">
            <a:avLst/>
          </a:prstGeom>
          <a:noFill/>
          <a:extLst>
            <a:ext uri="{909E8E84-426E-40DD-AFC4-6F175D3DCCD1}">
              <a14:hiddenFill xmlns:a14="http://schemas.microsoft.com/office/drawing/2010/main" xmlns="">
                <a:solidFill>
                  <a:srgbClr val="FFFFFF"/>
                </a:solidFill>
              </a14:hiddenFill>
            </a:ext>
          </a:extLst>
        </p:spPr>
      </p:pic>
      <p:sp>
        <p:nvSpPr>
          <p:cNvPr id="23" name="Rectangle 66"/>
          <p:cNvSpPr>
            <a:spLocks noChangeArrowheads="1"/>
          </p:cNvSpPr>
          <p:nvPr/>
        </p:nvSpPr>
        <p:spPr bwMode="auto">
          <a:xfrm>
            <a:off x="4175787" y="2474463"/>
            <a:ext cx="6528725"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4" name="圆角矩形 23"/>
          <p:cNvSpPr/>
          <p:nvPr/>
        </p:nvSpPr>
        <p:spPr>
          <a:xfrm>
            <a:off x="4175787" y="201593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问题一</a:t>
            </a:r>
          </a:p>
        </p:txBody>
      </p:sp>
      <p:sp>
        <p:nvSpPr>
          <p:cNvPr id="27" name="Rectangle 66"/>
          <p:cNvSpPr>
            <a:spLocks noChangeArrowheads="1"/>
          </p:cNvSpPr>
          <p:nvPr/>
        </p:nvSpPr>
        <p:spPr bwMode="auto">
          <a:xfrm>
            <a:off x="4175787" y="3967983"/>
            <a:ext cx="6528725"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28" name="圆角矩形 27"/>
          <p:cNvSpPr/>
          <p:nvPr/>
        </p:nvSpPr>
        <p:spPr>
          <a:xfrm>
            <a:off x="4175787" y="350945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问题二</a:t>
            </a:r>
          </a:p>
        </p:txBody>
      </p:sp>
      <p:sp>
        <p:nvSpPr>
          <p:cNvPr id="29" name="Rectangle 66"/>
          <p:cNvSpPr>
            <a:spLocks noChangeArrowheads="1"/>
          </p:cNvSpPr>
          <p:nvPr/>
        </p:nvSpPr>
        <p:spPr bwMode="auto">
          <a:xfrm>
            <a:off x="4175787" y="5481823"/>
            <a:ext cx="6528725" cy="8204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r>
              <a:rPr lang="zh-CN" altLang="en-US" sz="1335" dirty="0">
                <a:solidFill>
                  <a:schemeClr val="bg1">
                    <a:lumMod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此处可输入相关说明文本内容，或者复制文本内容后粘贴，并选择只保留文字。文本内容建议简洁明了、提纲挈领，尽量保持整体风格统一</a:t>
            </a:r>
            <a:r>
              <a:rPr lang="zh-CN" altLang="en-US" sz="1335" dirty="0">
                <a:solidFill>
                  <a:prstClr val="black">
                    <a:lumMod val="50000"/>
                    <a:lumOff val="50000"/>
                  </a:prstClr>
                </a:solidFill>
                <a:latin typeface="Arial" panose="020B0604020202020204" pitchFamily="34" charset="0"/>
                <a:ea typeface="微软雅黑" panose="020B0503020204020204" pitchFamily="34" charset="-122"/>
              </a:rPr>
              <a:t>。</a:t>
            </a:r>
            <a:endParaRPr lang="zh-CN" altLang="zh-CN" sz="1335"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30" name="圆角矩形 29"/>
          <p:cNvSpPr/>
          <p:nvPr/>
        </p:nvSpPr>
        <p:spPr>
          <a:xfrm>
            <a:off x="4175787" y="5023290"/>
            <a:ext cx="1403167" cy="328301"/>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问题三</a:t>
            </a:r>
          </a:p>
        </p:txBody>
      </p:sp>
      <p:sp>
        <p:nvSpPr>
          <p:cNvPr id="15"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14:bounceEnd="60000">
                                          <p:cBhvr additive="base">
                                            <p:cTn id="17" dur="5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14:bounceEnd="60000">
                                          <p:cBhvr additive="base">
                                            <p:cTn id="21" dur="5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14:bounceEnd="60000">
                                          <p:cBhvr additive="base">
                                            <p:cTn id="25"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1+#ppt_w/2"/>
                                              </p:val>
                                            </p:tav>
                                            <p:tav tm="100000">
                                              <p:val>
                                                <p:strVal val="#ppt_x"/>
                                              </p:val>
                                            </p:tav>
                                          </p:tavLst>
                                        </p:anim>
                                        <p:anim calcmode="lin" valueType="num">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74"/>
          <p:cNvSpPr/>
          <p:nvPr/>
        </p:nvSpPr>
        <p:spPr bwMode="auto">
          <a:xfrm>
            <a:off x="9176206" y="4020609"/>
            <a:ext cx="1406420" cy="449211"/>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246F9E"/>
          </a:solidFill>
          <a:ln w="6350" cap="flat">
            <a:noFill/>
            <a:prstDash val="solid"/>
            <a:miter lim="800000"/>
          </a:ln>
        </p:spPr>
        <p:txBody>
          <a:bodyPr vert="horz" wrap="square" lIns="121920" tIns="60960" rIns="121920" bIns="60960" numCol="1" anchor="t" anchorCtr="0" compatLnSpc="1"/>
          <a:lstStyle/>
          <a:p>
            <a:endParaRPr lang="zh-CN" altLang="en-US" sz="2400"/>
          </a:p>
        </p:txBody>
      </p:sp>
      <p:sp>
        <p:nvSpPr>
          <p:cNvPr id="13" name="Freeform 175"/>
          <p:cNvSpPr/>
          <p:nvPr/>
        </p:nvSpPr>
        <p:spPr bwMode="auto">
          <a:xfrm>
            <a:off x="7544024" y="3909060"/>
            <a:ext cx="1976224" cy="667785"/>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246F9E"/>
          </a:solidFill>
          <a:ln w="6350" cap="flat">
            <a:noFill/>
            <a:prstDash val="solid"/>
            <a:miter lim="800000"/>
          </a:ln>
        </p:spPr>
        <p:txBody>
          <a:bodyPr vert="horz" wrap="square" lIns="121920" tIns="60960" rIns="121920" bIns="60960" numCol="1" anchor="t" anchorCtr="0" compatLnSpc="1"/>
          <a:lstStyle/>
          <a:p>
            <a:endParaRPr lang="zh-CN" altLang="en-US" sz="2400"/>
          </a:p>
        </p:txBody>
      </p:sp>
      <p:sp>
        <p:nvSpPr>
          <p:cNvPr id="14" name="Oval 176"/>
          <p:cNvSpPr>
            <a:spLocks noChangeArrowheads="1"/>
          </p:cNvSpPr>
          <p:nvPr/>
        </p:nvSpPr>
        <p:spPr bwMode="auto">
          <a:xfrm>
            <a:off x="8982101" y="4037189"/>
            <a:ext cx="410017" cy="414539"/>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5" name="Freeform 177"/>
          <p:cNvSpPr/>
          <p:nvPr/>
        </p:nvSpPr>
        <p:spPr bwMode="auto">
          <a:xfrm>
            <a:off x="6007854" y="3909060"/>
            <a:ext cx="1979239" cy="667785"/>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246F9E"/>
          </a:solidFill>
          <a:ln w="6350" cap="flat">
            <a:noFill/>
            <a:prstDash val="solid"/>
            <a:miter lim="800000"/>
          </a:ln>
        </p:spPr>
        <p:txBody>
          <a:bodyPr vert="horz" wrap="square" lIns="121920" tIns="60960" rIns="121920" bIns="60960" numCol="1" anchor="t" anchorCtr="0" compatLnSpc="1"/>
          <a:lstStyle/>
          <a:p>
            <a:endParaRPr lang="zh-CN" altLang="en-US" sz="2400"/>
          </a:p>
        </p:txBody>
      </p:sp>
      <p:sp>
        <p:nvSpPr>
          <p:cNvPr id="16" name="Oval 178"/>
          <p:cNvSpPr>
            <a:spLocks noChangeArrowheads="1"/>
          </p:cNvSpPr>
          <p:nvPr/>
        </p:nvSpPr>
        <p:spPr bwMode="auto">
          <a:xfrm>
            <a:off x="7450453" y="4037189"/>
            <a:ext cx="408511" cy="414539"/>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7" name="Freeform 179"/>
          <p:cNvSpPr/>
          <p:nvPr/>
        </p:nvSpPr>
        <p:spPr bwMode="auto">
          <a:xfrm>
            <a:off x="4471683" y="3909060"/>
            <a:ext cx="1976224" cy="667785"/>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246F9E"/>
          </a:solidFill>
          <a:ln w="6350" cap="flat">
            <a:noFill/>
            <a:prstDash val="solid"/>
            <a:miter lim="800000"/>
          </a:ln>
        </p:spPr>
        <p:txBody>
          <a:bodyPr vert="horz" wrap="square" lIns="121920" tIns="60960" rIns="121920" bIns="60960" numCol="1" anchor="t" anchorCtr="0" compatLnSpc="1"/>
          <a:lstStyle/>
          <a:p>
            <a:endParaRPr lang="zh-CN" altLang="en-US" sz="2400"/>
          </a:p>
        </p:txBody>
      </p:sp>
      <p:sp>
        <p:nvSpPr>
          <p:cNvPr id="18" name="Oval 180"/>
          <p:cNvSpPr>
            <a:spLocks noChangeArrowheads="1"/>
          </p:cNvSpPr>
          <p:nvPr/>
        </p:nvSpPr>
        <p:spPr bwMode="auto">
          <a:xfrm>
            <a:off x="5911267" y="4037189"/>
            <a:ext cx="408511" cy="414539"/>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19" name="Freeform 181"/>
          <p:cNvSpPr/>
          <p:nvPr/>
        </p:nvSpPr>
        <p:spPr bwMode="auto">
          <a:xfrm>
            <a:off x="2935513" y="3909060"/>
            <a:ext cx="1980745" cy="667785"/>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246F9E"/>
          </a:solidFill>
          <a:ln w="6350" cap="flat">
            <a:noFill/>
            <a:prstDash val="solid"/>
            <a:miter lim="800000"/>
          </a:ln>
        </p:spPr>
        <p:txBody>
          <a:bodyPr vert="horz" wrap="square" lIns="121920" tIns="60960" rIns="121920" bIns="60960" numCol="1" anchor="t" anchorCtr="0" compatLnSpc="1"/>
          <a:lstStyle/>
          <a:p>
            <a:endParaRPr lang="zh-CN" altLang="en-US" sz="2400"/>
          </a:p>
        </p:txBody>
      </p:sp>
      <p:sp>
        <p:nvSpPr>
          <p:cNvPr id="20" name="Oval 182"/>
          <p:cNvSpPr>
            <a:spLocks noChangeArrowheads="1"/>
          </p:cNvSpPr>
          <p:nvPr/>
        </p:nvSpPr>
        <p:spPr bwMode="auto">
          <a:xfrm>
            <a:off x="4375096" y="4037189"/>
            <a:ext cx="413032" cy="414539"/>
          </a:xfrm>
          <a:prstGeom prst="ellipse">
            <a:avLst/>
          </a:prstGeom>
          <a:solidFill>
            <a:schemeClr val="bg1"/>
          </a:solidFill>
          <a:ln w="6350" cap="flat">
            <a:solidFill>
              <a:schemeClr val="bg1">
                <a:lumMod val="85000"/>
              </a:schemeClr>
            </a:solidFill>
            <a:prstDash val="solid"/>
            <a:miter lim="800000"/>
          </a:ln>
        </p:spPr>
        <p:txBody>
          <a:bodyPr vert="horz" wrap="square" lIns="121920" tIns="60960" rIns="121920" bIns="60960" numCol="1" anchor="t" anchorCtr="0" compatLnSpc="1"/>
          <a:lstStyle/>
          <a:p>
            <a:endParaRPr lang="zh-CN" altLang="en-US" sz="2400"/>
          </a:p>
        </p:txBody>
      </p:sp>
      <p:sp>
        <p:nvSpPr>
          <p:cNvPr id="37" name="矩形 36"/>
          <p:cNvSpPr/>
          <p:nvPr/>
        </p:nvSpPr>
        <p:spPr>
          <a:xfrm>
            <a:off x="5898956" y="4042099"/>
            <a:ext cx="433132" cy="379656"/>
          </a:xfrm>
          <a:prstGeom prst="rect">
            <a:avLst/>
          </a:prstGeom>
        </p:spPr>
        <p:txBody>
          <a:bodyPr wrap="none">
            <a:spAutoFit/>
          </a:bodyPr>
          <a:lstStyle/>
          <a:p>
            <a:pPr algn="ctr" fontAlgn="base">
              <a:spcBef>
                <a:spcPct val="0"/>
              </a:spcBef>
              <a:spcAft>
                <a:spcPct val="0"/>
              </a:spcAft>
            </a:pPr>
            <a:r>
              <a:rPr lang="en-US" altLang="zh-CN" sz="1865" dirty="0">
                <a:solidFill>
                  <a:srgbClr val="246F9E"/>
                </a:solidFill>
                <a:latin typeface="Impact" panose="020B0806030902050204" pitchFamily="34" charset="0"/>
                <a:ea typeface="微软雅黑" panose="020B0503020204020204" pitchFamily="34" charset="-122"/>
              </a:rPr>
              <a:t>02</a:t>
            </a:r>
            <a:endParaRPr lang="zh-CN" altLang="zh-CN" sz="1865" dirty="0">
              <a:solidFill>
                <a:srgbClr val="246F9E"/>
              </a:solidFill>
              <a:latin typeface="Impact" panose="020B0806030902050204" pitchFamily="34" charset="0"/>
              <a:ea typeface="微软雅黑" panose="020B0503020204020204" pitchFamily="34" charset="-122"/>
            </a:endParaRPr>
          </a:p>
        </p:txBody>
      </p:sp>
      <p:sp>
        <p:nvSpPr>
          <p:cNvPr id="38" name="矩形 37"/>
          <p:cNvSpPr/>
          <p:nvPr/>
        </p:nvSpPr>
        <p:spPr>
          <a:xfrm>
            <a:off x="7434935" y="4042099"/>
            <a:ext cx="439543" cy="379656"/>
          </a:xfrm>
          <a:prstGeom prst="rect">
            <a:avLst/>
          </a:prstGeom>
        </p:spPr>
        <p:txBody>
          <a:bodyPr wrap="none">
            <a:spAutoFit/>
          </a:bodyPr>
          <a:lstStyle/>
          <a:p>
            <a:pPr algn="ctr" fontAlgn="base">
              <a:spcBef>
                <a:spcPct val="0"/>
              </a:spcBef>
              <a:spcAft>
                <a:spcPct val="0"/>
              </a:spcAft>
            </a:pPr>
            <a:r>
              <a:rPr lang="en-US" altLang="zh-CN" sz="1865" dirty="0">
                <a:solidFill>
                  <a:srgbClr val="246F9E"/>
                </a:solidFill>
                <a:latin typeface="Impact" panose="020B0806030902050204" pitchFamily="34" charset="0"/>
                <a:ea typeface="微软雅黑" panose="020B0503020204020204" pitchFamily="34" charset="-122"/>
              </a:rPr>
              <a:t>03</a:t>
            </a:r>
            <a:endParaRPr lang="zh-CN" altLang="zh-CN" sz="1865" dirty="0">
              <a:solidFill>
                <a:srgbClr val="246F9E"/>
              </a:solidFill>
              <a:latin typeface="Impact" panose="020B0806030902050204" pitchFamily="34" charset="0"/>
              <a:ea typeface="微软雅黑" panose="020B0503020204020204" pitchFamily="34" charset="-122"/>
            </a:endParaRPr>
          </a:p>
        </p:txBody>
      </p:sp>
      <p:sp>
        <p:nvSpPr>
          <p:cNvPr id="39" name="矩形 38"/>
          <p:cNvSpPr/>
          <p:nvPr/>
        </p:nvSpPr>
        <p:spPr>
          <a:xfrm>
            <a:off x="8970543" y="4042099"/>
            <a:ext cx="433132" cy="379656"/>
          </a:xfrm>
          <a:prstGeom prst="rect">
            <a:avLst/>
          </a:prstGeom>
        </p:spPr>
        <p:txBody>
          <a:bodyPr wrap="none">
            <a:spAutoFit/>
          </a:bodyPr>
          <a:lstStyle/>
          <a:p>
            <a:pPr algn="ctr" fontAlgn="base">
              <a:spcBef>
                <a:spcPct val="0"/>
              </a:spcBef>
              <a:spcAft>
                <a:spcPct val="0"/>
              </a:spcAft>
            </a:pPr>
            <a:r>
              <a:rPr lang="en-US" altLang="zh-CN" sz="1865" dirty="0">
                <a:solidFill>
                  <a:srgbClr val="246F9E"/>
                </a:solidFill>
                <a:latin typeface="Impact" panose="020B0806030902050204" pitchFamily="34" charset="0"/>
                <a:ea typeface="微软雅黑" panose="020B0503020204020204" pitchFamily="34" charset="-122"/>
              </a:rPr>
              <a:t>04</a:t>
            </a:r>
            <a:endParaRPr lang="zh-CN" altLang="zh-CN" sz="1865" dirty="0">
              <a:solidFill>
                <a:srgbClr val="246F9E"/>
              </a:solidFill>
              <a:latin typeface="Impact" panose="020B0806030902050204" pitchFamily="34" charset="0"/>
              <a:ea typeface="微软雅黑" panose="020B0503020204020204" pitchFamily="34" charset="-122"/>
            </a:endParaRPr>
          </a:p>
        </p:txBody>
      </p:sp>
      <p:sp>
        <p:nvSpPr>
          <p:cNvPr id="36" name="矩形 35"/>
          <p:cNvSpPr/>
          <p:nvPr/>
        </p:nvSpPr>
        <p:spPr>
          <a:xfrm>
            <a:off x="4379474" y="4042099"/>
            <a:ext cx="404277" cy="379656"/>
          </a:xfrm>
          <a:prstGeom prst="rect">
            <a:avLst/>
          </a:prstGeom>
        </p:spPr>
        <p:txBody>
          <a:bodyPr wrap="none">
            <a:spAutoFit/>
          </a:bodyPr>
          <a:lstStyle/>
          <a:p>
            <a:pPr lvl="0" algn="ctr" fontAlgn="base">
              <a:spcBef>
                <a:spcPct val="0"/>
              </a:spcBef>
              <a:spcAft>
                <a:spcPct val="0"/>
              </a:spcAft>
            </a:pPr>
            <a:r>
              <a:rPr lang="en-US" altLang="zh-CN" sz="1865" dirty="0">
                <a:solidFill>
                  <a:srgbClr val="246F9E"/>
                </a:solidFill>
                <a:latin typeface="Impact" panose="020B0806030902050204" pitchFamily="34" charset="0"/>
                <a:ea typeface="微软雅黑" panose="020B0503020204020204" pitchFamily="34" charset="-122"/>
              </a:rPr>
              <a:t>01</a:t>
            </a:r>
            <a:endParaRPr lang="zh-CN" altLang="zh-CN" sz="1865" dirty="0">
              <a:solidFill>
                <a:srgbClr val="246F9E"/>
              </a:solidFill>
              <a:latin typeface="Impact" panose="020B0806030902050204" pitchFamily="34" charset="0"/>
              <a:ea typeface="微软雅黑" panose="020B0503020204020204" pitchFamily="34" charset="-122"/>
            </a:endParaRPr>
          </a:p>
        </p:txBody>
      </p:sp>
      <p:sp>
        <p:nvSpPr>
          <p:cNvPr id="21" name="圆角矩形 20"/>
          <p:cNvSpPr/>
          <p:nvPr/>
        </p:nvSpPr>
        <p:spPr>
          <a:xfrm>
            <a:off x="5753385" y="4908541"/>
            <a:ext cx="1566831" cy="361132"/>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335" dirty="0">
              <a:ln w="6350">
                <a:noFill/>
              </a:ln>
              <a:solidFill>
                <a:schemeClr val="bg1"/>
              </a:solidFill>
              <a:latin typeface="Impact" panose="020B0806030902050204" pitchFamily="34" charset="0"/>
              <a:ea typeface="微软雅黑" panose="020B0503020204020204" pitchFamily="34" charset="-122"/>
            </a:endParaRPr>
          </a:p>
        </p:txBody>
      </p:sp>
      <p:sp>
        <p:nvSpPr>
          <p:cNvPr id="25" name="Rectangle 66"/>
          <p:cNvSpPr>
            <a:spLocks noChangeArrowheads="1"/>
          </p:cNvSpPr>
          <p:nvPr/>
        </p:nvSpPr>
        <p:spPr bwMode="auto">
          <a:xfrm>
            <a:off x="5763464" y="5421743"/>
            <a:ext cx="2444771" cy="6153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335" dirty="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26" name="圆角矩形 25"/>
          <p:cNvSpPr/>
          <p:nvPr/>
        </p:nvSpPr>
        <p:spPr>
          <a:xfrm>
            <a:off x="8825726" y="4908541"/>
            <a:ext cx="1566831" cy="361132"/>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335" dirty="0">
              <a:ln w="6350">
                <a:noFill/>
              </a:ln>
              <a:solidFill>
                <a:schemeClr val="bg1"/>
              </a:solidFill>
              <a:latin typeface="Impact" panose="020B0806030902050204" pitchFamily="34" charset="0"/>
              <a:ea typeface="微软雅黑" panose="020B0503020204020204" pitchFamily="34" charset="-122"/>
            </a:endParaRPr>
          </a:p>
        </p:txBody>
      </p:sp>
      <p:sp>
        <p:nvSpPr>
          <p:cNvPr id="31" name="Rectangle 66"/>
          <p:cNvSpPr>
            <a:spLocks noChangeArrowheads="1"/>
          </p:cNvSpPr>
          <p:nvPr/>
        </p:nvSpPr>
        <p:spPr bwMode="auto">
          <a:xfrm>
            <a:off x="8835805" y="5421743"/>
            <a:ext cx="2444771" cy="6153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335" dirty="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32" name="圆角矩形 31"/>
          <p:cNvSpPr/>
          <p:nvPr/>
        </p:nvSpPr>
        <p:spPr>
          <a:xfrm>
            <a:off x="4210163" y="2509683"/>
            <a:ext cx="1566831" cy="361132"/>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335" dirty="0">
              <a:ln w="6350">
                <a:noFill/>
              </a:ln>
              <a:solidFill>
                <a:schemeClr val="bg1"/>
              </a:solidFill>
              <a:latin typeface="Impact" panose="020B0806030902050204" pitchFamily="34" charset="0"/>
              <a:ea typeface="微软雅黑" panose="020B0503020204020204" pitchFamily="34" charset="-122"/>
            </a:endParaRPr>
          </a:p>
        </p:txBody>
      </p:sp>
      <p:sp>
        <p:nvSpPr>
          <p:cNvPr id="33" name="Rectangle 66"/>
          <p:cNvSpPr>
            <a:spLocks noChangeArrowheads="1"/>
          </p:cNvSpPr>
          <p:nvPr/>
        </p:nvSpPr>
        <p:spPr bwMode="auto">
          <a:xfrm>
            <a:off x="4220243" y="3022884"/>
            <a:ext cx="2444771" cy="6153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335" dirty="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schemeClr val="tx1">
                  <a:lumMod val="50000"/>
                  <a:lumOff val="50000"/>
                </a:schemeClr>
              </a:solidFill>
              <a:latin typeface="Arial" panose="020B0604020202020204" pitchFamily="34" charset="0"/>
              <a:ea typeface="微软雅黑" panose="020B0503020204020204" pitchFamily="34" charset="-122"/>
            </a:endParaRPr>
          </a:p>
        </p:txBody>
      </p:sp>
      <p:sp>
        <p:nvSpPr>
          <p:cNvPr id="34" name="圆角矩形 33"/>
          <p:cNvSpPr/>
          <p:nvPr/>
        </p:nvSpPr>
        <p:spPr>
          <a:xfrm>
            <a:off x="7289555" y="2509683"/>
            <a:ext cx="1566831" cy="361132"/>
          </a:xfrm>
          <a:prstGeom prst="roundRect">
            <a:avLst>
              <a:gd name="adj" fmla="val 0"/>
            </a:avLst>
          </a:prstGeom>
          <a:solidFill>
            <a:srgbClr val="246F9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35" dirty="0">
                <a:ln w="6350">
                  <a:noFill/>
                </a:ln>
                <a:solidFill>
                  <a:schemeClr val="bg1"/>
                </a:solidFill>
                <a:latin typeface="Impact" panose="020B0806030902050204" pitchFamily="34" charset="0"/>
                <a:ea typeface="微软雅黑" panose="020B0503020204020204" pitchFamily="34" charset="-122"/>
              </a:rPr>
              <a:t>添加关键词</a:t>
            </a:r>
            <a:endParaRPr lang="zh-CN" altLang="zh-CN" sz="1335" dirty="0">
              <a:ln w="6350">
                <a:noFill/>
              </a:ln>
              <a:solidFill>
                <a:schemeClr val="bg1"/>
              </a:solidFill>
              <a:latin typeface="Impact" panose="020B0806030902050204" pitchFamily="34" charset="0"/>
              <a:ea typeface="微软雅黑" panose="020B0503020204020204" pitchFamily="34" charset="-122"/>
            </a:endParaRPr>
          </a:p>
        </p:txBody>
      </p:sp>
      <p:sp>
        <p:nvSpPr>
          <p:cNvPr id="35" name="Rectangle 66"/>
          <p:cNvSpPr>
            <a:spLocks noChangeArrowheads="1"/>
          </p:cNvSpPr>
          <p:nvPr/>
        </p:nvSpPr>
        <p:spPr bwMode="auto">
          <a:xfrm>
            <a:off x="7299635" y="3022884"/>
            <a:ext cx="2444771" cy="6153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335" dirty="0">
                <a:solidFill>
                  <a:schemeClr val="tx1">
                    <a:lumMod val="50000"/>
                    <a:lumOff val="50000"/>
                  </a:schemeClr>
                </a:solidFill>
                <a:latin typeface="Arial" panose="020B0604020202020204" pitchFamily="34" charset="0"/>
                <a:ea typeface="微软雅黑" panose="020B0503020204020204" pitchFamily="34" charset="-122"/>
              </a:rPr>
              <a:t>此处可输入相关说明文本内容，或者复制文本内容后粘贴，并选择只保留文字。</a:t>
            </a:r>
            <a:endParaRPr lang="zh-CN" altLang="zh-CN" sz="1335" dirty="0">
              <a:solidFill>
                <a:schemeClr val="tx1">
                  <a:lumMod val="50000"/>
                  <a:lumOff val="50000"/>
                </a:schemeClr>
              </a:solidFill>
              <a:latin typeface="Arial" panose="020B0604020202020204" pitchFamily="34" charset="0"/>
              <a:ea typeface="微软雅黑" panose="020B0503020204020204" pitchFamily="34" charset="-122"/>
            </a:endParaRPr>
          </a:p>
        </p:txBody>
      </p:sp>
      <p:grpSp>
        <p:nvGrpSpPr>
          <p:cNvPr id="2205" name="组合 2204"/>
          <p:cNvGrpSpPr/>
          <p:nvPr/>
        </p:nvGrpSpPr>
        <p:grpSpPr>
          <a:xfrm>
            <a:off x="-1109226" y="3669352"/>
            <a:ext cx="4661668" cy="1164364"/>
            <a:chOff x="-1335088" y="3200400"/>
            <a:chExt cx="5268913" cy="1316038"/>
          </a:xfrm>
          <a:effectLst>
            <a:outerShdw blurRad="63500" dist="38100" dir="2700000" algn="tl" rotWithShape="0">
              <a:prstClr val="black">
                <a:alpha val="19000"/>
              </a:prstClr>
            </a:outerShdw>
          </a:effectLst>
        </p:grpSpPr>
        <p:sp>
          <p:nvSpPr>
            <p:cNvPr id="127"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2"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3"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4"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5"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6"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7"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8"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19"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0"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1"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2"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3"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4"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5"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6"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27"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39"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0"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1"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2"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3"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4"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5"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6"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47"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48"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49"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0"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1"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2"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3"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4"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5"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6"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8"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59"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0"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1"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2"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3"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4"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5"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6"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7"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8"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69"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0"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1"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2"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3"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74"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75"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76"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7"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78"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79"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80"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1"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2"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3"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4"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5"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86"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7"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8"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89"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0"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1"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2"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93"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p>
          </p:txBody>
        </p:sp>
        <p:sp>
          <p:nvSpPr>
            <p:cNvPr id="2194"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5"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6"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7"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8"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99"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00"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01"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02"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03"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04"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xmlns=""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sp>
        <p:nvSpPr>
          <p:cNvPr id="109" name="TextBox 33"/>
          <p:cNvSpPr txBox="1"/>
          <p:nvPr/>
        </p:nvSpPr>
        <p:spPr>
          <a:xfrm>
            <a:off x="3911603" y="253589"/>
            <a:ext cx="4368794" cy="461665"/>
          </a:xfrm>
          <a:prstGeom prst="rect">
            <a:avLst/>
          </a:prstGeom>
          <a:noFill/>
        </p:spPr>
        <p:txBody>
          <a:bodyPr wrap="square" rtlCol="0">
            <a:spAutoFit/>
          </a:bodyPr>
          <a:lstStyle/>
          <a:p>
            <a:pPr algn="ctr"/>
            <a:r>
              <a:rPr lang="zh-CN" altLang="en-US" sz="2400" b="1" dirty="0">
                <a:ln w="6350">
                  <a:noFill/>
                </a:ln>
                <a:solidFill>
                  <a:schemeClr val="bg1"/>
                </a:solidFill>
                <a:latin typeface="微软雅黑" panose="020B0503020204020204" pitchFamily="34" charset="-122"/>
                <a:ea typeface="微软雅黑" panose="020B0503020204020204" pitchFamily="34" charset="-122"/>
              </a:rPr>
              <a:t>此处添加过渡页标题文本</a:t>
            </a: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14:bounceEnd="60000">
                                          <p:cBhvr additive="base">
                                            <p:cTn id="7" dur="500" fill="hold"/>
                                            <p:tgtEl>
                                              <p:spTgt spid="220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60000">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500" fill="hold"/>
                                            <p:tgtEl>
                                              <p:spTgt spid="19"/>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5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14:presetBounceEnd="60000">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14:bounceEnd="60000">
                                          <p:cBhvr additive="base">
                                            <p:cTn id="38" dur="500" fill="hold"/>
                                            <p:tgtEl>
                                              <p:spTgt spid="17"/>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14:bounceEnd="60000">
                                          <p:cBhvr additive="base">
                                            <p:cTn id="56" dur="5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14:presetBounceEnd="60000">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14:bounceEnd="60000">
                                          <p:cBhvr additive="base">
                                            <p:cTn id="65" dur="500" fill="hold"/>
                                            <p:tgtEl>
                                              <p:spTgt spid="15"/>
                                            </p:tgtEl>
                                            <p:attrNameLst>
                                              <p:attrName>ppt_x</p:attrName>
                                            </p:attrNameLst>
                                          </p:cBhvr>
                                          <p:tavLst>
                                            <p:tav tm="0">
                                              <p:val>
                                                <p:strVal val="0-#ppt_w/2"/>
                                              </p:val>
                                            </p:tav>
                                            <p:tav tm="100000">
                                              <p:val>
                                                <p:strVal val="#ppt_x"/>
                                              </p:val>
                                            </p:tav>
                                          </p:tavLst>
                                        </p:anim>
                                        <p:anim calcmode="lin" valueType="num" p14:bounceEnd="60000">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5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14:presetBounceEnd="60000">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14:bounceEnd="60000">
                                          <p:cBhvr additive="base">
                                            <p:cTn id="92" dur="500" fill="hold"/>
                                            <p:tgtEl>
                                              <p:spTgt spid="13"/>
                                            </p:tgtEl>
                                            <p:attrNameLst>
                                              <p:attrName>ppt_x</p:attrName>
                                            </p:attrNameLst>
                                          </p:cBhvr>
                                          <p:tavLst>
                                            <p:tav tm="0">
                                              <p:val>
                                                <p:strVal val="0-#ppt_w/2"/>
                                              </p:val>
                                            </p:tav>
                                            <p:tav tm="100000">
                                              <p:val>
                                                <p:strVal val="#ppt_x"/>
                                              </p:val>
                                            </p:tav>
                                          </p:tavLst>
                                        </p:anim>
                                        <p:anim calcmode="lin" valueType="num" p14:bounceEnd="60000">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14:bounceEnd="60000">
                                          <p:cBhvr additive="base">
                                            <p:cTn id="110"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14:presetBounceEnd="60000">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14:bounceEnd="60000">
                                          <p:cBhvr additive="base">
                                            <p:cTn id="119" dur="500" fill="hold"/>
                                            <p:tgtEl>
                                              <p:spTgt spid="12"/>
                                            </p:tgtEl>
                                            <p:attrNameLst>
                                              <p:attrName>ppt_x</p:attrName>
                                            </p:attrNameLst>
                                          </p:cBhvr>
                                          <p:tavLst>
                                            <p:tav tm="0">
                                              <p:val>
                                                <p:strVal val="0-#ppt_w/2"/>
                                              </p:val>
                                            </p:tav>
                                            <p:tav tm="100000">
                                              <p:val>
                                                <p:strVal val="#ppt_x"/>
                                              </p:val>
                                            </p:tav>
                                          </p:tavLst>
                                        </p:anim>
                                        <p:anim calcmode="lin" valueType="num" p14:bounceEnd="60000">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cBhvr additive="base">
                                            <p:cTn id="7" dur="500" fill="hold"/>
                                            <p:tgtEl>
                                              <p:spTgt spid="2205"/>
                                            </p:tgtEl>
                                            <p:attrNameLst>
                                              <p:attrName>ppt_x</p:attrName>
                                            </p:attrNameLst>
                                          </p:cBhvr>
                                          <p:tavLst>
                                            <p:tav tm="0">
                                              <p:val>
                                                <p:strVal val="0-#ppt_w/2"/>
                                              </p:val>
                                            </p:tav>
                                            <p:tav tm="100000">
                                              <p:val>
                                                <p:strVal val="#ppt_x"/>
                                              </p:val>
                                            </p:tav>
                                          </p:tavLst>
                                        </p:anim>
                                        <p:anim calcmode="lin" valueType="num">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1+#ppt_w/2"/>
                                              </p:val>
                                            </p:tav>
                                            <p:tav tm="100000">
                                              <p:val>
                                                <p:strVal val="#ppt_x"/>
                                              </p:val>
                                            </p:tav>
                                          </p:tavLst>
                                        </p:anim>
                                        <p:anim calcmode="lin" valueType="num">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0-#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500" fill="hold"/>
                                            <p:tgtEl>
                                              <p:spTgt spid="26"/>
                                            </p:tgtEl>
                                            <p:attrNameLst>
                                              <p:attrName>ppt_x</p:attrName>
                                            </p:attrNameLst>
                                          </p:cBhvr>
                                          <p:tavLst>
                                            <p:tav tm="0">
                                              <p:val>
                                                <p:strVal val="1+#ppt_w/2"/>
                                              </p:val>
                                            </p:tav>
                                            <p:tav tm="100000">
                                              <p:val>
                                                <p:strVal val="#ppt_x"/>
                                              </p:val>
                                            </p:tav>
                                          </p:tavLst>
                                        </p:anim>
                                        <p:anim calcmode="lin" valueType="num">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500" fill="hold"/>
                                            <p:tgtEl>
                                              <p:spTgt spid="12"/>
                                            </p:tgtEl>
                                            <p:attrNameLst>
                                              <p:attrName>ppt_x</p:attrName>
                                            </p:attrNameLst>
                                          </p:cBhvr>
                                          <p:tavLst>
                                            <p:tav tm="0">
                                              <p:val>
                                                <p:strVal val="0-#ppt_w/2"/>
                                              </p:val>
                                            </p:tav>
                                            <p:tav tm="100000">
                                              <p:val>
                                                <p:strVal val="#ppt_x"/>
                                              </p:val>
                                            </p:tav>
                                          </p:tavLst>
                                        </p:anim>
                                        <p:anim calcmode="lin" valueType="num">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tangle 66"/>
          <p:cNvSpPr>
            <a:spLocks noChangeArrowheads="1"/>
          </p:cNvSpPr>
          <p:nvPr/>
        </p:nvSpPr>
        <p:spPr bwMode="auto">
          <a:xfrm>
            <a:off x="1365043" y="2833904"/>
            <a:ext cx="9435480" cy="33723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indent="431800" algn="just" fontAlgn="base">
              <a:lnSpc>
                <a:spcPct val="200000"/>
              </a:lnSpc>
              <a:spcBef>
                <a:spcPct val="0"/>
              </a:spcBef>
              <a:spcAft>
                <a:spcPct val="0"/>
              </a:spcAft>
            </a:pPr>
            <a:r>
              <a:rPr lang="zh-CN" altLang="en-US" sz="1600" dirty="0">
                <a:solidFill>
                  <a:schemeClr val="bg1">
                    <a:lumMod val="50000"/>
                  </a:schemeClr>
                </a:solidFill>
                <a:latin typeface="Arial" panose="020B0604020202020204" pitchFamily="34" charset="0"/>
                <a:ea typeface="微软雅黑" panose="020B0503020204020204" pitchFamily="34" charset="-122"/>
              </a:rPr>
              <a:t>首先，我要诚挚的感谢我的导师</a:t>
            </a:r>
            <a:r>
              <a:rPr lang="en-US" altLang="zh-CN" sz="1600" dirty="0">
                <a:solidFill>
                  <a:schemeClr val="bg1">
                    <a:lumMod val="50000"/>
                  </a:schemeClr>
                </a:solidFill>
                <a:latin typeface="Arial" panose="020B0604020202020204" pitchFamily="34" charset="0"/>
                <a:ea typeface="微软雅黑" panose="020B0503020204020204" pitchFamily="34" charset="-122"/>
              </a:rPr>
              <a:t>xx</a:t>
            </a:r>
            <a:r>
              <a:rPr lang="zh-CN" altLang="en-US" sz="1600" dirty="0">
                <a:solidFill>
                  <a:schemeClr val="bg1">
                    <a:lumMod val="50000"/>
                  </a:schemeClr>
                </a:solidFill>
                <a:latin typeface="Arial" panose="020B0604020202020204" pitchFamily="34" charset="0"/>
                <a:ea typeface="微软雅黑" panose="020B0503020204020204" pitchFamily="34" charset="-122"/>
              </a:rPr>
              <a:t>老师，在近一年的企业实习和毕业设计期间，都得到了</a:t>
            </a:r>
            <a:r>
              <a:rPr lang="en-US" altLang="zh-CN" sz="1600" dirty="0">
                <a:solidFill>
                  <a:schemeClr val="bg1">
                    <a:lumMod val="50000"/>
                  </a:schemeClr>
                </a:solidFill>
                <a:latin typeface="Arial" panose="020B0604020202020204" pitchFamily="34" charset="0"/>
                <a:ea typeface="微软雅黑" panose="020B0503020204020204" pitchFamily="34" charset="-122"/>
              </a:rPr>
              <a:t>xx</a:t>
            </a:r>
            <a:r>
              <a:rPr lang="zh-CN" altLang="en-US" sz="1600" dirty="0">
                <a:solidFill>
                  <a:schemeClr val="bg1">
                    <a:lumMod val="50000"/>
                  </a:schemeClr>
                </a:solidFill>
                <a:latin typeface="Arial" panose="020B0604020202020204" pitchFamily="34" charset="0"/>
                <a:ea typeface="微软雅黑" panose="020B0503020204020204" pitchFamily="34" charset="-122"/>
              </a:rPr>
              <a:t>老师的悉心指导，在论文的写作过程中，多次得到他的督促，并且他为我的论文提出了许多宝贵的修改意见。</a:t>
            </a:r>
            <a:r>
              <a:rPr lang="en-US" altLang="zh-CN" sz="1600" dirty="0">
                <a:solidFill>
                  <a:schemeClr val="bg1">
                    <a:lumMod val="50000"/>
                  </a:schemeClr>
                </a:solidFill>
                <a:latin typeface="Arial" panose="020B0604020202020204" pitchFamily="34" charset="0"/>
                <a:ea typeface="微软雅黑" panose="020B0503020204020204" pitchFamily="34" charset="-122"/>
              </a:rPr>
              <a:t>xx</a:t>
            </a:r>
            <a:r>
              <a:rPr lang="zh-CN" altLang="en-US" sz="1600" dirty="0">
                <a:solidFill>
                  <a:schemeClr val="bg1">
                    <a:lumMod val="50000"/>
                  </a:schemeClr>
                </a:solidFill>
                <a:latin typeface="Arial" panose="020B0604020202020204" pitchFamily="34" charset="0"/>
                <a:ea typeface="微软雅黑" panose="020B0503020204020204" pitchFamily="34" charset="-122"/>
              </a:rPr>
              <a:t>老师的严谨治学的态度与求实的工作作风及丰富的学识留给我深刻的印象，使我受益匪浅。  其次，要感谢同组的</a:t>
            </a:r>
            <a:r>
              <a:rPr lang="en-US" altLang="zh-CN" sz="1600" dirty="0">
                <a:solidFill>
                  <a:schemeClr val="bg1">
                    <a:lumMod val="50000"/>
                  </a:schemeClr>
                </a:solidFill>
                <a:latin typeface="Arial" panose="020B0604020202020204" pitchFamily="34" charset="0"/>
                <a:ea typeface="微软雅黑" panose="020B0503020204020204" pitchFamily="34" charset="-122"/>
              </a:rPr>
              <a:t>xx</a:t>
            </a:r>
            <a:r>
              <a:rPr lang="zh-CN" altLang="en-US" sz="1600" dirty="0">
                <a:solidFill>
                  <a:schemeClr val="bg1">
                    <a:lumMod val="50000"/>
                  </a:schemeClr>
                </a:solidFill>
                <a:latin typeface="Arial" panose="020B0604020202020204" pitchFamily="34" charset="0"/>
                <a:ea typeface="微软雅黑" panose="020B0503020204020204" pitchFamily="34" charset="-122"/>
              </a:rPr>
              <a:t>，</a:t>
            </a:r>
            <a:r>
              <a:rPr lang="en-US" altLang="zh-CN" sz="1600" dirty="0">
                <a:solidFill>
                  <a:schemeClr val="bg1">
                    <a:lumMod val="50000"/>
                  </a:schemeClr>
                </a:solidFill>
                <a:latin typeface="Arial" panose="020B0604020202020204" pitchFamily="34" charset="0"/>
                <a:ea typeface="微软雅黑" panose="020B0503020204020204" pitchFamily="34" charset="-122"/>
              </a:rPr>
              <a:t>xx</a:t>
            </a:r>
            <a:r>
              <a:rPr lang="zh-CN" altLang="en-US" sz="1600" dirty="0">
                <a:solidFill>
                  <a:schemeClr val="bg1">
                    <a:lumMod val="50000"/>
                  </a:schemeClr>
                </a:solidFill>
                <a:latin typeface="Arial" panose="020B0604020202020204" pitchFamily="34" charset="0"/>
                <a:ea typeface="微软雅黑" panose="020B0503020204020204"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600" dirty="0">
              <a:solidFill>
                <a:prstClr val="black">
                  <a:lumMod val="50000"/>
                  <a:lumOff val="50000"/>
                </a:prstClr>
              </a:solidFill>
              <a:latin typeface="Arial" panose="020B0604020202020204" pitchFamily="34" charset="0"/>
              <a:ea typeface="微软雅黑" panose="020B0503020204020204" pitchFamily="34" charset="-122"/>
            </a:endParaRPr>
          </a:p>
        </p:txBody>
      </p:sp>
      <p:sp>
        <p:nvSpPr>
          <p:cNvPr id="77" name="矩形 76"/>
          <p:cNvSpPr/>
          <p:nvPr/>
        </p:nvSpPr>
        <p:spPr>
          <a:xfrm>
            <a:off x="5148105" y="242485"/>
            <a:ext cx="1907453" cy="584775"/>
          </a:xfrm>
          <a:prstGeom prst="rect">
            <a:avLst/>
          </a:prstGeom>
          <a:noFill/>
        </p:spPr>
        <p:txBody>
          <a:bodyPr wrap="square" rtlCol="0">
            <a:spAutoFit/>
          </a:bodyPr>
          <a:lstStyle/>
          <a:p>
            <a:pPr algn="ctr"/>
            <a:r>
              <a:rPr lang="zh-CN" altLang="en-US" sz="3200" b="1" dirty="0">
                <a:ln w="6350">
                  <a:noFill/>
                </a:ln>
                <a:solidFill>
                  <a:schemeClr val="bg1"/>
                </a:solidFill>
                <a:latin typeface="微软雅黑" panose="020B0503020204020204" pitchFamily="34" charset="-122"/>
                <a:ea typeface="微软雅黑" panose="020B0503020204020204" pitchFamily="34" charset="-122"/>
              </a:rPr>
              <a:t>致  谢</a:t>
            </a:r>
          </a:p>
        </p:txBody>
      </p:sp>
      <p:pic>
        <p:nvPicPr>
          <p:cNvPr id="19" name="图片 18"/>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0599637" y="534872"/>
            <a:ext cx="986392" cy="180302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7"/>
                                            </p:tgtEl>
                                            <p:attrNameLst>
                                              <p:attrName>style.visibility</p:attrName>
                                            </p:attrNameLst>
                                          </p:cBhvr>
                                          <p:to>
                                            <p:strVal val="visible"/>
                                          </p:to>
                                        </p:set>
                                        <p:anim calcmode="lin" valueType="num">
                                          <p:cBhvr>
                                            <p:cTn id="7" dur="500" fill="hold"/>
                                            <p:tgtEl>
                                              <p:spTgt spid="7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7"/>
                                            </p:tgtEl>
                                            <p:attrNameLst>
                                              <p:attrName>ppt_y</p:attrName>
                                            </p:attrNameLst>
                                          </p:cBhvr>
                                          <p:tavLst>
                                            <p:tav tm="0">
                                              <p:val>
                                                <p:strVal val="#ppt_y"/>
                                              </p:val>
                                            </p:tav>
                                            <p:tav tm="100000">
                                              <p:val>
                                                <p:strVal val="#ppt_y"/>
                                              </p:val>
                                            </p:tav>
                                          </p:tavLst>
                                        </p:anim>
                                        <p:anim calcmode="lin" valueType="num">
                                          <p:cBhvr>
                                            <p:cTn id="9" dur="500" fill="hold"/>
                                            <p:tgtEl>
                                              <p:spTgt spid="7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7"/>
                                            </p:tgtEl>
                                          </p:cBhvr>
                                        </p:animEffect>
                                      </p:childTnLst>
                                    </p:cTn>
                                  </p:par>
                                  <p:par>
                                    <p:cTn id="12" presetID="55" presetClass="entr" presetSubtype="0" fill="hold" grpId="0" nodeType="withEffect">
                                      <p:stCondLst>
                                        <p:cond delay="600"/>
                                      </p:stCondLst>
                                      <p:childTnLst>
                                        <p:set>
                                          <p:cBhvr>
                                            <p:cTn id="13" dur="1" fill="hold">
                                              <p:stCondLst>
                                                <p:cond delay="0"/>
                                              </p:stCondLst>
                                            </p:cTn>
                                            <p:tgtEl>
                                              <p:spTgt spid="73"/>
                                            </p:tgtEl>
                                            <p:attrNameLst>
                                              <p:attrName>style.visibility</p:attrName>
                                            </p:attrNameLst>
                                          </p:cBhvr>
                                          <p:to>
                                            <p:strVal val="visible"/>
                                          </p:to>
                                        </p:set>
                                        <p:anim calcmode="lin" valueType="num">
                                          <p:cBhvr>
                                            <p:cTn id="14" dur="500" fill="hold"/>
                                            <p:tgtEl>
                                              <p:spTgt spid="73"/>
                                            </p:tgtEl>
                                            <p:attrNameLst>
                                              <p:attrName>ppt_w</p:attrName>
                                            </p:attrNameLst>
                                          </p:cBhvr>
                                          <p:tavLst>
                                            <p:tav tm="0">
                                              <p:val>
                                                <p:strVal val="#ppt_w*0.70"/>
                                              </p:val>
                                            </p:tav>
                                            <p:tav tm="100000">
                                              <p:val>
                                                <p:strVal val="#ppt_w"/>
                                              </p:val>
                                            </p:tav>
                                          </p:tavLst>
                                        </p:anim>
                                        <p:anim calcmode="lin" valueType="num">
                                          <p:cBhvr>
                                            <p:cTn id="15" dur="500" fill="hold"/>
                                            <p:tgtEl>
                                              <p:spTgt spid="73"/>
                                            </p:tgtEl>
                                            <p:attrNameLst>
                                              <p:attrName>ppt_h</p:attrName>
                                            </p:attrNameLst>
                                          </p:cBhvr>
                                          <p:tavLst>
                                            <p:tav tm="0">
                                              <p:val>
                                                <p:strVal val="#ppt_h"/>
                                              </p:val>
                                            </p:tav>
                                            <p:tav tm="100000">
                                              <p:val>
                                                <p:strVal val="#ppt_h"/>
                                              </p:val>
                                            </p:tav>
                                          </p:tavLst>
                                        </p:anim>
                                        <p:animEffect transition="in" filter="fade">
                                          <p:cBhvr>
                                            <p:cTn id="16" dur="500"/>
                                            <p:tgtEl>
                                              <p:spTgt spid="73"/>
                                            </p:tgtEl>
                                          </p:cBhvr>
                                        </p:animEffect>
                                      </p:childTnLst>
                                    </p:cTn>
                                  </p:par>
                                  <p:par>
                                    <p:cTn id="17" presetID="2" presetClass="entr" presetSubtype="4" fill="hold" nodeType="withEffect" p14:presetBounceEnd="60000">
                                      <p:stCondLst>
                                        <p:cond delay="300"/>
                                      </p:stCondLst>
                                      <p:childTnLst>
                                        <p:set>
                                          <p:cBhvr>
                                            <p:cTn id="18" dur="1" fill="hold">
                                              <p:stCondLst>
                                                <p:cond delay="0"/>
                                              </p:stCondLst>
                                            </p:cTn>
                                            <p:tgtEl>
                                              <p:spTgt spid="19"/>
                                            </p:tgtEl>
                                            <p:attrNameLst>
                                              <p:attrName>style.visibility</p:attrName>
                                            </p:attrNameLst>
                                          </p:cBhvr>
                                          <p:to>
                                            <p:strVal val="visible"/>
                                          </p:to>
                                        </p:set>
                                        <p:anim calcmode="lin" valueType="num" p14:bounceEnd="60000">
                                          <p:cBhvr additive="base">
                                            <p:cTn id="19" dur="75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20" dur="7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77"/>
                                            </p:tgtEl>
                                            <p:attrNameLst>
                                              <p:attrName>style.visibility</p:attrName>
                                            </p:attrNameLst>
                                          </p:cBhvr>
                                          <p:to>
                                            <p:strVal val="visible"/>
                                          </p:to>
                                        </p:set>
                                        <p:anim calcmode="lin" valueType="num">
                                          <p:cBhvr>
                                            <p:cTn id="7" dur="500" fill="hold"/>
                                            <p:tgtEl>
                                              <p:spTgt spid="7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7"/>
                                            </p:tgtEl>
                                            <p:attrNameLst>
                                              <p:attrName>ppt_y</p:attrName>
                                            </p:attrNameLst>
                                          </p:cBhvr>
                                          <p:tavLst>
                                            <p:tav tm="0">
                                              <p:val>
                                                <p:strVal val="#ppt_y"/>
                                              </p:val>
                                            </p:tav>
                                            <p:tav tm="100000">
                                              <p:val>
                                                <p:strVal val="#ppt_y"/>
                                              </p:val>
                                            </p:tav>
                                          </p:tavLst>
                                        </p:anim>
                                        <p:anim calcmode="lin" valueType="num">
                                          <p:cBhvr>
                                            <p:cTn id="9" dur="500" fill="hold"/>
                                            <p:tgtEl>
                                              <p:spTgt spid="7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7"/>
                                            </p:tgtEl>
                                          </p:cBhvr>
                                        </p:animEffect>
                                      </p:childTnLst>
                                    </p:cTn>
                                  </p:par>
                                  <p:par>
                                    <p:cTn id="12" presetID="55" presetClass="entr" presetSubtype="0" fill="hold" grpId="0" nodeType="withEffect">
                                      <p:stCondLst>
                                        <p:cond delay="600"/>
                                      </p:stCondLst>
                                      <p:childTnLst>
                                        <p:set>
                                          <p:cBhvr>
                                            <p:cTn id="13" dur="1" fill="hold">
                                              <p:stCondLst>
                                                <p:cond delay="0"/>
                                              </p:stCondLst>
                                            </p:cTn>
                                            <p:tgtEl>
                                              <p:spTgt spid="73"/>
                                            </p:tgtEl>
                                            <p:attrNameLst>
                                              <p:attrName>style.visibility</p:attrName>
                                            </p:attrNameLst>
                                          </p:cBhvr>
                                          <p:to>
                                            <p:strVal val="visible"/>
                                          </p:to>
                                        </p:set>
                                        <p:anim calcmode="lin" valueType="num">
                                          <p:cBhvr>
                                            <p:cTn id="14" dur="500" fill="hold"/>
                                            <p:tgtEl>
                                              <p:spTgt spid="73"/>
                                            </p:tgtEl>
                                            <p:attrNameLst>
                                              <p:attrName>ppt_w</p:attrName>
                                            </p:attrNameLst>
                                          </p:cBhvr>
                                          <p:tavLst>
                                            <p:tav tm="0">
                                              <p:val>
                                                <p:strVal val="#ppt_w*0.70"/>
                                              </p:val>
                                            </p:tav>
                                            <p:tav tm="100000">
                                              <p:val>
                                                <p:strVal val="#ppt_w"/>
                                              </p:val>
                                            </p:tav>
                                          </p:tavLst>
                                        </p:anim>
                                        <p:anim calcmode="lin" valueType="num">
                                          <p:cBhvr>
                                            <p:cTn id="15" dur="500" fill="hold"/>
                                            <p:tgtEl>
                                              <p:spTgt spid="73"/>
                                            </p:tgtEl>
                                            <p:attrNameLst>
                                              <p:attrName>ppt_h</p:attrName>
                                            </p:attrNameLst>
                                          </p:cBhvr>
                                          <p:tavLst>
                                            <p:tav tm="0">
                                              <p:val>
                                                <p:strVal val="#ppt_h"/>
                                              </p:val>
                                            </p:tav>
                                            <p:tav tm="100000">
                                              <p:val>
                                                <p:strVal val="#ppt_h"/>
                                              </p:val>
                                            </p:tav>
                                          </p:tavLst>
                                        </p:anim>
                                        <p:animEffect transition="in" filter="fade">
                                          <p:cBhvr>
                                            <p:cTn id="16" dur="500"/>
                                            <p:tgtEl>
                                              <p:spTgt spid="73"/>
                                            </p:tgtEl>
                                          </p:cBhvr>
                                        </p:animEffect>
                                      </p:childTnLst>
                                    </p:cTn>
                                  </p:par>
                                  <p:par>
                                    <p:cTn id="17" presetID="2" presetClass="entr" presetSubtype="4" fill="hold" nodeType="withEffect">
                                      <p:stCondLst>
                                        <p:cond delay="30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750" fill="hold"/>
                                            <p:tgtEl>
                                              <p:spTgt spid="19"/>
                                            </p:tgtEl>
                                            <p:attrNameLst>
                                              <p:attrName>ppt_x</p:attrName>
                                            </p:attrNameLst>
                                          </p:cBhvr>
                                          <p:tavLst>
                                            <p:tav tm="0">
                                              <p:val>
                                                <p:strVal val="#ppt_x"/>
                                              </p:val>
                                            </p:tav>
                                            <p:tav tm="100000">
                                              <p:val>
                                                <p:strVal val="#ppt_x"/>
                                              </p:val>
                                            </p:tav>
                                          </p:tavLst>
                                        </p:anim>
                                        <p:anim calcmode="lin" valueType="num">
                                          <p:cBhvr additive="base">
                                            <p:cTn id="20" dur="7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p:bldP spid="77"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rotWithShape="1">
          <a:blip r:embed="rId3" cstate="screen">
            <a:extLst>
              <a:ext uri="{28A0092B-C50C-407E-A947-70E740481C1C}">
                <a14:useLocalDpi xmlns:a14="http://schemas.microsoft.com/office/drawing/2010/main" xmlns=""/>
              </a:ext>
            </a:extLst>
          </a:blip>
          <a:srcRect/>
          <a:stretch>
            <a:fillRect/>
          </a:stretch>
        </p:blipFill>
        <p:spPr>
          <a:xfrm>
            <a:off x="0" y="0"/>
            <a:ext cx="12192000" cy="68580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5254750" y="1091181"/>
            <a:ext cx="1682499" cy="3075438"/>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7780237" y="854108"/>
            <a:ext cx="986392" cy="1803026"/>
          </a:xfrm>
          <a:prstGeom prst="rect">
            <a:avLst/>
          </a:prstGeom>
        </p:spPr>
      </p:pic>
      <p:pic>
        <p:nvPicPr>
          <p:cNvPr id="9" name="图片 8"/>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530075" y="1604665"/>
            <a:ext cx="664553" cy="1214736"/>
          </a:xfrm>
          <a:prstGeom prst="rect">
            <a:avLst/>
          </a:prstGeom>
        </p:spPr>
      </p:pic>
      <p:sp>
        <p:nvSpPr>
          <p:cNvPr id="27" name="TextBox 1"/>
          <p:cNvSpPr txBox="1"/>
          <p:nvPr/>
        </p:nvSpPr>
        <p:spPr>
          <a:xfrm>
            <a:off x="2309734" y="4504171"/>
            <a:ext cx="7966380" cy="830997"/>
          </a:xfrm>
          <a:prstGeom prst="rect">
            <a:avLst/>
          </a:prstGeom>
          <a:noFill/>
        </p:spPr>
        <p:txBody>
          <a:bodyPr wrap="square" rtlCol="0">
            <a:spAutoFit/>
          </a:bodyPr>
          <a:lstStyle/>
          <a:p>
            <a:pPr algn="dist"/>
            <a:r>
              <a:rPr lang="zh-CN" altLang="en-US" sz="4800" b="1" dirty="0">
                <a:ln w="6350">
                  <a:noFill/>
                </a:ln>
                <a:solidFill>
                  <a:schemeClr val="tx1">
                    <a:lumMod val="85000"/>
                    <a:lumOff val="15000"/>
                  </a:schemeClr>
                </a:solidFill>
                <a:latin typeface="微软雅黑" panose="020B0503020204020204" pitchFamily="34" charset="-122"/>
                <a:ea typeface="微软雅黑" panose="020B0503020204020204" pitchFamily="34" charset="-122"/>
              </a:rPr>
              <a:t>演示完</a:t>
            </a:r>
            <a:r>
              <a:rPr lang="zh-CN" altLang="en-US" sz="4800" b="1" dirty="0" smtClean="0">
                <a:ln w="6350">
                  <a:noFill/>
                </a:ln>
                <a:solidFill>
                  <a:schemeClr val="tx1">
                    <a:lumMod val="85000"/>
                    <a:lumOff val="15000"/>
                  </a:schemeClr>
                </a:solidFill>
                <a:latin typeface="微软雅黑" panose="020B0503020204020204" pitchFamily="34" charset="-122"/>
                <a:ea typeface="微软雅黑" panose="020B0503020204020204" pitchFamily="34" charset="-122"/>
              </a:rPr>
              <a:t>毕</a:t>
            </a:r>
            <a:r>
              <a:rPr lang="zh-CN" altLang="en-US" sz="4800" b="1" dirty="0" smtClean="0">
                <a:ln w="6350">
                  <a:noFill/>
                </a:ln>
                <a:solidFill>
                  <a:srgbClr val="246F9E"/>
                </a:solidFill>
                <a:latin typeface="微软雅黑" panose="020B0503020204020204" pitchFamily="34" charset="-122"/>
                <a:ea typeface="微软雅黑" panose="020B0503020204020204" pitchFamily="34" charset="-122"/>
              </a:rPr>
              <a:t>谢谢观看</a:t>
            </a:r>
            <a:endParaRPr lang="zh-CN" altLang="en-US" sz="4800" b="1" dirty="0">
              <a:ln w="6350">
                <a:noFill/>
              </a:ln>
              <a:solidFill>
                <a:srgbClr val="246F9E"/>
              </a:solidFill>
              <a:latin typeface="微软雅黑" panose="020B0503020204020204" pitchFamily="34" charset="-122"/>
              <a:ea typeface="微软雅黑" panose="020B0503020204020204" pitchFamily="34" charset="-122"/>
            </a:endParaRPr>
          </a:p>
        </p:txBody>
      </p:sp>
      <p:sp>
        <p:nvSpPr>
          <p:cNvPr id="28" name="圆角矩形 2"/>
          <p:cNvSpPr/>
          <p:nvPr/>
        </p:nvSpPr>
        <p:spPr>
          <a:xfrm>
            <a:off x="2425848" y="5427501"/>
            <a:ext cx="7734152" cy="452908"/>
          </a:xfrm>
          <a:prstGeom prst="roundRect">
            <a:avLst>
              <a:gd name="adj" fmla="val 50000"/>
            </a:avLst>
          </a:prstGeom>
          <a:solidFill>
            <a:srgbClr val="246F9E"/>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en-US" altLang="zh-CN" dirty="0">
                <a:solidFill>
                  <a:schemeClr val="bg1"/>
                </a:solidFill>
                <a:latin typeface="微软雅黑" panose="020B0503020204020204" pitchFamily="34" charset="-122"/>
                <a:ea typeface="微软雅黑" panose="020B0503020204020204" pitchFamily="34" charset="-122"/>
              </a:rPr>
              <a:t>THANK YOU FOE WATCHING</a:t>
            </a:r>
            <a:endParaRPr lang="zh-CN" altLang="en-US"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advTm="3000"/>
    </mc:Choice>
    <mc:Fallback>
      <p:transition spd="slow" advTm="3000"/>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14:bounceEnd="60000">
                                          <p:cBhvr additive="base">
                                            <p:cTn id="7" dur="750" fill="hold"/>
                                            <p:tgtEl>
                                              <p:spTgt spid="5"/>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14:presetBounceEnd="60000">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14:bounceEnd="60000">
                                          <p:cBhvr additive="base">
                                            <p:cTn id="14" dur="75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15" dur="75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14:presetBounceEnd="60000">
                                      <p:stCondLst>
                                        <p:cond delay="400"/>
                                      </p:stCondLst>
                                      <p:childTnLst>
                                        <p:set>
                                          <p:cBhvr>
                                            <p:cTn id="17" dur="1" fill="hold">
                                              <p:stCondLst>
                                                <p:cond delay="0"/>
                                              </p:stCondLst>
                                            </p:cTn>
                                            <p:tgtEl>
                                              <p:spTgt spid="9"/>
                                            </p:tgtEl>
                                            <p:attrNameLst>
                                              <p:attrName>style.visibility</p:attrName>
                                            </p:attrNameLst>
                                          </p:cBhvr>
                                          <p:to>
                                            <p:strVal val="visible"/>
                                          </p:to>
                                        </p:set>
                                        <p:anim calcmode="lin" valueType="num" p14:bounceEnd="60000">
                                          <p:cBhvr additive="base">
                                            <p:cTn id="18" dur="75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9" dur="750" fill="hold"/>
                                            <p:tgtEl>
                                              <p:spTgt spid="9"/>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7"/>
                                            </p:tgtEl>
                                            <p:attrNameLst>
                                              <p:attrName>ppt_y</p:attrName>
                                            </p:attrNameLst>
                                          </p:cBhvr>
                                          <p:tavLst>
                                            <p:tav tm="0">
                                              <p:val>
                                                <p:strVal val="#ppt_y"/>
                                              </p:val>
                                            </p:tav>
                                            <p:tav tm="100000">
                                              <p:val>
                                                <p:strVal val="#ppt_y"/>
                                              </p:val>
                                            </p:tav>
                                          </p:tavLst>
                                        </p:anim>
                                        <p:anim calcmode="lin" valueType="num">
                                          <p:cBhvr>
                                            <p:cTn id="2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7"/>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28"/>
                                            </p:tgtEl>
                                            <p:attrNameLst>
                                              <p:attrName>style.visibility</p:attrName>
                                            </p:attrNameLst>
                                          </p:cBhvr>
                                          <p:to>
                                            <p:strVal val="visible"/>
                                          </p:to>
                                        </p:set>
                                        <p:anim calcmode="lin" valueType="num">
                                          <p:cBhvr>
                                            <p:cTn id="29" dur="300" fill="hold"/>
                                            <p:tgtEl>
                                              <p:spTgt spid="28"/>
                                            </p:tgtEl>
                                            <p:attrNameLst>
                                              <p:attrName>ppt_w</p:attrName>
                                            </p:attrNameLst>
                                          </p:cBhvr>
                                          <p:tavLst>
                                            <p:tav tm="0">
                                              <p:val>
                                                <p:fltVal val="0"/>
                                              </p:val>
                                            </p:tav>
                                            <p:tav tm="100000">
                                              <p:val>
                                                <p:strVal val="#ppt_w"/>
                                              </p:val>
                                            </p:tav>
                                          </p:tavLst>
                                        </p:anim>
                                        <p:anim calcmode="lin" valueType="num">
                                          <p:cBhvr>
                                            <p:cTn id="30" dur="300" fill="hold"/>
                                            <p:tgtEl>
                                              <p:spTgt spid="28"/>
                                            </p:tgtEl>
                                            <p:attrNameLst>
                                              <p:attrName>ppt_h</p:attrName>
                                            </p:attrNameLst>
                                          </p:cBhvr>
                                          <p:tavLst>
                                            <p:tav tm="0">
                                              <p:val>
                                                <p:fltVal val="0"/>
                                              </p:val>
                                            </p:tav>
                                            <p:tav tm="100000">
                                              <p:val>
                                                <p:strVal val="#ppt_h"/>
                                              </p:val>
                                            </p:tav>
                                          </p:tavLst>
                                        </p:anim>
                                        <p:animEffect transition="in" filter="fade">
                                          <p:cBhvr>
                                            <p:cTn id="31"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750" fill="hold"/>
                                            <p:tgtEl>
                                              <p:spTgt spid="5"/>
                                            </p:tgtEl>
                                            <p:attrNameLst>
                                              <p:attrName>ppt_x</p:attrName>
                                            </p:attrNameLst>
                                          </p:cBhvr>
                                          <p:tavLst>
                                            <p:tav tm="0">
                                              <p:val>
                                                <p:strVal val="#ppt_x"/>
                                              </p:val>
                                            </p:tav>
                                            <p:tav tm="100000">
                                              <p:val>
                                                <p:strVal val="#ppt_x"/>
                                              </p:val>
                                            </p:tav>
                                          </p:tavLst>
                                        </p:anim>
                                        <p:anim calcmode="lin" valueType="num">
                                          <p:cBhvr additive="base">
                                            <p:cTn id="8" dur="75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4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par>
                                    <p:cTn id="12" presetID="2" presetClass="entr" presetSubtype="4"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750" fill="hold"/>
                                            <p:tgtEl>
                                              <p:spTgt spid="8"/>
                                            </p:tgtEl>
                                            <p:attrNameLst>
                                              <p:attrName>ppt_x</p:attrName>
                                            </p:attrNameLst>
                                          </p:cBhvr>
                                          <p:tavLst>
                                            <p:tav tm="0">
                                              <p:val>
                                                <p:strVal val="#ppt_x"/>
                                              </p:val>
                                            </p:tav>
                                            <p:tav tm="100000">
                                              <p:val>
                                                <p:strVal val="#ppt_x"/>
                                              </p:val>
                                            </p:tav>
                                          </p:tavLst>
                                        </p:anim>
                                        <p:anim calcmode="lin" valueType="num">
                                          <p:cBhvr additive="base">
                                            <p:cTn id="15" dur="75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40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750" fill="hold"/>
                                            <p:tgtEl>
                                              <p:spTgt spid="9"/>
                                            </p:tgtEl>
                                            <p:attrNameLst>
                                              <p:attrName>ppt_x</p:attrName>
                                            </p:attrNameLst>
                                          </p:cBhvr>
                                          <p:tavLst>
                                            <p:tav tm="0">
                                              <p:val>
                                                <p:strVal val="#ppt_x"/>
                                              </p:val>
                                            </p:tav>
                                            <p:tav tm="100000">
                                              <p:val>
                                                <p:strVal val="#ppt_x"/>
                                              </p:val>
                                            </p:tav>
                                          </p:tavLst>
                                        </p:anim>
                                        <p:anim calcmode="lin" valueType="num">
                                          <p:cBhvr additive="base">
                                            <p:cTn id="19" dur="750" fill="hold"/>
                                            <p:tgtEl>
                                              <p:spTgt spid="9"/>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7"/>
                                            </p:tgtEl>
                                            <p:attrNameLst>
                                              <p:attrName>ppt_y</p:attrName>
                                            </p:attrNameLst>
                                          </p:cBhvr>
                                          <p:tavLst>
                                            <p:tav tm="0">
                                              <p:val>
                                                <p:strVal val="#ppt_y"/>
                                              </p:val>
                                            </p:tav>
                                            <p:tav tm="100000">
                                              <p:val>
                                                <p:strVal val="#ppt_y"/>
                                              </p:val>
                                            </p:tav>
                                          </p:tavLst>
                                        </p:anim>
                                        <p:anim calcmode="lin" valueType="num">
                                          <p:cBhvr>
                                            <p:cTn id="2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7"/>
                                            </p:tgtEl>
                                          </p:cBhvr>
                                        </p:animEffect>
                                      </p:childTnLst>
                                    </p:cTn>
                                  </p:par>
                                  <p:par>
                                    <p:cTn id="27" presetID="53" presetClass="entr" presetSubtype="16" fill="hold" grpId="0" nodeType="withEffect">
                                      <p:stCondLst>
                                        <p:cond delay="1200"/>
                                      </p:stCondLst>
                                      <p:childTnLst>
                                        <p:set>
                                          <p:cBhvr>
                                            <p:cTn id="28" dur="1" fill="hold">
                                              <p:stCondLst>
                                                <p:cond delay="0"/>
                                              </p:stCondLst>
                                            </p:cTn>
                                            <p:tgtEl>
                                              <p:spTgt spid="28"/>
                                            </p:tgtEl>
                                            <p:attrNameLst>
                                              <p:attrName>style.visibility</p:attrName>
                                            </p:attrNameLst>
                                          </p:cBhvr>
                                          <p:to>
                                            <p:strVal val="visible"/>
                                          </p:to>
                                        </p:set>
                                        <p:anim calcmode="lin" valueType="num">
                                          <p:cBhvr>
                                            <p:cTn id="29" dur="300" fill="hold"/>
                                            <p:tgtEl>
                                              <p:spTgt spid="28"/>
                                            </p:tgtEl>
                                            <p:attrNameLst>
                                              <p:attrName>ppt_w</p:attrName>
                                            </p:attrNameLst>
                                          </p:cBhvr>
                                          <p:tavLst>
                                            <p:tav tm="0">
                                              <p:val>
                                                <p:fltVal val="0"/>
                                              </p:val>
                                            </p:tav>
                                            <p:tav tm="100000">
                                              <p:val>
                                                <p:strVal val="#ppt_w"/>
                                              </p:val>
                                            </p:tav>
                                          </p:tavLst>
                                        </p:anim>
                                        <p:anim calcmode="lin" valueType="num">
                                          <p:cBhvr>
                                            <p:cTn id="30" dur="300" fill="hold"/>
                                            <p:tgtEl>
                                              <p:spTgt spid="28"/>
                                            </p:tgtEl>
                                            <p:attrNameLst>
                                              <p:attrName>ppt_h</p:attrName>
                                            </p:attrNameLst>
                                          </p:cBhvr>
                                          <p:tavLst>
                                            <p:tav tm="0">
                                              <p:val>
                                                <p:fltVal val="0"/>
                                              </p:val>
                                            </p:tav>
                                            <p:tav tm="100000">
                                              <p:val>
                                                <p:strVal val="#ppt_h"/>
                                              </p:val>
                                            </p:tav>
                                          </p:tavLst>
                                        </p:anim>
                                        <p:animEffect transition="in" filter="fade">
                                          <p:cBhvr>
                                            <p:cTn id="31"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只小火箭"/>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2940</Words>
  <Application>Microsoft Office PowerPoint</Application>
  <PresentationFormat>自定义</PresentationFormat>
  <Paragraphs>219</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三只小火箭</dc:title>
  <dc:creator>PPt</dc:creator>
  <cp:keywords>PPt</cp:keywords>
  <dc:description>www.1ppt.com</dc:description>
  <cp:lastModifiedBy>User</cp:lastModifiedBy>
  <cp:revision>36</cp:revision>
  <dcterms:created xsi:type="dcterms:W3CDTF">2018-04-12T08:37:00Z</dcterms:created>
  <dcterms:modified xsi:type="dcterms:W3CDTF">2020-09-25T03:28:25Z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