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sldIdLst>
    <p:sldId id="257" r:id="rId3"/>
    <p:sldId id="258" r:id="rId4"/>
    <p:sldId id="259" r:id="rId5"/>
    <p:sldId id="269" r:id="rId6"/>
    <p:sldId id="272" r:id="rId7"/>
    <p:sldId id="270" r:id="rId8"/>
    <p:sldId id="286" r:id="rId9"/>
    <p:sldId id="266" r:id="rId10"/>
    <p:sldId id="263" r:id="rId11"/>
    <p:sldId id="268" r:id="rId12"/>
    <p:sldId id="287" r:id="rId13"/>
    <p:sldId id="262" r:id="rId14"/>
    <p:sldId id="260" r:id="rId15"/>
    <p:sldId id="261" r:id="rId16"/>
    <p:sldId id="288" r:id="rId17"/>
    <p:sldId id="289" r:id="rId18"/>
    <p:sldId id="273" r:id="rId19"/>
    <p:sldId id="265" r:id="rId20"/>
    <p:sldId id="290" r:id="rId2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3A3A3A"/>
    <a:srgbClr val="020202"/>
    <a:srgbClr val="1C242D"/>
    <a:srgbClr val="000000"/>
    <a:srgbClr val="3F7371"/>
    <a:srgbClr val="E8663B"/>
    <a:srgbClr val="6D4838"/>
    <a:srgbClr val="CD9D58"/>
    <a:srgbClr val="B4C7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78" d="100"/>
          <a:sy n="78" d="100"/>
        </p:scale>
        <p:origin x="86"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0BF24AC9-E151-4589-B2BF-0820E5A746BD}" type="datetimeFigureOut">
              <a:rPr lang="zh-CN" altLang="en-US" smtClean="0"/>
              <a:t>2023/2/6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56A09A-910E-4D1C-AE3D-DA2A3FB3A04A}"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F24AC9-E151-4589-B2BF-0820E5A746BD}" type="datetimeFigureOut">
              <a:rPr lang="zh-CN" altLang="en-US" smtClean="0"/>
              <a:t>2023/2/6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56A09A-910E-4D1C-AE3D-DA2A3FB3A04A}"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F24AC9-E151-4589-B2BF-0820E5A746BD}" type="datetimeFigureOut">
              <a:rPr lang="zh-CN" altLang="en-US" smtClean="0"/>
              <a:t>2023/2/6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56A09A-910E-4D1C-AE3D-DA2A3FB3A04A}"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1.jpe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1.xml"/><Relationship Id="rId5" Type="http://schemas.openxmlformats.org/officeDocument/2006/relationships/tags" Target="../tags/tag5.xml"/><Relationship Id="rId4" Type="http://schemas.openxmlformats.org/officeDocument/2006/relationships/tags" Target="../tags/tag4.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tags" Target="../tags/tag13.xml"/><Relationship Id="rId13" Type="http://schemas.openxmlformats.org/officeDocument/2006/relationships/tags" Target="../tags/tag18.xml"/><Relationship Id="rId18" Type="http://schemas.openxmlformats.org/officeDocument/2006/relationships/tags" Target="../tags/tag23.xml"/><Relationship Id="rId3" Type="http://schemas.openxmlformats.org/officeDocument/2006/relationships/tags" Target="../tags/tag8.xml"/><Relationship Id="rId21" Type="http://schemas.openxmlformats.org/officeDocument/2006/relationships/tags" Target="../tags/tag26.xml"/><Relationship Id="rId7" Type="http://schemas.openxmlformats.org/officeDocument/2006/relationships/tags" Target="../tags/tag12.xml"/><Relationship Id="rId12" Type="http://schemas.openxmlformats.org/officeDocument/2006/relationships/tags" Target="../tags/tag17.xml"/><Relationship Id="rId17" Type="http://schemas.openxmlformats.org/officeDocument/2006/relationships/tags" Target="../tags/tag22.xml"/><Relationship Id="rId2" Type="http://schemas.openxmlformats.org/officeDocument/2006/relationships/tags" Target="../tags/tag7.xml"/><Relationship Id="rId16" Type="http://schemas.openxmlformats.org/officeDocument/2006/relationships/tags" Target="../tags/tag21.xml"/><Relationship Id="rId20" Type="http://schemas.openxmlformats.org/officeDocument/2006/relationships/tags" Target="../tags/tag25.xml"/><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tags" Target="../tags/tag16.xml"/><Relationship Id="rId5" Type="http://schemas.openxmlformats.org/officeDocument/2006/relationships/tags" Target="../tags/tag10.xml"/><Relationship Id="rId15" Type="http://schemas.openxmlformats.org/officeDocument/2006/relationships/tags" Target="../tags/tag20.xml"/><Relationship Id="rId23" Type="http://schemas.openxmlformats.org/officeDocument/2006/relationships/slideLayout" Target="../slideLayouts/slideLayout1.xml"/><Relationship Id="rId10" Type="http://schemas.openxmlformats.org/officeDocument/2006/relationships/tags" Target="../tags/tag15.xml"/><Relationship Id="rId19" Type="http://schemas.openxmlformats.org/officeDocument/2006/relationships/tags" Target="../tags/tag24.xml"/><Relationship Id="rId4" Type="http://schemas.openxmlformats.org/officeDocument/2006/relationships/tags" Target="../tags/tag9.xml"/><Relationship Id="rId9" Type="http://schemas.openxmlformats.org/officeDocument/2006/relationships/tags" Target="../tags/tag14.xml"/><Relationship Id="rId14" Type="http://schemas.openxmlformats.org/officeDocument/2006/relationships/tags" Target="../tags/tag19.xml"/><Relationship Id="rId22" Type="http://schemas.openxmlformats.org/officeDocument/2006/relationships/tags" Target="../tags/tag27.xml"/></Relationships>
</file>

<file path=ppt/slides/_rels/slide19.xml.rels><?xml version="1.0" encoding="UTF-8" standalone="yes"?>
<Relationships xmlns="http://schemas.openxmlformats.org/package/2006/relationships"><Relationship Id="rId3" Type="http://schemas.openxmlformats.org/officeDocument/2006/relationships/tags" Target="../tags/tag30.xml"/><Relationship Id="rId7" Type="http://schemas.openxmlformats.org/officeDocument/2006/relationships/image" Target="../media/image1.jpeg"/><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slideLayout" Target="../slideLayouts/slideLayout12.xml"/><Relationship Id="rId5" Type="http://schemas.openxmlformats.org/officeDocument/2006/relationships/tags" Target="../tags/tag32.xml"/><Relationship Id="rId4" Type="http://schemas.openxmlformats.org/officeDocument/2006/relationships/tags" Target="../tags/tag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少儿音乐培训海报"/>
          <p:cNvPicPr>
            <a:picLocks noChangeAspect="1"/>
          </p:cNvPicPr>
          <p:nvPr/>
        </p:nvPicPr>
        <p:blipFill>
          <a:blip r:embed="rId7"/>
          <a:srcRect b="24583"/>
          <a:stretch>
            <a:fillRect/>
          </a:stretch>
        </p:blipFill>
        <p:spPr>
          <a:xfrm>
            <a:off x="0" y="-38100"/>
            <a:ext cx="12192000" cy="6896100"/>
          </a:xfrm>
          <a:prstGeom prst="rect">
            <a:avLst/>
          </a:prstGeom>
        </p:spPr>
      </p:pic>
      <p:sp>
        <p:nvSpPr>
          <p:cNvPr id="4" name="PA_文本框 3"/>
          <p:cNvSpPr txBox="1"/>
          <p:nvPr>
            <p:custDataLst>
              <p:tags r:id="rId1"/>
            </p:custDataLst>
          </p:nvPr>
        </p:nvSpPr>
        <p:spPr>
          <a:xfrm>
            <a:off x="742950" y="3409950"/>
            <a:ext cx="4693920" cy="1754326"/>
          </a:xfrm>
          <a:prstGeom prst="rect">
            <a:avLst/>
          </a:prstGeom>
          <a:noFill/>
        </p:spPr>
        <p:txBody>
          <a:bodyPr wrap="square" rtlCol="0">
            <a:spAutoFit/>
          </a:bodyPr>
          <a:lstStyle/>
          <a:p>
            <a:r>
              <a:rPr lang="zh-CN" altLang="en-US" sz="5400" b="1" smtClean="0">
                <a:solidFill>
                  <a:schemeClr val="bg1"/>
                </a:solidFill>
                <a:latin typeface="方正正纤黑简体" panose="02000000000000000000" pitchFamily="2" charset="-122"/>
                <a:ea typeface="方正正纤黑简体" panose="02000000000000000000" pitchFamily="2" charset="-122"/>
              </a:rPr>
              <a:t>黑白钢琴艺术主题课件</a:t>
            </a:r>
            <a:endParaRPr lang="zh-CN" altLang="en-US" sz="5400" b="1">
              <a:solidFill>
                <a:schemeClr val="bg1"/>
              </a:solidFill>
              <a:latin typeface="方正正纤黑简体" panose="02000000000000000000" pitchFamily="2" charset="-122"/>
              <a:ea typeface="方正正纤黑简体" panose="02000000000000000000" pitchFamily="2" charset="-122"/>
            </a:endParaRPr>
          </a:p>
        </p:txBody>
      </p:sp>
      <p:sp>
        <p:nvSpPr>
          <p:cNvPr id="3" name="PA_文本框 5"/>
          <p:cNvSpPr txBox="1"/>
          <p:nvPr>
            <p:custDataLst>
              <p:tags r:id="rId2"/>
            </p:custDataLst>
          </p:nvPr>
        </p:nvSpPr>
        <p:spPr>
          <a:xfrm>
            <a:off x="760730" y="5014235"/>
            <a:ext cx="4314190" cy="276999"/>
          </a:xfrm>
          <a:prstGeom prst="rect">
            <a:avLst/>
          </a:prstGeom>
          <a:noFill/>
        </p:spPr>
        <p:txBody>
          <a:bodyPr wrap="square" rtlCol="0">
            <a:spAutoFit/>
          </a:bodyPr>
          <a:lstStyle/>
          <a:p>
            <a:pPr algn="dist"/>
            <a:r>
              <a:rPr lang="en-US" altLang="zh-CN" sz="1200" spc="100" dirty="0">
                <a:solidFill>
                  <a:schemeClr val="bg1"/>
                </a:solidFill>
                <a:latin typeface="Segoe UI Light" panose="020B0502040204020203" pitchFamily="34" charset="0"/>
                <a:cs typeface="Segoe UI Light" panose="020B0502040204020203" pitchFamily="34" charset="0"/>
              </a:rPr>
              <a:t>THE  PROFESSIONAL  POWERPOINT  TEMPLATE</a:t>
            </a:r>
            <a:endParaRPr lang="zh-CN" altLang="en-US" sz="1200" spc="100" dirty="0">
              <a:solidFill>
                <a:schemeClr val="bg1"/>
              </a:solidFill>
              <a:latin typeface="Segoe UI Light" panose="020B0502040204020203" pitchFamily="34" charset="0"/>
              <a:cs typeface="Segoe UI Light" panose="020B0502040204020203" pitchFamily="34" charset="0"/>
            </a:endParaRPr>
          </a:p>
        </p:txBody>
      </p:sp>
      <p:cxnSp>
        <p:nvCxnSpPr>
          <p:cNvPr id="7" name="PA_直接连接符 6"/>
          <p:cNvCxnSpPr/>
          <p:nvPr>
            <p:custDataLst>
              <p:tags r:id="rId3"/>
            </p:custDataLst>
          </p:nvPr>
        </p:nvCxnSpPr>
        <p:spPr>
          <a:xfrm>
            <a:off x="855345" y="5331239"/>
            <a:ext cx="4112895" cy="0"/>
          </a:xfrm>
          <a:prstGeom prst="line">
            <a:avLst/>
          </a:prstGeom>
          <a:ln w="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11" name="PA_文本框 10"/>
          <p:cNvSpPr txBox="1"/>
          <p:nvPr>
            <p:custDataLst>
              <p:tags r:id="rId4"/>
            </p:custDataLst>
          </p:nvPr>
        </p:nvSpPr>
        <p:spPr>
          <a:xfrm>
            <a:off x="742950" y="5371245"/>
            <a:ext cx="1946910" cy="307777"/>
          </a:xfrm>
          <a:prstGeom prst="rect">
            <a:avLst/>
          </a:prstGeom>
          <a:noFill/>
        </p:spPr>
        <p:txBody>
          <a:bodyPr wrap="square" rtlCol="0">
            <a:spAutoFit/>
          </a:bodyPr>
          <a:lstStyle/>
          <a:p>
            <a:r>
              <a:rPr lang="zh-CN" altLang="en-US" sz="1400" spc="300" dirty="0">
                <a:solidFill>
                  <a:schemeClr val="bg1"/>
                </a:solidFill>
                <a:latin typeface="方正兰亭超细黑简体" panose="02000000000000000000" pitchFamily="2" charset="-122"/>
                <a:ea typeface="方正兰亭超细黑简体" panose="02000000000000000000" pitchFamily="2" charset="-122"/>
              </a:rPr>
              <a:t>汇报人</a:t>
            </a:r>
            <a:r>
              <a:rPr lang="zh-CN" altLang="en-US" sz="1400" spc="300" dirty="0" smtClean="0">
                <a:solidFill>
                  <a:schemeClr val="bg1"/>
                </a:solidFill>
                <a:latin typeface="方正兰亭超细黑简体" panose="02000000000000000000" pitchFamily="2" charset="-122"/>
                <a:ea typeface="方正兰亭超细黑简体" panose="02000000000000000000" pitchFamily="2" charset="-122"/>
              </a:rPr>
              <a:t>：</a:t>
            </a:r>
            <a:r>
              <a:rPr lang="zh-CN" altLang="en-US" sz="1400" spc="300" dirty="0">
                <a:solidFill>
                  <a:schemeClr val="bg1"/>
                </a:solidFill>
                <a:latin typeface="方正兰亭超细黑简体" panose="02000000000000000000" pitchFamily="2" charset="-122"/>
                <a:ea typeface="方正兰亭超细黑简体" panose="02000000000000000000" pitchFamily="2" charset="-122"/>
              </a:rPr>
              <a:t>轻</a:t>
            </a:r>
            <a:r>
              <a:rPr lang="zh-CN" altLang="en-US" sz="1400" spc="300" dirty="0" smtClean="0">
                <a:solidFill>
                  <a:schemeClr val="bg1"/>
                </a:solidFill>
                <a:latin typeface="方正兰亭超细黑简体" panose="02000000000000000000" pitchFamily="2" charset="-122"/>
                <a:ea typeface="方正兰亭超细黑简体" panose="02000000000000000000" pitchFamily="2" charset="-122"/>
              </a:rPr>
              <a:t>松办公</a:t>
            </a:r>
            <a:endParaRPr lang="en-US" altLang="zh-CN" sz="1400" spc="30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12" name="PA_文本框 11"/>
          <p:cNvSpPr txBox="1"/>
          <p:nvPr>
            <p:custDataLst>
              <p:tags r:id="rId5"/>
            </p:custDataLst>
          </p:nvPr>
        </p:nvSpPr>
        <p:spPr>
          <a:xfrm>
            <a:off x="2595716" y="5371245"/>
            <a:ext cx="2522605" cy="307777"/>
          </a:xfrm>
          <a:prstGeom prst="rect">
            <a:avLst/>
          </a:prstGeom>
          <a:noFill/>
        </p:spPr>
        <p:txBody>
          <a:bodyPr wrap="square" rtlCol="0">
            <a:spAutoFit/>
          </a:bodyPr>
          <a:lstStyle/>
          <a:p>
            <a:pPr algn="r"/>
            <a:r>
              <a:rPr lang="zh-CN" altLang="en-US" sz="1400" spc="300" dirty="0">
                <a:solidFill>
                  <a:schemeClr val="bg1"/>
                </a:solidFill>
                <a:latin typeface="方正兰亭超细黑简体" panose="02000000000000000000" pitchFamily="2" charset="-122"/>
                <a:ea typeface="方正兰亭超细黑简体" panose="02000000000000000000" pitchFamily="2" charset="-122"/>
              </a:rPr>
              <a:t>时间：</a:t>
            </a:r>
            <a:r>
              <a:rPr lang="en-US" altLang="zh-CN" sz="1400" spc="300" dirty="0" smtClean="0">
                <a:solidFill>
                  <a:schemeClr val="bg1"/>
                </a:solidFill>
                <a:latin typeface="方正兰亭超细黑简体" panose="02000000000000000000" pitchFamily="2" charset="-122"/>
                <a:ea typeface="方正兰亭超细黑简体" panose="02000000000000000000" pitchFamily="2" charset="-122"/>
              </a:rPr>
              <a:t>20XX</a:t>
            </a:r>
            <a:r>
              <a:rPr lang="zh-CN" altLang="en-US" sz="1400" spc="300" dirty="0" smtClean="0">
                <a:solidFill>
                  <a:schemeClr val="bg1"/>
                </a:solidFill>
                <a:latin typeface="方正兰亭超细黑简体" panose="02000000000000000000" pitchFamily="2" charset="-122"/>
                <a:ea typeface="方正兰亭超细黑简体" panose="02000000000000000000" pitchFamily="2" charset="-122"/>
              </a:rPr>
              <a:t>年</a:t>
            </a:r>
            <a:r>
              <a:rPr lang="en-US" altLang="zh-CN" sz="1400" spc="300" dirty="0">
                <a:solidFill>
                  <a:schemeClr val="bg1"/>
                </a:solidFill>
                <a:latin typeface="方正兰亭超细黑简体" panose="02000000000000000000" pitchFamily="2" charset="-122"/>
                <a:ea typeface="方正兰亭超细黑简体" panose="02000000000000000000" pitchFamily="2" charset="-122"/>
              </a:rPr>
              <a:t>X</a:t>
            </a:r>
            <a:r>
              <a:rPr lang="zh-CN" altLang="en-US" sz="1400" spc="300" dirty="0" smtClean="0">
                <a:solidFill>
                  <a:schemeClr val="bg1"/>
                </a:solidFill>
                <a:latin typeface="方正兰亭超细黑简体" panose="02000000000000000000" pitchFamily="2" charset="-122"/>
                <a:ea typeface="方正兰亭超细黑简体" panose="02000000000000000000" pitchFamily="2" charset="-122"/>
              </a:rPr>
              <a:t>月</a:t>
            </a:r>
            <a:r>
              <a:rPr lang="en-US" altLang="zh-CN" sz="1400" spc="300" dirty="0">
                <a:solidFill>
                  <a:schemeClr val="bg1"/>
                </a:solidFill>
                <a:latin typeface="方正兰亭超细黑简体" panose="02000000000000000000" pitchFamily="2" charset="-122"/>
                <a:ea typeface="方正兰亭超细黑简体" panose="02000000000000000000" pitchFamily="2" charset="-122"/>
              </a:rPr>
              <a:t>X</a:t>
            </a:r>
            <a:r>
              <a:rPr lang="zh-CN" altLang="en-US" sz="1400" spc="300" dirty="0" smtClean="0">
                <a:solidFill>
                  <a:schemeClr val="bg1"/>
                </a:solidFill>
                <a:latin typeface="方正兰亭超细黑简体" panose="02000000000000000000" pitchFamily="2" charset="-122"/>
                <a:ea typeface="方正兰亭超细黑简体" panose="02000000000000000000" pitchFamily="2" charset="-122"/>
              </a:rPr>
              <a:t>日</a:t>
            </a:r>
            <a:endParaRPr lang="zh-CN" altLang="en-US" sz="1400" spc="300" dirty="0">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淘宝店chenying0907 12" descr="e7d195523061f1c0328eee58866a2c96cef83cb5d7e8264eD65FB5D2354A91F359B7105383B69D524259A334A3200F36813883930A71B82EE2EA40F90FB214134A4A98ADE1E0FC8B02277D03E7C388C887E495ADB25A8A36914F4F516700F1B9866486B0B2759A56DBC4E39DE330A6B2B286C491000EAA6F96918AB630E04D1CC7A2D4FCFAC01A25"/>
          <p:cNvSpPr txBox="1"/>
          <p:nvPr/>
        </p:nvSpPr>
        <p:spPr>
          <a:xfrm>
            <a:off x="4314504" y="1874557"/>
            <a:ext cx="859790" cy="3237081"/>
          </a:xfrm>
          <a:prstGeom prst="rect">
            <a:avLst/>
          </a:prstGeom>
          <a:solidFill>
            <a:schemeClr val="bg1"/>
          </a:solid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4400" b="1" dirty="0">
                <a:solidFill>
                  <a:schemeClr val="tx1">
                    <a:lumMod val="75000"/>
                    <a:lumOff val="25000"/>
                  </a:schemeClr>
                </a:solidFill>
                <a:latin typeface="微软雅黑" panose="020B0503020204020204" pitchFamily="34" charset="-122"/>
                <a:ea typeface="微软雅黑" panose="020B0503020204020204" pitchFamily="34" charset="-122"/>
              </a:rPr>
              <a:t>CONTENT</a:t>
            </a:r>
          </a:p>
        </p:txBody>
      </p:sp>
      <p:sp>
        <p:nvSpPr>
          <p:cNvPr id="35" name="淘宝店chenying0907 5"/>
          <p:cNvSpPr txBox="1"/>
          <p:nvPr/>
        </p:nvSpPr>
        <p:spPr>
          <a:xfrm>
            <a:off x="6334358" y="1437651"/>
            <a:ext cx="4099962" cy="521970"/>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8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01</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 </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标题文字添加此处</a:t>
            </a:r>
          </a:p>
        </p:txBody>
      </p:sp>
      <p:sp>
        <p:nvSpPr>
          <p:cNvPr id="36" name="淘宝店chenying0907 5"/>
          <p:cNvSpPr txBox="1"/>
          <p:nvPr/>
        </p:nvSpPr>
        <p:spPr>
          <a:xfrm>
            <a:off x="6334356" y="2564851"/>
            <a:ext cx="4201564" cy="521970"/>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8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02</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 </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标题文字添加此处</a:t>
            </a:r>
          </a:p>
        </p:txBody>
      </p:sp>
      <p:sp>
        <p:nvSpPr>
          <p:cNvPr id="37" name="淘宝店chenying0907 5"/>
          <p:cNvSpPr txBox="1"/>
          <p:nvPr/>
        </p:nvSpPr>
        <p:spPr>
          <a:xfrm>
            <a:off x="6334356" y="3692051"/>
            <a:ext cx="4099963" cy="521970"/>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8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03</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 </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标题文字添加此处</a:t>
            </a:r>
          </a:p>
        </p:txBody>
      </p:sp>
      <p:sp>
        <p:nvSpPr>
          <p:cNvPr id="38" name="淘宝店chenying0907 5"/>
          <p:cNvSpPr txBox="1"/>
          <p:nvPr/>
        </p:nvSpPr>
        <p:spPr>
          <a:xfrm>
            <a:off x="6334358" y="4819251"/>
            <a:ext cx="4099961" cy="521970"/>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8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04</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 </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标题文字添加此处</a:t>
            </a:r>
          </a:p>
        </p:txBody>
      </p:sp>
      <p:pic>
        <p:nvPicPr>
          <p:cNvPr id="6" name="图片 5"/>
          <p:cNvPicPr>
            <a:picLocks noChangeAspect="1"/>
          </p:cNvPicPr>
          <p:nvPr/>
        </p:nvPicPr>
        <p:blipFill rotWithShape="1">
          <a:blip r:embed="rId2" cstate="print">
            <a:extLst>
              <a:ext uri="{28A0092B-C50C-407E-A947-70E740481C1C}">
                <a14:useLocalDpi xmlns:a14="http://schemas.microsoft.com/office/drawing/2010/main" val="0"/>
              </a:ext>
            </a:extLst>
          </a:blip>
          <a:srcRect l="3810" b="28289"/>
          <a:stretch>
            <a:fillRect/>
          </a:stretch>
        </p:blipFill>
        <p:spPr>
          <a:xfrm rot="16200000">
            <a:off x="-1542324" y="1542325"/>
            <a:ext cx="5677382" cy="2592730"/>
          </a:xfrm>
          <a:prstGeom prst="rect">
            <a:avLst/>
          </a:prstGeom>
          <a:effectLst>
            <a:outerShdw blurRad="50800" dist="50800" dir="5400000" algn="ctr" rotWithShape="0">
              <a:srgbClr val="000000">
                <a:alpha val="5000"/>
              </a:srgbClr>
            </a:outerShdw>
          </a:effectLst>
        </p:spPr>
      </p:pic>
      <p:pic>
        <p:nvPicPr>
          <p:cNvPr id="20" name="图片 19"/>
          <p:cNvPicPr>
            <a:picLocks noChangeAspect="1"/>
          </p:cNvPicPr>
          <p:nvPr/>
        </p:nvPicPr>
        <p:blipFill rotWithShape="1">
          <a:blip r:embed="rId2" cstate="print">
            <a:extLst>
              <a:ext uri="{28A0092B-C50C-407E-A947-70E740481C1C}">
                <a14:useLocalDpi xmlns:a14="http://schemas.microsoft.com/office/drawing/2010/main" val="0"/>
              </a:ext>
            </a:extLst>
          </a:blip>
          <a:srcRect l="80143" r="1" b="28289"/>
          <a:stretch>
            <a:fillRect/>
          </a:stretch>
        </p:blipFill>
        <p:spPr>
          <a:xfrm rot="16200000">
            <a:off x="706060" y="4971325"/>
            <a:ext cx="1180618" cy="2592732"/>
          </a:xfrm>
          <a:prstGeom prst="rect">
            <a:avLst/>
          </a:prstGeom>
          <a:effectLst>
            <a:outerShdw blurRad="50800" dist="50800" dir="5400000" algn="ctr" rotWithShape="0">
              <a:srgbClr val="000000">
                <a:alpha val="5000"/>
              </a:srgb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少儿音乐培训海报"/>
          <p:cNvPicPr>
            <a:picLocks noChangeAspect="1"/>
          </p:cNvPicPr>
          <p:nvPr/>
        </p:nvPicPr>
        <p:blipFill>
          <a:blip r:embed="rId2"/>
          <a:srcRect b="24583"/>
          <a:stretch>
            <a:fillRect/>
          </a:stretch>
        </p:blipFill>
        <p:spPr>
          <a:xfrm>
            <a:off x="0" y="-38100"/>
            <a:ext cx="12192000" cy="6896100"/>
          </a:xfrm>
          <a:prstGeom prst="rect">
            <a:avLst/>
          </a:prstGeom>
        </p:spPr>
      </p:pic>
      <p:sp>
        <p:nvSpPr>
          <p:cNvPr id="645" name="文本框 644"/>
          <p:cNvSpPr txBox="1"/>
          <p:nvPr/>
        </p:nvSpPr>
        <p:spPr>
          <a:xfrm>
            <a:off x="5415280" y="3131790"/>
            <a:ext cx="1361440" cy="1200329"/>
          </a:xfrm>
          <a:prstGeom prst="rect">
            <a:avLst/>
          </a:prstGeom>
          <a:noFill/>
        </p:spPr>
        <p:txBody>
          <a:bodyPr wrap="square" rtlCol="0">
            <a:spAutoFit/>
          </a:bodyPr>
          <a:lstStyle/>
          <a:p>
            <a:pPr algn="ctr"/>
            <a:r>
              <a:rPr lang="en-US" altLang="zh-CN" sz="7200" b="1" smtClean="0">
                <a:solidFill>
                  <a:schemeClr val="bg1">
                    <a:lumMod val="95000"/>
                  </a:schemeClr>
                </a:solidFill>
                <a:latin typeface="Candara" panose="020E0502030303020204" pitchFamily="34" charset="0"/>
                <a:ea typeface="方正苏新诗柳楷简体" panose="02000000000000000000" pitchFamily="2" charset="-122"/>
              </a:rPr>
              <a:t>01</a:t>
            </a:r>
            <a:endParaRPr lang="zh-CN" altLang="en-US" sz="7200" b="1">
              <a:solidFill>
                <a:schemeClr val="bg1">
                  <a:lumMod val="95000"/>
                </a:schemeClr>
              </a:solidFill>
              <a:latin typeface="Candara" panose="020E0502030303020204" pitchFamily="34" charset="0"/>
              <a:ea typeface="方正苏新诗柳楷简体" panose="02000000000000000000" pitchFamily="2" charset="-122"/>
            </a:endParaRPr>
          </a:p>
        </p:txBody>
      </p:sp>
      <p:sp>
        <p:nvSpPr>
          <p:cNvPr id="646" name="文本框 645"/>
          <p:cNvSpPr txBox="1"/>
          <p:nvPr/>
        </p:nvSpPr>
        <p:spPr>
          <a:xfrm>
            <a:off x="4784203" y="4259650"/>
            <a:ext cx="2623594" cy="523220"/>
          </a:xfrm>
          <a:prstGeom prst="rect">
            <a:avLst/>
          </a:prstGeom>
          <a:noFill/>
        </p:spPr>
        <p:txBody>
          <a:bodyPr wrap="square" rtlCol="0">
            <a:spAutoFit/>
          </a:bodyPr>
          <a:lstStyle/>
          <a:p>
            <a:pPr algn="ctr"/>
            <a:r>
              <a:rPr lang="en-US" altLang="zh-CN" sz="2800" b="1" smtClean="0">
                <a:solidFill>
                  <a:schemeClr val="bg1">
                    <a:lumMod val="95000"/>
                  </a:schemeClr>
                </a:solidFill>
                <a:latin typeface="Candara" panose="020E0502030303020204" pitchFamily="34" charset="0"/>
              </a:rPr>
              <a:t>SAMPLE TEXT</a:t>
            </a:r>
            <a:endParaRPr lang="zh-CN" altLang="en-US" sz="2800" b="1">
              <a:solidFill>
                <a:schemeClr val="bg1">
                  <a:lumMod val="95000"/>
                </a:schemeClr>
              </a:solidFill>
              <a:latin typeface="Candara" panose="020E0502030303020204" pitchFamily="34" charset="0"/>
            </a:endParaRPr>
          </a:p>
        </p:txBody>
      </p:sp>
      <p:sp>
        <p:nvSpPr>
          <p:cNvPr id="647" name="文本框 646"/>
          <p:cNvSpPr txBox="1"/>
          <p:nvPr/>
        </p:nvSpPr>
        <p:spPr>
          <a:xfrm>
            <a:off x="3008243" y="4917355"/>
            <a:ext cx="6175514" cy="892552"/>
          </a:xfrm>
          <a:prstGeom prst="rect">
            <a:avLst/>
          </a:prstGeom>
          <a:noFill/>
        </p:spPr>
        <p:txBody>
          <a:bodyPr wrap="square" rtlCol="0">
            <a:spAutoFit/>
          </a:bodyPr>
          <a:lstStyle/>
          <a:p>
            <a:pPr algn="ctr"/>
            <a:r>
              <a:rPr lang="en-US" altLang="zh-CN" sz="1300">
                <a:solidFill>
                  <a:schemeClr val="bg1">
                    <a:lumMod val="95000"/>
                  </a:schemeClr>
                </a:solidFill>
                <a:latin typeface="Candara" panose="020E0502030303020204" pitchFamily="34" charset="0"/>
              </a:rPr>
              <a:t>Lorem ipsum dolor sit amet, consectetur adipiscing elit. Cras et urna urna. Suspendisse quis aliquet tellus. Nullam fermentum metus non sodales accumsan. Morbi ut risus ut nulla hendrerit malesuada aliquet quis purus. Sed porta purus velit, eu rhoncus est rutrum ac.</a:t>
            </a:r>
            <a:endParaRPr lang="en-US" altLang="zh-CN" sz="1300" dirty="0">
              <a:solidFill>
                <a:schemeClr val="bg1">
                  <a:lumMod val="95000"/>
                </a:schemeClr>
              </a:solidFill>
              <a:latin typeface="Candara" panose="020E0502030303020204" pitchFamily="34" charset="0"/>
            </a:endParaRPr>
          </a:p>
        </p:txBody>
      </p:sp>
      <p:cxnSp>
        <p:nvCxnSpPr>
          <p:cNvPr id="5" name="直接连接符 4"/>
          <p:cNvCxnSpPr/>
          <p:nvPr/>
        </p:nvCxnSpPr>
        <p:spPr>
          <a:xfrm>
            <a:off x="0" y="3811467"/>
            <a:ext cx="5132476" cy="0"/>
          </a:xfrm>
          <a:prstGeom prst="line">
            <a:avLst/>
          </a:prstGeom>
          <a:ln w="15875">
            <a:solidFill>
              <a:schemeClr val="bg1">
                <a:lumMod val="9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7059524" y="3811467"/>
            <a:ext cx="5132476" cy="0"/>
          </a:xfrm>
          <a:prstGeom prst="line">
            <a:avLst/>
          </a:prstGeom>
          <a:ln w="15875">
            <a:solidFill>
              <a:schemeClr val="bg1">
                <a:lumMod val="9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0" y="6088410"/>
            <a:ext cx="12192000" cy="0"/>
          </a:xfrm>
          <a:prstGeom prst="line">
            <a:avLst/>
          </a:prstGeom>
          <a:ln w="15875">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îṣļîḑé-任意多边形: 形状 2"/>
          <p:cNvSpPr/>
          <p:nvPr/>
        </p:nvSpPr>
        <p:spPr bwMode="auto">
          <a:xfrm rot="5400000">
            <a:off x="5254416" y="1861523"/>
            <a:ext cx="1345297" cy="1264915"/>
          </a:xfrm>
          <a:custGeom>
            <a:avLst/>
            <a:gdLst>
              <a:gd name="T0" fmla="*/ 188 w 215"/>
              <a:gd name="T1" fmla="*/ 67 h 202"/>
              <a:gd name="T2" fmla="*/ 200 w 215"/>
              <a:gd name="T3" fmla="*/ 54 h 202"/>
              <a:gd name="T4" fmla="*/ 208 w 215"/>
              <a:gd name="T5" fmla="*/ 49 h 202"/>
              <a:gd name="T6" fmla="*/ 215 w 215"/>
              <a:gd name="T7" fmla="*/ 52 h 202"/>
              <a:gd name="T8" fmla="*/ 188 w 215"/>
              <a:gd name="T9" fmla="*/ 25 h 202"/>
              <a:gd name="T10" fmla="*/ 191 w 215"/>
              <a:gd name="T11" fmla="*/ 32 h 202"/>
              <a:gd name="T12" fmla="*/ 185 w 215"/>
              <a:gd name="T13" fmla="*/ 43 h 202"/>
              <a:gd name="T14" fmla="*/ 173 w 215"/>
              <a:gd name="T15" fmla="*/ 56 h 202"/>
              <a:gd name="T16" fmla="*/ 168 w 215"/>
              <a:gd name="T17" fmla="*/ 57 h 202"/>
              <a:gd name="T18" fmla="*/ 163 w 215"/>
              <a:gd name="T19" fmla="*/ 56 h 202"/>
              <a:gd name="T20" fmla="*/ 111 w 215"/>
              <a:gd name="T21" fmla="*/ 6 h 202"/>
              <a:gd name="T22" fmla="*/ 87 w 215"/>
              <a:gd name="T23" fmla="*/ 7 h 202"/>
              <a:gd name="T24" fmla="*/ 6 w 215"/>
              <a:gd name="T25" fmla="*/ 91 h 202"/>
              <a:gd name="T26" fmla="*/ 7 w 215"/>
              <a:gd name="T27" fmla="*/ 115 h 202"/>
              <a:gd name="T28" fmla="*/ 91 w 215"/>
              <a:gd name="T29" fmla="*/ 196 h 202"/>
              <a:gd name="T30" fmla="*/ 115 w 215"/>
              <a:gd name="T31" fmla="*/ 195 h 202"/>
              <a:gd name="T32" fmla="*/ 196 w 215"/>
              <a:gd name="T33" fmla="*/ 111 h 202"/>
              <a:gd name="T34" fmla="*/ 195 w 215"/>
              <a:gd name="T35" fmla="*/ 87 h 202"/>
              <a:gd name="T36" fmla="*/ 186 w 215"/>
              <a:gd name="T37" fmla="*/ 78 h 202"/>
              <a:gd name="T38" fmla="*/ 185 w 215"/>
              <a:gd name="T39" fmla="*/ 74 h 202"/>
              <a:gd name="T40" fmla="*/ 188 w 215"/>
              <a:gd name="T41" fmla="*/ 67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5" h="202">
                <a:moveTo>
                  <a:pt x="188" y="67"/>
                </a:moveTo>
                <a:cubicBezTo>
                  <a:pt x="200" y="54"/>
                  <a:pt x="200" y="54"/>
                  <a:pt x="200" y="54"/>
                </a:cubicBezTo>
                <a:cubicBezTo>
                  <a:pt x="201" y="53"/>
                  <a:pt x="206" y="49"/>
                  <a:pt x="208" y="49"/>
                </a:cubicBezTo>
                <a:cubicBezTo>
                  <a:pt x="211" y="49"/>
                  <a:pt x="214" y="50"/>
                  <a:pt x="215" y="52"/>
                </a:cubicBezTo>
                <a:cubicBezTo>
                  <a:pt x="188" y="25"/>
                  <a:pt x="188" y="25"/>
                  <a:pt x="188" y="25"/>
                </a:cubicBezTo>
                <a:cubicBezTo>
                  <a:pt x="190" y="27"/>
                  <a:pt x="191" y="30"/>
                  <a:pt x="191" y="32"/>
                </a:cubicBezTo>
                <a:cubicBezTo>
                  <a:pt x="192" y="35"/>
                  <a:pt x="187" y="41"/>
                  <a:pt x="185" y="43"/>
                </a:cubicBezTo>
                <a:cubicBezTo>
                  <a:pt x="173" y="56"/>
                  <a:pt x="173" y="56"/>
                  <a:pt x="173" y="56"/>
                </a:cubicBezTo>
                <a:cubicBezTo>
                  <a:pt x="172" y="57"/>
                  <a:pt x="170" y="57"/>
                  <a:pt x="168" y="57"/>
                </a:cubicBezTo>
                <a:cubicBezTo>
                  <a:pt x="166" y="57"/>
                  <a:pt x="164" y="57"/>
                  <a:pt x="163" y="56"/>
                </a:cubicBezTo>
                <a:cubicBezTo>
                  <a:pt x="111" y="6"/>
                  <a:pt x="111" y="6"/>
                  <a:pt x="111" y="6"/>
                </a:cubicBezTo>
                <a:cubicBezTo>
                  <a:pt x="104" y="0"/>
                  <a:pt x="93" y="0"/>
                  <a:pt x="87" y="7"/>
                </a:cubicBezTo>
                <a:cubicBezTo>
                  <a:pt x="6" y="91"/>
                  <a:pt x="6" y="91"/>
                  <a:pt x="6" y="91"/>
                </a:cubicBezTo>
                <a:cubicBezTo>
                  <a:pt x="0" y="98"/>
                  <a:pt x="0" y="109"/>
                  <a:pt x="7" y="115"/>
                </a:cubicBezTo>
                <a:cubicBezTo>
                  <a:pt x="91" y="196"/>
                  <a:pt x="91" y="196"/>
                  <a:pt x="91" y="196"/>
                </a:cubicBezTo>
                <a:cubicBezTo>
                  <a:pt x="98" y="202"/>
                  <a:pt x="109" y="202"/>
                  <a:pt x="115" y="195"/>
                </a:cubicBezTo>
                <a:cubicBezTo>
                  <a:pt x="196" y="111"/>
                  <a:pt x="196" y="111"/>
                  <a:pt x="196" y="111"/>
                </a:cubicBezTo>
                <a:cubicBezTo>
                  <a:pt x="202" y="104"/>
                  <a:pt x="202" y="93"/>
                  <a:pt x="195" y="87"/>
                </a:cubicBezTo>
                <a:cubicBezTo>
                  <a:pt x="186" y="78"/>
                  <a:pt x="186" y="78"/>
                  <a:pt x="186" y="78"/>
                </a:cubicBezTo>
                <a:cubicBezTo>
                  <a:pt x="185" y="77"/>
                  <a:pt x="185" y="75"/>
                  <a:pt x="185" y="74"/>
                </a:cubicBezTo>
                <a:cubicBezTo>
                  <a:pt x="185" y="71"/>
                  <a:pt x="186" y="68"/>
                  <a:pt x="188" y="67"/>
                </a:cubicBezTo>
                <a:close/>
              </a:path>
            </a:pathLst>
          </a:custGeom>
          <a:solidFill>
            <a:schemeClr val="bg1"/>
          </a:solidFill>
          <a:ln>
            <a:solidFill>
              <a:schemeClr val="bg1"/>
            </a:solid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effectLst/>
              <a:latin typeface="新宋体" panose="02010609030101010101" pitchFamily="49" charset="-122"/>
              <a:ea typeface="新宋体" panose="02010609030101010101" pitchFamily="49" charset="-122"/>
            </a:endParaRPr>
          </a:p>
        </p:txBody>
      </p:sp>
      <p:sp>
        <p:nvSpPr>
          <p:cNvPr id="14" name="îṣļîḑé-Diamond 13"/>
          <p:cNvSpPr/>
          <p:nvPr/>
        </p:nvSpPr>
        <p:spPr>
          <a:xfrm rot="5400000">
            <a:off x="5390385" y="1915619"/>
            <a:ext cx="1067010" cy="1067009"/>
          </a:xfrm>
          <a:prstGeom prst="diamond">
            <a:avLst/>
          </a:prstGeom>
          <a:solidFill>
            <a:srgbClr val="3A3A3A"/>
          </a:solidFill>
          <a:ln w="6350"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solidFill>
                <a:schemeClr val="tx1">
                  <a:lumMod val="75000"/>
                  <a:lumOff val="25000"/>
                </a:schemeClr>
              </a:solidFill>
              <a:effectLst/>
              <a:latin typeface="新宋体" panose="02010609030101010101" pitchFamily="49" charset="-122"/>
              <a:ea typeface="新宋体" panose="02010609030101010101" pitchFamily="49" charset="-122"/>
            </a:endParaRPr>
          </a:p>
        </p:txBody>
      </p:sp>
      <p:sp>
        <p:nvSpPr>
          <p:cNvPr id="21" name="îṣļîḑé-任意多边形: 形状 4"/>
          <p:cNvSpPr/>
          <p:nvPr/>
        </p:nvSpPr>
        <p:spPr bwMode="auto">
          <a:xfrm rot="5400000">
            <a:off x="4810023" y="3613948"/>
            <a:ext cx="1294948" cy="1270215"/>
          </a:xfrm>
          <a:custGeom>
            <a:avLst/>
            <a:gdLst>
              <a:gd name="T0" fmla="*/ 177 w 207"/>
              <a:gd name="T1" fmla="*/ 70 h 203"/>
              <a:gd name="T2" fmla="*/ 176 w 207"/>
              <a:gd name="T3" fmla="*/ 66 h 203"/>
              <a:gd name="T4" fmla="*/ 179 w 207"/>
              <a:gd name="T5" fmla="*/ 58 h 203"/>
              <a:gd name="T6" fmla="*/ 191 w 207"/>
              <a:gd name="T7" fmla="*/ 46 h 203"/>
              <a:gd name="T8" fmla="*/ 200 w 207"/>
              <a:gd name="T9" fmla="*/ 41 h 203"/>
              <a:gd name="T10" fmla="*/ 207 w 207"/>
              <a:gd name="T11" fmla="*/ 43 h 203"/>
              <a:gd name="T12" fmla="*/ 180 w 207"/>
              <a:gd name="T13" fmla="*/ 17 h 203"/>
              <a:gd name="T14" fmla="*/ 183 w 207"/>
              <a:gd name="T15" fmla="*/ 24 h 203"/>
              <a:gd name="T16" fmla="*/ 177 w 207"/>
              <a:gd name="T17" fmla="*/ 35 h 203"/>
              <a:gd name="T18" fmla="*/ 165 w 207"/>
              <a:gd name="T19" fmla="*/ 48 h 203"/>
              <a:gd name="T20" fmla="*/ 159 w 207"/>
              <a:gd name="T21" fmla="*/ 49 h 203"/>
              <a:gd name="T22" fmla="*/ 154 w 207"/>
              <a:gd name="T23" fmla="*/ 48 h 203"/>
              <a:gd name="T24" fmla="*/ 111 w 207"/>
              <a:gd name="T25" fmla="*/ 7 h 203"/>
              <a:gd name="T26" fmla="*/ 87 w 207"/>
              <a:gd name="T27" fmla="*/ 7 h 203"/>
              <a:gd name="T28" fmla="*/ 7 w 207"/>
              <a:gd name="T29" fmla="*/ 92 h 203"/>
              <a:gd name="T30" fmla="*/ 7 w 207"/>
              <a:gd name="T31" fmla="*/ 116 h 203"/>
              <a:gd name="T32" fmla="*/ 92 w 207"/>
              <a:gd name="T33" fmla="*/ 196 h 203"/>
              <a:gd name="T34" fmla="*/ 116 w 207"/>
              <a:gd name="T35" fmla="*/ 196 h 203"/>
              <a:gd name="T36" fmla="*/ 196 w 207"/>
              <a:gd name="T37" fmla="*/ 111 h 203"/>
              <a:gd name="T38" fmla="*/ 195 w 207"/>
              <a:gd name="T39" fmla="*/ 87 h 203"/>
              <a:gd name="T40" fmla="*/ 177 w 207"/>
              <a:gd name="T41" fmla="*/ 7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7" h="203">
                <a:moveTo>
                  <a:pt x="177" y="70"/>
                </a:moveTo>
                <a:cubicBezTo>
                  <a:pt x="177" y="69"/>
                  <a:pt x="176" y="67"/>
                  <a:pt x="176" y="66"/>
                </a:cubicBezTo>
                <a:cubicBezTo>
                  <a:pt x="176" y="63"/>
                  <a:pt x="177" y="60"/>
                  <a:pt x="179" y="58"/>
                </a:cubicBezTo>
                <a:cubicBezTo>
                  <a:pt x="191" y="46"/>
                  <a:pt x="191" y="46"/>
                  <a:pt x="191" y="46"/>
                </a:cubicBezTo>
                <a:cubicBezTo>
                  <a:pt x="193" y="45"/>
                  <a:pt x="198" y="41"/>
                  <a:pt x="200" y="41"/>
                </a:cubicBezTo>
                <a:cubicBezTo>
                  <a:pt x="203" y="41"/>
                  <a:pt x="205" y="42"/>
                  <a:pt x="207" y="43"/>
                </a:cubicBezTo>
                <a:cubicBezTo>
                  <a:pt x="180" y="17"/>
                  <a:pt x="180" y="17"/>
                  <a:pt x="180" y="17"/>
                </a:cubicBezTo>
                <a:cubicBezTo>
                  <a:pt x="182" y="19"/>
                  <a:pt x="183" y="21"/>
                  <a:pt x="183" y="24"/>
                </a:cubicBezTo>
                <a:cubicBezTo>
                  <a:pt x="183" y="27"/>
                  <a:pt x="179" y="33"/>
                  <a:pt x="177" y="35"/>
                </a:cubicBezTo>
                <a:cubicBezTo>
                  <a:pt x="165" y="48"/>
                  <a:pt x="165" y="48"/>
                  <a:pt x="165" y="48"/>
                </a:cubicBezTo>
                <a:cubicBezTo>
                  <a:pt x="163" y="49"/>
                  <a:pt x="161" y="49"/>
                  <a:pt x="159" y="49"/>
                </a:cubicBezTo>
                <a:cubicBezTo>
                  <a:pt x="157" y="49"/>
                  <a:pt x="155" y="49"/>
                  <a:pt x="154" y="48"/>
                </a:cubicBezTo>
                <a:cubicBezTo>
                  <a:pt x="111" y="7"/>
                  <a:pt x="111" y="7"/>
                  <a:pt x="111" y="7"/>
                </a:cubicBezTo>
                <a:cubicBezTo>
                  <a:pt x="105" y="0"/>
                  <a:pt x="94" y="1"/>
                  <a:pt x="87" y="7"/>
                </a:cubicBezTo>
                <a:cubicBezTo>
                  <a:pt x="7" y="92"/>
                  <a:pt x="7" y="92"/>
                  <a:pt x="7" y="92"/>
                </a:cubicBezTo>
                <a:cubicBezTo>
                  <a:pt x="0" y="98"/>
                  <a:pt x="1" y="109"/>
                  <a:pt x="7" y="116"/>
                </a:cubicBezTo>
                <a:cubicBezTo>
                  <a:pt x="92" y="196"/>
                  <a:pt x="92" y="196"/>
                  <a:pt x="92" y="196"/>
                </a:cubicBezTo>
                <a:cubicBezTo>
                  <a:pt x="98" y="203"/>
                  <a:pt x="109" y="202"/>
                  <a:pt x="116" y="196"/>
                </a:cubicBezTo>
                <a:cubicBezTo>
                  <a:pt x="196" y="111"/>
                  <a:pt x="196" y="111"/>
                  <a:pt x="196" y="111"/>
                </a:cubicBezTo>
                <a:cubicBezTo>
                  <a:pt x="203" y="105"/>
                  <a:pt x="202" y="94"/>
                  <a:pt x="195" y="87"/>
                </a:cubicBezTo>
                <a:lnTo>
                  <a:pt x="177" y="70"/>
                </a:lnTo>
                <a:close/>
              </a:path>
            </a:pathLst>
          </a:custGeom>
          <a:solidFill>
            <a:srgbClr val="3A3A3A"/>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effectLst/>
              <a:latin typeface="新宋体" panose="02010609030101010101" pitchFamily="49" charset="-122"/>
              <a:ea typeface="新宋体" panose="02010609030101010101" pitchFamily="49" charset="-122"/>
            </a:endParaRPr>
          </a:p>
        </p:txBody>
      </p:sp>
      <p:sp>
        <p:nvSpPr>
          <p:cNvPr id="22" name="îṣļîḑé-任意多边形: 形状 5"/>
          <p:cNvSpPr/>
          <p:nvPr/>
        </p:nvSpPr>
        <p:spPr bwMode="auto">
          <a:xfrm rot="5400000">
            <a:off x="5471426" y="4635302"/>
            <a:ext cx="1270215" cy="1264915"/>
          </a:xfrm>
          <a:custGeom>
            <a:avLst/>
            <a:gdLst>
              <a:gd name="T0" fmla="*/ 116 w 203"/>
              <a:gd name="T1" fmla="*/ 195 h 202"/>
              <a:gd name="T2" fmla="*/ 92 w 203"/>
              <a:gd name="T3" fmla="*/ 196 h 202"/>
              <a:gd name="T4" fmla="*/ 8 w 203"/>
              <a:gd name="T5" fmla="*/ 115 h 202"/>
              <a:gd name="T6" fmla="*/ 7 w 203"/>
              <a:gd name="T7" fmla="*/ 91 h 202"/>
              <a:gd name="T8" fmla="*/ 87 w 203"/>
              <a:gd name="T9" fmla="*/ 7 h 202"/>
              <a:gd name="T10" fmla="*/ 111 w 203"/>
              <a:gd name="T11" fmla="*/ 6 h 202"/>
              <a:gd name="T12" fmla="*/ 196 w 203"/>
              <a:gd name="T13" fmla="*/ 87 h 202"/>
              <a:gd name="T14" fmla="*/ 196 w 203"/>
              <a:gd name="T15" fmla="*/ 111 h 202"/>
              <a:gd name="T16" fmla="*/ 116 w 203"/>
              <a:gd name="T17" fmla="*/ 19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2">
                <a:moveTo>
                  <a:pt x="116" y="195"/>
                </a:moveTo>
                <a:cubicBezTo>
                  <a:pt x="109" y="202"/>
                  <a:pt x="98" y="202"/>
                  <a:pt x="92" y="196"/>
                </a:cubicBezTo>
                <a:cubicBezTo>
                  <a:pt x="8" y="115"/>
                  <a:pt x="8" y="115"/>
                  <a:pt x="8" y="115"/>
                </a:cubicBezTo>
                <a:cubicBezTo>
                  <a:pt x="1" y="109"/>
                  <a:pt x="0" y="98"/>
                  <a:pt x="7" y="91"/>
                </a:cubicBezTo>
                <a:cubicBezTo>
                  <a:pt x="87" y="7"/>
                  <a:pt x="87" y="7"/>
                  <a:pt x="87" y="7"/>
                </a:cubicBezTo>
                <a:cubicBezTo>
                  <a:pt x="94" y="0"/>
                  <a:pt x="105" y="0"/>
                  <a:pt x="111" y="6"/>
                </a:cubicBezTo>
                <a:cubicBezTo>
                  <a:pt x="196" y="87"/>
                  <a:pt x="196" y="87"/>
                  <a:pt x="196" y="87"/>
                </a:cubicBezTo>
                <a:cubicBezTo>
                  <a:pt x="202" y="93"/>
                  <a:pt x="203" y="104"/>
                  <a:pt x="196" y="111"/>
                </a:cubicBezTo>
                <a:lnTo>
                  <a:pt x="116" y="195"/>
                </a:lnTo>
                <a:close/>
              </a:path>
            </a:pathLst>
          </a:custGeom>
          <a:solidFill>
            <a:schemeClr val="bg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effectLst/>
              <a:latin typeface="新宋体" panose="02010609030101010101" pitchFamily="49" charset="-122"/>
              <a:ea typeface="新宋体" panose="02010609030101010101" pitchFamily="49" charset="-122"/>
            </a:endParaRPr>
          </a:p>
        </p:txBody>
      </p:sp>
      <p:sp>
        <p:nvSpPr>
          <p:cNvPr id="23" name="îṣļîḑé-任意多边形: 形状 6"/>
          <p:cNvSpPr/>
          <p:nvPr/>
        </p:nvSpPr>
        <p:spPr bwMode="auto">
          <a:xfrm rot="5400000">
            <a:off x="5811266" y="2894484"/>
            <a:ext cx="1264032" cy="1363847"/>
          </a:xfrm>
          <a:custGeom>
            <a:avLst/>
            <a:gdLst>
              <a:gd name="T0" fmla="*/ 195 w 202"/>
              <a:gd name="T1" fmla="*/ 87 h 218"/>
              <a:gd name="T2" fmla="*/ 111 w 202"/>
              <a:gd name="T3" fmla="*/ 7 h 218"/>
              <a:gd name="T4" fmla="*/ 87 w 202"/>
              <a:gd name="T5" fmla="*/ 7 h 218"/>
              <a:gd name="T6" fmla="*/ 7 w 202"/>
              <a:gd name="T7" fmla="*/ 91 h 218"/>
              <a:gd name="T8" fmla="*/ 7 w 202"/>
              <a:gd name="T9" fmla="*/ 115 h 218"/>
              <a:gd name="T10" fmla="*/ 91 w 202"/>
              <a:gd name="T11" fmla="*/ 196 h 218"/>
              <a:gd name="T12" fmla="*/ 116 w 202"/>
              <a:gd name="T13" fmla="*/ 195 h 218"/>
              <a:gd name="T14" fmla="*/ 121 w 202"/>
              <a:gd name="T15" fmla="*/ 189 h 218"/>
              <a:gd name="T16" fmla="*/ 127 w 202"/>
              <a:gd name="T17" fmla="*/ 187 h 218"/>
              <a:gd name="T18" fmla="*/ 134 w 202"/>
              <a:gd name="T19" fmla="*/ 190 h 218"/>
              <a:gd name="T20" fmla="*/ 147 w 202"/>
              <a:gd name="T21" fmla="*/ 202 h 218"/>
              <a:gd name="T22" fmla="*/ 152 w 202"/>
              <a:gd name="T23" fmla="*/ 211 h 218"/>
              <a:gd name="T24" fmla="*/ 149 w 202"/>
              <a:gd name="T25" fmla="*/ 218 h 218"/>
              <a:gd name="T26" fmla="*/ 175 w 202"/>
              <a:gd name="T27" fmla="*/ 191 h 218"/>
              <a:gd name="T28" fmla="*/ 168 w 202"/>
              <a:gd name="T29" fmla="*/ 194 h 218"/>
              <a:gd name="T30" fmla="*/ 158 w 202"/>
              <a:gd name="T31" fmla="*/ 188 h 218"/>
              <a:gd name="T32" fmla="*/ 145 w 202"/>
              <a:gd name="T33" fmla="*/ 176 h 218"/>
              <a:gd name="T34" fmla="*/ 143 w 202"/>
              <a:gd name="T35" fmla="*/ 170 h 218"/>
              <a:gd name="T36" fmla="*/ 145 w 202"/>
              <a:gd name="T37" fmla="*/ 164 h 218"/>
              <a:gd name="T38" fmla="*/ 129 w 202"/>
              <a:gd name="T39" fmla="*/ 181 h 218"/>
              <a:gd name="T40" fmla="*/ 196 w 202"/>
              <a:gd name="T41" fmla="*/ 111 h 218"/>
              <a:gd name="T42" fmla="*/ 195 w 202"/>
              <a:gd name="T43" fmla="*/ 8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2" h="218">
                <a:moveTo>
                  <a:pt x="195" y="87"/>
                </a:moveTo>
                <a:cubicBezTo>
                  <a:pt x="111" y="7"/>
                  <a:pt x="111" y="7"/>
                  <a:pt x="111" y="7"/>
                </a:cubicBezTo>
                <a:cubicBezTo>
                  <a:pt x="104" y="0"/>
                  <a:pt x="94" y="0"/>
                  <a:pt x="87" y="7"/>
                </a:cubicBezTo>
                <a:cubicBezTo>
                  <a:pt x="7" y="91"/>
                  <a:pt x="7" y="91"/>
                  <a:pt x="7" y="91"/>
                </a:cubicBezTo>
                <a:cubicBezTo>
                  <a:pt x="0" y="98"/>
                  <a:pt x="0" y="109"/>
                  <a:pt x="7" y="115"/>
                </a:cubicBezTo>
                <a:cubicBezTo>
                  <a:pt x="91" y="196"/>
                  <a:pt x="91" y="196"/>
                  <a:pt x="91" y="196"/>
                </a:cubicBezTo>
                <a:cubicBezTo>
                  <a:pt x="98" y="202"/>
                  <a:pt x="109" y="202"/>
                  <a:pt x="116" y="195"/>
                </a:cubicBezTo>
                <a:cubicBezTo>
                  <a:pt x="121" y="189"/>
                  <a:pt x="121" y="189"/>
                  <a:pt x="121" y="189"/>
                </a:cubicBezTo>
                <a:cubicBezTo>
                  <a:pt x="123" y="188"/>
                  <a:pt x="125" y="187"/>
                  <a:pt x="127" y="187"/>
                </a:cubicBezTo>
                <a:cubicBezTo>
                  <a:pt x="130" y="187"/>
                  <a:pt x="132" y="188"/>
                  <a:pt x="134" y="190"/>
                </a:cubicBezTo>
                <a:cubicBezTo>
                  <a:pt x="147" y="202"/>
                  <a:pt x="147" y="202"/>
                  <a:pt x="147" y="202"/>
                </a:cubicBezTo>
                <a:cubicBezTo>
                  <a:pt x="148" y="204"/>
                  <a:pt x="152" y="209"/>
                  <a:pt x="152" y="211"/>
                </a:cubicBezTo>
                <a:cubicBezTo>
                  <a:pt x="152" y="213"/>
                  <a:pt x="151" y="216"/>
                  <a:pt x="149" y="218"/>
                </a:cubicBezTo>
                <a:cubicBezTo>
                  <a:pt x="175" y="191"/>
                  <a:pt x="175" y="191"/>
                  <a:pt x="175" y="191"/>
                </a:cubicBezTo>
                <a:cubicBezTo>
                  <a:pt x="174" y="193"/>
                  <a:pt x="171" y="194"/>
                  <a:pt x="168" y="194"/>
                </a:cubicBezTo>
                <a:cubicBezTo>
                  <a:pt x="166" y="194"/>
                  <a:pt x="160" y="190"/>
                  <a:pt x="158" y="188"/>
                </a:cubicBezTo>
                <a:cubicBezTo>
                  <a:pt x="145" y="176"/>
                  <a:pt x="145" y="176"/>
                  <a:pt x="145" y="176"/>
                </a:cubicBezTo>
                <a:cubicBezTo>
                  <a:pt x="144" y="174"/>
                  <a:pt x="143" y="172"/>
                  <a:pt x="143" y="170"/>
                </a:cubicBezTo>
                <a:cubicBezTo>
                  <a:pt x="143" y="168"/>
                  <a:pt x="144" y="166"/>
                  <a:pt x="145" y="164"/>
                </a:cubicBezTo>
                <a:cubicBezTo>
                  <a:pt x="129" y="181"/>
                  <a:pt x="129" y="181"/>
                  <a:pt x="129" y="181"/>
                </a:cubicBezTo>
                <a:cubicBezTo>
                  <a:pt x="196" y="111"/>
                  <a:pt x="196" y="111"/>
                  <a:pt x="196" y="111"/>
                </a:cubicBezTo>
                <a:cubicBezTo>
                  <a:pt x="202" y="104"/>
                  <a:pt x="202" y="93"/>
                  <a:pt x="195" y="87"/>
                </a:cubicBezTo>
                <a:close/>
              </a:path>
            </a:pathLst>
          </a:custGeom>
          <a:solidFill>
            <a:schemeClr val="bg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effectLst/>
              <a:latin typeface="新宋体" panose="02010609030101010101" pitchFamily="49" charset="-122"/>
              <a:ea typeface="新宋体" panose="02010609030101010101" pitchFamily="49" charset="-122"/>
            </a:endParaRPr>
          </a:p>
        </p:txBody>
      </p:sp>
      <p:sp>
        <p:nvSpPr>
          <p:cNvPr id="24" name="îṣļîḑé-Diamond 17"/>
          <p:cNvSpPr/>
          <p:nvPr/>
        </p:nvSpPr>
        <p:spPr>
          <a:xfrm rot="5400000">
            <a:off x="5958837" y="3042903"/>
            <a:ext cx="1067010" cy="1067009"/>
          </a:xfrm>
          <a:prstGeom prst="diamond">
            <a:avLst/>
          </a:prstGeom>
          <a:solidFill>
            <a:srgbClr val="3A3A3A"/>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solidFill>
                <a:schemeClr val="tx1">
                  <a:lumMod val="75000"/>
                  <a:lumOff val="25000"/>
                </a:schemeClr>
              </a:solidFill>
              <a:effectLst/>
              <a:latin typeface="新宋体" panose="02010609030101010101" pitchFamily="49" charset="-122"/>
              <a:ea typeface="新宋体" panose="02010609030101010101" pitchFamily="49" charset="-122"/>
            </a:endParaRPr>
          </a:p>
        </p:txBody>
      </p:sp>
      <p:sp>
        <p:nvSpPr>
          <p:cNvPr id="25" name="îṣļîḑé-Diamond 18"/>
          <p:cNvSpPr/>
          <p:nvPr/>
        </p:nvSpPr>
        <p:spPr>
          <a:xfrm rot="5400000">
            <a:off x="4912663" y="3701278"/>
            <a:ext cx="1067010" cy="1067009"/>
          </a:xfrm>
          <a:prstGeom prst="diamond">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solidFill>
                <a:schemeClr val="tx1">
                  <a:lumMod val="75000"/>
                  <a:lumOff val="25000"/>
                </a:schemeClr>
              </a:solidFill>
              <a:effectLst/>
              <a:latin typeface="新宋体" panose="02010609030101010101" pitchFamily="49" charset="-122"/>
              <a:ea typeface="新宋体" panose="02010609030101010101" pitchFamily="49" charset="-122"/>
            </a:endParaRPr>
          </a:p>
        </p:txBody>
      </p:sp>
      <p:sp>
        <p:nvSpPr>
          <p:cNvPr id="26" name="îṣļîḑé-Diamond 19"/>
          <p:cNvSpPr/>
          <p:nvPr/>
        </p:nvSpPr>
        <p:spPr>
          <a:xfrm rot="5400000">
            <a:off x="5573028" y="4734255"/>
            <a:ext cx="1067010" cy="1067009"/>
          </a:xfrm>
          <a:prstGeom prst="diamond">
            <a:avLst/>
          </a:prstGeom>
          <a:solidFill>
            <a:srgbClr val="3A3A3A"/>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solidFill>
                <a:schemeClr val="tx1">
                  <a:lumMod val="75000"/>
                  <a:lumOff val="25000"/>
                </a:schemeClr>
              </a:solidFill>
              <a:effectLst/>
              <a:latin typeface="新宋体" panose="02010609030101010101" pitchFamily="49" charset="-122"/>
              <a:ea typeface="新宋体" panose="02010609030101010101" pitchFamily="49" charset="-122"/>
            </a:endParaRPr>
          </a:p>
        </p:txBody>
      </p:sp>
      <p:sp>
        <p:nvSpPr>
          <p:cNvPr id="27" name="îṣļîḑé-任意多边形: 形状 10"/>
          <p:cNvSpPr/>
          <p:nvPr/>
        </p:nvSpPr>
        <p:spPr bwMode="auto">
          <a:xfrm>
            <a:off x="5279807" y="3976045"/>
            <a:ext cx="397685" cy="429756"/>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1"/>
          </a:solidFill>
          <a:ln>
            <a:solidFill>
              <a:schemeClr val="tx1"/>
            </a:solid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effectLst/>
              <a:latin typeface="新宋体" panose="02010609030101010101" pitchFamily="49" charset="-122"/>
              <a:ea typeface="新宋体" panose="02010609030101010101" pitchFamily="49" charset="-122"/>
            </a:endParaRPr>
          </a:p>
        </p:txBody>
      </p:sp>
      <p:sp>
        <p:nvSpPr>
          <p:cNvPr id="28" name="îṣļîḑé-任意多边形: 形状 11"/>
          <p:cNvSpPr/>
          <p:nvPr/>
        </p:nvSpPr>
        <p:spPr bwMode="auto">
          <a:xfrm>
            <a:off x="5729063" y="2235606"/>
            <a:ext cx="438752" cy="427034"/>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w="9525">
            <a:solidFill>
              <a:schemeClr val="bg1"/>
            </a:solidFill>
            <a:round/>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effectLst/>
              <a:latin typeface="新宋体" panose="02010609030101010101" pitchFamily="49" charset="-122"/>
              <a:ea typeface="新宋体" panose="02010609030101010101" pitchFamily="49" charset="-122"/>
            </a:endParaRPr>
          </a:p>
        </p:txBody>
      </p:sp>
      <p:sp>
        <p:nvSpPr>
          <p:cNvPr id="29" name="îṣļîḑé-任意多边形: 形状 12"/>
          <p:cNvSpPr/>
          <p:nvPr/>
        </p:nvSpPr>
        <p:spPr bwMode="auto">
          <a:xfrm>
            <a:off x="6298385" y="3374733"/>
            <a:ext cx="408338" cy="381620"/>
          </a:xfrm>
          <a:custGeom>
            <a:avLst/>
            <a:gdLst>
              <a:gd name="connsiteX0" fmla="*/ 497095 w 607639"/>
              <a:gd name="connsiteY0" fmla="*/ 261992 h 606722"/>
              <a:gd name="connsiteX1" fmla="*/ 497095 w 607639"/>
              <a:gd name="connsiteY1" fmla="*/ 468794 h 606722"/>
              <a:gd name="connsiteX2" fmla="*/ 524775 w 607639"/>
              <a:gd name="connsiteY2" fmla="*/ 468794 h 606722"/>
              <a:gd name="connsiteX3" fmla="*/ 524775 w 607639"/>
              <a:gd name="connsiteY3" fmla="*/ 261992 h 606722"/>
              <a:gd name="connsiteX4" fmla="*/ 414320 w 607639"/>
              <a:gd name="connsiteY4" fmla="*/ 261992 h 606722"/>
              <a:gd name="connsiteX5" fmla="*/ 414320 w 607639"/>
              <a:gd name="connsiteY5" fmla="*/ 468794 h 606722"/>
              <a:gd name="connsiteX6" fmla="*/ 469503 w 607639"/>
              <a:gd name="connsiteY6" fmla="*/ 468794 h 606722"/>
              <a:gd name="connsiteX7" fmla="*/ 469503 w 607639"/>
              <a:gd name="connsiteY7" fmla="*/ 261992 h 606722"/>
              <a:gd name="connsiteX8" fmla="*/ 359047 w 607639"/>
              <a:gd name="connsiteY8" fmla="*/ 261992 h 606722"/>
              <a:gd name="connsiteX9" fmla="*/ 359047 w 607639"/>
              <a:gd name="connsiteY9" fmla="*/ 468794 h 606722"/>
              <a:gd name="connsiteX10" fmla="*/ 386639 w 607639"/>
              <a:gd name="connsiteY10" fmla="*/ 468794 h 606722"/>
              <a:gd name="connsiteX11" fmla="*/ 386639 w 607639"/>
              <a:gd name="connsiteY11" fmla="*/ 261992 h 606722"/>
              <a:gd name="connsiteX12" fmla="*/ 276183 w 607639"/>
              <a:gd name="connsiteY12" fmla="*/ 261992 h 606722"/>
              <a:gd name="connsiteX13" fmla="*/ 276183 w 607639"/>
              <a:gd name="connsiteY13" fmla="*/ 468794 h 606722"/>
              <a:gd name="connsiteX14" fmla="*/ 331456 w 607639"/>
              <a:gd name="connsiteY14" fmla="*/ 468794 h 606722"/>
              <a:gd name="connsiteX15" fmla="*/ 331456 w 607639"/>
              <a:gd name="connsiteY15" fmla="*/ 261992 h 606722"/>
              <a:gd name="connsiteX16" fmla="*/ 220911 w 607639"/>
              <a:gd name="connsiteY16" fmla="*/ 261992 h 606722"/>
              <a:gd name="connsiteX17" fmla="*/ 220911 w 607639"/>
              <a:gd name="connsiteY17" fmla="*/ 468794 h 606722"/>
              <a:gd name="connsiteX18" fmla="*/ 248592 w 607639"/>
              <a:gd name="connsiteY18" fmla="*/ 468794 h 606722"/>
              <a:gd name="connsiteX19" fmla="*/ 248592 w 607639"/>
              <a:gd name="connsiteY19" fmla="*/ 261992 h 606722"/>
              <a:gd name="connsiteX20" fmla="*/ 138136 w 607639"/>
              <a:gd name="connsiteY20" fmla="*/ 261992 h 606722"/>
              <a:gd name="connsiteX21" fmla="*/ 138136 w 607639"/>
              <a:gd name="connsiteY21" fmla="*/ 468794 h 606722"/>
              <a:gd name="connsiteX22" fmla="*/ 193319 w 607639"/>
              <a:gd name="connsiteY22" fmla="*/ 468794 h 606722"/>
              <a:gd name="connsiteX23" fmla="*/ 193319 w 607639"/>
              <a:gd name="connsiteY23" fmla="*/ 261992 h 606722"/>
              <a:gd name="connsiteX24" fmla="*/ 82864 w 607639"/>
              <a:gd name="connsiteY24" fmla="*/ 261992 h 606722"/>
              <a:gd name="connsiteX25" fmla="*/ 82864 w 607639"/>
              <a:gd name="connsiteY25" fmla="*/ 468794 h 606722"/>
              <a:gd name="connsiteX26" fmla="*/ 110455 w 607639"/>
              <a:gd name="connsiteY26" fmla="*/ 468794 h 606722"/>
              <a:gd name="connsiteX27" fmla="*/ 110455 w 607639"/>
              <a:gd name="connsiteY27" fmla="*/ 261992 h 606722"/>
              <a:gd name="connsiteX28" fmla="*/ 303820 w 607639"/>
              <a:gd name="connsiteY28" fmla="*/ 110294 h 606722"/>
              <a:gd name="connsiteX29" fmla="*/ 331447 w 607639"/>
              <a:gd name="connsiteY29" fmla="*/ 137885 h 606722"/>
              <a:gd name="connsiteX30" fmla="*/ 303820 w 607639"/>
              <a:gd name="connsiteY30" fmla="*/ 165476 h 606722"/>
              <a:gd name="connsiteX31" fmla="*/ 276193 w 607639"/>
              <a:gd name="connsiteY31" fmla="*/ 137885 h 606722"/>
              <a:gd name="connsiteX32" fmla="*/ 303820 w 607639"/>
              <a:gd name="connsiteY32" fmla="*/ 110294 h 606722"/>
              <a:gd name="connsiteX33" fmla="*/ 303775 w 607639"/>
              <a:gd name="connsiteY33" fmla="*/ 27550 h 606722"/>
              <a:gd name="connsiteX34" fmla="*/ 174005 w 607639"/>
              <a:gd name="connsiteY34" fmla="*/ 103446 h 606722"/>
              <a:gd name="connsiteX35" fmla="*/ 299681 w 607639"/>
              <a:gd name="connsiteY35" fmla="*/ 56522 h 606722"/>
              <a:gd name="connsiteX36" fmla="*/ 309293 w 607639"/>
              <a:gd name="connsiteY36" fmla="*/ 55189 h 606722"/>
              <a:gd name="connsiteX37" fmla="*/ 434969 w 607639"/>
              <a:gd name="connsiteY37" fmla="*/ 102024 h 606722"/>
              <a:gd name="connsiteX38" fmla="*/ 303775 w 607639"/>
              <a:gd name="connsiteY38" fmla="*/ 27550 h 606722"/>
              <a:gd name="connsiteX39" fmla="*/ 303775 w 607639"/>
              <a:gd name="connsiteY39" fmla="*/ 0 h 606722"/>
              <a:gd name="connsiteX40" fmla="*/ 470927 w 607639"/>
              <a:gd name="connsiteY40" fmla="*/ 115799 h 606722"/>
              <a:gd name="connsiteX41" fmla="*/ 570346 w 607639"/>
              <a:gd name="connsiteY41" fmla="*/ 153036 h 606722"/>
              <a:gd name="connsiteX42" fmla="*/ 579958 w 607639"/>
              <a:gd name="connsiteY42" fmla="*/ 165478 h 606722"/>
              <a:gd name="connsiteX43" fmla="*/ 579958 w 607639"/>
              <a:gd name="connsiteY43" fmla="*/ 193028 h 606722"/>
              <a:gd name="connsiteX44" fmla="*/ 579958 w 607639"/>
              <a:gd name="connsiteY44" fmla="*/ 248217 h 606722"/>
              <a:gd name="connsiteX45" fmla="*/ 566163 w 607639"/>
              <a:gd name="connsiteY45" fmla="*/ 261992 h 606722"/>
              <a:gd name="connsiteX46" fmla="*/ 552367 w 607639"/>
              <a:gd name="connsiteY46" fmla="*/ 261992 h 606722"/>
              <a:gd name="connsiteX47" fmla="*/ 552367 w 607639"/>
              <a:gd name="connsiteY47" fmla="*/ 468794 h 606722"/>
              <a:gd name="connsiteX48" fmla="*/ 566163 w 607639"/>
              <a:gd name="connsiteY48" fmla="*/ 468794 h 606722"/>
              <a:gd name="connsiteX49" fmla="*/ 579958 w 607639"/>
              <a:gd name="connsiteY49" fmla="*/ 482569 h 606722"/>
              <a:gd name="connsiteX50" fmla="*/ 566163 w 607639"/>
              <a:gd name="connsiteY50" fmla="*/ 496344 h 606722"/>
              <a:gd name="connsiteX51" fmla="*/ 538571 w 607639"/>
              <a:gd name="connsiteY51" fmla="*/ 496344 h 606722"/>
              <a:gd name="connsiteX52" fmla="*/ 483299 w 607639"/>
              <a:gd name="connsiteY52" fmla="*/ 496344 h 606722"/>
              <a:gd name="connsiteX53" fmla="*/ 400435 w 607639"/>
              <a:gd name="connsiteY53" fmla="*/ 496344 h 606722"/>
              <a:gd name="connsiteX54" fmla="*/ 345252 w 607639"/>
              <a:gd name="connsiteY54" fmla="*/ 496344 h 606722"/>
              <a:gd name="connsiteX55" fmla="*/ 262387 w 607639"/>
              <a:gd name="connsiteY55" fmla="*/ 496344 h 606722"/>
              <a:gd name="connsiteX56" fmla="*/ 207115 w 607639"/>
              <a:gd name="connsiteY56" fmla="*/ 496344 h 606722"/>
              <a:gd name="connsiteX57" fmla="*/ 124251 w 607639"/>
              <a:gd name="connsiteY57" fmla="*/ 496344 h 606722"/>
              <a:gd name="connsiteX58" fmla="*/ 69068 w 607639"/>
              <a:gd name="connsiteY58" fmla="*/ 496344 h 606722"/>
              <a:gd name="connsiteX59" fmla="*/ 55272 w 607639"/>
              <a:gd name="connsiteY59" fmla="*/ 496344 h 606722"/>
              <a:gd name="connsiteX60" fmla="*/ 55272 w 607639"/>
              <a:gd name="connsiteY60" fmla="*/ 537758 h 606722"/>
              <a:gd name="connsiteX61" fmla="*/ 41387 w 607639"/>
              <a:gd name="connsiteY61" fmla="*/ 551533 h 606722"/>
              <a:gd name="connsiteX62" fmla="*/ 27592 w 607639"/>
              <a:gd name="connsiteY62" fmla="*/ 551533 h 606722"/>
              <a:gd name="connsiteX63" fmla="*/ 27592 w 607639"/>
              <a:gd name="connsiteY63" fmla="*/ 579083 h 606722"/>
              <a:gd name="connsiteX64" fmla="*/ 579958 w 607639"/>
              <a:gd name="connsiteY64" fmla="*/ 579083 h 606722"/>
              <a:gd name="connsiteX65" fmla="*/ 579958 w 607639"/>
              <a:gd name="connsiteY65" fmla="*/ 551533 h 606722"/>
              <a:gd name="connsiteX66" fmla="*/ 96660 w 607639"/>
              <a:gd name="connsiteY66" fmla="*/ 551533 h 606722"/>
              <a:gd name="connsiteX67" fmla="*/ 82864 w 607639"/>
              <a:gd name="connsiteY67" fmla="*/ 537758 h 606722"/>
              <a:gd name="connsiteX68" fmla="*/ 96660 w 607639"/>
              <a:gd name="connsiteY68" fmla="*/ 523983 h 606722"/>
              <a:gd name="connsiteX69" fmla="*/ 593843 w 607639"/>
              <a:gd name="connsiteY69" fmla="*/ 523983 h 606722"/>
              <a:gd name="connsiteX70" fmla="*/ 607639 w 607639"/>
              <a:gd name="connsiteY70" fmla="*/ 537758 h 606722"/>
              <a:gd name="connsiteX71" fmla="*/ 607639 w 607639"/>
              <a:gd name="connsiteY71" fmla="*/ 592947 h 606722"/>
              <a:gd name="connsiteX72" fmla="*/ 593843 w 607639"/>
              <a:gd name="connsiteY72" fmla="*/ 606722 h 606722"/>
              <a:gd name="connsiteX73" fmla="*/ 13796 w 607639"/>
              <a:gd name="connsiteY73" fmla="*/ 606722 h 606722"/>
              <a:gd name="connsiteX74" fmla="*/ 0 w 607639"/>
              <a:gd name="connsiteY74" fmla="*/ 592947 h 606722"/>
              <a:gd name="connsiteX75" fmla="*/ 0 w 607639"/>
              <a:gd name="connsiteY75" fmla="*/ 537758 h 606722"/>
              <a:gd name="connsiteX76" fmla="*/ 13796 w 607639"/>
              <a:gd name="connsiteY76" fmla="*/ 523983 h 606722"/>
              <a:gd name="connsiteX77" fmla="*/ 27592 w 607639"/>
              <a:gd name="connsiteY77" fmla="*/ 523983 h 606722"/>
              <a:gd name="connsiteX78" fmla="*/ 27592 w 607639"/>
              <a:gd name="connsiteY78" fmla="*/ 482569 h 606722"/>
              <a:gd name="connsiteX79" fmla="*/ 41387 w 607639"/>
              <a:gd name="connsiteY79" fmla="*/ 468794 h 606722"/>
              <a:gd name="connsiteX80" fmla="*/ 55272 w 607639"/>
              <a:gd name="connsiteY80" fmla="*/ 468794 h 606722"/>
              <a:gd name="connsiteX81" fmla="*/ 55272 w 607639"/>
              <a:gd name="connsiteY81" fmla="*/ 261992 h 606722"/>
              <a:gd name="connsiteX82" fmla="*/ 41387 w 607639"/>
              <a:gd name="connsiteY82" fmla="*/ 261992 h 606722"/>
              <a:gd name="connsiteX83" fmla="*/ 27592 w 607639"/>
              <a:gd name="connsiteY83" fmla="*/ 248217 h 606722"/>
              <a:gd name="connsiteX84" fmla="*/ 41387 w 607639"/>
              <a:gd name="connsiteY84" fmla="*/ 234442 h 606722"/>
              <a:gd name="connsiteX85" fmla="*/ 69068 w 607639"/>
              <a:gd name="connsiteY85" fmla="*/ 234442 h 606722"/>
              <a:gd name="connsiteX86" fmla="*/ 124251 w 607639"/>
              <a:gd name="connsiteY86" fmla="*/ 234442 h 606722"/>
              <a:gd name="connsiteX87" fmla="*/ 207115 w 607639"/>
              <a:gd name="connsiteY87" fmla="*/ 234442 h 606722"/>
              <a:gd name="connsiteX88" fmla="*/ 262387 w 607639"/>
              <a:gd name="connsiteY88" fmla="*/ 234442 h 606722"/>
              <a:gd name="connsiteX89" fmla="*/ 345252 w 607639"/>
              <a:gd name="connsiteY89" fmla="*/ 234442 h 606722"/>
              <a:gd name="connsiteX90" fmla="*/ 400435 w 607639"/>
              <a:gd name="connsiteY90" fmla="*/ 234442 h 606722"/>
              <a:gd name="connsiteX91" fmla="*/ 483299 w 607639"/>
              <a:gd name="connsiteY91" fmla="*/ 234442 h 606722"/>
              <a:gd name="connsiteX92" fmla="*/ 538571 w 607639"/>
              <a:gd name="connsiteY92" fmla="*/ 234442 h 606722"/>
              <a:gd name="connsiteX93" fmla="*/ 552367 w 607639"/>
              <a:gd name="connsiteY93" fmla="*/ 234442 h 606722"/>
              <a:gd name="connsiteX94" fmla="*/ 552367 w 607639"/>
              <a:gd name="connsiteY94" fmla="*/ 193028 h 606722"/>
              <a:gd name="connsiteX95" fmla="*/ 552367 w 607639"/>
              <a:gd name="connsiteY95" fmla="*/ 175076 h 606722"/>
              <a:gd name="connsiteX96" fmla="*/ 303775 w 607639"/>
              <a:gd name="connsiteY96" fmla="*/ 84072 h 606722"/>
              <a:gd name="connsiteX97" fmla="*/ 55272 w 607639"/>
              <a:gd name="connsiteY97" fmla="*/ 175076 h 606722"/>
              <a:gd name="connsiteX98" fmla="*/ 55272 w 607639"/>
              <a:gd name="connsiteY98" fmla="*/ 179253 h 606722"/>
              <a:gd name="connsiteX99" fmla="*/ 510979 w 607639"/>
              <a:gd name="connsiteY99" fmla="*/ 179253 h 606722"/>
              <a:gd name="connsiteX100" fmla="*/ 524775 w 607639"/>
              <a:gd name="connsiteY100" fmla="*/ 193028 h 606722"/>
              <a:gd name="connsiteX101" fmla="*/ 510979 w 607639"/>
              <a:gd name="connsiteY101" fmla="*/ 206803 h 606722"/>
              <a:gd name="connsiteX102" fmla="*/ 41387 w 607639"/>
              <a:gd name="connsiteY102" fmla="*/ 206803 h 606722"/>
              <a:gd name="connsiteX103" fmla="*/ 27592 w 607639"/>
              <a:gd name="connsiteY103" fmla="*/ 193028 h 606722"/>
              <a:gd name="connsiteX104" fmla="*/ 27592 w 607639"/>
              <a:gd name="connsiteY104" fmla="*/ 165478 h 606722"/>
              <a:gd name="connsiteX105" fmla="*/ 37293 w 607639"/>
              <a:gd name="connsiteY105" fmla="*/ 153036 h 606722"/>
              <a:gd name="connsiteX106" fmla="*/ 136712 w 607639"/>
              <a:gd name="connsiteY106" fmla="*/ 115799 h 606722"/>
              <a:gd name="connsiteX107" fmla="*/ 303775 w 607639"/>
              <a:gd name="connsiteY10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607639" h="606722">
                <a:moveTo>
                  <a:pt x="497095" y="261992"/>
                </a:moveTo>
                <a:lnTo>
                  <a:pt x="497095" y="468794"/>
                </a:lnTo>
                <a:lnTo>
                  <a:pt x="524775" y="468794"/>
                </a:lnTo>
                <a:lnTo>
                  <a:pt x="524775" y="261992"/>
                </a:lnTo>
                <a:close/>
                <a:moveTo>
                  <a:pt x="414320" y="261992"/>
                </a:moveTo>
                <a:lnTo>
                  <a:pt x="414320" y="468794"/>
                </a:lnTo>
                <a:lnTo>
                  <a:pt x="469503" y="468794"/>
                </a:lnTo>
                <a:lnTo>
                  <a:pt x="469503" y="261992"/>
                </a:lnTo>
                <a:close/>
                <a:moveTo>
                  <a:pt x="359047" y="261992"/>
                </a:moveTo>
                <a:lnTo>
                  <a:pt x="359047" y="468794"/>
                </a:lnTo>
                <a:lnTo>
                  <a:pt x="386639" y="468794"/>
                </a:lnTo>
                <a:lnTo>
                  <a:pt x="386639" y="261992"/>
                </a:lnTo>
                <a:close/>
                <a:moveTo>
                  <a:pt x="276183" y="261992"/>
                </a:moveTo>
                <a:lnTo>
                  <a:pt x="276183" y="468794"/>
                </a:lnTo>
                <a:lnTo>
                  <a:pt x="331456" y="468794"/>
                </a:lnTo>
                <a:lnTo>
                  <a:pt x="331456" y="261992"/>
                </a:lnTo>
                <a:close/>
                <a:moveTo>
                  <a:pt x="220911" y="261992"/>
                </a:moveTo>
                <a:lnTo>
                  <a:pt x="220911" y="468794"/>
                </a:lnTo>
                <a:lnTo>
                  <a:pt x="248592" y="468794"/>
                </a:lnTo>
                <a:lnTo>
                  <a:pt x="248592" y="261992"/>
                </a:lnTo>
                <a:close/>
                <a:moveTo>
                  <a:pt x="138136" y="261992"/>
                </a:moveTo>
                <a:lnTo>
                  <a:pt x="138136" y="468794"/>
                </a:lnTo>
                <a:lnTo>
                  <a:pt x="193319" y="468794"/>
                </a:lnTo>
                <a:lnTo>
                  <a:pt x="193319" y="261992"/>
                </a:lnTo>
                <a:close/>
                <a:moveTo>
                  <a:pt x="82864" y="261992"/>
                </a:moveTo>
                <a:lnTo>
                  <a:pt x="82864" y="468794"/>
                </a:lnTo>
                <a:lnTo>
                  <a:pt x="110455" y="468794"/>
                </a:lnTo>
                <a:lnTo>
                  <a:pt x="110455" y="261992"/>
                </a:lnTo>
                <a:close/>
                <a:moveTo>
                  <a:pt x="303820" y="110294"/>
                </a:moveTo>
                <a:cubicBezTo>
                  <a:pt x="319078" y="110294"/>
                  <a:pt x="331447" y="122647"/>
                  <a:pt x="331447" y="137885"/>
                </a:cubicBezTo>
                <a:cubicBezTo>
                  <a:pt x="331447" y="153123"/>
                  <a:pt x="319078" y="165476"/>
                  <a:pt x="303820" y="165476"/>
                </a:cubicBezTo>
                <a:cubicBezTo>
                  <a:pt x="288562" y="165476"/>
                  <a:pt x="276193" y="153123"/>
                  <a:pt x="276193" y="137885"/>
                </a:cubicBezTo>
                <a:cubicBezTo>
                  <a:pt x="276193" y="122647"/>
                  <a:pt x="288562" y="110294"/>
                  <a:pt x="303820" y="110294"/>
                </a:cubicBezTo>
                <a:close/>
                <a:moveTo>
                  <a:pt x="303775" y="27550"/>
                </a:moveTo>
                <a:cubicBezTo>
                  <a:pt x="248592" y="27550"/>
                  <a:pt x="198838" y="57944"/>
                  <a:pt x="174005" y="103446"/>
                </a:cubicBezTo>
                <a:lnTo>
                  <a:pt x="299681" y="56522"/>
                </a:lnTo>
                <a:cubicBezTo>
                  <a:pt x="302440" y="55189"/>
                  <a:pt x="305199" y="55189"/>
                  <a:pt x="309293" y="55189"/>
                </a:cubicBezTo>
                <a:lnTo>
                  <a:pt x="434969" y="102024"/>
                </a:lnTo>
                <a:cubicBezTo>
                  <a:pt x="408712" y="57944"/>
                  <a:pt x="359047" y="27550"/>
                  <a:pt x="303775" y="27550"/>
                </a:cubicBezTo>
                <a:close/>
                <a:moveTo>
                  <a:pt x="303775" y="0"/>
                </a:moveTo>
                <a:cubicBezTo>
                  <a:pt x="379786" y="0"/>
                  <a:pt x="446006" y="48257"/>
                  <a:pt x="470927" y="115799"/>
                </a:cubicBezTo>
                <a:lnTo>
                  <a:pt x="570346" y="153036"/>
                </a:lnTo>
                <a:cubicBezTo>
                  <a:pt x="575864" y="154458"/>
                  <a:pt x="579958" y="159968"/>
                  <a:pt x="579958" y="165478"/>
                </a:cubicBezTo>
                <a:lnTo>
                  <a:pt x="579958" y="193028"/>
                </a:lnTo>
                <a:lnTo>
                  <a:pt x="579958" y="248217"/>
                </a:lnTo>
                <a:cubicBezTo>
                  <a:pt x="579958" y="256482"/>
                  <a:pt x="574440" y="261992"/>
                  <a:pt x="566163" y="261992"/>
                </a:cubicBezTo>
                <a:lnTo>
                  <a:pt x="552367" y="261992"/>
                </a:lnTo>
                <a:lnTo>
                  <a:pt x="552367" y="468794"/>
                </a:lnTo>
                <a:lnTo>
                  <a:pt x="566163" y="468794"/>
                </a:lnTo>
                <a:cubicBezTo>
                  <a:pt x="574440" y="468794"/>
                  <a:pt x="579958" y="474304"/>
                  <a:pt x="579958" y="482569"/>
                </a:cubicBezTo>
                <a:cubicBezTo>
                  <a:pt x="579958" y="490834"/>
                  <a:pt x="574440" y="496344"/>
                  <a:pt x="566163" y="496344"/>
                </a:cubicBezTo>
                <a:lnTo>
                  <a:pt x="538571" y="496344"/>
                </a:lnTo>
                <a:lnTo>
                  <a:pt x="483299" y="496344"/>
                </a:lnTo>
                <a:lnTo>
                  <a:pt x="400435" y="496344"/>
                </a:lnTo>
                <a:lnTo>
                  <a:pt x="345252" y="496344"/>
                </a:lnTo>
                <a:lnTo>
                  <a:pt x="262387" y="496344"/>
                </a:lnTo>
                <a:lnTo>
                  <a:pt x="207115" y="496344"/>
                </a:lnTo>
                <a:lnTo>
                  <a:pt x="124251" y="496344"/>
                </a:lnTo>
                <a:lnTo>
                  <a:pt x="69068" y="496344"/>
                </a:lnTo>
                <a:lnTo>
                  <a:pt x="55272" y="496344"/>
                </a:lnTo>
                <a:lnTo>
                  <a:pt x="55272" y="537758"/>
                </a:lnTo>
                <a:cubicBezTo>
                  <a:pt x="55272" y="546023"/>
                  <a:pt x="49754" y="551533"/>
                  <a:pt x="41387" y="551533"/>
                </a:cubicBezTo>
                <a:lnTo>
                  <a:pt x="27592" y="551533"/>
                </a:lnTo>
                <a:lnTo>
                  <a:pt x="27592" y="579083"/>
                </a:lnTo>
                <a:lnTo>
                  <a:pt x="579958" y="579083"/>
                </a:lnTo>
                <a:lnTo>
                  <a:pt x="579958" y="551533"/>
                </a:lnTo>
                <a:lnTo>
                  <a:pt x="96660" y="551533"/>
                </a:lnTo>
                <a:cubicBezTo>
                  <a:pt x="88382" y="551533"/>
                  <a:pt x="82864" y="546023"/>
                  <a:pt x="82864" y="537758"/>
                </a:cubicBezTo>
                <a:cubicBezTo>
                  <a:pt x="82864" y="529493"/>
                  <a:pt x="88382" y="523983"/>
                  <a:pt x="96660" y="523983"/>
                </a:cubicBezTo>
                <a:lnTo>
                  <a:pt x="593843" y="523983"/>
                </a:lnTo>
                <a:cubicBezTo>
                  <a:pt x="602121" y="523983"/>
                  <a:pt x="607639" y="529493"/>
                  <a:pt x="607639" y="537758"/>
                </a:cubicBezTo>
                <a:lnTo>
                  <a:pt x="607639" y="592947"/>
                </a:lnTo>
                <a:cubicBezTo>
                  <a:pt x="607639" y="601212"/>
                  <a:pt x="602121" y="606722"/>
                  <a:pt x="593843" y="606722"/>
                </a:cubicBezTo>
                <a:lnTo>
                  <a:pt x="13796" y="606722"/>
                </a:lnTo>
                <a:cubicBezTo>
                  <a:pt x="5518" y="606722"/>
                  <a:pt x="0" y="601212"/>
                  <a:pt x="0" y="592947"/>
                </a:cubicBezTo>
                <a:lnTo>
                  <a:pt x="0" y="537758"/>
                </a:lnTo>
                <a:cubicBezTo>
                  <a:pt x="0" y="529493"/>
                  <a:pt x="5518" y="523983"/>
                  <a:pt x="13796" y="523983"/>
                </a:cubicBezTo>
                <a:lnTo>
                  <a:pt x="27592" y="523983"/>
                </a:lnTo>
                <a:lnTo>
                  <a:pt x="27592" y="482569"/>
                </a:lnTo>
                <a:cubicBezTo>
                  <a:pt x="27592" y="474304"/>
                  <a:pt x="33110" y="468794"/>
                  <a:pt x="41387" y="468794"/>
                </a:cubicBezTo>
                <a:lnTo>
                  <a:pt x="55272" y="468794"/>
                </a:lnTo>
                <a:lnTo>
                  <a:pt x="55272" y="261992"/>
                </a:lnTo>
                <a:lnTo>
                  <a:pt x="41387" y="261992"/>
                </a:lnTo>
                <a:cubicBezTo>
                  <a:pt x="33110" y="261992"/>
                  <a:pt x="27592" y="256482"/>
                  <a:pt x="27592" y="248217"/>
                </a:cubicBezTo>
                <a:cubicBezTo>
                  <a:pt x="27592" y="239952"/>
                  <a:pt x="33110" y="234442"/>
                  <a:pt x="41387" y="234442"/>
                </a:cubicBezTo>
                <a:lnTo>
                  <a:pt x="69068" y="234442"/>
                </a:lnTo>
                <a:lnTo>
                  <a:pt x="124251" y="234442"/>
                </a:lnTo>
                <a:lnTo>
                  <a:pt x="207115" y="234442"/>
                </a:lnTo>
                <a:lnTo>
                  <a:pt x="262387" y="234442"/>
                </a:lnTo>
                <a:lnTo>
                  <a:pt x="345252" y="234442"/>
                </a:lnTo>
                <a:lnTo>
                  <a:pt x="400435" y="234442"/>
                </a:lnTo>
                <a:lnTo>
                  <a:pt x="483299" y="234442"/>
                </a:lnTo>
                <a:lnTo>
                  <a:pt x="538571" y="234442"/>
                </a:lnTo>
                <a:lnTo>
                  <a:pt x="552367" y="234442"/>
                </a:lnTo>
                <a:lnTo>
                  <a:pt x="552367" y="193028"/>
                </a:lnTo>
                <a:lnTo>
                  <a:pt x="552367" y="175076"/>
                </a:lnTo>
                <a:lnTo>
                  <a:pt x="303775" y="84072"/>
                </a:lnTo>
                <a:lnTo>
                  <a:pt x="55272" y="175076"/>
                </a:lnTo>
                <a:lnTo>
                  <a:pt x="55272" y="179253"/>
                </a:lnTo>
                <a:lnTo>
                  <a:pt x="510979" y="179253"/>
                </a:lnTo>
                <a:cubicBezTo>
                  <a:pt x="519257" y="179253"/>
                  <a:pt x="524775" y="184763"/>
                  <a:pt x="524775" y="193028"/>
                </a:cubicBezTo>
                <a:cubicBezTo>
                  <a:pt x="524775" y="201293"/>
                  <a:pt x="519257" y="206803"/>
                  <a:pt x="510979" y="206803"/>
                </a:cubicBezTo>
                <a:lnTo>
                  <a:pt x="41387" y="206803"/>
                </a:lnTo>
                <a:cubicBezTo>
                  <a:pt x="33110" y="206803"/>
                  <a:pt x="27592" y="201293"/>
                  <a:pt x="27592" y="193028"/>
                </a:cubicBezTo>
                <a:lnTo>
                  <a:pt x="27592" y="165478"/>
                </a:lnTo>
                <a:cubicBezTo>
                  <a:pt x="27592" y="159968"/>
                  <a:pt x="31775" y="154458"/>
                  <a:pt x="37293" y="153036"/>
                </a:cubicBezTo>
                <a:lnTo>
                  <a:pt x="136712" y="115799"/>
                </a:lnTo>
                <a:cubicBezTo>
                  <a:pt x="161545" y="48257"/>
                  <a:pt x="227853" y="0"/>
                  <a:pt x="303775" y="0"/>
                </a:cubicBezTo>
                <a:close/>
              </a:path>
            </a:pathLst>
          </a:custGeom>
          <a:solidFill>
            <a:schemeClr val="bg1"/>
          </a:solidFill>
          <a:ln w="9525">
            <a:solidFill>
              <a:schemeClr val="bg1"/>
            </a:solidFill>
            <a:round/>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effectLst/>
              <a:latin typeface="新宋体" panose="02010609030101010101" pitchFamily="49" charset="-122"/>
              <a:ea typeface="新宋体" panose="02010609030101010101" pitchFamily="49" charset="-122"/>
            </a:endParaRPr>
          </a:p>
        </p:txBody>
      </p:sp>
      <p:sp>
        <p:nvSpPr>
          <p:cNvPr id="30" name="îṣļîḑé-任意多边形: 形状 13"/>
          <p:cNvSpPr/>
          <p:nvPr/>
        </p:nvSpPr>
        <p:spPr bwMode="auto">
          <a:xfrm>
            <a:off x="5923890" y="5109046"/>
            <a:ext cx="393011" cy="386553"/>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bg1"/>
          </a:solidFill>
          <a:ln w="9525">
            <a:solidFill>
              <a:schemeClr val="bg1"/>
            </a:solidFill>
            <a:round/>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effectLst/>
              <a:latin typeface="新宋体" panose="02010609030101010101" pitchFamily="49" charset="-122"/>
              <a:ea typeface="新宋体" panose="02010609030101010101" pitchFamily="49" charset="-122"/>
            </a:endParaRPr>
          </a:p>
        </p:txBody>
      </p:sp>
      <p:grpSp>
        <p:nvGrpSpPr>
          <p:cNvPr id="33" name="组合 32"/>
          <p:cNvGrpSpPr/>
          <p:nvPr/>
        </p:nvGrpSpPr>
        <p:grpSpPr>
          <a:xfrm>
            <a:off x="7958455" y="2115820"/>
            <a:ext cx="3769995" cy="1082642"/>
            <a:chOff x="2677265" y="1996356"/>
            <a:chExt cx="4456094" cy="1082573"/>
          </a:xfrm>
        </p:grpSpPr>
        <p:sp>
          <p:nvSpPr>
            <p:cNvPr id="43" name="矩形 42"/>
            <p:cNvSpPr/>
            <p:nvPr/>
          </p:nvSpPr>
          <p:spPr>
            <a:xfrm>
              <a:off x="2677265" y="2346820"/>
              <a:ext cx="4456094" cy="73210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ts val="2500"/>
                </a:lnSpc>
                <a:spcBef>
                  <a:spcPts val="0"/>
                </a:spcBef>
                <a:spcAft>
                  <a:spcPts val="0"/>
                </a:spcAft>
                <a:buClrTx/>
                <a:buSzTx/>
                <a:buFontTx/>
                <a:buNone/>
                <a:defRPr/>
              </a:pPr>
              <a:r>
                <a:rPr lang="zh-CN" altLang="en-US" sz="120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a:t>
              </a:r>
              <a:endParaRPr lang="zh-CN" altLang="en-US" sz="1200" dirty="0">
                <a:solidFill>
                  <a:schemeClr val="tx1">
                    <a:lumMod val="75000"/>
                    <a:lumOff val="25000"/>
                  </a:schemeClr>
                </a:solidFill>
                <a:effectLst/>
                <a:latin typeface="微软雅黑" panose="020B0503020204020204" pitchFamily="34" charset="-122"/>
                <a:ea typeface="微软雅黑" panose="020B0503020204020204" pitchFamily="34" charset="-122"/>
              </a:endParaRPr>
            </a:p>
          </p:txBody>
        </p:sp>
        <p:sp>
          <p:nvSpPr>
            <p:cNvPr id="44" name="矩形 43"/>
            <p:cNvSpPr/>
            <p:nvPr/>
          </p:nvSpPr>
          <p:spPr>
            <a:xfrm>
              <a:off x="2677265" y="1996356"/>
              <a:ext cx="2084387" cy="423518"/>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effectLst/>
                  <a:latin typeface="微软雅黑" panose="020B0503020204020204" pitchFamily="34" charset="-122"/>
                  <a:ea typeface="微软雅黑" panose="020B0503020204020204" pitchFamily="34" charset="-122"/>
                </a:rPr>
                <a:t>标题文字添加</a:t>
              </a:r>
            </a:p>
          </p:txBody>
        </p:sp>
      </p:grpSp>
      <p:grpSp>
        <p:nvGrpSpPr>
          <p:cNvPr id="34" name="组合 33"/>
          <p:cNvGrpSpPr/>
          <p:nvPr/>
        </p:nvGrpSpPr>
        <p:grpSpPr>
          <a:xfrm>
            <a:off x="7958455" y="4339590"/>
            <a:ext cx="3769995" cy="1082642"/>
            <a:chOff x="2677265" y="1996356"/>
            <a:chExt cx="4456094" cy="1082573"/>
          </a:xfrm>
        </p:grpSpPr>
        <p:sp>
          <p:nvSpPr>
            <p:cNvPr id="41" name="矩形 40"/>
            <p:cNvSpPr/>
            <p:nvPr/>
          </p:nvSpPr>
          <p:spPr>
            <a:xfrm>
              <a:off x="2677265" y="2346820"/>
              <a:ext cx="4456094" cy="73210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ts val="2500"/>
                </a:lnSpc>
                <a:spcBef>
                  <a:spcPts val="0"/>
                </a:spcBef>
                <a:spcAft>
                  <a:spcPts val="0"/>
                </a:spcAft>
                <a:buClrTx/>
                <a:buSzTx/>
                <a:buFontTx/>
                <a:buNone/>
                <a:defRPr/>
              </a:pPr>
              <a:r>
                <a:rPr lang="zh-CN" altLang="en-US" sz="120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a:t>
              </a:r>
              <a:endParaRPr lang="zh-CN" altLang="en-US" sz="1200" dirty="0">
                <a:solidFill>
                  <a:schemeClr val="tx1">
                    <a:lumMod val="75000"/>
                    <a:lumOff val="25000"/>
                  </a:schemeClr>
                </a:solidFill>
                <a:effectLst/>
                <a:latin typeface="微软雅黑" panose="020B0503020204020204" pitchFamily="34" charset="-122"/>
                <a:ea typeface="微软雅黑" panose="020B0503020204020204" pitchFamily="34" charset="-122"/>
              </a:endParaRPr>
            </a:p>
          </p:txBody>
        </p:sp>
        <p:sp>
          <p:nvSpPr>
            <p:cNvPr id="42" name="矩形 41"/>
            <p:cNvSpPr/>
            <p:nvPr/>
          </p:nvSpPr>
          <p:spPr>
            <a:xfrm>
              <a:off x="2677265" y="1996356"/>
              <a:ext cx="2084387" cy="423518"/>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effectLst/>
                  <a:latin typeface="微软雅黑" panose="020B0503020204020204" pitchFamily="34" charset="-122"/>
                  <a:ea typeface="微软雅黑" panose="020B0503020204020204" pitchFamily="34" charset="-122"/>
                </a:rPr>
                <a:t>标题文字添加</a:t>
              </a:r>
            </a:p>
          </p:txBody>
        </p:sp>
      </p:grpSp>
      <p:grpSp>
        <p:nvGrpSpPr>
          <p:cNvPr id="35" name="组合 34"/>
          <p:cNvGrpSpPr/>
          <p:nvPr/>
        </p:nvGrpSpPr>
        <p:grpSpPr>
          <a:xfrm>
            <a:off x="666115" y="2115820"/>
            <a:ext cx="3707130" cy="1082642"/>
            <a:chOff x="2677265" y="1996356"/>
            <a:chExt cx="4456094" cy="1082573"/>
          </a:xfrm>
        </p:grpSpPr>
        <p:sp>
          <p:nvSpPr>
            <p:cNvPr id="39" name="矩形 38"/>
            <p:cNvSpPr/>
            <p:nvPr/>
          </p:nvSpPr>
          <p:spPr>
            <a:xfrm>
              <a:off x="2677265" y="2346820"/>
              <a:ext cx="4456094" cy="73210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ts val="2500"/>
                </a:lnSpc>
                <a:spcBef>
                  <a:spcPts val="0"/>
                </a:spcBef>
                <a:spcAft>
                  <a:spcPts val="0"/>
                </a:spcAft>
                <a:buClrTx/>
                <a:buSzTx/>
                <a:buFontTx/>
                <a:buNone/>
                <a:defRPr/>
              </a:pPr>
              <a:r>
                <a:rPr lang="zh-CN" altLang="en-US" sz="120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a:t>
              </a:r>
            </a:p>
          </p:txBody>
        </p:sp>
        <p:sp>
          <p:nvSpPr>
            <p:cNvPr id="40" name="矩形 39"/>
            <p:cNvSpPr/>
            <p:nvPr/>
          </p:nvSpPr>
          <p:spPr>
            <a:xfrm>
              <a:off x="2677265" y="1996356"/>
              <a:ext cx="2084387" cy="423518"/>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effectLst/>
                  <a:latin typeface="微软雅黑" panose="020B0503020204020204" pitchFamily="34" charset="-122"/>
                  <a:ea typeface="微软雅黑" panose="020B0503020204020204" pitchFamily="34" charset="-122"/>
                </a:rPr>
                <a:t>标题文字添加</a:t>
              </a:r>
            </a:p>
          </p:txBody>
        </p:sp>
      </p:grpSp>
      <p:grpSp>
        <p:nvGrpSpPr>
          <p:cNvPr id="36" name="组合 35"/>
          <p:cNvGrpSpPr/>
          <p:nvPr/>
        </p:nvGrpSpPr>
        <p:grpSpPr>
          <a:xfrm>
            <a:off x="666115" y="4340225"/>
            <a:ext cx="3707130" cy="1082642"/>
            <a:chOff x="2677265" y="1996356"/>
            <a:chExt cx="4456094" cy="1082573"/>
          </a:xfrm>
        </p:grpSpPr>
        <p:sp>
          <p:nvSpPr>
            <p:cNvPr id="37" name="矩形 36"/>
            <p:cNvSpPr/>
            <p:nvPr/>
          </p:nvSpPr>
          <p:spPr>
            <a:xfrm>
              <a:off x="2677265" y="2346820"/>
              <a:ext cx="4456094" cy="73210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ts val="2500"/>
                </a:lnSpc>
                <a:spcBef>
                  <a:spcPts val="0"/>
                </a:spcBef>
                <a:spcAft>
                  <a:spcPts val="0"/>
                </a:spcAft>
                <a:buClrTx/>
                <a:buSzTx/>
                <a:buFontTx/>
                <a:buNone/>
                <a:defRPr/>
              </a:pPr>
              <a:r>
                <a:rPr lang="zh-CN" altLang="en-US" sz="120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a:t>
              </a:r>
              <a:endParaRPr lang="zh-CN" altLang="en-US" sz="1200" dirty="0">
                <a:solidFill>
                  <a:schemeClr val="tx1">
                    <a:lumMod val="75000"/>
                    <a:lumOff val="25000"/>
                  </a:schemeClr>
                </a:solidFill>
                <a:effectLst/>
                <a:latin typeface="微软雅黑" panose="020B0503020204020204" pitchFamily="34" charset="-122"/>
                <a:ea typeface="微软雅黑" panose="020B0503020204020204" pitchFamily="34" charset="-122"/>
              </a:endParaRPr>
            </a:p>
          </p:txBody>
        </p:sp>
        <p:sp>
          <p:nvSpPr>
            <p:cNvPr id="38" name="矩形 37"/>
            <p:cNvSpPr/>
            <p:nvPr/>
          </p:nvSpPr>
          <p:spPr>
            <a:xfrm>
              <a:off x="2677265" y="1996356"/>
              <a:ext cx="2084387" cy="423518"/>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effectLst/>
                  <a:latin typeface="微软雅黑" panose="020B0503020204020204" pitchFamily="34" charset="-122"/>
                  <a:ea typeface="微软雅黑" panose="020B0503020204020204" pitchFamily="34" charset="-122"/>
                </a:rPr>
                <a:t>标题文字添加</a:t>
              </a:r>
            </a:p>
          </p:txBody>
        </p:sp>
      </p:grpSp>
      <p:sp>
        <p:nvSpPr>
          <p:cNvPr id="7" name="文本框 6"/>
          <p:cNvSpPr txBox="1"/>
          <p:nvPr/>
        </p:nvSpPr>
        <p:spPr>
          <a:xfrm>
            <a:off x="3628232" y="282806"/>
            <a:ext cx="4640580" cy="583565"/>
          </a:xfrm>
          <a:prstGeom prst="rect">
            <a:avLst/>
          </a:prstGeom>
          <a:noFill/>
        </p:spPr>
        <p:txBody>
          <a:bodyPr wrap="square" rtlCol="0">
            <a:spAutoFit/>
          </a:bodyPr>
          <a:lstStyle/>
          <a:p>
            <a:pPr algn="ct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等号 7"/>
          <p:cNvSpPr/>
          <p:nvPr/>
        </p:nvSpPr>
        <p:spPr>
          <a:xfrm>
            <a:off x="3466942" y="601215"/>
            <a:ext cx="5257800" cy="830997"/>
          </a:xfrm>
          <a:prstGeom prst="mathEqual">
            <a:avLst>
              <a:gd name="adj1" fmla="val 2889"/>
              <a:gd name="adj2" fmla="val 1176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p:nvPr/>
        </p:nvGrpSpPr>
        <p:grpSpPr>
          <a:xfrm>
            <a:off x="970280" y="1817684"/>
            <a:ext cx="2396756" cy="3398693"/>
            <a:chOff x="1004890" y="2075502"/>
            <a:chExt cx="2396756" cy="3398693"/>
          </a:xfrm>
          <a:solidFill>
            <a:schemeClr val="tx1"/>
          </a:solidFill>
        </p:grpSpPr>
        <p:sp>
          <p:nvSpPr>
            <p:cNvPr id="70" name="ïṧḷïḓê-矩形: 圆角 2"/>
            <p:cNvSpPr/>
            <p:nvPr/>
          </p:nvSpPr>
          <p:spPr>
            <a:xfrm>
              <a:off x="1004890" y="2075502"/>
              <a:ext cx="2396756" cy="3398693"/>
            </a:xfrm>
            <a:prstGeom prst="roundRect">
              <a:avLst>
                <a:gd name="adj" fmla="val 4246"/>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b="1" dirty="0">
                <a:solidFill>
                  <a:schemeClr val="bg1"/>
                </a:solidFill>
                <a:latin typeface="新宋体" panose="02010609030101010101" pitchFamily="49" charset="-122"/>
                <a:ea typeface="新宋体" panose="02010609030101010101" pitchFamily="49" charset="-122"/>
              </a:endParaRPr>
            </a:p>
          </p:txBody>
        </p:sp>
        <p:sp>
          <p:nvSpPr>
            <p:cNvPr id="71" name="椭圆 70"/>
            <p:cNvSpPr/>
            <p:nvPr/>
          </p:nvSpPr>
          <p:spPr>
            <a:xfrm>
              <a:off x="1822268" y="2316802"/>
              <a:ext cx="762000" cy="76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b="1">
                <a:solidFill>
                  <a:schemeClr val="bg1"/>
                </a:solidFill>
                <a:latin typeface="新宋体" panose="02010609030101010101" pitchFamily="49" charset="-122"/>
                <a:ea typeface="新宋体" panose="02010609030101010101" pitchFamily="49" charset="-122"/>
              </a:endParaRPr>
            </a:p>
          </p:txBody>
        </p:sp>
        <p:sp>
          <p:nvSpPr>
            <p:cNvPr id="72" name="椭圆 31"/>
            <p:cNvSpPr/>
            <p:nvPr/>
          </p:nvSpPr>
          <p:spPr>
            <a:xfrm>
              <a:off x="2033405" y="2563197"/>
              <a:ext cx="339726" cy="269210"/>
            </a:xfrm>
            <a:custGeom>
              <a:avLst/>
              <a:gdLst>
                <a:gd name="connsiteX0" fmla="*/ 511657 w 606157"/>
                <a:gd name="connsiteY0" fmla="*/ 343654 h 480339"/>
                <a:gd name="connsiteX1" fmla="*/ 521432 w 606157"/>
                <a:gd name="connsiteY1" fmla="*/ 353421 h 480339"/>
                <a:gd name="connsiteX2" fmla="*/ 521432 w 606157"/>
                <a:gd name="connsiteY2" fmla="*/ 376178 h 480339"/>
                <a:gd name="connsiteX3" fmla="*/ 544305 w 606157"/>
                <a:gd name="connsiteY3" fmla="*/ 376178 h 480339"/>
                <a:gd name="connsiteX4" fmla="*/ 554080 w 606157"/>
                <a:gd name="connsiteY4" fmla="*/ 385945 h 480339"/>
                <a:gd name="connsiteX5" fmla="*/ 544305 w 606157"/>
                <a:gd name="connsiteY5" fmla="*/ 395712 h 480339"/>
                <a:gd name="connsiteX6" fmla="*/ 521432 w 606157"/>
                <a:gd name="connsiteY6" fmla="*/ 395712 h 480339"/>
                <a:gd name="connsiteX7" fmla="*/ 521432 w 606157"/>
                <a:gd name="connsiteY7" fmla="*/ 418566 h 480339"/>
                <a:gd name="connsiteX8" fmla="*/ 511657 w 606157"/>
                <a:gd name="connsiteY8" fmla="*/ 428333 h 480339"/>
                <a:gd name="connsiteX9" fmla="*/ 501882 w 606157"/>
                <a:gd name="connsiteY9" fmla="*/ 418566 h 480339"/>
                <a:gd name="connsiteX10" fmla="*/ 501882 w 606157"/>
                <a:gd name="connsiteY10" fmla="*/ 395712 h 480339"/>
                <a:gd name="connsiteX11" fmla="*/ 479106 w 606157"/>
                <a:gd name="connsiteY11" fmla="*/ 395712 h 480339"/>
                <a:gd name="connsiteX12" fmla="*/ 469331 w 606157"/>
                <a:gd name="connsiteY12" fmla="*/ 385945 h 480339"/>
                <a:gd name="connsiteX13" fmla="*/ 479106 w 606157"/>
                <a:gd name="connsiteY13" fmla="*/ 376178 h 480339"/>
                <a:gd name="connsiteX14" fmla="*/ 501882 w 606157"/>
                <a:gd name="connsiteY14" fmla="*/ 376178 h 480339"/>
                <a:gd name="connsiteX15" fmla="*/ 501882 w 606157"/>
                <a:gd name="connsiteY15" fmla="*/ 353421 h 480339"/>
                <a:gd name="connsiteX16" fmla="*/ 511657 w 606157"/>
                <a:gd name="connsiteY16" fmla="*/ 343654 h 480339"/>
                <a:gd name="connsiteX17" fmla="*/ 511621 w 606157"/>
                <a:gd name="connsiteY17" fmla="*/ 311170 h 480339"/>
                <a:gd name="connsiteX18" fmla="*/ 436735 w 606157"/>
                <a:gd name="connsiteY18" fmla="*/ 385944 h 480339"/>
                <a:gd name="connsiteX19" fmla="*/ 511621 w 606157"/>
                <a:gd name="connsiteY19" fmla="*/ 460816 h 480339"/>
                <a:gd name="connsiteX20" fmla="*/ 586605 w 606157"/>
                <a:gd name="connsiteY20" fmla="*/ 385944 h 480339"/>
                <a:gd name="connsiteX21" fmla="*/ 511621 w 606157"/>
                <a:gd name="connsiteY21" fmla="*/ 311170 h 480339"/>
                <a:gd name="connsiteX22" fmla="*/ 511621 w 606157"/>
                <a:gd name="connsiteY22" fmla="*/ 291647 h 480339"/>
                <a:gd name="connsiteX23" fmla="*/ 606157 w 606157"/>
                <a:gd name="connsiteY23" fmla="*/ 385944 h 480339"/>
                <a:gd name="connsiteX24" fmla="*/ 511621 w 606157"/>
                <a:gd name="connsiteY24" fmla="*/ 480339 h 480339"/>
                <a:gd name="connsiteX25" fmla="*/ 417183 w 606157"/>
                <a:gd name="connsiteY25" fmla="*/ 385944 h 480339"/>
                <a:gd name="connsiteX26" fmla="*/ 511621 w 606157"/>
                <a:gd name="connsiteY26" fmla="*/ 291647 h 480339"/>
                <a:gd name="connsiteX27" fmla="*/ 368279 w 606157"/>
                <a:gd name="connsiteY27" fmla="*/ 200476 h 480339"/>
                <a:gd name="connsiteX28" fmla="*/ 489505 w 606157"/>
                <a:gd name="connsiteY28" fmla="*/ 259991 h 480339"/>
                <a:gd name="connsiteX29" fmla="*/ 487746 w 606157"/>
                <a:gd name="connsiteY29" fmla="*/ 273650 h 480339"/>
                <a:gd name="connsiteX30" fmla="*/ 481782 w 606157"/>
                <a:gd name="connsiteY30" fmla="*/ 275699 h 480339"/>
                <a:gd name="connsiteX31" fmla="*/ 474059 w 606157"/>
                <a:gd name="connsiteY31" fmla="*/ 271894 h 480339"/>
                <a:gd name="connsiteX32" fmla="*/ 368279 w 606157"/>
                <a:gd name="connsiteY32" fmla="*/ 219989 h 480339"/>
                <a:gd name="connsiteX33" fmla="*/ 293588 w 606157"/>
                <a:gd name="connsiteY33" fmla="*/ 242819 h 480339"/>
                <a:gd name="connsiteX34" fmla="*/ 279999 w 606157"/>
                <a:gd name="connsiteY34" fmla="*/ 240185 h 480339"/>
                <a:gd name="connsiteX35" fmla="*/ 282639 w 606157"/>
                <a:gd name="connsiteY35" fmla="*/ 226623 h 480339"/>
                <a:gd name="connsiteX36" fmla="*/ 368279 w 606157"/>
                <a:gd name="connsiteY36" fmla="*/ 200476 h 480339"/>
                <a:gd name="connsiteX37" fmla="*/ 153211 w 606157"/>
                <a:gd name="connsiteY37" fmla="*/ 200476 h 480339"/>
                <a:gd name="connsiteX38" fmla="*/ 306325 w 606157"/>
                <a:gd name="connsiteY38" fmla="*/ 353439 h 480339"/>
                <a:gd name="connsiteX39" fmla="*/ 296547 w 606157"/>
                <a:gd name="connsiteY39" fmla="*/ 363200 h 480339"/>
                <a:gd name="connsiteX40" fmla="*/ 286770 w 606157"/>
                <a:gd name="connsiteY40" fmla="*/ 353439 h 480339"/>
                <a:gd name="connsiteX41" fmla="*/ 153211 w 606157"/>
                <a:gd name="connsiteY41" fmla="*/ 219999 h 480339"/>
                <a:gd name="connsiteX42" fmla="*/ 19554 w 606157"/>
                <a:gd name="connsiteY42" fmla="*/ 353439 h 480339"/>
                <a:gd name="connsiteX43" fmla="*/ 9777 w 606157"/>
                <a:gd name="connsiteY43" fmla="*/ 363200 h 480339"/>
                <a:gd name="connsiteX44" fmla="*/ 0 w 606157"/>
                <a:gd name="connsiteY44" fmla="*/ 353439 h 480339"/>
                <a:gd name="connsiteX45" fmla="*/ 153211 w 606157"/>
                <a:gd name="connsiteY45" fmla="*/ 200476 h 480339"/>
                <a:gd name="connsiteX46" fmla="*/ 368295 w 606157"/>
                <a:gd name="connsiteY46" fmla="*/ 19531 h 480339"/>
                <a:gd name="connsiteX47" fmla="*/ 306326 w 606157"/>
                <a:gd name="connsiteY47" fmla="*/ 81348 h 480339"/>
                <a:gd name="connsiteX48" fmla="*/ 368295 w 606157"/>
                <a:gd name="connsiteY48" fmla="*/ 143262 h 480339"/>
                <a:gd name="connsiteX49" fmla="*/ 430165 w 606157"/>
                <a:gd name="connsiteY49" fmla="*/ 81348 h 480339"/>
                <a:gd name="connsiteX50" fmla="*/ 368295 w 606157"/>
                <a:gd name="connsiteY50" fmla="*/ 19531 h 480339"/>
                <a:gd name="connsiteX51" fmla="*/ 153211 w 606157"/>
                <a:gd name="connsiteY51" fmla="*/ 19531 h 480339"/>
                <a:gd name="connsiteX52" fmla="*/ 91242 w 606157"/>
                <a:gd name="connsiteY52" fmla="*/ 81348 h 480339"/>
                <a:gd name="connsiteX53" fmla="*/ 153211 w 606157"/>
                <a:gd name="connsiteY53" fmla="*/ 143262 h 480339"/>
                <a:gd name="connsiteX54" fmla="*/ 215081 w 606157"/>
                <a:gd name="connsiteY54" fmla="*/ 81348 h 480339"/>
                <a:gd name="connsiteX55" fmla="*/ 153211 w 606157"/>
                <a:gd name="connsiteY55" fmla="*/ 19531 h 480339"/>
                <a:gd name="connsiteX56" fmla="*/ 368295 w 606157"/>
                <a:gd name="connsiteY56" fmla="*/ 0 h 480339"/>
                <a:gd name="connsiteX57" fmla="*/ 449714 w 606157"/>
                <a:gd name="connsiteY57" fmla="*/ 81348 h 480339"/>
                <a:gd name="connsiteX58" fmla="*/ 368295 w 606157"/>
                <a:gd name="connsiteY58" fmla="*/ 162794 h 480339"/>
                <a:gd name="connsiteX59" fmla="*/ 286778 w 606157"/>
                <a:gd name="connsiteY59" fmla="*/ 81348 h 480339"/>
                <a:gd name="connsiteX60" fmla="*/ 368295 w 606157"/>
                <a:gd name="connsiteY60" fmla="*/ 0 h 480339"/>
                <a:gd name="connsiteX61" fmla="*/ 153211 w 606157"/>
                <a:gd name="connsiteY61" fmla="*/ 0 h 480339"/>
                <a:gd name="connsiteX62" fmla="*/ 234630 w 606157"/>
                <a:gd name="connsiteY62" fmla="*/ 81348 h 480339"/>
                <a:gd name="connsiteX63" fmla="*/ 153211 w 606157"/>
                <a:gd name="connsiteY63" fmla="*/ 162794 h 480339"/>
                <a:gd name="connsiteX64" fmla="*/ 71694 w 606157"/>
                <a:gd name="connsiteY64" fmla="*/ 81348 h 480339"/>
                <a:gd name="connsiteX65" fmla="*/ 153211 w 606157"/>
                <a:gd name="connsiteY65" fmla="*/ 0 h 480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06157" h="480339">
                  <a:moveTo>
                    <a:pt x="511657" y="343654"/>
                  </a:moveTo>
                  <a:cubicBezTo>
                    <a:pt x="517131" y="343654"/>
                    <a:pt x="521432" y="348049"/>
                    <a:pt x="521432" y="353421"/>
                  </a:cubicBezTo>
                  <a:lnTo>
                    <a:pt x="521432" y="376178"/>
                  </a:lnTo>
                  <a:lnTo>
                    <a:pt x="544305" y="376178"/>
                  </a:lnTo>
                  <a:cubicBezTo>
                    <a:pt x="549682" y="376178"/>
                    <a:pt x="554080" y="380573"/>
                    <a:pt x="554080" y="385945"/>
                  </a:cubicBezTo>
                  <a:cubicBezTo>
                    <a:pt x="554080" y="391414"/>
                    <a:pt x="549682" y="395712"/>
                    <a:pt x="544305" y="395712"/>
                  </a:cubicBezTo>
                  <a:lnTo>
                    <a:pt x="521432" y="395712"/>
                  </a:lnTo>
                  <a:lnTo>
                    <a:pt x="521432" y="418566"/>
                  </a:lnTo>
                  <a:cubicBezTo>
                    <a:pt x="521432" y="423938"/>
                    <a:pt x="517131" y="428333"/>
                    <a:pt x="511657" y="428333"/>
                  </a:cubicBezTo>
                  <a:cubicBezTo>
                    <a:pt x="506281" y="428333"/>
                    <a:pt x="501882" y="423938"/>
                    <a:pt x="501882" y="418566"/>
                  </a:cubicBezTo>
                  <a:lnTo>
                    <a:pt x="501882" y="395712"/>
                  </a:lnTo>
                  <a:lnTo>
                    <a:pt x="479106" y="395712"/>
                  </a:lnTo>
                  <a:cubicBezTo>
                    <a:pt x="473730" y="395712"/>
                    <a:pt x="469331" y="391414"/>
                    <a:pt x="469331" y="385945"/>
                  </a:cubicBezTo>
                  <a:cubicBezTo>
                    <a:pt x="469331" y="380573"/>
                    <a:pt x="473730" y="376178"/>
                    <a:pt x="479106" y="376178"/>
                  </a:cubicBezTo>
                  <a:lnTo>
                    <a:pt x="501882" y="376178"/>
                  </a:lnTo>
                  <a:lnTo>
                    <a:pt x="501882" y="353421"/>
                  </a:lnTo>
                  <a:cubicBezTo>
                    <a:pt x="501882" y="348049"/>
                    <a:pt x="506281" y="343654"/>
                    <a:pt x="511657" y="343654"/>
                  </a:cubicBezTo>
                  <a:close/>
                  <a:moveTo>
                    <a:pt x="511621" y="311170"/>
                  </a:moveTo>
                  <a:cubicBezTo>
                    <a:pt x="470366" y="311170"/>
                    <a:pt x="436735" y="344750"/>
                    <a:pt x="436735" y="385944"/>
                  </a:cubicBezTo>
                  <a:cubicBezTo>
                    <a:pt x="436735" y="427236"/>
                    <a:pt x="470366" y="460816"/>
                    <a:pt x="511621" y="460816"/>
                  </a:cubicBezTo>
                  <a:cubicBezTo>
                    <a:pt x="552975" y="460816"/>
                    <a:pt x="586605" y="427236"/>
                    <a:pt x="586605" y="385944"/>
                  </a:cubicBezTo>
                  <a:cubicBezTo>
                    <a:pt x="586605" y="344750"/>
                    <a:pt x="552975" y="311170"/>
                    <a:pt x="511621" y="311170"/>
                  </a:cubicBezTo>
                  <a:close/>
                  <a:moveTo>
                    <a:pt x="511621" y="291647"/>
                  </a:moveTo>
                  <a:cubicBezTo>
                    <a:pt x="563729" y="291647"/>
                    <a:pt x="606157" y="333915"/>
                    <a:pt x="606157" y="385944"/>
                  </a:cubicBezTo>
                  <a:cubicBezTo>
                    <a:pt x="606157" y="437974"/>
                    <a:pt x="563729" y="480339"/>
                    <a:pt x="511621" y="480339"/>
                  </a:cubicBezTo>
                  <a:cubicBezTo>
                    <a:pt x="459514" y="480339"/>
                    <a:pt x="417183" y="437974"/>
                    <a:pt x="417183" y="385944"/>
                  </a:cubicBezTo>
                  <a:cubicBezTo>
                    <a:pt x="417183" y="333915"/>
                    <a:pt x="459514" y="291647"/>
                    <a:pt x="511621" y="291647"/>
                  </a:cubicBezTo>
                  <a:close/>
                  <a:moveTo>
                    <a:pt x="368279" y="200476"/>
                  </a:moveTo>
                  <a:cubicBezTo>
                    <a:pt x="416085" y="200476"/>
                    <a:pt x="460274" y="222135"/>
                    <a:pt x="489505" y="259991"/>
                  </a:cubicBezTo>
                  <a:cubicBezTo>
                    <a:pt x="492829" y="264284"/>
                    <a:pt x="492047" y="270333"/>
                    <a:pt x="487746" y="273650"/>
                  </a:cubicBezTo>
                  <a:cubicBezTo>
                    <a:pt x="485986" y="275016"/>
                    <a:pt x="483835" y="275699"/>
                    <a:pt x="481782" y="275699"/>
                  </a:cubicBezTo>
                  <a:cubicBezTo>
                    <a:pt x="478849" y="275699"/>
                    <a:pt x="475916" y="274430"/>
                    <a:pt x="474059" y="271894"/>
                  </a:cubicBezTo>
                  <a:cubicBezTo>
                    <a:pt x="448542" y="238917"/>
                    <a:pt x="409926" y="219989"/>
                    <a:pt x="368279" y="219989"/>
                  </a:cubicBezTo>
                  <a:cubicBezTo>
                    <a:pt x="341492" y="219989"/>
                    <a:pt x="315683" y="227892"/>
                    <a:pt x="293588" y="242819"/>
                  </a:cubicBezTo>
                  <a:cubicBezTo>
                    <a:pt x="289091" y="245844"/>
                    <a:pt x="283030" y="244673"/>
                    <a:pt x="279999" y="240185"/>
                  </a:cubicBezTo>
                  <a:cubicBezTo>
                    <a:pt x="276969" y="235697"/>
                    <a:pt x="278142" y="229648"/>
                    <a:pt x="282639" y="226623"/>
                  </a:cubicBezTo>
                  <a:cubicBezTo>
                    <a:pt x="307960" y="209549"/>
                    <a:pt x="337582" y="200476"/>
                    <a:pt x="368279" y="200476"/>
                  </a:cubicBezTo>
                  <a:close/>
                  <a:moveTo>
                    <a:pt x="153211" y="200476"/>
                  </a:moveTo>
                  <a:cubicBezTo>
                    <a:pt x="237688" y="200476"/>
                    <a:pt x="306325" y="269099"/>
                    <a:pt x="306325" y="353439"/>
                  </a:cubicBezTo>
                  <a:cubicBezTo>
                    <a:pt x="306325" y="358808"/>
                    <a:pt x="302023" y="363200"/>
                    <a:pt x="296547" y="363200"/>
                  </a:cubicBezTo>
                  <a:cubicBezTo>
                    <a:pt x="291170" y="363200"/>
                    <a:pt x="286770" y="358808"/>
                    <a:pt x="286770" y="353439"/>
                  </a:cubicBezTo>
                  <a:cubicBezTo>
                    <a:pt x="286770" y="279837"/>
                    <a:pt x="226835" y="219999"/>
                    <a:pt x="153211" y="219999"/>
                  </a:cubicBezTo>
                  <a:cubicBezTo>
                    <a:pt x="79490" y="219999"/>
                    <a:pt x="19554" y="279837"/>
                    <a:pt x="19554" y="353439"/>
                  </a:cubicBezTo>
                  <a:cubicBezTo>
                    <a:pt x="19554" y="358808"/>
                    <a:pt x="15155" y="363200"/>
                    <a:pt x="9777" y="363200"/>
                  </a:cubicBezTo>
                  <a:cubicBezTo>
                    <a:pt x="4400" y="363200"/>
                    <a:pt x="0" y="358808"/>
                    <a:pt x="0" y="353439"/>
                  </a:cubicBezTo>
                  <a:cubicBezTo>
                    <a:pt x="0" y="269099"/>
                    <a:pt x="68735" y="200476"/>
                    <a:pt x="153211" y="200476"/>
                  </a:cubicBezTo>
                  <a:close/>
                  <a:moveTo>
                    <a:pt x="368295" y="19531"/>
                  </a:moveTo>
                  <a:cubicBezTo>
                    <a:pt x="334085" y="19531"/>
                    <a:pt x="306326" y="47266"/>
                    <a:pt x="306326" y="81348"/>
                  </a:cubicBezTo>
                  <a:cubicBezTo>
                    <a:pt x="306326" y="115528"/>
                    <a:pt x="334085" y="143262"/>
                    <a:pt x="368295" y="143262"/>
                  </a:cubicBezTo>
                  <a:cubicBezTo>
                    <a:pt x="402407" y="143262"/>
                    <a:pt x="430165" y="115528"/>
                    <a:pt x="430165" y="81348"/>
                  </a:cubicBezTo>
                  <a:cubicBezTo>
                    <a:pt x="430165" y="47266"/>
                    <a:pt x="402407" y="19531"/>
                    <a:pt x="368295" y="19531"/>
                  </a:cubicBezTo>
                  <a:close/>
                  <a:moveTo>
                    <a:pt x="153211" y="19531"/>
                  </a:moveTo>
                  <a:cubicBezTo>
                    <a:pt x="119001" y="19531"/>
                    <a:pt x="91242" y="47266"/>
                    <a:pt x="91242" y="81348"/>
                  </a:cubicBezTo>
                  <a:cubicBezTo>
                    <a:pt x="91242" y="115528"/>
                    <a:pt x="119001" y="143262"/>
                    <a:pt x="153211" y="143262"/>
                  </a:cubicBezTo>
                  <a:cubicBezTo>
                    <a:pt x="187323" y="143262"/>
                    <a:pt x="215081" y="115528"/>
                    <a:pt x="215081" y="81348"/>
                  </a:cubicBezTo>
                  <a:cubicBezTo>
                    <a:pt x="215081" y="47266"/>
                    <a:pt x="187323" y="19531"/>
                    <a:pt x="153211" y="19531"/>
                  </a:cubicBezTo>
                  <a:close/>
                  <a:moveTo>
                    <a:pt x="368295" y="0"/>
                  </a:moveTo>
                  <a:cubicBezTo>
                    <a:pt x="413158" y="0"/>
                    <a:pt x="449714" y="36523"/>
                    <a:pt x="449714" y="81348"/>
                  </a:cubicBezTo>
                  <a:cubicBezTo>
                    <a:pt x="449714" y="126270"/>
                    <a:pt x="413158" y="162794"/>
                    <a:pt x="368295" y="162794"/>
                  </a:cubicBezTo>
                  <a:cubicBezTo>
                    <a:pt x="323333" y="162794"/>
                    <a:pt x="286778" y="126270"/>
                    <a:pt x="286778" y="81348"/>
                  </a:cubicBezTo>
                  <a:cubicBezTo>
                    <a:pt x="286778" y="36523"/>
                    <a:pt x="323333" y="0"/>
                    <a:pt x="368295" y="0"/>
                  </a:cubicBezTo>
                  <a:close/>
                  <a:moveTo>
                    <a:pt x="153211" y="0"/>
                  </a:moveTo>
                  <a:cubicBezTo>
                    <a:pt x="198074" y="0"/>
                    <a:pt x="234630" y="36523"/>
                    <a:pt x="234630" y="81348"/>
                  </a:cubicBezTo>
                  <a:cubicBezTo>
                    <a:pt x="234630" y="126270"/>
                    <a:pt x="198074" y="162794"/>
                    <a:pt x="153211" y="162794"/>
                  </a:cubicBezTo>
                  <a:cubicBezTo>
                    <a:pt x="108249" y="162794"/>
                    <a:pt x="71694" y="126270"/>
                    <a:pt x="71694" y="81348"/>
                  </a:cubicBezTo>
                  <a:cubicBezTo>
                    <a:pt x="71694" y="36523"/>
                    <a:pt x="108249" y="0"/>
                    <a:pt x="153211" y="0"/>
                  </a:cubicBez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b="1">
                <a:solidFill>
                  <a:schemeClr val="bg1"/>
                </a:solidFill>
                <a:latin typeface="新宋体" panose="02010609030101010101" pitchFamily="49" charset="-122"/>
                <a:ea typeface="新宋体" panose="02010609030101010101" pitchFamily="49" charset="-122"/>
              </a:endParaRPr>
            </a:p>
          </p:txBody>
        </p:sp>
        <p:grpSp>
          <p:nvGrpSpPr>
            <p:cNvPr id="73" name="组合 72"/>
            <p:cNvGrpSpPr/>
            <p:nvPr/>
          </p:nvGrpSpPr>
          <p:grpSpPr>
            <a:xfrm>
              <a:off x="1232339" y="3320102"/>
              <a:ext cx="2169306" cy="1383205"/>
              <a:chOff x="2748530" y="1996356"/>
              <a:chExt cx="2169306" cy="1383205"/>
            </a:xfrm>
            <a:grpFill/>
          </p:grpSpPr>
          <p:sp>
            <p:nvSpPr>
              <p:cNvPr id="74" name="矩形 73"/>
              <p:cNvSpPr/>
              <p:nvPr/>
            </p:nvSpPr>
            <p:spPr>
              <a:xfrm>
                <a:off x="2748530" y="2457295"/>
                <a:ext cx="1941856" cy="922266"/>
              </a:xfrm>
              <a:prstGeom prst="rect">
                <a:avLst/>
              </a:prstGeom>
              <a:solidFill>
                <a:srgbClr val="3A3A3A"/>
              </a:solidFill>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ts val="2500"/>
                  </a:lnSpc>
                  <a:spcBef>
                    <a:spcPts val="0"/>
                  </a:spcBef>
                  <a:spcAft>
                    <a:spcPts val="0"/>
                  </a:spcAft>
                  <a:buClrTx/>
                  <a:buSzTx/>
                  <a:buFontTx/>
                  <a:buNone/>
                  <a:defRPr/>
                </a:pPr>
                <a:r>
                  <a:rPr lang="zh-CN" altLang="en-US" sz="1200" noProof="0" dirty="0">
                    <a:ln>
                      <a:noFill/>
                    </a:ln>
                    <a:solidFill>
                      <a:schemeClr val="bg1"/>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a:t>
                </a:r>
                <a:endParaRPr lang="zh-CN" altLang="en-US" sz="1200" b="1" noProof="0" dirty="0">
                  <a:ln>
                    <a:noFill/>
                  </a:ln>
                  <a:solidFill>
                    <a:schemeClr val="bg1"/>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endParaRPr>
              </a:p>
            </p:txBody>
          </p:sp>
          <p:sp>
            <p:nvSpPr>
              <p:cNvPr id="75" name="矩形 74"/>
              <p:cNvSpPr/>
              <p:nvPr/>
            </p:nvSpPr>
            <p:spPr>
              <a:xfrm>
                <a:off x="2833449" y="1996356"/>
                <a:ext cx="2084387" cy="380553"/>
              </a:xfrm>
              <a:prstGeom prst="rect">
                <a:avLst/>
              </a:prstGeom>
              <a:solidFill>
                <a:srgbClr val="3A3A3A"/>
              </a:solidFill>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新宋体" panose="02010609030101010101" pitchFamily="49" charset="-122"/>
                    <a:ea typeface="新宋体" panose="02010609030101010101" pitchFamily="49" charset="-122"/>
                  </a:rPr>
                  <a:t>标题文字添加</a:t>
                </a:r>
              </a:p>
            </p:txBody>
          </p:sp>
        </p:grpSp>
      </p:grpSp>
      <p:grpSp>
        <p:nvGrpSpPr>
          <p:cNvPr id="49" name="组合 48"/>
          <p:cNvGrpSpPr/>
          <p:nvPr/>
        </p:nvGrpSpPr>
        <p:grpSpPr>
          <a:xfrm>
            <a:off x="3574961" y="1817684"/>
            <a:ext cx="2396756" cy="3398693"/>
            <a:chOff x="3609571" y="2075502"/>
            <a:chExt cx="2396756" cy="3398693"/>
          </a:xfrm>
          <a:solidFill>
            <a:schemeClr val="tx1"/>
          </a:solidFill>
        </p:grpSpPr>
        <p:sp>
          <p:nvSpPr>
            <p:cNvPr id="64" name="ïṧḷïḓê-矩形: 圆角 12"/>
            <p:cNvSpPr/>
            <p:nvPr/>
          </p:nvSpPr>
          <p:spPr>
            <a:xfrm>
              <a:off x="3609571" y="2075502"/>
              <a:ext cx="2396756" cy="3398693"/>
            </a:xfrm>
            <a:prstGeom prst="roundRect">
              <a:avLst>
                <a:gd name="adj" fmla="val 4246"/>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b="1" dirty="0">
                <a:solidFill>
                  <a:schemeClr val="bg1"/>
                </a:solidFill>
                <a:latin typeface="新宋体" panose="02010609030101010101" pitchFamily="49" charset="-122"/>
                <a:ea typeface="新宋体" panose="02010609030101010101" pitchFamily="49" charset="-122"/>
              </a:endParaRPr>
            </a:p>
          </p:txBody>
        </p:sp>
        <p:sp>
          <p:nvSpPr>
            <p:cNvPr id="65" name="椭圆 64"/>
            <p:cNvSpPr/>
            <p:nvPr/>
          </p:nvSpPr>
          <p:spPr>
            <a:xfrm>
              <a:off x="4426949" y="2316802"/>
              <a:ext cx="762000" cy="76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b="1">
                <a:solidFill>
                  <a:schemeClr val="bg1"/>
                </a:solidFill>
                <a:latin typeface="新宋体" panose="02010609030101010101" pitchFamily="49" charset="-122"/>
                <a:ea typeface="新宋体" panose="02010609030101010101" pitchFamily="49" charset="-122"/>
              </a:endParaRPr>
            </a:p>
          </p:txBody>
        </p:sp>
        <p:sp>
          <p:nvSpPr>
            <p:cNvPr id="66" name="椭圆 35"/>
            <p:cNvSpPr/>
            <p:nvPr/>
          </p:nvSpPr>
          <p:spPr>
            <a:xfrm>
              <a:off x="4643053" y="2527939"/>
              <a:ext cx="329791" cy="339726"/>
            </a:xfrm>
            <a:custGeom>
              <a:avLst/>
              <a:gdLst>
                <a:gd name="connsiteX0" fmla="*/ 288471 w 590280"/>
                <a:gd name="connsiteY0" fmla="*/ 493393 h 608062"/>
                <a:gd name="connsiteX1" fmla="*/ 301667 w 590280"/>
                <a:gd name="connsiteY1" fmla="*/ 493393 h 608062"/>
                <a:gd name="connsiteX2" fmla="*/ 311369 w 590280"/>
                <a:gd name="connsiteY2" fmla="*/ 499110 h 608062"/>
                <a:gd name="connsiteX3" fmla="*/ 311078 w 590280"/>
                <a:gd name="connsiteY3" fmla="*/ 510446 h 608062"/>
                <a:gd name="connsiteX4" fmla="*/ 307876 w 590280"/>
                <a:gd name="connsiteY4" fmla="*/ 515485 h 608062"/>
                <a:gd name="connsiteX5" fmla="*/ 302249 w 590280"/>
                <a:gd name="connsiteY5" fmla="*/ 518585 h 608062"/>
                <a:gd name="connsiteX6" fmla="*/ 287889 w 590280"/>
                <a:gd name="connsiteY6" fmla="*/ 518585 h 608062"/>
                <a:gd name="connsiteX7" fmla="*/ 282261 w 590280"/>
                <a:gd name="connsiteY7" fmla="*/ 515485 h 608062"/>
                <a:gd name="connsiteX8" fmla="*/ 279059 w 590280"/>
                <a:gd name="connsiteY8" fmla="*/ 510446 h 608062"/>
                <a:gd name="connsiteX9" fmla="*/ 278768 w 590280"/>
                <a:gd name="connsiteY9" fmla="*/ 499110 h 608062"/>
                <a:gd name="connsiteX10" fmla="*/ 288471 w 590280"/>
                <a:gd name="connsiteY10" fmla="*/ 493393 h 608062"/>
                <a:gd name="connsiteX11" fmla="*/ 253371 w 590280"/>
                <a:gd name="connsiteY11" fmla="*/ 486196 h 608062"/>
                <a:gd name="connsiteX12" fmla="*/ 282769 w 590280"/>
                <a:gd name="connsiteY12" fmla="*/ 557899 h 608062"/>
                <a:gd name="connsiteX13" fmla="*/ 282769 w 590280"/>
                <a:gd name="connsiteY13" fmla="*/ 535807 h 608062"/>
                <a:gd name="connsiteX14" fmla="*/ 290337 w 590280"/>
                <a:gd name="connsiteY14" fmla="*/ 528249 h 608062"/>
                <a:gd name="connsiteX15" fmla="*/ 300039 w 590280"/>
                <a:gd name="connsiteY15" fmla="*/ 528249 h 608062"/>
                <a:gd name="connsiteX16" fmla="*/ 307607 w 590280"/>
                <a:gd name="connsiteY16" fmla="*/ 535807 h 608062"/>
                <a:gd name="connsiteX17" fmla="*/ 307607 w 590280"/>
                <a:gd name="connsiteY17" fmla="*/ 557608 h 608062"/>
                <a:gd name="connsiteX18" fmla="*/ 336810 w 590280"/>
                <a:gd name="connsiteY18" fmla="*/ 486196 h 608062"/>
                <a:gd name="connsiteX19" fmla="*/ 357767 w 590280"/>
                <a:gd name="connsiteY19" fmla="*/ 500634 h 608062"/>
                <a:gd name="connsiteX20" fmla="*/ 372417 w 590280"/>
                <a:gd name="connsiteY20" fmla="*/ 538907 h 608062"/>
                <a:gd name="connsiteX21" fmla="*/ 374843 w 590280"/>
                <a:gd name="connsiteY21" fmla="*/ 545109 h 608062"/>
                <a:gd name="connsiteX22" fmla="*/ 300039 w 590280"/>
                <a:gd name="connsiteY22" fmla="*/ 576987 h 608062"/>
                <a:gd name="connsiteX23" fmla="*/ 295188 w 590280"/>
                <a:gd name="connsiteY23" fmla="*/ 577084 h 608062"/>
                <a:gd name="connsiteX24" fmla="*/ 291016 w 590280"/>
                <a:gd name="connsiteY24" fmla="*/ 576987 h 608062"/>
                <a:gd name="connsiteX25" fmla="*/ 215436 w 590280"/>
                <a:gd name="connsiteY25" fmla="*/ 545109 h 608062"/>
                <a:gd name="connsiteX26" fmla="*/ 217764 w 590280"/>
                <a:gd name="connsiteY26" fmla="*/ 538907 h 608062"/>
                <a:gd name="connsiteX27" fmla="*/ 232221 w 590280"/>
                <a:gd name="connsiteY27" fmla="*/ 500827 h 608062"/>
                <a:gd name="connsiteX28" fmla="*/ 253371 w 590280"/>
                <a:gd name="connsiteY28" fmla="*/ 486196 h 608062"/>
                <a:gd name="connsiteX29" fmla="*/ 295188 w 590280"/>
                <a:gd name="connsiteY29" fmla="*/ 366279 h 608062"/>
                <a:gd name="connsiteX30" fmla="*/ 262960 w 590280"/>
                <a:gd name="connsiteY30" fmla="*/ 414607 h 608062"/>
                <a:gd name="connsiteX31" fmla="*/ 295188 w 590280"/>
                <a:gd name="connsiteY31" fmla="*/ 462839 h 608062"/>
                <a:gd name="connsiteX32" fmla="*/ 327320 w 590280"/>
                <a:gd name="connsiteY32" fmla="*/ 414607 h 608062"/>
                <a:gd name="connsiteX33" fmla="*/ 295188 w 590280"/>
                <a:gd name="connsiteY33" fmla="*/ 366279 h 608062"/>
                <a:gd name="connsiteX34" fmla="*/ 295188 w 590280"/>
                <a:gd name="connsiteY34" fmla="*/ 351557 h 608062"/>
                <a:gd name="connsiteX35" fmla="*/ 342172 w 590280"/>
                <a:gd name="connsiteY35" fmla="*/ 414607 h 608062"/>
                <a:gd name="connsiteX36" fmla="*/ 322757 w 590280"/>
                <a:gd name="connsiteY36" fmla="*/ 465551 h 608062"/>
                <a:gd name="connsiteX37" fmla="*/ 295188 w 590280"/>
                <a:gd name="connsiteY37" fmla="*/ 477657 h 608062"/>
                <a:gd name="connsiteX38" fmla="*/ 267522 w 590280"/>
                <a:gd name="connsiteY38" fmla="*/ 465551 h 608062"/>
                <a:gd name="connsiteX39" fmla="*/ 248108 w 590280"/>
                <a:gd name="connsiteY39" fmla="*/ 414607 h 608062"/>
                <a:gd name="connsiteX40" fmla="*/ 295188 w 590280"/>
                <a:gd name="connsiteY40" fmla="*/ 351557 h 608062"/>
                <a:gd name="connsiteX41" fmla="*/ 295188 w 590280"/>
                <a:gd name="connsiteY41" fmla="*/ 336295 h 608062"/>
                <a:gd name="connsiteX42" fmla="*/ 169427 w 590280"/>
                <a:gd name="connsiteY42" fmla="*/ 461860 h 608062"/>
                <a:gd name="connsiteX43" fmla="*/ 295188 w 590280"/>
                <a:gd name="connsiteY43" fmla="*/ 587425 h 608062"/>
                <a:gd name="connsiteX44" fmla="*/ 420852 w 590280"/>
                <a:gd name="connsiteY44" fmla="*/ 461860 h 608062"/>
                <a:gd name="connsiteX45" fmla="*/ 295188 w 590280"/>
                <a:gd name="connsiteY45" fmla="*/ 336295 h 608062"/>
                <a:gd name="connsiteX46" fmla="*/ 426654 w 590280"/>
                <a:gd name="connsiteY46" fmla="*/ 149810 h 608062"/>
                <a:gd name="connsiteX47" fmla="*/ 461485 w 590280"/>
                <a:gd name="connsiteY47" fmla="*/ 179065 h 608062"/>
                <a:gd name="connsiteX48" fmla="*/ 496315 w 590280"/>
                <a:gd name="connsiteY48" fmla="*/ 149810 h 608062"/>
                <a:gd name="connsiteX49" fmla="*/ 512615 w 590280"/>
                <a:gd name="connsiteY49" fmla="*/ 162500 h 608062"/>
                <a:gd name="connsiteX50" fmla="*/ 523966 w 590280"/>
                <a:gd name="connsiteY50" fmla="*/ 192142 h 608062"/>
                <a:gd name="connsiteX51" fmla="*/ 526974 w 590280"/>
                <a:gd name="connsiteY51" fmla="*/ 200086 h 608062"/>
                <a:gd name="connsiteX52" fmla="*/ 522899 w 590280"/>
                <a:gd name="connsiteY52" fmla="*/ 212679 h 608062"/>
                <a:gd name="connsiteX53" fmla="*/ 461485 w 590280"/>
                <a:gd name="connsiteY53" fmla="*/ 230890 h 608062"/>
                <a:gd name="connsiteX54" fmla="*/ 400070 w 590280"/>
                <a:gd name="connsiteY54" fmla="*/ 212679 h 608062"/>
                <a:gd name="connsiteX55" fmla="*/ 395995 w 590280"/>
                <a:gd name="connsiteY55" fmla="*/ 200086 h 608062"/>
                <a:gd name="connsiteX56" fmla="*/ 399003 w 590280"/>
                <a:gd name="connsiteY56" fmla="*/ 192239 h 608062"/>
                <a:gd name="connsiteX57" fmla="*/ 410451 w 590280"/>
                <a:gd name="connsiteY57" fmla="*/ 162500 h 608062"/>
                <a:gd name="connsiteX58" fmla="*/ 426654 w 590280"/>
                <a:gd name="connsiteY58" fmla="*/ 149810 h 608062"/>
                <a:gd name="connsiteX59" fmla="*/ 94788 w 590280"/>
                <a:gd name="connsiteY59" fmla="*/ 142613 h 608062"/>
                <a:gd name="connsiteX60" fmla="*/ 107988 w 590280"/>
                <a:gd name="connsiteY60" fmla="*/ 174970 h 608062"/>
                <a:gd name="connsiteX61" fmla="*/ 130991 w 590280"/>
                <a:gd name="connsiteY61" fmla="*/ 190374 h 608062"/>
                <a:gd name="connsiteX62" fmla="*/ 153994 w 590280"/>
                <a:gd name="connsiteY62" fmla="*/ 174970 h 608062"/>
                <a:gd name="connsiteX63" fmla="*/ 167194 w 590280"/>
                <a:gd name="connsiteY63" fmla="*/ 142613 h 608062"/>
                <a:gd name="connsiteX64" fmla="*/ 179229 w 590280"/>
                <a:gd name="connsiteY64" fmla="*/ 150848 h 608062"/>
                <a:gd name="connsiteX65" fmla="*/ 193788 w 590280"/>
                <a:gd name="connsiteY65" fmla="*/ 188145 h 608062"/>
                <a:gd name="connsiteX66" fmla="*/ 196894 w 590280"/>
                <a:gd name="connsiteY66" fmla="*/ 196186 h 608062"/>
                <a:gd name="connsiteX67" fmla="*/ 193011 w 590280"/>
                <a:gd name="connsiteY67" fmla="*/ 208393 h 608062"/>
                <a:gd name="connsiteX68" fmla="*/ 130991 w 590280"/>
                <a:gd name="connsiteY68" fmla="*/ 227574 h 608062"/>
                <a:gd name="connsiteX69" fmla="*/ 68970 w 590280"/>
                <a:gd name="connsiteY69" fmla="*/ 208393 h 608062"/>
                <a:gd name="connsiteX70" fmla="*/ 65088 w 590280"/>
                <a:gd name="connsiteY70" fmla="*/ 196186 h 608062"/>
                <a:gd name="connsiteX71" fmla="*/ 68194 w 590280"/>
                <a:gd name="connsiteY71" fmla="*/ 188145 h 608062"/>
                <a:gd name="connsiteX72" fmla="*/ 81200 w 590280"/>
                <a:gd name="connsiteY72" fmla="*/ 154723 h 608062"/>
                <a:gd name="connsiteX73" fmla="*/ 94788 w 590280"/>
                <a:gd name="connsiteY73" fmla="*/ 142613 h 608062"/>
                <a:gd name="connsiteX74" fmla="*/ 131088 w 590280"/>
                <a:gd name="connsiteY74" fmla="*/ 70440 h 608062"/>
                <a:gd name="connsiteX75" fmla="*/ 105944 w 590280"/>
                <a:gd name="connsiteY75" fmla="*/ 87488 h 608062"/>
                <a:gd name="connsiteX76" fmla="*/ 130991 w 590280"/>
                <a:gd name="connsiteY76" fmla="*/ 123329 h 608062"/>
                <a:gd name="connsiteX77" fmla="*/ 156038 w 590280"/>
                <a:gd name="connsiteY77" fmla="*/ 86907 h 608062"/>
                <a:gd name="connsiteX78" fmla="*/ 131088 w 590280"/>
                <a:gd name="connsiteY78" fmla="*/ 70440 h 608062"/>
                <a:gd name="connsiteX79" fmla="*/ 461485 w 590280"/>
                <a:gd name="connsiteY79" fmla="*/ 52732 h 608062"/>
                <a:gd name="connsiteX80" fmla="*/ 435473 w 590280"/>
                <a:gd name="connsiteY80" fmla="*/ 91685 h 608062"/>
                <a:gd name="connsiteX81" fmla="*/ 461485 w 590280"/>
                <a:gd name="connsiteY81" fmla="*/ 130735 h 608062"/>
                <a:gd name="connsiteX82" fmla="*/ 487498 w 590280"/>
                <a:gd name="connsiteY82" fmla="*/ 91685 h 608062"/>
                <a:gd name="connsiteX83" fmla="*/ 461485 w 590280"/>
                <a:gd name="connsiteY83" fmla="*/ 52732 h 608062"/>
                <a:gd name="connsiteX84" fmla="*/ 461485 w 590280"/>
                <a:gd name="connsiteY84" fmla="*/ 40716 h 608062"/>
                <a:gd name="connsiteX85" fmla="*/ 499533 w 590280"/>
                <a:gd name="connsiteY85" fmla="*/ 91685 h 608062"/>
                <a:gd name="connsiteX86" fmla="*/ 479539 w 590280"/>
                <a:gd name="connsiteY86" fmla="*/ 136355 h 608062"/>
                <a:gd name="connsiteX87" fmla="*/ 479539 w 590280"/>
                <a:gd name="connsiteY87" fmla="*/ 149631 h 608062"/>
                <a:gd name="connsiteX88" fmla="*/ 483809 w 590280"/>
                <a:gd name="connsiteY88" fmla="*/ 149631 h 608062"/>
                <a:gd name="connsiteX89" fmla="*/ 461485 w 590280"/>
                <a:gd name="connsiteY89" fmla="*/ 167169 h 608062"/>
                <a:gd name="connsiteX90" fmla="*/ 439161 w 590280"/>
                <a:gd name="connsiteY90" fmla="*/ 149631 h 608062"/>
                <a:gd name="connsiteX91" fmla="*/ 443529 w 590280"/>
                <a:gd name="connsiteY91" fmla="*/ 149631 h 608062"/>
                <a:gd name="connsiteX92" fmla="*/ 443529 w 590280"/>
                <a:gd name="connsiteY92" fmla="*/ 136355 h 608062"/>
                <a:gd name="connsiteX93" fmla="*/ 423534 w 590280"/>
                <a:gd name="connsiteY93" fmla="*/ 91685 h 608062"/>
                <a:gd name="connsiteX94" fmla="*/ 461485 w 590280"/>
                <a:gd name="connsiteY94" fmla="*/ 40716 h 608062"/>
                <a:gd name="connsiteX95" fmla="*/ 130991 w 590280"/>
                <a:gd name="connsiteY95" fmla="*/ 32178 h 608062"/>
                <a:gd name="connsiteX96" fmla="*/ 173416 w 590280"/>
                <a:gd name="connsiteY96" fmla="*/ 86326 h 608062"/>
                <a:gd name="connsiteX97" fmla="*/ 185162 w 590280"/>
                <a:gd name="connsiteY97" fmla="*/ 114611 h 608062"/>
                <a:gd name="connsiteX98" fmla="*/ 185648 w 590280"/>
                <a:gd name="connsiteY98" fmla="*/ 120810 h 608062"/>
                <a:gd name="connsiteX99" fmla="*/ 180405 w 590280"/>
                <a:gd name="connsiteY99" fmla="*/ 124007 h 608062"/>
                <a:gd name="connsiteX100" fmla="*/ 154582 w 590280"/>
                <a:gd name="connsiteY100" fmla="*/ 124007 h 608062"/>
                <a:gd name="connsiteX101" fmla="*/ 148563 w 590280"/>
                <a:gd name="connsiteY101" fmla="*/ 129431 h 608062"/>
                <a:gd name="connsiteX102" fmla="*/ 148563 w 590280"/>
                <a:gd name="connsiteY102" fmla="*/ 142024 h 608062"/>
                <a:gd name="connsiteX103" fmla="*/ 154194 w 590280"/>
                <a:gd name="connsiteY103" fmla="*/ 142024 h 608062"/>
                <a:gd name="connsiteX104" fmla="*/ 142641 w 590280"/>
                <a:gd name="connsiteY104" fmla="*/ 170308 h 608062"/>
                <a:gd name="connsiteX105" fmla="*/ 119341 w 590280"/>
                <a:gd name="connsiteY105" fmla="*/ 170308 h 608062"/>
                <a:gd name="connsiteX106" fmla="*/ 107692 w 590280"/>
                <a:gd name="connsiteY106" fmla="*/ 142024 h 608062"/>
                <a:gd name="connsiteX107" fmla="*/ 113420 w 590280"/>
                <a:gd name="connsiteY107" fmla="*/ 142024 h 608062"/>
                <a:gd name="connsiteX108" fmla="*/ 113420 w 590280"/>
                <a:gd name="connsiteY108" fmla="*/ 129431 h 608062"/>
                <a:gd name="connsiteX109" fmla="*/ 107401 w 590280"/>
                <a:gd name="connsiteY109" fmla="*/ 124007 h 608062"/>
                <a:gd name="connsiteX110" fmla="*/ 81674 w 590280"/>
                <a:gd name="connsiteY110" fmla="*/ 124007 h 608062"/>
                <a:gd name="connsiteX111" fmla="*/ 76335 w 590280"/>
                <a:gd name="connsiteY111" fmla="*/ 120810 h 608062"/>
                <a:gd name="connsiteX112" fmla="*/ 76820 w 590280"/>
                <a:gd name="connsiteY112" fmla="*/ 114611 h 608062"/>
                <a:gd name="connsiteX113" fmla="*/ 88567 w 590280"/>
                <a:gd name="connsiteY113" fmla="*/ 86520 h 608062"/>
                <a:gd name="connsiteX114" fmla="*/ 130991 w 590280"/>
                <a:gd name="connsiteY114" fmla="*/ 32178 h 608062"/>
                <a:gd name="connsiteX115" fmla="*/ 461996 w 590280"/>
                <a:gd name="connsiteY115" fmla="*/ 27613 h 608062"/>
                <a:gd name="connsiteX116" fmla="*/ 354284 w 590280"/>
                <a:gd name="connsiteY116" fmla="*/ 135061 h 608062"/>
                <a:gd name="connsiteX117" fmla="*/ 461996 w 590280"/>
                <a:gd name="connsiteY117" fmla="*/ 242508 h 608062"/>
                <a:gd name="connsiteX118" fmla="*/ 569611 w 590280"/>
                <a:gd name="connsiteY118" fmla="*/ 135061 h 608062"/>
                <a:gd name="connsiteX119" fmla="*/ 461996 w 590280"/>
                <a:gd name="connsiteY119" fmla="*/ 27613 h 608062"/>
                <a:gd name="connsiteX120" fmla="*/ 130224 w 590280"/>
                <a:gd name="connsiteY120" fmla="*/ 20637 h 608062"/>
                <a:gd name="connsiteX121" fmla="*/ 20669 w 590280"/>
                <a:gd name="connsiteY121" fmla="*/ 130022 h 608062"/>
                <a:gd name="connsiteX122" fmla="*/ 130224 w 590280"/>
                <a:gd name="connsiteY122" fmla="*/ 239408 h 608062"/>
                <a:gd name="connsiteX123" fmla="*/ 239877 w 590280"/>
                <a:gd name="connsiteY123" fmla="*/ 130022 h 608062"/>
                <a:gd name="connsiteX124" fmla="*/ 130224 w 590280"/>
                <a:gd name="connsiteY124" fmla="*/ 20637 h 608062"/>
                <a:gd name="connsiteX125" fmla="*/ 130224 w 590280"/>
                <a:gd name="connsiteY125" fmla="*/ 0 h 608062"/>
                <a:gd name="connsiteX126" fmla="*/ 260546 w 590280"/>
                <a:gd name="connsiteY126" fmla="*/ 130022 h 608062"/>
                <a:gd name="connsiteX127" fmla="*/ 235316 w 590280"/>
                <a:gd name="connsiteY127" fmla="*/ 206854 h 608062"/>
                <a:gd name="connsiteX128" fmla="*/ 295188 w 590280"/>
                <a:gd name="connsiteY128" fmla="*/ 266536 h 608062"/>
                <a:gd name="connsiteX129" fmla="*/ 355449 w 590280"/>
                <a:gd name="connsiteY129" fmla="*/ 206369 h 608062"/>
                <a:gd name="connsiteX130" fmla="*/ 333615 w 590280"/>
                <a:gd name="connsiteY130" fmla="*/ 135061 h 608062"/>
                <a:gd name="connsiteX131" fmla="*/ 461996 w 590280"/>
                <a:gd name="connsiteY131" fmla="*/ 6976 h 608062"/>
                <a:gd name="connsiteX132" fmla="*/ 590280 w 590280"/>
                <a:gd name="connsiteY132" fmla="*/ 135061 h 608062"/>
                <a:gd name="connsiteX133" fmla="*/ 461996 w 590280"/>
                <a:gd name="connsiteY133" fmla="*/ 263145 h 608062"/>
                <a:gd name="connsiteX134" fmla="*/ 383687 w 590280"/>
                <a:gd name="connsiteY134" fmla="*/ 236501 h 608062"/>
                <a:gd name="connsiteX135" fmla="*/ 315760 w 590280"/>
                <a:gd name="connsiteY135" fmla="*/ 304322 h 608062"/>
                <a:gd name="connsiteX136" fmla="*/ 315760 w 590280"/>
                <a:gd name="connsiteY136" fmla="*/ 317111 h 608062"/>
                <a:gd name="connsiteX137" fmla="*/ 441522 w 590280"/>
                <a:gd name="connsiteY137" fmla="*/ 461860 h 608062"/>
                <a:gd name="connsiteX138" fmla="*/ 295188 w 590280"/>
                <a:gd name="connsiteY138" fmla="*/ 608062 h 608062"/>
                <a:gd name="connsiteX139" fmla="*/ 148758 w 590280"/>
                <a:gd name="connsiteY139" fmla="*/ 461860 h 608062"/>
                <a:gd name="connsiteX140" fmla="*/ 274422 w 590280"/>
                <a:gd name="connsiteY140" fmla="*/ 317111 h 608062"/>
                <a:gd name="connsiteX141" fmla="*/ 274422 w 590280"/>
                <a:gd name="connsiteY141" fmla="*/ 304322 h 608062"/>
                <a:gd name="connsiteX142" fmla="*/ 205914 w 590280"/>
                <a:gd name="connsiteY142" fmla="*/ 235823 h 608062"/>
                <a:gd name="connsiteX143" fmla="*/ 130224 w 590280"/>
                <a:gd name="connsiteY143" fmla="*/ 260141 h 608062"/>
                <a:gd name="connsiteX144" fmla="*/ 0 w 590280"/>
                <a:gd name="connsiteY144" fmla="*/ 130022 h 608062"/>
                <a:gd name="connsiteX145" fmla="*/ 130224 w 590280"/>
                <a:gd name="connsiteY145" fmla="*/ 0 h 608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90280" h="608062">
                  <a:moveTo>
                    <a:pt x="288471" y="493393"/>
                  </a:moveTo>
                  <a:lnTo>
                    <a:pt x="301667" y="493393"/>
                  </a:lnTo>
                  <a:cubicBezTo>
                    <a:pt x="305742" y="493393"/>
                    <a:pt x="309429" y="495622"/>
                    <a:pt x="311369" y="499110"/>
                  </a:cubicBezTo>
                  <a:cubicBezTo>
                    <a:pt x="313310" y="502695"/>
                    <a:pt x="313213" y="506958"/>
                    <a:pt x="311078" y="510446"/>
                  </a:cubicBezTo>
                  <a:lnTo>
                    <a:pt x="307876" y="515485"/>
                  </a:lnTo>
                  <a:cubicBezTo>
                    <a:pt x="306712" y="517423"/>
                    <a:pt x="304577" y="518585"/>
                    <a:pt x="302249" y="518585"/>
                  </a:cubicBezTo>
                  <a:lnTo>
                    <a:pt x="287889" y="518585"/>
                  </a:lnTo>
                  <a:cubicBezTo>
                    <a:pt x="285560" y="518585"/>
                    <a:pt x="283523" y="517423"/>
                    <a:pt x="282261" y="515485"/>
                  </a:cubicBezTo>
                  <a:lnTo>
                    <a:pt x="279059" y="510446"/>
                  </a:lnTo>
                  <a:cubicBezTo>
                    <a:pt x="276925" y="506958"/>
                    <a:pt x="276828" y="502695"/>
                    <a:pt x="278768" y="499110"/>
                  </a:cubicBezTo>
                  <a:cubicBezTo>
                    <a:pt x="280709" y="495622"/>
                    <a:pt x="284493" y="493393"/>
                    <a:pt x="288471" y="493393"/>
                  </a:cubicBezTo>
                  <a:close/>
                  <a:moveTo>
                    <a:pt x="253371" y="486196"/>
                  </a:moveTo>
                  <a:lnTo>
                    <a:pt x="282769" y="557899"/>
                  </a:lnTo>
                  <a:lnTo>
                    <a:pt x="282769" y="535807"/>
                  </a:lnTo>
                  <a:cubicBezTo>
                    <a:pt x="282769" y="531640"/>
                    <a:pt x="286068" y="528249"/>
                    <a:pt x="290337" y="528249"/>
                  </a:cubicBezTo>
                  <a:lnTo>
                    <a:pt x="300039" y="528249"/>
                  </a:lnTo>
                  <a:cubicBezTo>
                    <a:pt x="304211" y="528249"/>
                    <a:pt x="307607" y="531640"/>
                    <a:pt x="307607" y="535807"/>
                  </a:cubicBezTo>
                  <a:lnTo>
                    <a:pt x="307607" y="557608"/>
                  </a:lnTo>
                  <a:lnTo>
                    <a:pt x="336810" y="486196"/>
                  </a:lnTo>
                  <a:cubicBezTo>
                    <a:pt x="346124" y="486196"/>
                    <a:pt x="354468" y="491913"/>
                    <a:pt x="357767" y="500634"/>
                  </a:cubicBezTo>
                  <a:lnTo>
                    <a:pt x="372417" y="538907"/>
                  </a:lnTo>
                  <a:lnTo>
                    <a:pt x="374843" y="545109"/>
                  </a:lnTo>
                  <a:cubicBezTo>
                    <a:pt x="355147" y="563906"/>
                    <a:pt x="328951" y="575825"/>
                    <a:pt x="300039" y="576987"/>
                  </a:cubicBezTo>
                  <a:cubicBezTo>
                    <a:pt x="298389" y="577084"/>
                    <a:pt x="296740" y="577084"/>
                    <a:pt x="295188" y="577084"/>
                  </a:cubicBezTo>
                  <a:cubicBezTo>
                    <a:pt x="293732" y="577084"/>
                    <a:pt x="292374" y="577084"/>
                    <a:pt x="291016" y="576987"/>
                  </a:cubicBezTo>
                  <a:cubicBezTo>
                    <a:pt x="261715" y="575921"/>
                    <a:pt x="235228" y="564003"/>
                    <a:pt x="215436" y="545109"/>
                  </a:cubicBezTo>
                  <a:lnTo>
                    <a:pt x="217764" y="538907"/>
                  </a:lnTo>
                  <a:lnTo>
                    <a:pt x="232221" y="500827"/>
                  </a:lnTo>
                  <a:cubicBezTo>
                    <a:pt x="235519" y="492010"/>
                    <a:pt x="243960" y="486196"/>
                    <a:pt x="253371" y="486196"/>
                  </a:cubicBezTo>
                  <a:close/>
                  <a:moveTo>
                    <a:pt x="295188" y="366279"/>
                  </a:moveTo>
                  <a:cubicBezTo>
                    <a:pt x="277715" y="366279"/>
                    <a:pt x="262960" y="388457"/>
                    <a:pt x="262960" y="414607"/>
                  </a:cubicBezTo>
                  <a:cubicBezTo>
                    <a:pt x="262960" y="440757"/>
                    <a:pt x="277715" y="462839"/>
                    <a:pt x="295188" y="462839"/>
                  </a:cubicBezTo>
                  <a:cubicBezTo>
                    <a:pt x="312564" y="462839"/>
                    <a:pt x="327320" y="440757"/>
                    <a:pt x="327320" y="414607"/>
                  </a:cubicBezTo>
                  <a:cubicBezTo>
                    <a:pt x="327320" y="388457"/>
                    <a:pt x="312564" y="366279"/>
                    <a:pt x="295188" y="366279"/>
                  </a:cubicBezTo>
                  <a:close/>
                  <a:moveTo>
                    <a:pt x="295188" y="351557"/>
                  </a:moveTo>
                  <a:cubicBezTo>
                    <a:pt x="321107" y="351557"/>
                    <a:pt x="342172" y="379838"/>
                    <a:pt x="342172" y="414607"/>
                  </a:cubicBezTo>
                  <a:cubicBezTo>
                    <a:pt x="342172" y="435527"/>
                    <a:pt x="334503" y="454026"/>
                    <a:pt x="322757" y="465551"/>
                  </a:cubicBezTo>
                  <a:cubicBezTo>
                    <a:pt x="314991" y="473105"/>
                    <a:pt x="305478" y="477657"/>
                    <a:pt x="295188" y="477657"/>
                  </a:cubicBezTo>
                  <a:cubicBezTo>
                    <a:pt x="284801" y="477657"/>
                    <a:pt x="275288" y="473105"/>
                    <a:pt x="267522" y="465551"/>
                  </a:cubicBezTo>
                  <a:cubicBezTo>
                    <a:pt x="255777" y="454026"/>
                    <a:pt x="248108" y="435527"/>
                    <a:pt x="248108" y="414607"/>
                  </a:cubicBezTo>
                  <a:cubicBezTo>
                    <a:pt x="248108" y="379838"/>
                    <a:pt x="269173" y="351557"/>
                    <a:pt x="295188" y="351557"/>
                  </a:cubicBezTo>
                  <a:close/>
                  <a:moveTo>
                    <a:pt x="295188" y="336295"/>
                  </a:moveTo>
                  <a:cubicBezTo>
                    <a:pt x="225806" y="336295"/>
                    <a:pt x="169427" y="392586"/>
                    <a:pt x="169427" y="461860"/>
                  </a:cubicBezTo>
                  <a:cubicBezTo>
                    <a:pt x="169427" y="531037"/>
                    <a:pt x="225806" y="587425"/>
                    <a:pt x="295188" y="587425"/>
                  </a:cubicBezTo>
                  <a:cubicBezTo>
                    <a:pt x="364473" y="587425"/>
                    <a:pt x="420852" y="531037"/>
                    <a:pt x="420852" y="461860"/>
                  </a:cubicBezTo>
                  <a:cubicBezTo>
                    <a:pt x="420852" y="392586"/>
                    <a:pt x="364473" y="336295"/>
                    <a:pt x="295188" y="336295"/>
                  </a:cubicBezTo>
                  <a:close/>
                  <a:moveTo>
                    <a:pt x="426654" y="149810"/>
                  </a:moveTo>
                  <a:cubicBezTo>
                    <a:pt x="429565" y="166375"/>
                    <a:pt x="444021" y="179065"/>
                    <a:pt x="461485" y="179065"/>
                  </a:cubicBezTo>
                  <a:cubicBezTo>
                    <a:pt x="478948" y="179065"/>
                    <a:pt x="493405" y="166375"/>
                    <a:pt x="496315" y="149810"/>
                  </a:cubicBezTo>
                  <a:cubicBezTo>
                    <a:pt x="503689" y="150682"/>
                    <a:pt x="509995" y="155622"/>
                    <a:pt x="512615" y="162500"/>
                  </a:cubicBezTo>
                  <a:lnTo>
                    <a:pt x="523966" y="192142"/>
                  </a:lnTo>
                  <a:lnTo>
                    <a:pt x="526974" y="200086"/>
                  </a:lnTo>
                  <a:cubicBezTo>
                    <a:pt x="528817" y="204735"/>
                    <a:pt x="527071" y="209966"/>
                    <a:pt x="522899" y="212679"/>
                  </a:cubicBezTo>
                  <a:cubicBezTo>
                    <a:pt x="505144" y="224206"/>
                    <a:pt x="484091" y="230890"/>
                    <a:pt x="461485" y="230890"/>
                  </a:cubicBezTo>
                  <a:cubicBezTo>
                    <a:pt x="438879" y="230890"/>
                    <a:pt x="417825" y="224206"/>
                    <a:pt x="400070" y="212679"/>
                  </a:cubicBezTo>
                  <a:cubicBezTo>
                    <a:pt x="395898" y="209966"/>
                    <a:pt x="394249" y="204735"/>
                    <a:pt x="395995" y="200086"/>
                  </a:cubicBezTo>
                  <a:lnTo>
                    <a:pt x="399003" y="192239"/>
                  </a:lnTo>
                  <a:lnTo>
                    <a:pt x="410451" y="162500"/>
                  </a:lnTo>
                  <a:cubicBezTo>
                    <a:pt x="413071" y="155622"/>
                    <a:pt x="419280" y="150682"/>
                    <a:pt x="426654" y="149810"/>
                  </a:cubicBezTo>
                  <a:close/>
                  <a:moveTo>
                    <a:pt x="94788" y="142613"/>
                  </a:moveTo>
                  <a:lnTo>
                    <a:pt x="107988" y="174970"/>
                  </a:lnTo>
                  <a:cubicBezTo>
                    <a:pt x="111870" y="184367"/>
                    <a:pt x="120897" y="190374"/>
                    <a:pt x="130991" y="190374"/>
                  </a:cubicBezTo>
                  <a:cubicBezTo>
                    <a:pt x="141085" y="190374"/>
                    <a:pt x="150111" y="184367"/>
                    <a:pt x="153994" y="174970"/>
                  </a:cubicBezTo>
                  <a:lnTo>
                    <a:pt x="167194" y="142613"/>
                  </a:lnTo>
                  <a:cubicBezTo>
                    <a:pt x="172532" y="142613"/>
                    <a:pt x="177288" y="145907"/>
                    <a:pt x="179229" y="150848"/>
                  </a:cubicBezTo>
                  <a:lnTo>
                    <a:pt x="193788" y="188145"/>
                  </a:lnTo>
                  <a:lnTo>
                    <a:pt x="196894" y="196186"/>
                  </a:lnTo>
                  <a:cubicBezTo>
                    <a:pt x="198641" y="200642"/>
                    <a:pt x="196991" y="205777"/>
                    <a:pt x="193011" y="208393"/>
                  </a:cubicBezTo>
                  <a:cubicBezTo>
                    <a:pt x="175347" y="220502"/>
                    <a:pt x="153994" y="227574"/>
                    <a:pt x="130991" y="227574"/>
                  </a:cubicBezTo>
                  <a:cubicBezTo>
                    <a:pt x="107988" y="227574"/>
                    <a:pt x="86635" y="220502"/>
                    <a:pt x="68970" y="208393"/>
                  </a:cubicBezTo>
                  <a:cubicBezTo>
                    <a:pt x="64991" y="205680"/>
                    <a:pt x="63438" y="200642"/>
                    <a:pt x="65088" y="196186"/>
                  </a:cubicBezTo>
                  <a:lnTo>
                    <a:pt x="68194" y="188145"/>
                  </a:lnTo>
                  <a:lnTo>
                    <a:pt x="81200" y="154723"/>
                  </a:lnTo>
                  <a:cubicBezTo>
                    <a:pt x="83529" y="148813"/>
                    <a:pt x="88576" y="144260"/>
                    <a:pt x="94788" y="142613"/>
                  </a:cubicBezTo>
                  <a:close/>
                  <a:moveTo>
                    <a:pt x="131088" y="70440"/>
                  </a:moveTo>
                  <a:cubicBezTo>
                    <a:pt x="117400" y="70440"/>
                    <a:pt x="106333" y="77996"/>
                    <a:pt x="105944" y="87488"/>
                  </a:cubicBezTo>
                  <a:cubicBezTo>
                    <a:pt x="106721" y="107055"/>
                    <a:pt x="117788" y="123329"/>
                    <a:pt x="130991" y="123329"/>
                  </a:cubicBezTo>
                  <a:cubicBezTo>
                    <a:pt x="144291" y="123329"/>
                    <a:pt x="155553" y="106765"/>
                    <a:pt x="156038" y="86907"/>
                  </a:cubicBezTo>
                  <a:cubicBezTo>
                    <a:pt x="155164" y="77705"/>
                    <a:pt x="144485" y="70440"/>
                    <a:pt x="131088" y="70440"/>
                  </a:cubicBezTo>
                  <a:close/>
                  <a:moveTo>
                    <a:pt x="461485" y="52732"/>
                  </a:moveTo>
                  <a:cubicBezTo>
                    <a:pt x="447411" y="52732"/>
                    <a:pt x="435473" y="70561"/>
                    <a:pt x="435473" y="91685"/>
                  </a:cubicBezTo>
                  <a:cubicBezTo>
                    <a:pt x="435473" y="112906"/>
                    <a:pt x="447411" y="130735"/>
                    <a:pt x="461485" y="130735"/>
                  </a:cubicBezTo>
                  <a:cubicBezTo>
                    <a:pt x="475559" y="130735"/>
                    <a:pt x="487498" y="112906"/>
                    <a:pt x="487498" y="91685"/>
                  </a:cubicBezTo>
                  <a:cubicBezTo>
                    <a:pt x="487498" y="70561"/>
                    <a:pt x="475559" y="52732"/>
                    <a:pt x="461485" y="52732"/>
                  </a:cubicBezTo>
                  <a:close/>
                  <a:moveTo>
                    <a:pt x="461485" y="40716"/>
                  </a:moveTo>
                  <a:cubicBezTo>
                    <a:pt x="482450" y="40716"/>
                    <a:pt x="499533" y="63584"/>
                    <a:pt x="499533" y="91685"/>
                  </a:cubicBezTo>
                  <a:cubicBezTo>
                    <a:pt x="499533" y="111065"/>
                    <a:pt x="491380" y="127731"/>
                    <a:pt x="479539" y="136355"/>
                  </a:cubicBezTo>
                  <a:lnTo>
                    <a:pt x="479539" y="149631"/>
                  </a:lnTo>
                  <a:lnTo>
                    <a:pt x="483809" y="149631"/>
                  </a:lnTo>
                  <a:cubicBezTo>
                    <a:pt x="481092" y="159611"/>
                    <a:pt x="472356" y="167169"/>
                    <a:pt x="461485" y="167169"/>
                  </a:cubicBezTo>
                  <a:cubicBezTo>
                    <a:pt x="450614" y="167169"/>
                    <a:pt x="441879" y="159611"/>
                    <a:pt x="439161" y="149631"/>
                  </a:cubicBezTo>
                  <a:lnTo>
                    <a:pt x="443529" y="149631"/>
                  </a:lnTo>
                  <a:lnTo>
                    <a:pt x="443529" y="136355"/>
                  </a:lnTo>
                  <a:cubicBezTo>
                    <a:pt x="431687" y="127731"/>
                    <a:pt x="423534" y="111065"/>
                    <a:pt x="423534" y="91685"/>
                  </a:cubicBezTo>
                  <a:cubicBezTo>
                    <a:pt x="423534" y="63584"/>
                    <a:pt x="440520" y="40716"/>
                    <a:pt x="461485" y="40716"/>
                  </a:cubicBezTo>
                  <a:close/>
                  <a:moveTo>
                    <a:pt x="130991" y="32178"/>
                  </a:moveTo>
                  <a:cubicBezTo>
                    <a:pt x="164193" y="32178"/>
                    <a:pt x="172639" y="81483"/>
                    <a:pt x="173416" y="86326"/>
                  </a:cubicBezTo>
                  <a:cubicBezTo>
                    <a:pt x="174678" y="95528"/>
                    <a:pt x="179241" y="106377"/>
                    <a:pt x="185162" y="114611"/>
                  </a:cubicBezTo>
                  <a:cubicBezTo>
                    <a:pt x="186522" y="116451"/>
                    <a:pt x="186716" y="118776"/>
                    <a:pt x="185648" y="120810"/>
                  </a:cubicBezTo>
                  <a:cubicBezTo>
                    <a:pt x="184677" y="122747"/>
                    <a:pt x="182541" y="124007"/>
                    <a:pt x="180405" y="124007"/>
                  </a:cubicBezTo>
                  <a:lnTo>
                    <a:pt x="154582" y="124007"/>
                  </a:lnTo>
                  <a:cubicBezTo>
                    <a:pt x="152737" y="126041"/>
                    <a:pt x="150699" y="127881"/>
                    <a:pt x="148563" y="129431"/>
                  </a:cubicBezTo>
                  <a:lnTo>
                    <a:pt x="148563" y="142024"/>
                  </a:lnTo>
                  <a:lnTo>
                    <a:pt x="154194" y="142024"/>
                  </a:lnTo>
                  <a:lnTo>
                    <a:pt x="142641" y="170308"/>
                  </a:lnTo>
                  <a:cubicBezTo>
                    <a:pt x="138758" y="179801"/>
                    <a:pt x="123225" y="179801"/>
                    <a:pt x="119341" y="170308"/>
                  </a:cubicBezTo>
                  <a:lnTo>
                    <a:pt x="107692" y="142024"/>
                  </a:lnTo>
                  <a:lnTo>
                    <a:pt x="113420" y="142024"/>
                  </a:lnTo>
                  <a:lnTo>
                    <a:pt x="113420" y="129431"/>
                  </a:lnTo>
                  <a:cubicBezTo>
                    <a:pt x="111284" y="127881"/>
                    <a:pt x="109245" y="126041"/>
                    <a:pt x="107401" y="124007"/>
                  </a:cubicBezTo>
                  <a:lnTo>
                    <a:pt x="81674" y="124007"/>
                  </a:lnTo>
                  <a:cubicBezTo>
                    <a:pt x="79441" y="124007"/>
                    <a:pt x="77402" y="122747"/>
                    <a:pt x="76335" y="120810"/>
                  </a:cubicBezTo>
                  <a:cubicBezTo>
                    <a:pt x="75364" y="118776"/>
                    <a:pt x="75558" y="116451"/>
                    <a:pt x="76820" y="114611"/>
                  </a:cubicBezTo>
                  <a:cubicBezTo>
                    <a:pt x="82742" y="106377"/>
                    <a:pt x="88567" y="95722"/>
                    <a:pt x="88567" y="86520"/>
                  </a:cubicBezTo>
                  <a:cubicBezTo>
                    <a:pt x="88567" y="72474"/>
                    <a:pt x="100896" y="32178"/>
                    <a:pt x="130991" y="32178"/>
                  </a:cubicBezTo>
                  <a:close/>
                  <a:moveTo>
                    <a:pt x="461996" y="27613"/>
                  </a:moveTo>
                  <a:cubicBezTo>
                    <a:pt x="402609" y="27613"/>
                    <a:pt x="354284" y="75766"/>
                    <a:pt x="354284" y="135061"/>
                  </a:cubicBezTo>
                  <a:cubicBezTo>
                    <a:pt x="354284" y="194355"/>
                    <a:pt x="402609" y="242508"/>
                    <a:pt x="461996" y="242508"/>
                  </a:cubicBezTo>
                  <a:cubicBezTo>
                    <a:pt x="521286" y="242508"/>
                    <a:pt x="569611" y="194355"/>
                    <a:pt x="569611" y="135061"/>
                  </a:cubicBezTo>
                  <a:cubicBezTo>
                    <a:pt x="569611" y="75766"/>
                    <a:pt x="521286" y="27613"/>
                    <a:pt x="461996" y="27613"/>
                  </a:cubicBezTo>
                  <a:close/>
                  <a:moveTo>
                    <a:pt x="130224" y="20637"/>
                  </a:moveTo>
                  <a:cubicBezTo>
                    <a:pt x="69867" y="20637"/>
                    <a:pt x="20669" y="69759"/>
                    <a:pt x="20669" y="130022"/>
                  </a:cubicBezTo>
                  <a:cubicBezTo>
                    <a:pt x="20669" y="190383"/>
                    <a:pt x="69867" y="239408"/>
                    <a:pt x="130224" y="239408"/>
                  </a:cubicBezTo>
                  <a:cubicBezTo>
                    <a:pt x="190679" y="239408"/>
                    <a:pt x="239877" y="190383"/>
                    <a:pt x="239877" y="130022"/>
                  </a:cubicBezTo>
                  <a:cubicBezTo>
                    <a:pt x="239877" y="69759"/>
                    <a:pt x="190679" y="20637"/>
                    <a:pt x="130224" y="20637"/>
                  </a:cubicBezTo>
                  <a:close/>
                  <a:moveTo>
                    <a:pt x="130224" y="0"/>
                  </a:moveTo>
                  <a:cubicBezTo>
                    <a:pt x="202032" y="0"/>
                    <a:pt x="260546" y="58326"/>
                    <a:pt x="260546" y="130022"/>
                  </a:cubicBezTo>
                  <a:cubicBezTo>
                    <a:pt x="260546" y="158701"/>
                    <a:pt x="251133" y="185248"/>
                    <a:pt x="235316" y="206854"/>
                  </a:cubicBezTo>
                  <a:lnTo>
                    <a:pt x="295188" y="266536"/>
                  </a:lnTo>
                  <a:lnTo>
                    <a:pt x="355449" y="206369"/>
                  </a:lnTo>
                  <a:cubicBezTo>
                    <a:pt x="341669" y="186023"/>
                    <a:pt x="333615" y="161414"/>
                    <a:pt x="333615" y="135061"/>
                  </a:cubicBezTo>
                  <a:cubicBezTo>
                    <a:pt x="333615" y="64430"/>
                    <a:pt x="391256" y="6976"/>
                    <a:pt x="461996" y="6976"/>
                  </a:cubicBezTo>
                  <a:cubicBezTo>
                    <a:pt x="532737" y="6976"/>
                    <a:pt x="590280" y="64430"/>
                    <a:pt x="590280" y="135061"/>
                  </a:cubicBezTo>
                  <a:cubicBezTo>
                    <a:pt x="590280" y="205691"/>
                    <a:pt x="532737" y="263145"/>
                    <a:pt x="461996" y="263145"/>
                  </a:cubicBezTo>
                  <a:cubicBezTo>
                    <a:pt x="432497" y="263145"/>
                    <a:pt x="405423" y="253263"/>
                    <a:pt x="383687" y="236501"/>
                  </a:cubicBezTo>
                  <a:lnTo>
                    <a:pt x="315760" y="304322"/>
                  </a:lnTo>
                  <a:lnTo>
                    <a:pt x="315760" y="317111"/>
                  </a:lnTo>
                  <a:cubicBezTo>
                    <a:pt x="386792" y="327187"/>
                    <a:pt x="441522" y="388226"/>
                    <a:pt x="441522" y="461860"/>
                  </a:cubicBezTo>
                  <a:cubicBezTo>
                    <a:pt x="441522" y="542470"/>
                    <a:pt x="375924" y="608062"/>
                    <a:pt x="295188" y="608062"/>
                  </a:cubicBezTo>
                  <a:cubicBezTo>
                    <a:pt x="214453" y="608062"/>
                    <a:pt x="148758" y="542470"/>
                    <a:pt x="148758" y="461860"/>
                  </a:cubicBezTo>
                  <a:cubicBezTo>
                    <a:pt x="148758" y="388226"/>
                    <a:pt x="203488" y="327187"/>
                    <a:pt x="274422" y="317111"/>
                  </a:cubicBezTo>
                  <a:lnTo>
                    <a:pt x="274422" y="304322"/>
                  </a:lnTo>
                  <a:lnTo>
                    <a:pt x="205914" y="235823"/>
                  </a:lnTo>
                  <a:cubicBezTo>
                    <a:pt x="184565" y="251131"/>
                    <a:pt x="158462" y="260141"/>
                    <a:pt x="130224" y="260141"/>
                  </a:cubicBezTo>
                  <a:cubicBezTo>
                    <a:pt x="58416" y="260141"/>
                    <a:pt x="0" y="201719"/>
                    <a:pt x="0" y="130022"/>
                  </a:cubicBezTo>
                  <a:cubicBezTo>
                    <a:pt x="0" y="58326"/>
                    <a:pt x="58416" y="0"/>
                    <a:pt x="130224" y="0"/>
                  </a:cubicBez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b="1">
                <a:solidFill>
                  <a:schemeClr val="bg1"/>
                </a:solidFill>
                <a:latin typeface="新宋体" panose="02010609030101010101" pitchFamily="49" charset="-122"/>
                <a:ea typeface="新宋体" panose="02010609030101010101" pitchFamily="49" charset="-122"/>
              </a:endParaRPr>
            </a:p>
          </p:txBody>
        </p:sp>
        <p:grpSp>
          <p:nvGrpSpPr>
            <p:cNvPr id="67" name="组合 66"/>
            <p:cNvGrpSpPr/>
            <p:nvPr/>
          </p:nvGrpSpPr>
          <p:grpSpPr>
            <a:xfrm>
              <a:off x="3838757" y="3320102"/>
              <a:ext cx="2084387" cy="1383205"/>
              <a:chOff x="2750268" y="1996356"/>
              <a:chExt cx="2084387" cy="1383205"/>
            </a:xfrm>
            <a:grpFill/>
          </p:grpSpPr>
          <p:sp>
            <p:nvSpPr>
              <p:cNvPr id="68" name="矩形 67"/>
              <p:cNvSpPr/>
              <p:nvPr/>
            </p:nvSpPr>
            <p:spPr>
              <a:xfrm>
                <a:off x="2750390" y="2457295"/>
                <a:ext cx="1938136" cy="922266"/>
              </a:xfrm>
              <a:prstGeom prst="rect">
                <a:avLst/>
              </a:prstGeom>
              <a:solidFill>
                <a:srgbClr val="3A3A3A"/>
              </a:solidFill>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ts val="2500"/>
                  </a:lnSpc>
                  <a:spcBef>
                    <a:spcPts val="0"/>
                  </a:spcBef>
                  <a:spcAft>
                    <a:spcPts val="0"/>
                  </a:spcAft>
                  <a:buClrTx/>
                  <a:buSzTx/>
                  <a:buFontTx/>
                  <a:buNone/>
                  <a:defRPr/>
                </a:pPr>
                <a:r>
                  <a:rPr lang="zh-CN" altLang="en-US" sz="1200" noProof="0" dirty="0">
                    <a:ln>
                      <a:noFill/>
                    </a:ln>
                    <a:solidFill>
                      <a:schemeClr val="bg1"/>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a:t>
                </a:r>
                <a:endParaRPr lang="zh-CN" altLang="en-US" sz="1200" b="1" noProof="0" dirty="0">
                  <a:ln>
                    <a:noFill/>
                  </a:ln>
                  <a:solidFill>
                    <a:schemeClr val="bg1"/>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endParaRPr>
              </a:p>
            </p:txBody>
          </p:sp>
          <p:sp>
            <p:nvSpPr>
              <p:cNvPr id="69" name="矩形 68"/>
              <p:cNvSpPr/>
              <p:nvPr/>
            </p:nvSpPr>
            <p:spPr>
              <a:xfrm>
                <a:off x="2750268" y="1996356"/>
                <a:ext cx="2084387" cy="380553"/>
              </a:xfrm>
              <a:prstGeom prst="rect">
                <a:avLst/>
              </a:prstGeom>
              <a:solidFill>
                <a:srgbClr val="3A3A3A"/>
              </a:solidFill>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新宋体" panose="02010609030101010101" pitchFamily="49" charset="-122"/>
                    <a:ea typeface="新宋体" panose="02010609030101010101" pitchFamily="49" charset="-122"/>
                  </a:rPr>
                  <a:t>标题文字添加</a:t>
                </a:r>
              </a:p>
            </p:txBody>
          </p:sp>
        </p:grpSp>
      </p:grpSp>
      <p:grpSp>
        <p:nvGrpSpPr>
          <p:cNvPr id="50" name="组合 49"/>
          <p:cNvGrpSpPr/>
          <p:nvPr/>
        </p:nvGrpSpPr>
        <p:grpSpPr>
          <a:xfrm>
            <a:off x="6179642" y="1817684"/>
            <a:ext cx="2396756" cy="3398693"/>
            <a:chOff x="6214252" y="2075502"/>
            <a:chExt cx="2396756" cy="3398693"/>
          </a:xfrm>
          <a:solidFill>
            <a:schemeClr val="tx1"/>
          </a:solidFill>
        </p:grpSpPr>
        <p:sp>
          <p:nvSpPr>
            <p:cNvPr id="58" name="ïṧḷïḓê-矩形: 圆角 13"/>
            <p:cNvSpPr/>
            <p:nvPr/>
          </p:nvSpPr>
          <p:spPr>
            <a:xfrm>
              <a:off x="6214252" y="2075502"/>
              <a:ext cx="2396756" cy="3398693"/>
            </a:xfrm>
            <a:prstGeom prst="roundRect">
              <a:avLst>
                <a:gd name="adj" fmla="val 4246"/>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b="1" dirty="0">
                <a:solidFill>
                  <a:schemeClr val="bg1"/>
                </a:solidFill>
                <a:latin typeface="新宋体" panose="02010609030101010101" pitchFamily="49" charset="-122"/>
                <a:ea typeface="新宋体" panose="02010609030101010101" pitchFamily="49" charset="-122"/>
              </a:endParaRPr>
            </a:p>
          </p:txBody>
        </p:sp>
        <p:sp>
          <p:nvSpPr>
            <p:cNvPr id="59" name="椭圆 58"/>
            <p:cNvSpPr/>
            <p:nvPr/>
          </p:nvSpPr>
          <p:spPr>
            <a:xfrm>
              <a:off x="7031630" y="2316802"/>
              <a:ext cx="762000" cy="76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b="1">
                <a:solidFill>
                  <a:schemeClr val="bg1"/>
                </a:solidFill>
                <a:latin typeface="新宋体" panose="02010609030101010101" pitchFamily="49" charset="-122"/>
                <a:ea typeface="新宋体" panose="02010609030101010101" pitchFamily="49" charset="-122"/>
              </a:endParaRPr>
            </a:p>
          </p:txBody>
        </p:sp>
        <p:sp>
          <p:nvSpPr>
            <p:cNvPr id="60" name="椭圆 38"/>
            <p:cNvSpPr/>
            <p:nvPr/>
          </p:nvSpPr>
          <p:spPr>
            <a:xfrm>
              <a:off x="7242767" y="2528195"/>
              <a:ext cx="339726" cy="339213"/>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b="1">
                <a:solidFill>
                  <a:schemeClr val="bg1"/>
                </a:solidFill>
                <a:latin typeface="新宋体" panose="02010609030101010101" pitchFamily="49" charset="-122"/>
                <a:ea typeface="新宋体" panose="02010609030101010101" pitchFamily="49" charset="-122"/>
              </a:endParaRPr>
            </a:p>
          </p:txBody>
        </p:sp>
        <p:grpSp>
          <p:nvGrpSpPr>
            <p:cNvPr id="61" name="组合 60"/>
            <p:cNvGrpSpPr/>
            <p:nvPr/>
          </p:nvGrpSpPr>
          <p:grpSpPr>
            <a:xfrm>
              <a:off x="6450499" y="3304150"/>
              <a:ext cx="2160509" cy="1396696"/>
              <a:chOff x="2757330" y="1980404"/>
              <a:chExt cx="2160509" cy="1396696"/>
            </a:xfrm>
            <a:grpFill/>
          </p:grpSpPr>
          <p:sp>
            <p:nvSpPr>
              <p:cNvPr id="62" name="矩形 61"/>
              <p:cNvSpPr/>
              <p:nvPr/>
            </p:nvSpPr>
            <p:spPr>
              <a:xfrm>
                <a:off x="2757330" y="2457295"/>
                <a:ext cx="1924256" cy="919805"/>
              </a:xfrm>
              <a:prstGeom prst="rect">
                <a:avLst/>
              </a:prstGeom>
              <a:solidFill>
                <a:srgbClr val="3A3A3A"/>
              </a:solidFill>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ts val="2500"/>
                  </a:lnSpc>
                  <a:spcBef>
                    <a:spcPts val="0"/>
                  </a:spcBef>
                  <a:spcAft>
                    <a:spcPts val="0"/>
                  </a:spcAft>
                  <a:buClrTx/>
                  <a:buSzTx/>
                  <a:buFontTx/>
                  <a:buNone/>
                  <a:defRPr/>
                </a:pPr>
                <a:r>
                  <a:rPr lang="zh-CN" altLang="en-US" sz="1200" noProof="0" dirty="0">
                    <a:ln>
                      <a:noFill/>
                    </a:ln>
                    <a:solidFill>
                      <a:schemeClr val="bg1"/>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a:t>
                </a:r>
                <a:endParaRPr lang="zh-CN" altLang="en-US" sz="1200" b="1" noProof="0" dirty="0">
                  <a:ln>
                    <a:noFill/>
                  </a:ln>
                  <a:solidFill>
                    <a:schemeClr val="bg1"/>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endParaRPr>
              </a:p>
            </p:txBody>
          </p:sp>
          <p:sp>
            <p:nvSpPr>
              <p:cNvPr id="63" name="矩形 62"/>
              <p:cNvSpPr/>
              <p:nvPr/>
            </p:nvSpPr>
            <p:spPr>
              <a:xfrm>
                <a:off x="2833452" y="1980404"/>
                <a:ext cx="2084387" cy="380553"/>
              </a:xfrm>
              <a:prstGeom prst="rect">
                <a:avLst/>
              </a:prstGeom>
              <a:solidFill>
                <a:srgbClr val="3A3A3A"/>
              </a:solidFill>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新宋体" panose="02010609030101010101" pitchFamily="49" charset="-122"/>
                    <a:ea typeface="新宋体" panose="02010609030101010101" pitchFamily="49" charset="-122"/>
                  </a:rPr>
                  <a:t>标题文字添加</a:t>
                </a:r>
              </a:p>
            </p:txBody>
          </p:sp>
        </p:grpSp>
      </p:grpSp>
      <p:grpSp>
        <p:nvGrpSpPr>
          <p:cNvPr id="51" name="组合 50"/>
          <p:cNvGrpSpPr/>
          <p:nvPr/>
        </p:nvGrpSpPr>
        <p:grpSpPr>
          <a:xfrm>
            <a:off x="8784324" y="1817684"/>
            <a:ext cx="2397258" cy="3398693"/>
            <a:chOff x="8818934" y="2075502"/>
            <a:chExt cx="2397258" cy="3398693"/>
          </a:xfrm>
          <a:solidFill>
            <a:schemeClr val="tx1"/>
          </a:solidFill>
        </p:grpSpPr>
        <p:sp>
          <p:nvSpPr>
            <p:cNvPr id="52" name="ïṧḷïḓê-矩形: 圆角 11"/>
            <p:cNvSpPr/>
            <p:nvPr/>
          </p:nvSpPr>
          <p:spPr>
            <a:xfrm>
              <a:off x="8818934" y="2075502"/>
              <a:ext cx="2396756" cy="3398693"/>
            </a:xfrm>
            <a:prstGeom prst="roundRect">
              <a:avLst>
                <a:gd name="adj" fmla="val 4246"/>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b="1" dirty="0">
                <a:solidFill>
                  <a:schemeClr val="bg1"/>
                </a:solidFill>
                <a:latin typeface="新宋体" panose="02010609030101010101" pitchFamily="49" charset="-122"/>
                <a:ea typeface="新宋体" panose="02010609030101010101" pitchFamily="49" charset="-122"/>
              </a:endParaRPr>
            </a:p>
          </p:txBody>
        </p:sp>
        <p:sp>
          <p:nvSpPr>
            <p:cNvPr id="53" name="椭圆 52"/>
            <p:cNvSpPr/>
            <p:nvPr/>
          </p:nvSpPr>
          <p:spPr>
            <a:xfrm>
              <a:off x="9636312" y="2316802"/>
              <a:ext cx="762000" cy="76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b="1">
                <a:solidFill>
                  <a:schemeClr val="bg1"/>
                </a:solidFill>
                <a:latin typeface="新宋体" panose="02010609030101010101" pitchFamily="49" charset="-122"/>
                <a:ea typeface="新宋体" panose="02010609030101010101" pitchFamily="49" charset="-122"/>
              </a:endParaRPr>
            </a:p>
          </p:txBody>
        </p:sp>
        <p:sp>
          <p:nvSpPr>
            <p:cNvPr id="54" name="椭圆 41"/>
            <p:cNvSpPr/>
            <p:nvPr/>
          </p:nvSpPr>
          <p:spPr>
            <a:xfrm>
              <a:off x="9847449" y="2528200"/>
              <a:ext cx="339726" cy="339205"/>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 name="connsiteX40" fmla="*/ 325000 h 606722"/>
                <a:gd name="connsiteY40" fmla="*/ 325000 h 606722"/>
                <a:gd name="connsiteX41" fmla="*/ 325000 h 606722"/>
                <a:gd name="connsiteY41" fmla="*/ 325000 h 606722"/>
                <a:gd name="connsiteX42" fmla="*/ 325000 h 606722"/>
                <a:gd name="connsiteY42" fmla="*/ 325000 h 606722"/>
                <a:gd name="connsiteX43" fmla="*/ 325000 h 606722"/>
                <a:gd name="connsiteY43" fmla="*/ 325000 h 606722"/>
                <a:gd name="connsiteX44" fmla="*/ 325000 h 606722"/>
                <a:gd name="connsiteY44" fmla="*/ 325000 h 606722"/>
                <a:gd name="connsiteX45" fmla="*/ 325000 h 606722"/>
                <a:gd name="connsiteY45" fmla="*/ 325000 h 606722"/>
                <a:gd name="connsiteX46" fmla="*/ 325000 h 606722"/>
                <a:gd name="connsiteY46" fmla="*/ 325000 h 606722"/>
                <a:gd name="connsiteX47" fmla="*/ 325000 h 606722"/>
                <a:gd name="connsiteY47" fmla="*/ 325000 h 606722"/>
                <a:gd name="connsiteX48" fmla="*/ 325000 h 606722"/>
                <a:gd name="connsiteY48" fmla="*/ 325000 h 606722"/>
                <a:gd name="connsiteX49" fmla="*/ 325000 h 606722"/>
                <a:gd name="connsiteY49" fmla="*/ 325000 h 606722"/>
                <a:gd name="connsiteX50" fmla="*/ 325000 h 606722"/>
                <a:gd name="connsiteY50" fmla="*/ 325000 h 606722"/>
                <a:gd name="connsiteX51" fmla="*/ 325000 h 606722"/>
                <a:gd name="connsiteY51" fmla="*/ 325000 h 606722"/>
                <a:gd name="connsiteX52" fmla="*/ 325000 h 606722"/>
                <a:gd name="connsiteY52" fmla="*/ 325000 h 606722"/>
                <a:gd name="connsiteX53" fmla="*/ 325000 h 606722"/>
                <a:gd name="connsiteY53" fmla="*/ 325000 h 606722"/>
                <a:gd name="connsiteX54" fmla="*/ 325000 h 606722"/>
                <a:gd name="connsiteY54" fmla="*/ 325000 h 606722"/>
                <a:gd name="connsiteX55" fmla="*/ 325000 h 606722"/>
                <a:gd name="connsiteY55" fmla="*/ 325000 h 606722"/>
                <a:gd name="connsiteX56" fmla="*/ 325000 h 606722"/>
                <a:gd name="connsiteY56" fmla="*/ 325000 h 606722"/>
                <a:gd name="connsiteX57" fmla="*/ 325000 h 606722"/>
                <a:gd name="connsiteY57" fmla="*/ 325000 h 606722"/>
                <a:gd name="connsiteX58" fmla="*/ 325000 h 606722"/>
                <a:gd name="connsiteY58" fmla="*/ 325000 h 606722"/>
                <a:gd name="connsiteX59" fmla="*/ 325000 h 606722"/>
                <a:gd name="connsiteY59" fmla="*/ 325000 h 606722"/>
                <a:gd name="connsiteX60" fmla="*/ 325000 h 606722"/>
                <a:gd name="connsiteY60" fmla="*/ 325000 h 606722"/>
                <a:gd name="connsiteX61" fmla="*/ 325000 h 606722"/>
                <a:gd name="connsiteY61" fmla="*/ 325000 h 606722"/>
                <a:gd name="connsiteX62" fmla="*/ 325000 h 606722"/>
                <a:gd name="connsiteY62" fmla="*/ 325000 h 606722"/>
                <a:gd name="connsiteX63" fmla="*/ 325000 h 606722"/>
                <a:gd name="connsiteY63" fmla="*/ 325000 h 606722"/>
                <a:gd name="connsiteX64" fmla="*/ 325000 h 606722"/>
                <a:gd name="connsiteY64" fmla="*/ 325000 h 606722"/>
                <a:gd name="connsiteX65" fmla="*/ 325000 h 606722"/>
                <a:gd name="connsiteY65" fmla="*/ 325000 h 606722"/>
                <a:gd name="connsiteX66" fmla="*/ 325000 h 606722"/>
                <a:gd name="connsiteY66" fmla="*/ 325000 h 606722"/>
                <a:gd name="connsiteX67" fmla="*/ 325000 h 606722"/>
                <a:gd name="connsiteY67"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607535" h="606604">
                  <a:moveTo>
                    <a:pt x="394900" y="353768"/>
                  </a:moveTo>
                  <a:cubicBezTo>
                    <a:pt x="400507" y="353768"/>
                    <a:pt x="405045" y="358301"/>
                    <a:pt x="405045" y="363900"/>
                  </a:cubicBezTo>
                  <a:lnTo>
                    <a:pt x="405045" y="515616"/>
                  </a:lnTo>
                  <a:cubicBezTo>
                    <a:pt x="405045" y="543435"/>
                    <a:pt x="382353" y="566099"/>
                    <a:pt x="354410" y="566099"/>
                  </a:cubicBezTo>
                  <a:lnTo>
                    <a:pt x="212649" y="566099"/>
                  </a:lnTo>
                  <a:cubicBezTo>
                    <a:pt x="207131" y="566099"/>
                    <a:pt x="202593" y="561566"/>
                    <a:pt x="202593" y="556056"/>
                  </a:cubicBezTo>
                  <a:cubicBezTo>
                    <a:pt x="202593" y="550457"/>
                    <a:pt x="207131" y="545924"/>
                    <a:pt x="212649" y="545924"/>
                  </a:cubicBezTo>
                  <a:lnTo>
                    <a:pt x="354410" y="545924"/>
                  </a:lnTo>
                  <a:cubicBezTo>
                    <a:pt x="371140" y="545924"/>
                    <a:pt x="384845" y="532325"/>
                    <a:pt x="384845" y="515616"/>
                  </a:cubicBezTo>
                  <a:lnTo>
                    <a:pt x="384845" y="363900"/>
                  </a:lnTo>
                  <a:cubicBezTo>
                    <a:pt x="384845" y="358301"/>
                    <a:pt x="389294" y="353768"/>
                    <a:pt x="394900" y="353768"/>
                  </a:cubicBezTo>
                  <a:close/>
                  <a:moveTo>
                    <a:pt x="131640" y="262739"/>
                  </a:moveTo>
                  <a:cubicBezTo>
                    <a:pt x="137236" y="262739"/>
                    <a:pt x="141766" y="267271"/>
                    <a:pt x="141766" y="272870"/>
                  </a:cubicBezTo>
                  <a:lnTo>
                    <a:pt x="141766" y="333565"/>
                  </a:lnTo>
                  <a:cubicBezTo>
                    <a:pt x="141766" y="339075"/>
                    <a:pt x="137236" y="343607"/>
                    <a:pt x="131640" y="343607"/>
                  </a:cubicBezTo>
                  <a:cubicBezTo>
                    <a:pt x="126044" y="343607"/>
                    <a:pt x="121514" y="339075"/>
                    <a:pt x="121514" y="333565"/>
                  </a:cubicBezTo>
                  <a:lnTo>
                    <a:pt x="121514" y="272870"/>
                  </a:lnTo>
                  <a:cubicBezTo>
                    <a:pt x="121514" y="267271"/>
                    <a:pt x="126044" y="262739"/>
                    <a:pt x="131640" y="262739"/>
                  </a:cubicBezTo>
                  <a:close/>
                  <a:moveTo>
                    <a:pt x="489057" y="194973"/>
                  </a:moveTo>
                  <a:cubicBezTo>
                    <a:pt x="492973" y="190974"/>
                    <a:pt x="499381" y="190974"/>
                    <a:pt x="503386" y="194973"/>
                  </a:cubicBezTo>
                  <a:lnTo>
                    <a:pt x="604576" y="296095"/>
                  </a:lnTo>
                  <a:cubicBezTo>
                    <a:pt x="605555" y="296983"/>
                    <a:pt x="606267" y="298138"/>
                    <a:pt x="606801" y="299383"/>
                  </a:cubicBezTo>
                  <a:cubicBezTo>
                    <a:pt x="607780" y="301871"/>
                    <a:pt x="607780" y="304625"/>
                    <a:pt x="606801" y="307113"/>
                  </a:cubicBezTo>
                  <a:cubicBezTo>
                    <a:pt x="606267" y="308357"/>
                    <a:pt x="605555" y="309424"/>
                    <a:pt x="604576" y="310401"/>
                  </a:cubicBezTo>
                  <a:lnTo>
                    <a:pt x="503386" y="411434"/>
                  </a:lnTo>
                  <a:cubicBezTo>
                    <a:pt x="501339" y="413478"/>
                    <a:pt x="498758" y="414455"/>
                    <a:pt x="496177" y="414455"/>
                  </a:cubicBezTo>
                  <a:cubicBezTo>
                    <a:pt x="493596" y="414455"/>
                    <a:pt x="491015" y="413478"/>
                    <a:pt x="489057" y="411434"/>
                  </a:cubicBezTo>
                  <a:cubicBezTo>
                    <a:pt x="485052" y="407524"/>
                    <a:pt x="485052" y="401126"/>
                    <a:pt x="489057" y="397217"/>
                  </a:cubicBezTo>
                  <a:lnTo>
                    <a:pt x="572982" y="313333"/>
                  </a:lnTo>
                  <a:lnTo>
                    <a:pt x="232921" y="313333"/>
                  </a:lnTo>
                  <a:cubicBezTo>
                    <a:pt x="227314" y="313333"/>
                    <a:pt x="222775" y="308802"/>
                    <a:pt x="222775" y="303203"/>
                  </a:cubicBezTo>
                  <a:cubicBezTo>
                    <a:pt x="222775" y="297605"/>
                    <a:pt x="227314" y="293074"/>
                    <a:pt x="232921" y="293074"/>
                  </a:cubicBezTo>
                  <a:lnTo>
                    <a:pt x="572982" y="293074"/>
                  </a:lnTo>
                  <a:lnTo>
                    <a:pt x="489057" y="209279"/>
                  </a:lnTo>
                  <a:cubicBezTo>
                    <a:pt x="485052" y="205281"/>
                    <a:pt x="485052" y="198883"/>
                    <a:pt x="489057" y="194973"/>
                  </a:cubicBezTo>
                  <a:close/>
                  <a:moveTo>
                    <a:pt x="211398" y="40317"/>
                  </a:moveTo>
                  <a:lnTo>
                    <a:pt x="354409" y="40317"/>
                  </a:lnTo>
                  <a:cubicBezTo>
                    <a:pt x="382353" y="40317"/>
                    <a:pt x="405046" y="62981"/>
                    <a:pt x="405046" y="90889"/>
                  </a:cubicBezTo>
                  <a:lnTo>
                    <a:pt x="405046" y="242605"/>
                  </a:lnTo>
                  <a:cubicBezTo>
                    <a:pt x="405046" y="248115"/>
                    <a:pt x="400508" y="252648"/>
                    <a:pt x="394901" y="252648"/>
                  </a:cubicBezTo>
                  <a:cubicBezTo>
                    <a:pt x="389295" y="252648"/>
                    <a:pt x="384845" y="248115"/>
                    <a:pt x="384845" y="242605"/>
                  </a:cubicBezTo>
                  <a:lnTo>
                    <a:pt x="384845" y="90889"/>
                  </a:lnTo>
                  <a:cubicBezTo>
                    <a:pt x="384845" y="74180"/>
                    <a:pt x="371140" y="60581"/>
                    <a:pt x="354409" y="60581"/>
                  </a:cubicBezTo>
                  <a:lnTo>
                    <a:pt x="211398" y="60581"/>
                  </a:lnTo>
                  <a:cubicBezTo>
                    <a:pt x="205791" y="60581"/>
                    <a:pt x="201253" y="56048"/>
                    <a:pt x="201253" y="50449"/>
                  </a:cubicBezTo>
                  <a:cubicBezTo>
                    <a:pt x="201253" y="44850"/>
                    <a:pt x="205791" y="40317"/>
                    <a:pt x="211398" y="40317"/>
                  </a:cubicBezTo>
                  <a:close/>
                  <a:moveTo>
                    <a:pt x="147115" y="20146"/>
                  </a:moveTo>
                  <a:cubicBezTo>
                    <a:pt x="144890" y="20146"/>
                    <a:pt x="142576" y="20590"/>
                    <a:pt x="140084" y="21568"/>
                  </a:cubicBezTo>
                  <a:lnTo>
                    <a:pt x="44232" y="59782"/>
                  </a:lnTo>
                  <a:cubicBezTo>
                    <a:pt x="24919" y="66981"/>
                    <a:pt x="20292" y="73024"/>
                    <a:pt x="20292" y="90887"/>
                  </a:cubicBezTo>
                  <a:lnTo>
                    <a:pt x="20292" y="515689"/>
                  </a:lnTo>
                  <a:cubicBezTo>
                    <a:pt x="20292" y="533464"/>
                    <a:pt x="24919" y="539596"/>
                    <a:pt x="44054" y="546616"/>
                  </a:cubicBezTo>
                  <a:lnTo>
                    <a:pt x="140262" y="585098"/>
                  </a:lnTo>
                  <a:cubicBezTo>
                    <a:pt x="142576" y="585897"/>
                    <a:pt x="144890" y="586431"/>
                    <a:pt x="147115" y="586431"/>
                  </a:cubicBezTo>
                  <a:cubicBezTo>
                    <a:pt x="156015" y="586431"/>
                    <a:pt x="161978" y="578254"/>
                    <a:pt x="161978" y="566257"/>
                  </a:cubicBezTo>
                  <a:lnTo>
                    <a:pt x="161978" y="40319"/>
                  </a:lnTo>
                  <a:cubicBezTo>
                    <a:pt x="161978" y="28233"/>
                    <a:pt x="156015" y="20146"/>
                    <a:pt x="147115" y="20146"/>
                  </a:cubicBezTo>
                  <a:close/>
                  <a:moveTo>
                    <a:pt x="151669" y="315"/>
                  </a:moveTo>
                  <a:cubicBezTo>
                    <a:pt x="169354" y="2727"/>
                    <a:pt x="182270" y="18724"/>
                    <a:pt x="182270" y="40319"/>
                  </a:cubicBezTo>
                  <a:lnTo>
                    <a:pt x="182270" y="566257"/>
                  </a:lnTo>
                  <a:cubicBezTo>
                    <a:pt x="182270" y="589630"/>
                    <a:pt x="167496" y="606604"/>
                    <a:pt x="147115" y="606604"/>
                  </a:cubicBezTo>
                  <a:cubicBezTo>
                    <a:pt x="142487" y="606604"/>
                    <a:pt x="137681" y="605716"/>
                    <a:pt x="132964" y="603938"/>
                  </a:cubicBezTo>
                  <a:lnTo>
                    <a:pt x="36756" y="565457"/>
                  </a:lnTo>
                  <a:cubicBezTo>
                    <a:pt x="10057" y="555592"/>
                    <a:pt x="0" y="542084"/>
                    <a:pt x="0" y="515689"/>
                  </a:cubicBezTo>
                  <a:lnTo>
                    <a:pt x="0" y="90887"/>
                  </a:lnTo>
                  <a:cubicBezTo>
                    <a:pt x="0" y="64492"/>
                    <a:pt x="10057" y="50895"/>
                    <a:pt x="37023" y="40942"/>
                  </a:cubicBezTo>
                  <a:lnTo>
                    <a:pt x="132697" y="2727"/>
                  </a:lnTo>
                  <a:cubicBezTo>
                    <a:pt x="139350" y="217"/>
                    <a:pt x="145774" y="-489"/>
                    <a:pt x="151669" y="315"/>
                  </a:cubicBez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b="1">
                <a:solidFill>
                  <a:schemeClr val="bg1"/>
                </a:solidFill>
                <a:latin typeface="新宋体" panose="02010609030101010101" pitchFamily="49" charset="-122"/>
                <a:ea typeface="新宋体" panose="02010609030101010101" pitchFamily="49" charset="-122"/>
              </a:endParaRPr>
            </a:p>
          </p:txBody>
        </p:sp>
        <p:grpSp>
          <p:nvGrpSpPr>
            <p:cNvPr id="55" name="组合 54"/>
            <p:cNvGrpSpPr/>
            <p:nvPr/>
          </p:nvGrpSpPr>
          <p:grpSpPr>
            <a:xfrm>
              <a:off x="9036719" y="3320102"/>
              <a:ext cx="2179473" cy="1421481"/>
              <a:chOff x="2738870" y="1996356"/>
              <a:chExt cx="2179473" cy="1421481"/>
            </a:xfrm>
            <a:grpFill/>
          </p:grpSpPr>
          <p:sp>
            <p:nvSpPr>
              <p:cNvPr id="56" name="矩形 55"/>
              <p:cNvSpPr/>
              <p:nvPr/>
            </p:nvSpPr>
            <p:spPr>
              <a:xfrm>
                <a:off x="2738870" y="2472427"/>
                <a:ext cx="1961176" cy="945410"/>
              </a:xfrm>
              <a:prstGeom prst="rect">
                <a:avLst/>
              </a:prstGeom>
              <a:solidFill>
                <a:srgbClr val="3A3A3A"/>
              </a:solidFill>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ts val="2500"/>
                  </a:lnSpc>
                  <a:spcBef>
                    <a:spcPts val="0"/>
                  </a:spcBef>
                  <a:spcAft>
                    <a:spcPts val="0"/>
                  </a:spcAft>
                  <a:buClrTx/>
                  <a:buSzTx/>
                  <a:buFontTx/>
                  <a:buNone/>
                  <a:defRPr/>
                </a:pPr>
                <a:r>
                  <a:rPr lang="zh-CN" altLang="en-US" sz="1200" noProof="0" dirty="0">
                    <a:ln>
                      <a:noFill/>
                    </a:ln>
                    <a:solidFill>
                      <a:schemeClr val="bg1"/>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a:t>
                </a:r>
                <a:endParaRPr lang="zh-CN" altLang="en-US" sz="1200" b="1" noProof="0" dirty="0">
                  <a:ln>
                    <a:noFill/>
                  </a:ln>
                  <a:solidFill>
                    <a:schemeClr val="bg1"/>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endParaRPr>
              </a:p>
            </p:txBody>
          </p:sp>
          <p:sp>
            <p:nvSpPr>
              <p:cNvPr id="57" name="矩形 56"/>
              <p:cNvSpPr/>
              <p:nvPr/>
            </p:nvSpPr>
            <p:spPr>
              <a:xfrm>
                <a:off x="2833956" y="1996356"/>
                <a:ext cx="2084387" cy="380553"/>
              </a:xfrm>
              <a:prstGeom prst="rect">
                <a:avLst/>
              </a:prstGeom>
              <a:solidFill>
                <a:srgbClr val="3A3A3A"/>
              </a:solidFill>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新宋体" panose="02010609030101010101" pitchFamily="49" charset="-122"/>
                    <a:ea typeface="新宋体" panose="02010609030101010101" pitchFamily="49" charset="-122"/>
                  </a:rPr>
                  <a:t>标题文字添加</a:t>
                </a:r>
              </a:p>
            </p:txBody>
          </p:sp>
        </p:grpSp>
      </p:grpSp>
      <p:sp>
        <p:nvSpPr>
          <p:cNvPr id="36" name="矩形 35"/>
          <p:cNvSpPr/>
          <p:nvPr/>
        </p:nvSpPr>
        <p:spPr>
          <a:xfrm>
            <a:off x="970345" y="5408353"/>
            <a:ext cx="10210670" cy="1694180"/>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ts val="2500"/>
              </a:lnSpc>
              <a:spcBef>
                <a:spcPts val="0"/>
              </a:spcBef>
              <a:spcAft>
                <a:spcPts val="0"/>
              </a:spcAft>
              <a:buClrTx/>
              <a:buSzTx/>
              <a:buFontTx/>
              <a:buNone/>
              <a:defRPr/>
            </a:pPr>
            <a:r>
              <a:rPr lang="zh-CN" altLang="en-US" sz="140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您的内容打在这里，或者通过复制您的文本后，在此框中选择粘贴，并选择只保留文字的内容您的内容打在这里，或者通过复制您的文本后，在此框中选择粘贴，并选择只保留文字的内容</a:t>
            </a:r>
            <a:endParaRPr lang="zh-CN" altLang="en-US" sz="1400" dirty="0">
              <a:solidFill>
                <a:schemeClr val="tx1">
                  <a:lumMod val="75000"/>
                  <a:lumOff val="25000"/>
                </a:schemeClr>
              </a:solidFill>
              <a:effectLst/>
              <a:latin typeface="微软雅黑" panose="020B0503020204020204" pitchFamily="34" charset="-122"/>
              <a:ea typeface="微软雅黑" panose="020B0503020204020204" pitchFamily="34" charset="-122"/>
            </a:endParaRPr>
          </a:p>
          <a:p>
            <a:pPr marL="0" marR="0" lvl="0" indent="0" algn="ctr" defTabSz="914400" rtl="0" eaLnBrk="1" fontAlgn="auto" latinLnBrk="0" hangingPunct="1">
              <a:lnSpc>
                <a:spcPts val="2500"/>
              </a:lnSpc>
              <a:spcBef>
                <a:spcPts val="0"/>
              </a:spcBef>
              <a:spcAft>
                <a:spcPts val="0"/>
              </a:spcAft>
              <a:buClrTx/>
              <a:buSzTx/>
              <a:buFontTx/>
              <a:buNone/>
              <a:defRPr/>
            </a:pPr>
            <a:endParaRPr lang="zh-CN" altLang="en-US" sz="1400" dirty="0">
              <a:solidFill>
                <a:schemeClr val="tx1">
                  <a:lumMod val="75000"/>
                  <a:lumOff val="25000"/>
                </a:schemeClr>
              </a:solidFill>
              <a:effectLst/>
              <a:latin typeface="微软雅黑" panose="020B0503020204020204" pitchFamily="34" charset="-122"/>
              <a:ea typeface="微软雅黑" panose="020B0503020204020204" pitchFamily="34" charset="-122"/>
            </a:endParaRPr>
          </a:p>
          <a:p>
            <a:pPr marL="0" marR="0" lvl="0" indent="0" algn="ctr" defTabSz="914400" rtl="0" eaLnBrk="1" fontAlgn="auto" latinLnBrk="0" hangingPunct="1">
              <a:lnSpc>
                <a:spcPts val="2500"/>
              </a:lnSpc>
              <a:spcBef>
                <a:spcPts val="0"/>
              </a:spcBef>
              <a:spcAft>
                <a:spcPts val="0"/>
              </a:spcAft>
              <a:buClrTx/>
              <a:buSzTx/>
              <a:buFontTx/>
              <a:buNone/>
              <a:defRPr/>
            </a:pPr>
            <a:endParaRPr lang="zh-CN" altLang="en-US" sz="1400" b="1" dirty="0">
              <a:solidFill>
                <a:schemeClr val="tx1">
                  <a:lumMod val="75000"/>
                  <a:lumOff val="25000"/>
                </a:schemeClr>
              </a:solidFill>
              <a:effectLst/>
              <a:latin typeface="微软雅黑" panose="020B0503020204020204" pitchFamily="34" charset="-122"/>
              <a:ea typeface="微软雅黑" panose="020B0503020204020204" pitchFamily="34" charset="-122"/>
            </a:endParaRPr>
          </a:p>
        </p:txBody>
      </p:sp>
      <p:sp>
        <p:nvSpPr>
          <p:cNvPr id="7" name="文本框 6"/>
          <p:cNvSpPr txBox="1"/>
          <p:nvPr/>
        </p:nvSpPr>
        <p:spPr>
          <a:xfrm>
            <a:off x="3628232" y="282806"/>
            <a:ext cx="4640580" cy="583565"/>
          </a:xfrm>
          <a:prstGeom prst="rect">
            <a:avLst/>
          </a:prstGeom>
          <a:noFill/>
        </p:spPr>
        <p:txBody>
          <a:bodyPr wrap="square" rtlCol="0">
            <a:spAutoFit/>
          </a:bodyPr>
          <a:lstStyle/>
          <a:p>
            <a:pPr algn="ct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等号 7"/>
          <p:cNvSpPr/>
          <p:nvPr/>
        </p:nvSpPr>
        <p:spPr>
          <a:xfrm>
            <a:off x="3466942" y="601215"/>
            <a:ext cx="5257800" cy="830997"/>
          </a:xfrm>
          <a:prstGeom prst="mathEqual">
            <a:avLst>
              <a:gd name="adj1" fmla="val 2889"/>
              <a:gd name="adj2" fmla="val 1176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628232" y="282806"/>
            <a:ext cx="4640580" cy="583565"/>
          </a:xfrm>
          <a:prstGeom prst="rect">
            <a:avLst/>
          </a:prstGeom>
          <a:noFill/>
        </p:spPr>
        <p:txBody>
          <a:bodyPr wrap="square" rtlCol="0">
            <a:spAutoFit/>
          </a:bodyPr>
          <a:lstStyle/>
          <a:p>
            <a:pPr algn="ct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等号 7"/>
          <p:cNvSpPr/>
          <p:nvPr/>
        </p:nvSpPr>
        <p:spPr>
          <a:xfrm>
            <a:off x="3466942" y="601215"/>
            <a:ext cx="5257800" cy="830997"/>
          </a:xfrm>
          <a:prstGeom prst="mathEqual">
            <a:avLst>
              <a:gd name="adj1" fmla="val 2889"/>
              <a:gd name="adj2" fmla="val 1176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椭圆 15"/>
          <p:cNvSpPr>
            <a:spLocks noChangeArrowheads="1"/>
          </p:cNvSpPr>
          <p:nvPr/>
        </p:nvSpPr>
        <p:spPr bwMode="auto">
          <a:xfrm>
            <a:off x="1348107" y="2237899"/>
            <a:ext cx="1519237" cy="1519237"/>
          </a:xfrm>
          <a:prstGeom prst="ellipse">
            <a:avLst/>
          </a:prstGeom>
          <a:solidFill>
            <a:srgbClr val="3A3A3A"/>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4" name="组合 1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301" y="2698813"/>
            <a:ext cx="688848" cy="597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3"/>
          <p:cNvSpPr txBox="1"/>
          <p:nvPr/>
        </p:nvSpPr>
        <p:spPr>
          <a:xfrm>
            <a:off x="1451285" y="3932812"/>
            <a:ext cx="1312880" cy="270010"/>
          </a:xfrm>
          <a:prstGeom prst="rect">
            <a:avLst/>
          </a:prstGeom>
          <a:noFill/>
        </p:spPr>
        <p:txBody>
          <a:bodyPr wrap="square" lIns="0" tIns="0" rIns="0" bIns="0" rtlCol="0" anchor="t" anchorCtr="0">
            <a:spAutoFit/>
          </a:bodyPr>
          <a:lstStyle/>
          <a:p>
            <a:pPr algn="ct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6" name="TextBox 13"/>
          <p:cNvSpPr txBox="1"/>
          <p:nvPr/>
        </p:nvSpPr>
        <p:spPr>
          <a:xfrm>
            <a:off x="1051513" y="4239037"/>
            <a:ext cx="2112424" cy="2240280"/>
          </a:xfrm>
          <a:prstGeom prst="rect">
            <a:avLst/>
          </a:prstGeom>
          <a:noFill/>
        </p:spPr>
        <p:txBody>
          <a:bodyPr wrap="square" lIns="0" tIns="0" rIns="0" bIns="0" rtlCol="0" anchor="t" anchorCtr="0">
            <a:spAutoFit/>
          </a:bodyPr>
          <a:lstStyle/>
          <a:p>
            <a:pPr algn="ctr" defTabSz="1216660">
              <a:lnSpc>
                <a:spcPct val="150000"/>
              </a:lnSpc>
              <a:spcBef>
                <a:spcPct val="20000"/>
              </a:spcBef>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r>
              <a:rPr lang="zh-CN" altLang="en-US" sz="140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a:t>
            </a:r>
            <a:endParaRPr lang="zh-CN" altLang="en-US" sz="1400" dirty="0">
              <a:solidFill>
                <a:schemeClr val="tx1">
                  <a:lumMod val="75000"/>
                  <a:lumOff val="25000"/>
                </a:schemeClr>
              </a:solidFill>
              <a:effectLst/>
              <a:latin typeface="微软雅黑" panose="020B0503020204020204" pitchFamily="34" charset="-122"/>
              <a:ea typeface="微软雅黑" panose="020B0503020204020204" pitchFamily="34" charset="-122"/>
            </a:endParaRPr>
          </a:p>
          <a:p>
            <a:pPr algn="ctr" defTabSz="1216660">
              <a:lnSpc>
                <a:spcPct val="120000"/>
              </a:lnSpc>
              <a:spcBef>
                <a:spcPct val="20000"/>
              </a:spcBef>
              <a:defRPr/>
            </a:pPr>
            <a:endParaRPr lang="zh-CN" altLang="en-US" sz="1400" dirty="0">
              <a:solidFill>
                <a:schemeClr val="tx1">
                  <a:lumMod val="75000"/>
                  <a:lumOff val="25000"/>
                </a:schemeClr>
              </a:solidFill>
              <a:effectLst/>
              <a:latin typeface="微软雅黑" panose="020B0503020204020204" pitchFamily="34" charset="-122"/>
              <a:ea typeface="微软雅黑" panose="020B0503020204020204" pitchFamily="34" charset="-122"/>
              <a:sym typeface="Arial" panose="020B0604020202020204" pitchFamily="34" charset="0"/>
            </a:endParaRPr>
          </a:p>
        </p:txBody>
      </p:sp>
      <p:sp>
        <p:nvSpPr>
          <p:cNvPr id="9" name="椭圆 21"/>
          <p:cNvSpPr>
            <a:spLocks noChangeArrowheads="1"/>
          </p:cNvSpPr>
          <p:nvPr/>
        </p:nvSpPr>
        <p:spPr bwMode="auto">
          <a:xfrm>
            <a:off x="4006956" y="2237899"/>
            <a:ext cx="1519238" cy="1519237"/>
          </a:xfrm>
          <a:prstGeom prst="ellipse">
            <a:avLst/>
          </a:prstGeom>
          <a:solidFill>
            <a:srgbClr val="3A3A3A"/>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10" name="组合 2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103" y="2671381"/>
            <a:ext cx="694944" cy="652272"/>
          </a:xfrm>
          <a:prstGeom prst="rect">
            <a:avLst/>
          </a:prstGeom>
          <a:solidFill>
            <a:srgbClr val="3A3A3A"/>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1" name="TextBox 13"/>
          <p:cNvSpPr txBox="1"/>
          <p:nvPr/>
        </p:nvSpPr>
        <p:spPr>
          <a:xfrm>
            <a:off x="4110135" y="3932812"/>
            <a:ext cx="1312880" cy="270010"/>
          </a:xfrm>
          <a:prstGeom prst="rect">
            <a:avLst/>
          </a:prstGeom>
          <a:noFill/>
          <a:extLst>
            <a:ext uri="{909E8E84-426E-40DD-AFC4-6F175D3DCCD1}">
              <a14:hiddenFill xmlns:a14="http://schemas.microsoft.com/office/drawing/2010/main">
                <a:solidFill>
                  <a:srgbClr val="3A3A3A"/>
                </a:solidFill>
              </a14:hiddenFill>
            </a:ext>
          </a:extLst>
        </p:spPr>
        <p:txBody>
          <a:bodyPr wrap="square" lIns="0" tIns="0" rIns="0" bIns="0" rtlCol="0" anchor="t" anchorCtr="0">
            <a:spAutoFit/>
          </a:bodyPr>
          <a:lstStyle/>
          <a:p>
            <a:pPr algn="ct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20" name="TextBox 13"/>
          <p:cNvSpPr txBox="1"/>
          <p:nvPr/>
        </p:nvSpPr>
        <p:spPr>
          <a:xfrm>
            <a:off x="3710363" y="4239037"/>
            <a:ext cx="2112424" cy="2240280"/>
          </a:xfrm>
          <a:prstGeom prst="rect">
            <a:avLst/>
          </a:prstGeom>
          <a:noFill/>
        </p:spPr>
        <p:txBody>
          <a:bodyPr wrap="square" lIns="0" tIns="0" rIns="0" bIns="0" rtlCol="0" anchor="t" anchorCtr="0">
            <a:spAutoFit/>
          </a:bodyPr>
          <a:lstStyle/>
          <a:p>
            <a:pPr algn="ctr" defTabSz="1216660">
              <a:lnSpc>
                <a:spcPct val="150000"/>
              </a:lnSpc>
              <a:spcBef>
                <a:spcPct val="20000"/>
              </a:spcBef>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r>
              <a:rPr lang="zh-CN" altLang="en-US" sz="140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a:t>
            </a:r>
            <a:endParaRPr lang="zh-CN" altLang="en-US" sz="1400" dirty="0">
              <a:solidFill>
                <a:schemeClr val="tx1">
                  <a:lumMod val="75000"/>
                  <a:lumOff val="25000"/>
                </a:schemeClr>
              </a:solidFill>
              <a:effectLst/>
              <a:latin typeface="微软雅黑" panose="020B0503020204020204" pitchFamily="34" charset="-122"/>
              <a:ea typeface="微软雅黑" panose="020B0503020204020204" pitchFamily="34" charset="-122"/>
            </a:endParaRPr>
          </a:p>
          <a:p>
            <a:pPr algn="ctr" defTabSz="1216660">
              <a:lnSpc>
                <a:spcPct val="120000"/>
              </a:lnSpc>
              <a:spcBef>
                <a:spcPct val="20000"/>
              </a:spcBef>
              <a:defRPr/>
            </a:pPr>
            <a:endParaRPr lang="zh-CN" altLang="en-US" sz="1400" dirty="0">
              <a:solidFill>
                <a:schemeClr val="tx1">
                  <a:lumMod val="75000"/>
                  <a:lumOff val="25000"/>
                </a:schemeClr>
              </a:solidFill>
              <a:effectLst/>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椭圆 28"/>
          <p:cNvSpPr>
            <a:spLocks noChangeArrowheads="1"/>
          </p:cNvSpPr>
          <p:nvPr/>
        </p:nvSpPr>
        <p:spPr bwMode="auto">
          <a:xfrm>
            <a:off x="6665806" y="2237899"/>
            <a:ext cx="1519238" cy="1519237"/>
          </a:xfrm>
          <a:prstGeom prst="ellipse">
            <a:avLst/>
          </a:prstGeom>
          <a:solidFill>
            <a:srgbClr val="3A3A3A"/>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29" name="组合 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3193" y="2726245"/>
            <a:ext cx="664464" cy="542544"/>
          </a:xfrm>
          <a:prstGeom prst="rect">
            <a:avLst/>
          </a:prstGeom>
          <a:solidFill>
            <a:srgbClr val="3A3A3A"/>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Box 13"/>
          <p:cNvSpPr txBox="1"/>
          <p:nvPr/>
        </p:nvSpPr>
        <p:spPr>
          <a:xfrm>
            <a:off x="6768985" y="3932812"/>
            <a:ext cx="1312880" cy="270010"/>
          </a:xfrm>
          <a:prstGeom prst="rect">
            <a:avLst/>
          </a:prstGeom>
          <a:noFill/>
          <a:extLst>
            <a:ext uri="{909E8E84-426E-40DD-AFC4-6F175D3DCCD1}">
              <a14:hiddenFill xmlns:a14="http://schemas.microsoft.com/office/drawing/2010/main">
                <a:solidFill>
                  <a:srgbClr val="3A3A3A"/>
                </a:solidFill>
              </a14:hiddenFill>
            </a:ext>
          </a:extLst>
        </p:spPr>
        <p:txBody>
          <a:bodyPr wrap="square" lIns="0" tIns="0" rIns="0" bIns="0" rtlCol="0" anchor="t" anchorCtr="0">
            <a:spAutoFit/>
          </a:bodyPr>
          <a:lstStyle/>
          <a:p>
            <a:pPr algn="ct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31" name="TextBox 13"/>
          <p:cNvSpPr txBox="1"/>
          <p:nvPr/>
        </p:nvSpPr>
        <p:spPr>
          <a:xfrm>
            <a:off x="6369213" y="4239037"/>
            <a:ext cx="2112424" cy="1938655"/>
          </a:xfrm>
          <a:prstGeom prst="rect">
            <a:avLst/>
          </a:prstGeom>
          <a:noFill/>
        </p:spPr>
        <p:txBody>
          <a:bodyPr wrap="square" lIns="0" tIns="0" rIns="0" bIns="0" rtlCol="0" anchor="t" anchorCtr="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r>
              <a:rPr lang="zh-CN" altLang="en-US" sz="140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a:t>
            </a:r>
          </a:p>
        </p:txBody>
      </p:sp>
      <p:sp>
        <p:nvSpPr>
          <p:cNvPr id="32" name="椭圆 35"/>
          <p:cNvSpPr>
            <a:spLocks noChangeArrowheads="1"/>
          </p:cNvSpPr>
          <p:nvPr/>
        </p:nvSpPr>
        <p:spPr bwMode="auto">
          <a:xfrm>
            <a:off x="9324656" y="2237899"/>
            <a:ext cx="1519238" cy="1519237"/>
          </a:xfrm>
          <a:prstGeom prst="ellipse">
            <a:avLst/>
          </a:prstGeom>
          <a:solidFill>
            <a:srgbClr val="3A3A3A"/>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33" name="组合 3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52043" y="2680525"/>
            <a:ext cx="664464" cy="633984"/>
          </a:xfrm>
          <a:prstGeom prst="rect">
            <a:avLst/>
          </a:prstGeom>
          <a:solidFill>
            <a:srgbClr val="3A3A3A"/>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4" name="TextBox 13"/>
          <p:cNvSpPr txBox="1"/>
          <p:nvPr/>
        </p:nvSpPr>
        <p:spPr>
          <a:xfrm>
            <a:off x="9427835" y="3932812"/>
            <a:ext cx="1312880" cy="270010"/>
          </a:xfrm>
          <a:prstGeom prst="rect">
            <a:avLst/>
          </a:prstGeom>
          <a:noFill/>
          <a:extLst>
            <a:ext uri="{909E8E84-426E-40DD-AFC4-6F175D3DCCD1}">
              <a14:hiddenFill xmlns:a14="http://schemas.microsoft.com/office/drawing/2010/main">
                <a:solidFill>
                  <a:srgbClr val="3A3A3A"/>
                </a:solidFill>
              </a14:hiddenFill>
            </a:ext>
          </a:extLst>
        </p:spPr>
        <p:txBody>
          <a:bodyPr wrap="square" lIns="0" tIns="0" rIns="0" bIns="0" rtlCol="0" anchor="t" anchorCtr="0">
            <a:spAutoFit/>
          </a:bodyPr>
          <a:lstStyle/>
          <a:p>
            <a:pPr algn="ct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35" name="TextBox 13"/>
          <p:cNvSpPr txBox="1"/>
          <p:nvPr/>
        </p:nvSpPr>
        <p:spPr>
          <a:xfrm>
            <a:off x="9028063" y="4239037"/>
            <a:ext cx="2112424" cy="1938655"/>
          </a:xfrm>
          <a:prstGeom prst="rect">
            <a:avLst/>
          </a:prstGeom>
          <a:noFill/>
        </p:spPr>
        <p:txBody>
          <a:bodyPr wrap="square" lIns="0" tIns="0" rIns="0" bIns="0" rtlCol="0" anchor="t" anchorCtr="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r>
              <a:rPr lang="zh-CN" altLang="en-US" sz="140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少儿音乐培训海报"/>
          <p:cNvPicPr>
            <a:picLocks noChangeAspect="1"/>
          </p:cNvPicPr>
          <p:nvPr/>
        </p:nvPicPr>
        <p:blipFill>
          <a:blip r:embed="rId2"/>
          <a:srcRect b="24583"/>
          <a:stretch>
            <a:fillRect/>
          </a:stretch>
        </p:blipFill>
        <p:spPr>
          <a:xfrm>
            <a:off x="0" y="-38100"/>
            <a:ext cx="12192000" cy="6896100"/>
          </a:xfrm>
          <a:prstGeom prst="rect">
            <a:avLst/>
          </a:prstGeom>
        </p:spPr>
      </p:pic>
      <p:sp>
        <p:nvSpPr>
          <p:cNvPr id="645" name="文本框 644"/>
          <p:cNvSpPr txBox="1"/>
          <p:nvPr/>
        </p:nvSpPr>
        <p:spPr>
          <a:xfrm>
            <a:off x="5415280" y="3131790"/>
            <a:ext cx="1361440" cy="1198880"/>
          </a:xfrm>
          <a:prstGeom prst="rect">
            <a:avLst/>
          </a:prstGeom>
          <a:noFill/>
        </p:spPr>
        <p:txBody>
          <a:bodyPr wrap="square" rtlCol="0">
            <a:spAutoFit/>
          </a:bodyPr>
          <a:lstStyle/>
          <a:p>
            <a:pPr algn="ctr"/>
            <a:r>
              <a:rPr lang="en-US" altLang="zh-CN" sz="7200" b="1" smtClean="0">
                <a:solidFill>
                  <a:schemeClr val="bg1">
                    <a:lumMod val="95000"/>
                  </a:schemeClr>
                </a:solidFill>
                <a:latin typeface="Candara" panose="020E0502030303020204" pitchFamily="34" charset="0"/>
                <a:ea typeface="方正苏新诗柳楷简体" panose="02000000000000000000" pitchFamily="2" charset="-122"/>
              </a:rPr>
              <a:t>02</a:t>
            </a:r>
            <a:endParaRPr lang="zh-CN" altLang="en-US" sz="7200" b="1">
              <a:solidFill>
                <a:schemeClr val="bg1">
                  <a:lumMod val="95000"/>
                </a:schemeClr>
              </a:solidFill>
              <a:latin typeface="Candara" panose="020E0502030303020204" pitchFamily="34" charset="0"/>
              <a:ea typeface="方正苏新诗柳楷简体" panose="02000000000000000000" pitchFamily="2" charset="-122"/>
            </a:endParaRPr>
          </a:p>
        </p:txBody>
      </p:sp>
      <p:sp>
        <p:nvSpPr>
          <p:cNvPr id="646" name="文本框 645"/>
          <p:cNvSpPr txBox="1"/>
          <p:nvPr/>
        </p:nvSpPr>
        <p:spPr>
          <a:xfrm>
            <a:off x="4784203" y="4259650"/>
            <a:ext cx="2623594" cy="523220"/>
          </a:xfrm>
          <a:prstGeom prst="rect">
            <a:avLst/>
          </a:prstGeom>
          <a:noFill/>
        </p:spPr>
        <p:txBody>
          <a:bodyPr wrap="square" rtlCol="0">
            <a:spAutoFit/>
          </a:bodyPr>
          <a:lstStyle/>
          <a:p>
            <a:pPr algn="ctr"/>
            <a:r>
              <a:rPr lang="en-US" altLang="zh-CN" sz="2800" b="1" smtClean="0">
                <a:solidFill>
                  <a:schemeClr val="bg1">
                    <a:lumMod val="95000"/>
                  </a:schemeClr>
                </a:solidFill>
                <a:latin typeface="Candara" panose="020E0502030303020204" pitchFamily="34" charset="0"/>
              </a:rPr>
              <a:t>SAMPLE TEXT</a:t>
            </a:r>
            <a:endParaRPr lang="zh-CN" altLang="en-US" sz="2800" b="1">
              <a:solidFill>
                <a:schemeClr val="bg1">
                  <a:lumMod val="95000"/>
                </a:schemeClr>
              </a:solidFill>
              <a:latin typeface="Candara" panose="020E0502030303020204" pitchFamily="34" charset="0"/>
            </a:endParaRPr>
          </a:p>
        </p:txBody>
      </p:sp>
      <p:sp>
        <p:nvSpPr>
          <p:cNvPr id="647" name="文本框 646"/>
          <p:cNvSpPr txBox="1"/>
          <p:nvPr/>
        </p:nvSpPr>
        <p:spPr>
          <a:xfrm>
            <a:off x="3008243" y="4917355"/>
            <a:ext cx="6175514" cy="892552"/>
          </a:xfrm>
          <a:prstGeom prst="rect">
            <a:avLst/>
          </a:prstGeom>
          <a:noFill/>
        </p:spPr>
        <p:txBody>
          <a:bodyPr wrap="square" rtlCol="0">
            <a:spAutoFit/>
          </a:bodyPr>
          <a:lstStyle/>
          <a:p>
            <a:pPr algn="ctr"/>
            <a:r>
              <a:rPr lang="en-US" altLang="zh-CN" sz="1300">
                <a:solidFill>
                  <a:schemeClr val="bg1">
                    <a:lumMod val="95000"/>
                  </a:schemeClr>
                </a:solidFill>
                <a:latin typeface="Candara" panose="020E0502030303020204" pitchFamily="34" charset="0"/>
              </a:rPr>
              <a:t>Lorem ipsum dolor sit amet, consectetur adipiscing elit. Cras et urna urna. Suspendisse quis aliquet tellus. Nullam fermentum metus non sodales accumsan. Morbi ut risus ut nulla hendrerit malesuada aliquet quis purus. Sed porta purus velit, eu rhoncus est rutrum ac.</a:t>
            </a:r>
            <a:endParaRPr lang="en-US" altLang="zh-CN" sz="1300" dirty="0">
              <a:solidFill>
                <a:schemeClr val="bg1">
                  <a:lumMod val="95000"/>
                </a:schemeClr>
              </a:solidFill>
              <a:latin typeface="Candara" panose="020E0502030303020204" pitchFamily="34" charset="0"/>
            </a:endParaRPr>
          </a:p>
        </p:txBody>
      </p:sp>
      <p:cxnSp>
        <p:nvCxnSpPr>
          <p:cNvPr id="5" name="直接连接符 4"/>
          <p:cNvCxnSpPr/>
          <p:nvPr/>
        </p:nvCxnSpPr>
        <p:spPr>
          <a:xfrm>
            <a:off x="0" y="3811467"/>
            <a:ext cx="5132476" cy="0"/>
          </a:xfrm>
          <a:prstGeom prst="line">
            <a:avLst/>
          </a:prstGeom>
          <a:ln w="15875">
            <a:solidFill>
              <a:schemeClr val="bg1">
                <a:lumMod val="9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7059524" y="3811467"/>
            <a:ext cx="5132476" cy="0"/>
          </a:xfrm>
          <a:prstGeom prst="line">
            <a:avLst/>
          </a:prstGeom>
          <a:ln w="15875">
            <a:solidFill>
              <a:schemeClr val="bg1">
                <a:lumMod val="9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0" y="6088410"/>
            <a:ext cx="12192000" cy="0"/>
          </a:xfrm>
          <a:prstGeom prst="line">
            <a:avLst/>
          </a:prstGeom>
          <a:ln w="15875">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b2f6de72-cca0-432e-bc14-f974cb5caf9e"/>
          <p:cNvGrpSpPr>
            <a:grpSpLocks noChangeAspect="1"/>
          </p:cNvGrpSpPr>
          <p:nvPr/>
        </p:nvGrpSpPr>
        <p:grpSpPr>
          <a:xfrm>
            <a:off x="4353928" y="1876173"/>
            <a:ext cx="2305050" cy="3946526"/>
            <a:chOff x="4391025" y="1047751"/>
            <a:chExt cx="2305050" cy="4762499"/>
          </a:xfrm>
        </p:grpSpPr>
        <p:sp>
          <p:nvSpPr>
            <p:cNvPr id="25" name="ïṧḷïḓê-Rectangle 4"/>
            <p:cNvSpPr/>
            <p:nvPr/>
          </p:nvSpPr>
          <p:spPr>
            <a:xfrm>
              <a:off x="4391025" y="1047751"/>
              <a:ext cx="2305050" cy="2305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ïṧḷïḓê-文本框 10"/>
            <p:cNvSpPr txBox="1"/>
            <p:nvPr/>
          </p:nvSpPr>
          <p:spPr>
            <a:xfrm>
              <a:off x="4540493" y="1269713"/>
              <a:ext cx="1593607" cy="830997"/>
            </a:xfrm>
            <a:prstGeom prst="rect">
              <a:avLst/>
            </a:prstGeom>
            <a:noFill/>
          </p:spPr>
          <p:txBody>
            <a:bodyPr wrap="none" lIns="0" tIns="0" rIns="0" bIns="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4400" b="1" dirty="0">
                  <a:solidFill>
                    <a:schemeClr val="tx1">
                      <a:lumMod val="75000"/>
                      <a:lumOff val="25000"/>
                    </a:schemeClr>
                  </a:solidFill>
                  <a:latin typeface="微软雅黑" panose="020B0503020204020204" pitchFamily="34" charset="-122"/>
                  <a:ea typeface="微软雅黑" panose="020B0503020204020204" pitchFamily="34" charset="-122"/>
                </a:rPr>
                <a:t>80%</a:t>
              </a:r>
            </a:p>
          </p:txBody>
        </p:sp>
        <p:sp>
          <p:nvSpPr>
            <p:cNvPr id="27" name="ïṧḷïḓê-Rectangle 8"/>
            <p:cNvSpPr/>
            <p:nvPr/>
          </p:nvSpPr>
          <p:spPr>
            <a:xfrm>
              <a:off x="4391025" y="3505200"/>
              <a:ext cx="2305050" cy="2305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ïṧḷïḓê-文本框 14"/>
            <p:cNvSpPr txBox="1"/>
            <p:nvPr/>
          </p:nvSpPr>
          <p:spPr>
            <a:xfrm>
              <a:off x="4540493" y="3727161"/>
              <a:ext cx="1593607" cy="830997"/>
            </a:xfrm>
            <a:prstGeom prst="rect">
              <a:avLst/>
            </a:prstGeom>
            <a:noFill/>
          </p:spPr>
          <p:txBody>
            <a:bodyPr wrap="none" lIns="0" tIns="0" rIns="0" bIns="0">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4800" b="1" dirty="0">
                  <a:solidFill>
                    <a:schemeClr val="tx1">
                      <a:lumMod val="75000"/>
                      <a:lumOff val="25000"/>
                    </a:schemeClr>
                  </a:solidFill>
                  <a:latin typeface="微软雅黑" panose="020B0503020204020204" pitchFamily="34" charset="-122"/>
                  <a:ea typeface="微软雅黑" panose="020B0503020204020204" pitchFamily="34" charset="-122"/>
                </a:rPr>
                <a:t>80%</a:t>
              </a:r>
            </a:p>
          </p:txBody>
        </p:sp>
      </p:grpSp>
      <p:pic>
        <p:nvPicPr>
          <p:cNvPr id="14" name="图片占位符 20"/>
          <p:cNvPicPr>
            <a:picLocks noGrp="1" noChangeAspect="1"/>
          </p:cNvPicPr>
          <p:nvPr/>
        </p:nvPicPr>
        <p:blipFill>
          <a:blip r:embed="rId2">
            <a:grayscl/>
          </a:blip>
          <a:stretch>
            <a:fillRect/>
          </a:stretch>
        </p:blipFill>
        <p:spPr>
          <a:xfrm>
            <a:off x="1001452" y="1876173"/>
            <a:ext cx="3142603" cy="3946525"/>
          </a:xfrm>
          <a:custGeom>
            <a:avLst/>
            <a:gdLst>
              <a:gd name="connsiteX0" fmla="*/ 0 w 3143250"/>
              <a:gd name="connsiteY0" fmla="*/ 0 h 3946525"/>
              <a:gd name="connsiteX1" fmla="*/ 3143250 w 3143250"/>
              <a:gd name="connsiteY1" fmla="*/ 0 h 3946525"/>
              <a:gd name="connsiteX2" fmla="*/ 3143250 w 3143250"/>
              <a:gd name="connsiteY2" fmla="*/ 3946525 h 3946525"/>
              <a:gd name="connsiteX3" fmla="*/ 0 w 3143250"/>
              <a:gd name="connsiteY3" fmla="*/ 3946525 h 3946525"/>
            </a:gdLst>
            <a:ahLst/>
            <a:cxnLst>
              <a:cxn ang="0">
                <a:pos x="connsiteX0" y="connsiteY0"/>
              </a:cxn>
              <a:cxn ang="0">
                <a:pos x="connsiteX1" y="connsiteY1"/>
              </a:cxn>
              <a:cxn ang="0">
                <a:pos x="connsiteX2" y="connsiteY2"/>
              </a:cxn>
              <a:cxn ang="0">
                <a:pos x="connsiteX3" y="connsiteY3"/>
              </a:cxn>
            </a:cxnLst>
            <a:rect l="l" t="t" r="r" b="b"/>
            <a:pathLst>
              <a:path w="3143250" h="3946525">
                <a:moveTo>
                  <a:pt x="0" y="0"/>
                </a:moveTo>
                <a:lnTo>
                  <a:pt x="3143250" y="0"/>
                </a:lnTo>
                <a:lnTo>
                  <a:pt x="3143250" y="3946525"/>
                </a:lnTo>
                <a:lnTo>
                  <a:pt x="0" y="3946525"/>
                </a:lnTo>
                <a:close/>
              </a:path>
            </a:pathLst>
          </a:custGeom>
        </p:spPr>
      </p:pic>
      <p:pic>
        <p:nvPicPr>
          <p:cNvPr id="21" name="图片占位符 21"/>
          <p:cNvPicPr>
            <a:picLocks noGrp="1" noChangeAspect="1"/>
          </p:cNvPicPr>
          <p:nvPr/>
        </p:nvPicPr>
        <p:blipFill>
          <a:blip r:embed="rId3">
            <a:grayscl/>
          </a:blip>
          <a:stretch>
            <a:fillRect/>
          </a:stretch>
        </p:blipFill>
        <p:spPr>
          <a:xfrm>
            <a:off x="6872614" y="1876173"/>
            <a:ext cx="4239977" cy="1910119"/>
          </a:xfrm>
          <a:custGeom>
            <a:avLst/>
            <a:gdLst>
              <a:gd name="connsiteX0" fmla="*/ 0 w 4248150"/>
              <a:gd name="connsiteY0" fmla="*/ 0 h 1910119"/>
              <a:gd name="connsiteX1" fmla="*/ 4248150 w 4248150"/>
              <a:gd name="connsiteY1" fmla="*/ 0 h 1910119"/>
              <a:gd name="connsiteX2" fmla="*/ 4248150 w 4248150"/>
              <a:gd name="connsiteY2" fmla="*/ 1910119 h 1910119"/>
              <a:gd name="connsiteX3" fmla="*/ 0 w 4248150"/>
              <a:gd name="connsiteY3" fmla="*/ 1910119 h 1910119"/>
            </a:gdLst>
            <a:ahLst/>
            <a:cxnLst>
              <a:cxn ang="0">
                <a:pos x="connsiteX0" y="connsiteY0"/>
              </a:cxn>
              <a:cxn ang="0">
                <a:pos x="connsiteX1" y="connsiteY1"/>
              </a:cxn>
              <a:cxn ang="0">
                <a:pos x="connsiteX2" y="connsiteY2"/>
              </a:cxn>
              <a:cxn ang="0">
                <a:pos x="connsiteX3" y="connsiteY3"/>
              </a:cxn>
            </a:cxnLst>
            <a:rect l="l" t="t" r="r" b="b"/>
            <a:pathLst>
              <a:path w="4248150" h="1910119">
                <a:moveTo>
                  <a:pt x="0" y="0"/>
                </a:moveTo>
                <a:lnTo>
                  <a:pt x="4248150" y="0"/>
                </a:lnTo>
                <a:lnTo>
                  <a:pt x="4248150" y="1910119"/>
                </a:lnTo>
                <a:lnTo>
                  <a:pt x="0" y="1910119"/>
                </a:lnTo>
                <a:close/>
              </a:path>
            </a:pathLst>
          </a:custGeom>
        </p:spPr>
      </p:pic>
      <p:pic>
        <p:nvPicPr>
          <p:cNvPr id="22" name="图片占位符 22"/>
          <p:cNvPicPr>
            <a:picLocks noGrp="1" noChangeAspect="1"/>
          </p:cNvPicPr>
          <p:nvPr/>
        </p:nvPicPr>
        <p:blipFill>
          <a:blip r:embed="rId4">
            <a:grayscl/>
          </a:blip>
          <a:stretch>
            <a:fillRect/>
          </a:stretch>
        </p:blipFill>
        <p:spPr>
          <a:xfrm>
            <a:off x="6872614" y="3912579"/>
            <a:ext cx="4239977" cy="1910119"/>
          </a:xfrm>
          <a:custGeom>
            <a:avLst/>
            <a:gdLst>
              <a:gd name="connsiteX0" fmla="*/ 0 w 4248150"/>
              <a:gd name="connsiteY0" fmla="*/ 0 h 1910119"/>
              <a:gd name="connsiteX1" fmla="*/ 4248150 w 4248150"/>
              <a:gd name="connsiteY1" fmla="*/ 0 h 1910119"/>
              <a:gd name="connsiteX2" fmla="*/ 4248150 w 4248150"/>
              <a:gd name="connsiteY2" fmla="*/ 1910119 h 1910119"/>
              <a:gd name="connsiteX3" fmla="*/ 0 w 4248150"/>
              <a:gd name="connsiteY3" fmla="*/ 1910119 h 1910119"/>
            </a:gdLst>
            <a:ahLst/>
            <a:cxnLst>
              <a:cxn ang="0">
                <a:pos x="connsiteX0" y="connsiteY0"/>
              </a:cxn>
              <a:cxn ang="0">
                <a:pos x="connsiteX1" y="connsiteY1"/>
              </a:cxn>
              <a:cxn ang="0">
                <a:pos x="connsiteX2" y="connsiteY2"/>
              </a:cxn>
              <a:cxn ang="0">
                <a:pos x="connsiteX3" y="connsiteY3"/>
              </a:cxn>
            </a:cxnLst>
            <a:rect l="l" t="t" r="r" b="b"/>
            <a:pathLst>
              <a:path w="4248150" h="1910119">
                <a:moveTo>
                  <a:pt x="0" y="0"/>
                </a:moveTo>
                <a:lnTo>
                  <a:pt x="4248150" y="0"/>
                </a:lnTo>
                <a:lnTo>
                  <a:pt x="4248150" y="1910119"/>
                </a:lnTo>
                <a:lnTo>
                  <a:pt x="0" y="1910119"/>
                </a:lnTo>
                <a:close/>
              </a:path>
            </a:pathLst>
          </a:custGeom>
        </p:spPr>
      </p:pic>
      <p:sp>
        <p:nvSpPr>
          <p:cNvPr id="23" name="矩形 22"/>
          <p:cNvSpPr/>
          <p:nvPr/>
        </p:nvSpPr>
        <p:spPr>
          <a:xfrm>
            <a:off x="4436721" y="2764030"/>
            <a:ext cx="1943100" cy="119697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您的内容打在这里，或者通过复制您的文本后，在此框中选择粘贴，并选择只保留文字的内容您的内容打在这里</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4436721" y="4812160"/>
            <a:ext cx="1943100" cy="119697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Arial" panose="020B0604020202020204" pitchFamily="34" charset="0"/>
                <a:sym typeface="Arial" panose="020B0604020202020204"/>
              </a:rPr>
              <a:t>您的内容打在这里，或者通过复制您的文本后，在此框中选择粘贴，并选择只保留文字的内容您的内容打在这里</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3628232" y="282806"/>
            <a:ext cx="4640580" cy="583565"/>
          </a:xfrm>
          <a:prstGeom prst="rect">
            <a:avLst/>
          </a:prstGeom>
          <a:noFill/>
        </p:spPr>
        <p:txBody>
          <a:bodyPr wrap="square" rtlCol="0">
            <a:spAutoFit/>
          </a:bodyPr>
          <a:lstStyle/>
          <a:p>
            <a:pPr algn="ct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等号 7"/>
          <p:cNvSpPr/>
          <p:nvPr/>
        </p:nvSpPr>
        <p:spPr>
          <a:xfrm>
            <a:off x="3466942" y="601215"/>
            <a:ext cx="5257800" cy="830997"/>
          </a:xfrm>
          <a:prstGeom prst="mathEqual">
            <a:avLst>
              <a:gd name="adj1" fmla="val 2889"/>
              <a:gd name="adj2" fmla="val 1176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文本框 6"/>
          <p:cNvSpPr txBox="1"/>
          <p:nvPr/>
        </p:nvSpPr>
        <p:spPr>
          <a:xfrm>
            <a:off x="3628232" y="282806"/>
            <a:ext cx="4640580" cy="583565"/>
          </a:xfrm>
          <a:prstGeom prst="rect">
            <a:avLst/>
          </a:prstGeom>
          <a:noFill/>
        </p:spPr>
        <p:txBody>
          <a:bodyPr wrap="square" rtlCol="0">
            <a:spAutoFit/>
          </a:bodyPr>
          <a:lstStyle/>
          <a:p>
            <a:pPr algn="ct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等号 7"/>
          <p:cNvSpPr/>
          <p:nvPr/>
        </p:nvSpPr>
        <p:spPr>
          <a:xfrm>
            <a:off x="3466942" y="601215"/>
            <a:ext cx="5257800" cy="830997"/>
          </a:xfrm>
          <a:prstGeom prst="mathEqual">
            <a:avLst>
              <a:gd name="adj1" fmla="val 2889"/>
              <a:gd name="adj2" fmla="val 1176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TextBox 2"/>
          <p:cNvSpPr txBox="1"/>
          <p:nvPr/>
        </p:nvSpPr>
        <p:spPr>
          <a:xfrm>
            <a:off x="1560420" y="2419073"/>
            <a:ext cx="1402080" cy="386080"/>
          </a:xfrm>
          <a:prstGeom prst="rect">
            <a:avLst/>
          </a:prstGeom>
          <a:noFill/>
        </p:spPr>
        <p:txBody>
          <a:bodyPr wrap="none" rtlCol="0">
            <a:spAutoFit/>
          </a:bodyPr>
          <a:lstStyle/>
          <a:p>
            <a:pP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6" name="Rectangle 4"/>
          <p:cNvSpPr/>
          <p:nvPr/>
        </p:nvSpPr>
        <p:spPr>
          <a:xfrm>
            <a:off x="1560420" y="2757627"/>
            <a:ext cx="2391180" cy="535531"/>
          </a:xfrm>
          <a:prstGeom prst="rect">
            <a:avLst/>
          </a:prstGeom>
        </p:spPr>
        <p:txBody>
          <a:bodyPr wrap="square">
            <a:spAutoFit/>
          </a:bodyPr>
          <a:lstStyle/>
          <a:p>
            <a:pP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p>
        </p:txBody>
      </p:sp>
      <p:sp>
        <p:nvSpPr>
          <p:cNvPr id="2" name="TextBox 5"/>
          <p:cNvSpPr txBox="1"/>
          <p:nvPr/>
        </p:nvSpPr>
        <p:spPr>
          <a:xfrm>
            <a:off x="5090273" y="2419073"/>
            <a:ext cx="1415772" cy="362343"/>
          </a:xfrm>
          <a:prstGeom prst="rect">
            <a:avLst/>
          </a:prstGeom>
          <a:noFill/>
        </p:spPr>
        <p:txBody>
          <a:bodyPr wrap="none" rtlCol="0">
            <a:spAutoFit/>
          </a:bodyPr>
          <a:lstStyle/>
          <a:p>
            <a:pP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11" name="Rectangle 6"/>
          <p:cNvSpPr/>
          <p:nvPr/>
        </p:nvSpPr>
        <p:spPr>
          <a:xfrm>
            <a:off x="5090273" y="2757627"/>
            <a:ext cx="2391180" cy="535531"/>
          </a:xfrm>
          <a:prstGeom prst="rect">
            <a:avLst/>
          </a:prstGeom>
        </p:spPr>
        <p:txBody>
          <a:bodyPr wrap="square">
            <a:spAutoFit/>
          </a:bodyPr>
          <a:lstStyle/>
          <a:p>
            <a:pP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p>
        </p:txBody>
      </p:sp>
      <p:sp>
        <p:nvSpPr>
          <p:cNvPr id="12" name="TextBox 7"/>
          <p:cNvSpPr txBox="1"/>
          <p:nvPr/>
        </p:nvSpPr>
        <p:spPr>
          <a:xfrm>
            <a:off x="8610601" y="2419073"/>
            <a:ext cx="1415772" cy="362343"/>
          </a:xfrm>
          <a:prstGeom prst="rect">
            <a:avLst/>
          </a:prstGeom>
          <a:noFill/>
        </p:spPr>
        <p:txBody>
          <a:bodyPr wrap="none" rtlCol="0">
            <a:spAutoFit/>
          </a:bodyPr>
          <a:lstStyle/>
          <a:p>
            <a:pP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13" name="Rectangle 8"/>
          <p:cNvSpPr/>
          <p:nvPr/>
        </p:nvSpPr>
        <p:spPr>
          <a:xfrm>
            <a:off x="8610601" y="2757627"/>
            <a:ext cx="2391180" cy="535531"/>
          </a:xfrm>
          <a:prstGeom prst="rect">
            <a:avLst/>
          </a:prstGeom>
        </p:spPr>
        <p:txBody>
          <a:bodyPr wrap="square">
            <a:spAutoFit/>
          </a:bodyPr>
          <a:lstStyle/>
          <a:p>
            <a:pP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p>
        </p:txBody>
      </p:sp>
      <p:sp>
        <p:nvSpPr>
          <p:cNvPr id="14" name="TextBox 9"/>
          <p:cNvSpPr txBox="1"/>
          <p:nvPr/>
        </p:nvSpPr>
        <p:spPr>
          <a:xfrm>
            <a:off x="1560420" y="4376557"/>
            <a:ext cx="1415772" cy="362343"/>
          </a:xfrm>
          <a:prstGeom prst="rect">
            <a:avLst/>
          </a:prstGeom>
          <a:noFill/>
        </p:spPr>
        <p:txBody>
          <a:bodyPr wrap="none" rtlCol="0">
            <a:spAutoFit/>
          </a:bodyPr>
          <a:lstStyle/>
          <a:p>
            <a:pP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3" name="Rectangle 10"/>
          <p:cNvSpPr/>
          <p:nvPr/>
        </p:nvSpPr>
        <p:spPr>
          <a:xfrm>
            <a:off x="1560420" y="4715111"/>
            <a:ext cx="2391180" cy="535531"/>
          </a:xfrm>
          <a:prstGeom prst="rect">
            <a:avLst/>
          </a:prstGeom>
        </p:spPr>
        <p:txBody>
          <a:bodyPr wrap="square">
            <a:spAutoFit/>
          </a:bodyPr>
          <a:lstStyle/>
          <a:p>
            <a:pP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p>
        </p:txBody>
      </p:sp>
      <p:sp>
        <p:nvSpPr>
          <p:cNvPr id="4" name="TextBox 11"/>
          <p:cNvSpPr txBox="1"/>
          <p:nvPr/>
        </p:nvSpPr>
        <p:spPr>
          <a:xfrm>
            <a:off x="5090273" y="4408830"/>
            <a:ext cx="1415772" cy="362343"/>
          </a:xfrm>
          <a:prstGeom prst="rect">
            <a:avLst/>
          </a:prstGeom>
          <a:noFill/>
        </p:spPr>
        <p:txBody>
          <a:bodyPr wrap="none" rtlCol="0">
            <a:spAutoFit/>
          </a:bodyPr>
          <a:lstStyle/>
          <a:p>
            <a:pP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9" name="Rectangle 12"/>
          <p:cNvSpPr/>
          <p:nvPr/>
        </p:nvSpPr>
        <p:spPr>
          <a:xfrm>
            <a:off x="5090273" y="4747384"/>
            <a:ext cx="2391180" cy="535531"/>
          </a:xfrm>
          <a:prstGeom prst="rect">
            <a:avLst/>
          </a:prstGeom>
        </p:spPr>
        <p:txBody>
          <a:bodyPr wrap="square">
            <a:spAutoFit/>
          </a:bodyPr>
          <a:lstStyle/>
          <a:p>
            <a:pP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p>
        </p:txBody>
      </p:sp>
      <p:sp>
        <p:nvSpPr>
          <p:cNvPr id="10" name="TextBox 13"/>
          <p:cNvSpPr txBox="1"/>
          <p:nvPr/>
        </p:nvSpPr>
        <p:spPr>
          <a:xfrm>
            <a:off x="8610601" y="4408830"/>
            <a:ext cx="1415772" cy="362343"/>
          </a:xfrm>
          <a:prstGeom prst="rect">
            <a:avLst/>
          </a:prstGeom>
          <a:noFill/>
        </p:spPr>
        <p:txBody>
          <a:bodyPr wrap="none" rtlCol="0">
            <a:spAutoFit/>
          </a:bodyPr>
          <a:lstStyle/>
          <a:p>
            <a:pP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20" name="Rectangle 14"/>
          <p:cNvSpPr/>
          <p:nvPr/>
        </p:nvSpPr>
        <p:spPr>
          <a:xfrm>
            <a:off x="8610601" y="4747384"/>
            <a:ext cx="2391180" cy="535531"/>
          </a:xfrm>
          <a:prstGeom prst="rect">
            <a:avLst/>
          </a:prstGeom>
        </p:spPr>
        <p:txBody>
          <a:bodyPr wrap="square">
            <a:spAutoFit/>
          </a:bodyPr>
          <a:lstStyle/>
          <a:p>
            <a:pP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p>
        </p:txBody>
      </p:sp>
      <p:grpSp>
        <p:nvGrpSpPr>
          <p:cNvPr id="21" name="Group 15"/>
          <p:cNvGrpSpPr/>
          <p:nvPr/>
        </p:nvGrpSpPr>
        <p:grpSpPr>
          <a:xfrm>
            <a:off x="4719259" y="2439791"/>
            <a:ext cx="354153" cy="354153"/>
            <a:chOff x="6350" y="3175"/>
            <a:chExt cx="492125" cy="492125"/>
          </a:xfrm>
          <a:solidFill>
            <a:srgbClr val="3A3A3A"/>
          </a:solidFill>
        </p:grpSpPr>
        <p:sp>
          <p:nvSpPr>
            <p:cNvPr id="22" name="Freeform 10"/>
            <p:cNvSpPr>
              <a:spLocks noEditPoints="1"/>
            </p:cNvSpPr>
            <p:nvPr/>
          </p:nvSpPr>
          <p:spPr bwMode="auto">
            <a:xfrm>
              <a:off x="6350" y="3175"/>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Freeform 11"/>
            <p:cNvSpPr>
              <a:spLocks noEditPoints="1"/>
            </p:cNvSpPr>
            <p:nvPr/>
          </p:nvSpPr>
          <p:spPr bwMode="auto">
            <a:xfrm>
              <a:off x="146050" y="142875"/>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Freeform 12"/>
            <p:cNvSpPr>
              <a:spLocks noEditPoints="1"/>
            </p:cNvSpPr>
            <p:nvPr/>
          </p:nvSpPr>
          <p:spPr bwMode="auto">
            <a:xfrm>
              <a:off x="192088" y="188913"/>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5" name="Group 19"/>
          <p:cNvGrpSpPr/>
          <p:nvPr/>
        </p:nvGrpSpPr>
        <p:grpSpPr>
          <a:xfrm>
            <a:off x="1164820" y="4447813"/>
            <a:ext cx="353010" cy="299316"/>
            <a:chOff x="470042" y="61739"/>
            <a:chExt cx="490538" cy="415925"/>
          </a:xfrm>
          <a:solidFill>
            <a:srgbClr val="3A3A3A"/>
          </a:solidFill>
        </p:grpSpPr>
        <p:sp>
          <p:nvSpPr>
            <p:cNvPr id="26" name="Freeform 21"/>
            <p:cNvSpPr>
              <a:spLocks noEditPoints="1"/>
            </p:cNvSpPr>
            <p:nvPr/>
          </p:nvSpPr>
          <p:spPr bwMode="auto">
            <a:xfrm>
              <a:off x="592280" y="169689"/>
              <a:ext cx="246063" cy="247650"/>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50 w 64"/>
                <a:gd name="T11" fmla="*/ 48 h 64"/>
                <a:gd name="T12" fmla="*/ 16 w 64"/>
                <a:gd name="T13" fmla="*/ 50 h 64"/>
                <a:gd name="T14" fmla="*/ 14 w 64"/>
                <a:gd name="T15" fmla="*/ 16 h 64"/>
                <a:gd name="T16" fmla="*/ 48 w 64"/>
                <a:gd name="T17" fmla="*/ 14 h 64"/>
                <a:gd name="T18" fmla="*/ 50 w 64"/>
                <a:gd name="T19"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4"/>
                    <a:pt x="0" y="32"/>
                  </a:cubicBezTo>
                  <a:cubicBezTo>
                    <a:pt x="0" y="50"/>
                    <a:pt x="14" y="64"/>
                    <a:pt x="32" y="64"/>
                  </a:cubicBezTo>
                  <a:cubicBezTo>
                    <a:pt x="50" y="64"/>
                    <a:pt x="64" y="50"/>
                    <a:pt x="64" y="32"/>
                  </a:cubicBezTo>
                  <a:cubicBezTo>
                    <a:pt x="64" y="14"/>
                    <a:pt x="50" y="0"/>
                    <a:pt x="32" y="0"/>
                  </a:cubicBezTo>
                  <a:close/>
                  <a:moveTo>
                    <a:pt x="50" y="48"/>
                  </a:moveTo>
                  <a:cubicBezTo>
                    <a:pt x="42" y="58"/>
                    <a:pt x="26" y="59"/>
                    <a:pt x="16" y="50"/>
                  </a:cubicBezTo>
                  <a:cubicBezTo>
                    <a:pt x="6" y="42"/>
                    <a:pt x="5" y="26"/>
                    <a:pt x="14" y="16"/>
                  </a:cubicBezTo>
                  <a:cubicBezTo>
                    <a:pt x="22" y="6"/>
                    <a:pt x="38" y="5"/>
                    <a:pt x="48" y="14"/>
                  </a:cubicBezTo>
                  <a:cubicBezTo>
                    <a:pt x="58" y="22"/>
                    <a:pt x="59" y="38"/>
                    <a:pt x="5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Freeform 22"/>
            <p:cNvSpPr/>
            <p:nvPr/>
          </p:nvSpPr>
          <p:spPr bwMode="auto">
            <a:xfrm>
              <a:off x="654192" y="231602"/>
              <a:ext cx="68263" cy="69850"/>
            </a:xfrm>
            <a:custGeom>
              <a:avLst/>
              <a:gdLst>
                <a:gd name="T0" fmla="*/ 16 w 18"/>
                <a:gd name="T1" fmla="*/ 0 h 18"/>
                <a:gd name="T2" fmla="*/ 0 w 18"/>
                <a:gd name="T3" fmla="*/ 16 h 18"/>
                <a:gd name="T4" fmla="*/ 0 w 18"/>
                <a:gd name="T5" fmla="*/ 16 h 18"/>
                <a:gd name="T6" fmla="*/ 2 w 18"/>
                <a:gd name="T7" fmla="*/ 18 h 18"/>
                <a:gd name="T8" fmla="*/ 4 w 18"/>
                <a:gd name="T9" fmla="*/ 16 h 18"/>
                <a:gd name="T10" fmla="*/ 4 w 18"/>
                <a:gd name="T11" fmla="*/ 16 h 18"/>
                <a:gd name="T12" fmla="*/ 16 w 18"/>
                <a:gd name="T13" fmla="*/ 4 h 18"/>
                <a:gd name="T14" fmla="*/ 18 w 18"/>
                <a:gd name="T15" fmla="*/ 2 h 18"/>
                <a:gd name="T16" fmla="*/ 16 w 18"/>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8">
                  <a:moveTo>
                    <a:pt x="16" y="0"/>
                  </a:moveTo>
                  <a:cubicBezTo>
                    <a:pt x="7" y="0"/>
                    <a:pt x="0" y="7"/>
                    <a:pt x="0" y="16"/>
                  </a:cubicBezTo>
                  <a:cubicBezTo>
                    <a:pt x="0" y="16"/>
                    <a:pt x="0" y="16"/>
                    <a:pt x="0" y="16"/>
                  </a:cubicBezTo>
                  <a:cubicBezTo>
                    <a:pt x="0" y="17"/>
                    <a:pt x="1" y="18"/>
                    <a:pt x="2" y="18"/>
                  </a:cubicBezTo>
                  <a:cubicBezTo>
                    <a:pt x="3" y="18"/>
                    <a:pt x="4" y="17"/>
                    <a:pt x="4" y="16"/>
                  </a:cubicBezTo>
                  <a:cubicBezTo>
                    <a:pt x="4" y="16"/>
                    <a:pt x="4" y="16"/>
                    <a:pt x="4" y="16"/>
                  </a:cubicBezTo>
                  <a:cubicBezTo>
                    <a:pt x="4" y="9"/>
                    <a:pt x="9" y="4"/>
                    <a:pt x="16" y="4"/>
                  </a:cubicBezTo>
                  <a:cubicBezTo>
                    <a:pt x="17" y="4"/>
                    <a:pt x="18" y="3"/>
                    <a:pt x="18" y="2"/>
                  </a:cubicBezTo>
                  <a:cubicBezTo>
                    <a:pt x="18" y="1"/>
                    <a:pt x="17"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Freeform 23"/>
            <p:cNvSpPr>
              <a:spLocks noEditPoints="1"/>
            </p:cNvSpPr>
            <p:nvPr/>
          </p:nvSpPr>
          <p:spPr bwMode="auto">
            <a:xfrm>
              <a:off x="470042" y="61739"/>
              <a:ext cx="490538" cy="415925"/>
            </a:xfrm>
            <a:custGeom>
              <a:avLst/>
              <a:gdLst>
                <a:gd name="T0" fmla="*/ 118 w 128"/>
                <a:gd name="T1" fmla="*/ 24 h 108"/>
                <a:gd name="T2" fmla="*/ 101 w 128"/>
                <a:gd name="T3" fmla="*/ 21 h 108"/>
                <a:gd name="T4" fmla="*/ 95 w 128"/>
                <a:gd name="T5" fmla="*/ 8 h 108"/>
                <a:gd name="T6" fmla="*/ 84 w 128"/>
                <a:gd name="T7" fmla="*/ 0 h 108"/>
                <a:gd name="T8" fmla="*/ 44 w 128"/>
                <a:gd name="T9" fmla="*/ 0 h 108"/>
                <a:gd name="T10" fmla="*/ 33 w 128"/>
                <a:gd name="T11" fmla="*/ 8 h 108"/>
                <a:gd name="T12" fmla="*/ 27 w 128"/>
                <a:gd name="T13" fmla="*/ 21 h 108"/>
                <a:gd name="T14" fmla="*/ 10 w 128"/>
                <a:gd name="T15" fmla="*/ 24 h 108"/>
                <a:gd name="T16" fmla="*/ 0 w 128"/>
                <a:gd name="T17" fmla="*/ 36 h 108"/>
                <a:gd name="T18" fmla="*/ 0 w 128"/>
                <a:gd name="T19" fmla="*/ 96 h 108"/>
                <a:gd name="T20" fmla="*/ 12 w 128"/>
                <a:gd name="T21" fmla="*/ 108 h 108"/>
                <a:gd name="T22" fmla="*/ 116 w 128"/>
                <a:gd name="T23" fmla="*/ 108 h 108"/>
                <a:gd name="T24" fmla="*/ 128 w 128"/>
                <a:gd name="T25" fmla="*/ 96 h 108"/>
                <a:gd name="T26" fmla="*/ 128 w 128"/>
                <a:gd name="T27" fmla="*/ 36 h 108"/>
                <a:gd name="T28" fmla="*/ 118 w 128"/>
                <a:gd name="T29" fmla="*/ 24 h 108"/>
                <a:gd name="T30" fmla="*/ 120 w 128"/>
                <a:gd name="T31" fmla="*/ 96 h 108"/>
                <a:gd name="T32" fmla="*/ 116 w 128"/>
                <a:gd name="T33" fmla="*/ 100 h 108"/>
                <a:gd name="T34" fmla="*/ 12 w 128"/>
                <a:gd name="T35" fmla="*/ 100 h 108"/>
                <a:gd name="T36" fmla="*/ 8 w 128"/>
                <a:gd name="T37" fmla="*/ 96 h 108"/>
                <a:gd name="T38" fmla="*/ 8 w 128"/>
                <a:gd name="T39" fmla="*/ 36 h 108"/>
                <a:gd name="T40" fmla="*/ 11 w 128"/>
                <a:gd name="T41" fmla="*/ 32 h 108"/>
                <a:gd name="T42" fmla="*/ 33 w 128"/>
                <a:gd name="T43" fmla="*/ 28 h 108"/>
                <a:gd name="T44" fmla="*/ 40 w 128"/>
                <a:gd name="T45" fmla="*/ 11 h 108"/>
                <a:gd name="T46" fmla="*/ 44 w 128"/>
                <a:gd name="T47" fmla="*/ 8 h 108"/>
                <a:gd name="T48" fmla="*/ 84 w 128"/>
                <a:gd name="T49" fmla="*/ 8 h 108"/>
                <a:gd name="T50" fmla="*/ 88 w 128"/>
                <a:gd name="T51" fmla="*/ 11 h 108"/>
                <a:gd name="T52" fmla="*/ 95 w 128"/>
                <a:gd name="T53" fmla="*/ 28 h 108"/>
                <a:gd name="T54" fmla="*/ 117 w 128"/>
                <a:gd name="T55" fmla="*/ 32 h 108"/>
                <a:gd name="T56" fmla="*/ 120 w 128"/>
                <a:gd name="T57" fmla="*/ 36 h 108"/>
                <a:gd name="T58" fmla="*/ 120 w 128"/>
                <a:gd name="T59"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08">
                  <a:moveTo>
                    <a:pt x="118" y="24"/>
                  </a:moveTo>
                  <a:cubicBezTo>
                    <a:pt x="101" y="21"/>
                    <a:pt x="101" y="21"/>
                    <a:pt x="101" y="21"/>
                  </a:cubicBezTo>
                  <a:cubicBezTo>
                    <a:pt x="95" y="8"/>
                    <a:pt x="95" y="8"/>
                    <a:pt x="95" y="8"/>
                  </a:cubicBezTo>
                  <a:cubicBezTo>
                    <a:pt x="93" y="3"/>
                    <a:pt x="89" y="0"/>
                    <a:pt x="84" y="0"/>
                  </a:cubicBezTo>
                  <a:cubicBezTo>
                    <a:pt x="44" y="0"/>
                    <a:pt x="44" y="0"/>
                    <a:pt x="44" y="0"/>
                  </a:cubicBezTo>
                  <a:cubicBezTo>
                    <a:pt x="39" y="0"/>
                    <a:pt x="35" y="3"/>
                    <a:pt x="33" y="8"/>
                  </a:cubicBezTo>
                  <a:cubicBezTo>
                    <a:pt x="27" y="21"/>
                    <a:pt x="27" y="21"/>
                    <a:pt x="27" y="21"/>
                  </a:cubicBezTo>
                  <a:cubicBezTo>
                    <a:pt x="10" y="24"/>
                    <a:pt x="10" y="24"/>
                    <a:pt x="10" y="24"/>
                  </a:cubicBezTo>
                  <a:cubicBezTo>
                    <a:pt x="4" y="25"/>
                    <a:pt x="0" y="30"/>
                    <a:pt x="0" y="36"/>
                  </a:cubicBezTo>
                  <a:cubicBezTo>
                    <a:pt x="0" y="96"/>
                    <a:pt x="0" y="96"/>
                    <a:pt x="0" y="96"/>
                  </a:cubicBezTo>
                  <a:cubicBezTo>
                    <a:pt x="0" y="103"/>
                    <a:pt x="5" y="108"/>
                    <a:pt x="12" y="108"/>
                  </a:cubicBezTo>
                  <a:cubicBezTo>
                    <a:pt x="116" y="108"/>
                    <a:pt x="116" y="108"/>
                    <a:pt x="116" y="108"/>
                  </a:cubicBezTo>
                  <a:cubicBezTo>
                    <a:pt x="123" y="108"/>
                    <a:pt x="128" y="103"/>
                    <a:pt x="128" y="96"/>
                  </a:cubicBezTo>
                  <a:cubicBezTo>
                    <a:pt x="128" y="36"/>
                    <a:pt x="128" y="36"/>
                    <a:pt x="128" y="36"/>
                  </a:cubicBezTo>
                  <a:cubicBezTo>
                    <a:pt x="128" y="30"/>
                    <a:pt x="124" y="25"/>
                    <a:pt x="118" y="24"/>
                  </a:cubicBezTo>
                  <a:close/>
                  <a:moveTo>
                    <a:pt x="120" y="96"/>
                  </a:moveTo>
                  <a:cubicBezTo>
                    <a:pt x="120" y="98"/>
                    <a:pt x="118" y="100"/>
                    <a:pt x="116" y="100"/>
                  </a:cubicBezTo>
                  <a:cubicBezTo>
                    <a:pt x="12" y="100"/>
                    <a:pt x="12" y="100"/>
                    <a:pt x="12" y="100"/>
                  </a:cubicBezTo>
                  <a:cubicBezTo>
                    <a:pt x="10" y="100"/>
                    <a:pt x="8" y="98"/>
                    <a:pt x="8" y="96"/>
                  </a:cubicBezTo>
                  <a:cubicBezTo>
                    <a:pt x="8" y="36"/>
                    <a:pt x="8" y="36"/>
                    <a:pt x="8" y="36"/>
                  </a:cubicBezTo>
                  <a:cubicBezTo>
                    <a:pt x="8" y="34"/>
                    <a:pt x="9" y="32"/>
                    <a:pt x="11" y="32"/>
                  </a:cubicBezTo>
                  <a:cubicBezTo>
                    <a:pt x="33" y="28"/>
                    <a:pt x="33" y="28"/>
                    <a:pt x="33" y="28"/>
                  </a:cubicBezTo>
                  <a:cubicBezTo>
                    <a:pt x="40" y="11"/>
                    <a:pt x="40" y="11"/>
                    <a:pt x="40" y="11"/>
                  </a:cubicBezTo>
                  <a:cubicBezTo>
                    <a:pt x="41" y="9"/>
                    <a:pt x="42" y="8"/>
                    <a:pt x="44" y="8"/>
                  </a:cubicBezTo>
                  <a:cubicBezTo>
                    <a:pt x="84" y="8"/>
                    <a:pt x="84" y="8"/>
                    <a:pt x="84" y="8"/>
                  </a:cubicBezTo>
                  <a:cubicBezTo>
                    <a:pt x="86" y="8"/>
                    <a:pt x="87" y="9"/>
                    <a:pt x="88" y="11"/>
                  </a:cubicBezTo>
                  <a:cubicBezTo>
                    <a:pt x="95" y="28"/>
                    <a:pt x="95" y="28"/>
                    <a:pt x="95" y="28"/>
                  </a:cubicBezTo>
                  <a:cubicBezTo>
                    <a:pt x="117" y="32"/>
                    <a:pt x="117" y="32"/>
                    <a:pt x="117" y="32"/>
                  </a:cubicBezTo>
                  <a:cubicBezTo>
                    <a:pt x="119" y="32"/>
                    <a:pt x="120" y="34"/>
                    <a:pt x="120" y="36"/>
                  </a:cubicBezTo>
                  <a:lnTo>
                    <a:pt x="12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9" name="Freeform 25"/>
          <p:cNvSpPr>
            <a:spLocks noEditPoints="1"/>
          </p:cNvSpPr>
          <p:nvPr/>
        </p:nvSpPr>
        <p:spPr bwMode="auto">
          <a:xfrm rot="2700000">
            <a:off x="8293615" y="2470612"/>
            <a:ext cx="254881" cy="377792"/>
          </a:xfrm>
          <a:custGeom>
            <a:avLst/>
            <a:gdLst>
              <a:gd name="T0" fmla="*/ 163 w 164"/>
              <a:gd name="T1" fmla="*/ 109 h 244"/>
              <a:gd name="T2" fmla="*/ 125 w 164"/>
              <a:gd name="T3" fmla="*/ 46 h 244"/>
              <a:gd name="T4" fmla="*/ 143 w 164"/>
              <a:gd name="T5" fmla="*/ 9 h 244"/>
              <a:gd name="T6" fmla="*/ 143 w 164"/>
              <a:gd name="T7" fmla="*/ 3 h 244"/>
              <a:gd name="T8" fmla="*/ 138 w 164"/>
              <a:gd name="T9" fmla="*/ 0 h 244"/>
              <a:gd name="T10" fmla="*/ 22 w 164"/>
              <a:gd name="T11" fmla="*/ 0 h 244"/>
              <a:gd name="T12" fmla="*/ 17 w 164"/>
              <a:gd name="T13" fmla="*/ 3 h 244"/>
              <a:gd name="T14" fmla="*/ 17 w 164"/>
              <a:gd name="T15" fmla="*/ 9 h 244"/>
              <a:gd name="T16" fmla="*/ 39 w 164"/>
              <a:gd name="T17" fmla="*/ 46 h 244"/>
              <a:gd name="T18" fmla="*/ 2 w 164"/>
              <a:gd name="T19" fmla="*/ 109 h 244"/>
              <a:gd name="T20" fmla="*/ 1 w 164"/>
              <a:gd name="T21" fmla="*/ 114 h 244"/>
              <a:gd name="T22" fmla="*/ 61 w 164"/>
              <a:gd name="T23" fmla="*/ 241 h 244"/>
              <a:gd name="T24" fmla="*/ 66 w 164"/>
              <a:gd name="T25" fmla="*/ 244 h 244"/>
              <a:gd name="T26" fmla="*/ 98 w 164"/>
              <a:gd name="T27" fmla="*/ 244 h 244"/>
              <a:gd name="T28" fmla="*/ 103 w 164"/>
              <a:gd name="T29" fmla="*/ 241 h 244"/>
              <a:gd name="T30" fmla="*/ 163 w 164"/>
              <a:gd name="T31" fmla="*/ 114 h 244"/>
              <a:gd name="T32" fmla="*/ 163 w 164"/>
              <a:gd name="T33" fmla="*/ 109 h 244"/>
              <a:gd name="T34" fmla="*/ 128 w 164"/>
              <a:gd name="T35" fmla="*/ 12 h 244"/>
              <a:gd name="T36" fmla="*/ 114 w 164"/>
              <a:gd name="T37" fmla="*/ 40 h 244"/>
              <a:gd name="T38" fmla="*/ 49 w 164"/>
              <a:gd name="T39" fmla="*/ 40 h 244"/>
              <a:gd name="T40" fmla="*/ 33 w 164"/>
              <a:gd name="T41" fmla="*/ 12 h 244"/>
              <a:gd name="T42" fmla="*/ 128 w 164"/>
              <a:gd name="T43" fmla="*/ 12 h 244"/>
              <a:gd name="T44" fmla="*/ 82 w 164"/>
              <a:gd name="T45" fmla="*/ 120 h 244"/>
              <a:gd name="T46" fmla="*/ 68 w 164"/>
              <a:gd name="T47" fmla="*/ 106 h 244"/>
              <a:gd name="T48" fmla="*/ 82 w 164"/>
              <a:gd name="T49" fmla="*/ 92 h 244"/>
              <a:gd name="T50" fmla="*/ 96 w 164"/>
              <a:gd name="T51" fmla="*/ 106 h 244"/>
              <a:gd name="T52" fmla="*/ 82 w 164"/>
              <a:gd name="T53" fmla="*/ 120 h 244"/>
              <a:gd name="T54" fmla="*/ 94 w 164"/>
              <a:gd name="T55" fmla="*/ 232 h 244"/>
              <a:gd name="T56" fmla="*/ 88 w 164"/>
              <a:gd name="T57" fmla="*/ 232 h 244"/>
              <a:gd name="T58" fmla="*/ 88 w 164"/>
              <a:gd name="T59" fmla="*/ 131 h 244"/>
              <a:gd name="T60" fmla="*/ 108 w 164"/>
              <a:gd name="T61" fmla="*/ 106 h 244"/>
              <a:gd name="T62" fmla="*/ 82 w 164"/>
              <a:gd name="T63" fmla="*/ 80 h 244"/>
              <a:gd name="T64" fmla="*/ 56 w 164"/>
              <a:gd name="T65" fmla="*/ 106 h 244"/>
              <a:gd name="T66" fmla="*/ 76 w 164"/>
              <a:gd name="T67" fmla="*/ 131 h 244"/>
              <a:gd name="T68" fmla="*/ 76 w 164"/>
              <a:gd name="T69" fmla="*/ 232 h 244"/>
              <a:gd name="T70" fmla="*/ 70 w 164"/>
              <a:gd name="T71" fmla="*/ 232 h 244"/>
              <a:gd name="T72" fmla="*/ 13 w 164"/>
              <a:gd name="T73" fmla="*/ 112 h 244"/>
              <a:gd name="T74" fmla="*/ 49 w 164"/>
              <a:gd name="T75" fmla="*/ 52 h 244"/>
              <a:gd name="T76" fmla="*/ 115 w 164"/>
              <a:gd name="T77" fmla="*/ 52 h 244"/>
              <a:gd name="T78" fmla="*/ 151 w 164"/>
              <a:gd name="T79" fmla="*/ 112 h 244"/>
              <a:gd name="T80" fmla="*/ 94 w 164"/>
              <a:gd name="T81" fmla="*/ 232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4" h="244">
                <a:moveTo>
                  <a:pt x="163" y="109"/>
                </a:moveTo>
                <a:cubicBezTo>
                  <a:pt x="125" y="46"/>
                  <a:pt x="125" y="46"/>
                  <a:pt x="125" y="46"/>
                </a:cubicBezTo>
                <a:cubicBezTo>
                  <a:pt x="143" y="9"/>
                  <a:pt x="143" y="9"/>
                  <a:pt x="143" y="9"/>
                </a:cubicBezTo>
                <a:cubicBezTo>
                  <a:pt x="144" y="7"/>
                  <a:pt x="144" y="5"/>
                  <a:pt x="143" y="3"/>
                </a:cubicBezTo>
                <a:cubicBezTo>
                  <a:pt x="142" y="1"/>
                  <a:pt x="140" y="0"/>
                  <a:pt x="138" y="0"/>
                </a:cubicBezTo>
                <a:cubicBezTo>
                  <a:pt x="22" y="0"/>
                  <a:pt x="22" y="0"/>
                  <a:pt x="22" y="0"/>
                </a:cubicBezTo>
                <a:cubicBezTo>
                  <a:pt x="20" y="0"/>
                  <a:pt x="18" y="1"/>
                  <a:pt x="17" y="3"/>
                </a:cubicBezTo>
                <a:cubicBezTo>
                  <a:pt x="16" y="5"/>
                  <a:pt x="16" y="7"/>
                  <a:pt x="17" y="9"/>
                </a:cubicBezTo>
                <a:cubicBezTo>
                  <a:pt x="39" y="46"/>
                  <a:pt x="39" y="46"/>
                  <a:pt x="39" y="46"/>
                </a:cubicBezTo>
                <a:cubicBezTo>
                  <a:pt x="2" y="109"/>
                  <a:pt x="2" y="109"/>
                  <a:pt x="2" y="109"/>
                </a:cubicBezTo>
                <a:cubicBezTo>
                  <a:pt x="1" y="111"/>
                  <a:pt x="0" y="113"/>
                  <a:pt x="1" y="114"/>
                </a:cubicBezTo>
                <a:cubicBezTo>
                  <a:pt x="61" y="241"/>
                  <a:pt x="61" y="241"/>
                  <a:pt x="61" y="241"/>
                </a:cubicBezTo>
                <a:cubicBezTo>
                  <a:pt x="62" y="243"/>
                  <a:pt x="64" y="244"/>
                  <a:pt x="66" y="244"/>
                </a:cubicBezTo>
                <a:cubicBezTo>
                  <a:pt x="98" y="244"/>
                  <a:pt x="98" y="244"/>
                  <a:pt x="98" y="244"/>
                </a:cubicBezTo>
                <a:cubicBezTo>
                  <a:pt x="100" y="244"/>
                  <a:pt x="102" y="243"/>
                  <a:pt x="103" y="241"/>
                </a:cubicBezTo>
                <a:cubicBezTo>
                  <a:pt x="163" y="114"/>
                  <a:pt x="163" y="114"/>
                  <a:pt x="163" y="114"/>
                </a:cubicBezTo>
                <a:cubicBezTo>
                  <a:pt x="164" y="113"/>
                  <a:pt x="164" y="111"/>
                  <a:pt x="163" y="109"/>
                </a:cubicBezTo>
                <a:close/>
                <a:moveTo>
                  <a:pt x="128" y="12"/>
                </a:moveTo>
                <a:cubicBezTo>
                  <a:pt x="114" y="40"/>
                  <a:pt x="114" y="40"/>
                  <a:pt x="114" y="40"/>
                </a:cubicBezTo>
                <a:cubicBezTo>
                  <a:pt x="49" y="40"/>
                  <a:pt x="49" y="40"/>
                  <a:pt x="49" y="40"/>
                </a:cubicBezTo>
                <a:cubicBezTo>
                  <a:pt x="33" y="12"/>
                  <a:pt x="33" y="12"/>
                  <a:pt x="33" y="12"/>
                </a:cubicBezTo>
                <a:lnTo>
                  <a:pt x="128" y="12"/>
                </a:lnTo>
                <a:close/>
                <a:moveTo>
                  <a:pt x="82" y="120"/>
                </a:moveTo>
                <a:cubicBezTo>
                  <a:pt x="74" y="120"/>
                  <a:pt x="68" y="114"/>
                  <a:pt x="68" y="106"/>
                </a:cubicBezTo>
                <a:cubicBezTo>
                  <a:pt x="68" y="98"/>
                  <a:pt x="74" y="92"/>
                  <a:pt x="82" y="92"/>
                </a:cubicBezTo>
                <a:cubicBezTo>
                  <a:pt x="90" y="92"/>
                  <a:pt x="96" y="98"/>
                  <a:pt x="96" y="106"/>
                </a:cubicBezTo>
                <a:cubicBezTo>
                  <a:pt x="96" y="114"/>
                  <a:pt x="90" y="120"/>
                  <a:pt x="82" y="120"/>
                </a:cubicBezTo>
                <a:close/>
                <a:moveTo>
                  <a:pt x="94" y="232"/>
                </a:moveTo>
                <a:cubicBezTo>
                  <a:pt x="88" y="232"/>
                  <a:pt x="88" y="232"/>
                  <a:pt x="88" y="232"/>
                </a:cubicBezTo>
                <a:cubicBezTo>
                  <a:pt x="88" y="131"/>
                  <a:pt x="88" y="131"/>
                  <a:pt x="88" y="131"/>
                </a:cubicBezTo>
                <a:cubicBezTo>
                  <a:pt x="99" y="129"/>
                  <a:pt x="108" y="118"/>
                  <a:pt x="108" y="106"/>
                </a:cubicBezTo>
                <a:cubicBezTo>
                  <a:pt x="108" y="92"/>
                  <a:pt x="96" y="80"/>
                  <a:pt x="82" y="80"/>
                </a:cubicBezTo>
                <a:cubicBezTo>
                  <a:pt x="68" y="80"/>
                  <a:pt x="56" y="92"/>
                  <a:pt x="56" y="106"/>
                </a:cubicBezTo>
                <a:cubicBezTo>
                  <a:pt x="56" y="118"/>
                  <a:pt x="65" y="129"/>
                  <a:pt x="76" y="131"/>
                </a:cubicBezTo>
                <a:cubicBezTo>
                  <a:pt x="76" y="232"/>
                  <a:pt x="76" y="232"/>
                  <a:pt x="76" y="232"/>
                </a:cubicBezTo>
                <a:cubicBezTo>
                  <a:pt x="70" y="232"/>
                  <a:pt x="70" y="232"/>
                  <a:pt x="70" y="232"/>
                </a:cubicBezTo>
                <a:cubicBezTo>
                  <a:pt x="13" y="112"/>
                  <a:pt x="13" y="112"/>
                  <a:pt x="13" y="112"/>
                </a:cubicBezTo>
                <a:cubicBezTo>
                  <a:pt x="49" y="52"/>
                  <a:pt x="49" y="52"/>
                  <a:pt x="49" y="52"/>
                </a:cubicBezTo>
                <a:cubicBezTo>
                  <a:pt x="115" y="52"/>
                  <a:pt x="115" y="52"/>
                  <a:pt x="115" y="52"/>
                </a:cubicBezTo>
                <a:cubicBezTo>
                  <a:pt x="151" y="112"/>
                  <a:pt x="151" y="112"/>
                  <a:pt x="151" y="112"/>
                </a:cubicBezTo>
                <a:lnTo>
                  <a:pt x="94" y="232"/>
                </a:lnTo>
                <a:close/>
              </a:path>
            </a:pathLst>
          </a:custGeom>
          <a:solidFill>
            <a:srgbClr val="3A3A3A"/>
          </a:solidFill>
          <a:ln>
            <a:noFill/>
          </a:ln>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0" name="Group 24"/>
          <p:cNvGrpSpPr/>
          <p:nvPr/>
        </p:nvGrpSpPr>
        <p:grpSpPr>
          <a:xfrm>
            <a:off x="4658111" y="4465283"/>
            <a:ext cx="387170" cy="322170"/>
            <a:chOff x="11764963" y="1333500"/>
            <a:chExt cx="434975" cy="361950"/>
          </a:xfrm>
          <a:solidFill>
            <a:srgbClr val="3A3A3A"/>
          </a:solidFill>
        </p:grpSpPr>
        <p:sp>
          <p:nvSpPr>
            <p:cNvPr id="31" name="Freeform 23"/>
            <p:cNvSpPr>
              <a:spLocks noEditPoints="1"/>
            </p:cNvSpPr>
            <p:nvPr/>
          </p:nvSpPr>
          <p:spPr bwMode="auto">
            <a:xfrm>
              <a:off x="11891963" y="1603375"/>
              <a:ext cx="90488" cy="92075"/>
            </a:xfrm>
            <a:custGeom>
              <a:avLst/>
              <a:gdLst>
                <a:gd name="T0" fmla="*/ 12 w 24"/>
                <a:gd name="T1" fmla="*/ 24 h 24"/>
                <a:gd name="T2" fmla="*/ 0 w 24"/>
                <a:gd name="T3" fmla="*/ 12 h 24"/>
                <a:gd name="T4" fmla="*/ 12 w 24"/>
                <a:gd name="T5" fmla="*/ 0 h 24"/>
                <a:gd name="T6" fmla="*/ 24 w 24"/>
                <a:gd name="T7" fmla="*/ 12 h 24"/>
                <a:gd name="T8" fmla="*/ 12 w 24"/>
                <a:gd name="T9" fmla="*/ 24 h 24"/>
                <a:gd name="T10" fmla="*/ 12 w 24"/>
                <a:gd name="T11" fmla="*/ 8 h 24"/>
                <a:gd name="T12" fmla="*/ 8 w 24"/>
                <a:gd name="T13" fmla="*/ 12 h 24"/>
                <a:gd name="T14" fmla="*/ 12 w 24"/>
                <a:gd name="T15" fmla="*/ 16 h 24"/>
                <a:gd name="T16" fmla="*/ 16 w 24"/>
                <a:gd name="T17" fmla="*/ 12 h 24"/>
                <a:gd name="T18" fmla="*/ 12 w 24"/>
                <a:gd name="T19"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5" y="24"/>
                    <a:pt x="0" y="19"/>
                    <a:pt x="0" y="12"/>
                  </a:cubicBezTo>
                  <a:cubicBezTo>
                    <a:pt x="0" y="5"/>
                    <a:pt x="5" y="0"/>
                    <a:pt x="12" y="0"/>
                  </a:cubicBezTo>
                  <a:cubicBezTo>
                    <a:pt x="19" y="0"/>
                    <a:pt x="24" y="5"/>
                    <a:pt x="24" y="12"/>
                  </a:cubicBezTo>
                  <a:cubicBezTo>
                    <a:pt x="24" y="19"/>
                    <a:pt x="19" y="24"/>
                    <a:pt x="12" y="24"/>
                  </a:cubicBezTo>
                  <a:close/>
                  <a:moveTo>
                    <a:pt x="12" y="8"/>
                  </a:moveTo>
                  <a:cubicBezTo>
                    <a:pt x="10" y="8"/>
                    <a:pt x="8" y="10"/>
                    <a:pt x="8" y="12"/>
                  </a:cubicBezTo>
                  <a:cubicBezTo>
                    <a:pt x="8" y="14"/>
                    <a:pt x="10" y="16"/>
                    <a:pt x="12" y="16"/>
                  </a:cubicBezTo>
                  <a:cubicBezTo>
                    <a:pt x="14" y="16"/>
                    <a:pt x="16" y="14"/>
                    <a:pt x="16" y="12"/>
                  </a:cubicBezTo>
                  <a:cubicBezTo>
                    <a:pt x="16" y="10"/>
                    <a:pt x="14" y="8"/>
                    <a:pt x="1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Freeform 24"/>
            <p:cNvSpPr>
              <a:spLocks noEditPoints="1"/>
            </p:cNvSpPr>
            <p:nvPr/>
          </p:nvSpPr>
          <p:spPr bwMode="auto">
            <a:xfrm>
              <a:off x="12042775" y="1603375"/>
              <a:ext cx="90488" cy="92075"/>
            </a:xfrm>
            <a:custGeom>
              <a:avLst/>
              <a:gdLst>
                <a:gd name="T0" fmla="*/ 12 w 24"/>
                <a:gd name="T1" fmla="*/ 8 h 24"/>
                <a:gd name="T2" fmla="*/ 16 w 24"/>
                <a:gd name="T3" fmla="*/ 12 h 24"/>
                <a:gd name="T4" fmla="*/ 12 w 24"/>
                <a:gd name="T5" fmla="*/ 16 h 24"/>
                <a:gd name="T6" fmla="*/ 8 w 24"/>
                <a:gd name="T7" fmla="*/ 12 h 24"/>
                <a:gd name="T8" fmla="*/ 12 w 24"/>
                <a:gd name="T9" fmla="*/ 8 h 24"/>
                <a:gd name="T10" fmla="*/ 12 w 24"/>
                <a:gd name="T11" fmla="*/ 0 h 24"/>
                <a:gd name="T12" fmla="*/ 0 w 24"/>
                <a:gd name="T13" fmla="*/ 12 h 24"/>
                <a:gd name="T14" fmla="*/ 12 w 24"/>
                <a:gd name="T15" fmla="*/ 24 h 24"/>
                <a:gd name="T16" fmla="*/ 24 w 24"/>
                <a:gd name="T17" fmla="*/ 12 h 24"/>
                <a:gd name="T18" fmla="*/ 12 w 24"/>
                <a:gd name="T1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8"/>
                  </a:moveTo>
                  <a:cubicBezTo>
                    <a:pt x="14" y="8"/>
                    <a:pt x="16" y="10"/>
                    <a:pt x="16" y="12"/>
                  </a:cubicBezTo>
                  <a:cubicBezTo>
                    <a:pt x="16" y="14"/>
                    <a:pt x="14" y="16"/>
                    <a:pt x="12" y="16"/>
                  </a:cubicBezTo>
                  <a:cubicBezTo>
                    <a:pt x="10" y="16"/>
                    <a:pt x="8" y="14"/>
                    <a:pt x="8" y="12"/>
                  </a:cubicBezTo>
                  <a:cubicBezTo>
                    <a:pt x="8" y="10"/>
                    <a:pt x="10" y="8"/>
                    <a:pt x="12" y="8"/>
                  </a:cubicBezTo>
                  <a:moveTo>
                    <a:pt x="12" y="0"/>
                  </a:moveTo>
                  <a:cubicBezTo>
                    <a:pt x="5" y="0"/>
                    <a:pt x="0" y="5"/>
                    <a:pt x="0" y="12"/>
                  </a:cubicBezTo>
                  <a:cubicBezTo>
                    <a:pt x="0" y="19"/>
                    <a:pt x="5" y="24"/>
                    <a:pt x="12" y="24"/>
                  </a:cubicBezTo>
                  <a:cubicBezTo>
                    <a:pt x="19" y="24"/>
                    <a:pt x="24" y="19"/>
                    <a:pt x="24" y="12"/>
                  </a:cubicBezTo>
                  <a:cubicBezTo>
                    <a:pt x="24" y="5"/>
                    <a:pt x="19"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Freeform 25"/>
            <p:cNvSpPr/>
            <p:nvPr/>
          </p:nvSpPr>
          <p:spPr bwMode="auto">
            <a:xfrm>
              <a:off x="11764963" y="1333500"/>
              <a:ext cx="404813" cy="246062"/>
            </a:xfrm>
            <a:custGeom>
              <a:avLst/>
              <a:gdLst>
                <a:gd name="T0" fmla="*/ 37 w 108"/>
                <a:gd name="T1" fmla="*/ 56 h 64"/>
                <a:gd name="T2" fmla="*/ 26 w 108"/>
                <a:gd name="T3" fmla="*/ 0 h 64"/>
                <a:gd name="T4" fmla="*/ 16 w 108"/>
                <a:gd name="T5" fmla="*/ 0 h 64"/>
                <a:gd name="T6" fmla="*/ 4 w 108"/>
                <a:gd name="T7" fmla="*/ 0 h 64"/>
                <a:gd name="T8" fmla="*/ 4 w 108"/>
                <a:gd name="T9" fmla="*/ 0 h 64"/>
                <a:gd name="T10" fmla="*/ 0 w 108"/>
                <a:gd name="T11" fmla="*/ 4 h 64"/>
                <a:gd name="T12" fmla="*/ 4 w 108"/>
                <a:gd name="T13" fmla="*/ 8 h 64"/>
                <a:gd name="T14" fmla="*/ 4 w 108"/>
                <a:gd name="T15" fmla="*/ 8 h 64"/>
                <a:gd name="T16" fmla="*/ 19 w 108"/>
                <a:gd name="T17" fmla="*/ 8 h 64"/>
                <a:gd name="T18" fmla="*/ 30 w 108"/>
                <a:gd name="T19" fmla="*/ 64 h 64"/>
                <a:gd name="T20" fmla="*/ 42 w 108"/>
                <a:gd name="T21" fmla="*/ 64 h 64"/>
                <a:gd name="T22" fmla="*/ 104 w 108"/>
                <a:gd name="T23" fmla="*/ 64 h 64"/>
                <a:gd name="T24" fmla="*/ 104 w 108"/>
                <a:gd name="T25" fmla="*/ 64 h 64"/>
                <a:gd name="T26" fmla="*/ 104 w 108"/>
                <a:gd name="T27" fmla="*/ 64 h 64"/>
                <a:gd name="T28" fmla="*/ 104 w 108"/>
                <a:gd name="T29" fmla="*/ 64 h 64"/>
                <a:gd name="T30" fmla="*/ 104 w 108"/>
                <a:gd name="T31" fmla="*/ 64 h 64"/>
                <a:gd name="T32" fmla="*/ 108 w 108"/>
                <a:gd name="T33" fmla="*/ 60 h 64"/>
                <a:gd name="T34" fmla="*/ 104 w 108"/>
                <a:gd name="T35" fmla="*/ 56 h 64"/>
                <a:gd name="T36" fmla="*/ 37 w 108"/>
                <a:gd name="T37"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8" h="64">
                  <a:moveTo>
                    <a:pt x="37" y="56"/>
                  </a:moveTo>
                  <a:cubicBezTo>
                    <a:pt x="26" y="0"/>
                    <a:pt x="26" y="0"/>
                    <a:pt x="26" y="0"/>
                  </a:cubicBezTo>
                  <a:cubicBezTo>
                    <a:pt x="16" y="0"/>
                    <a:pt x="16" y="0"/>
                    <a:pt x="16" y="0"/>
                  </a:cubicBezTo>
                  <a:cubicBezTo>
                    <a:pt x="4" y="0"/>
                    <a:pt x="4" y="0"/>
                    <a:pt x="4" y="0"/>
                  </a:cubicBezTo>
                  <a:cubicBezTo>
                    <a:pt x="4" y="0"/>
                    <a:pt x="4" y="0"/>
                    <a:pt x="4" y="0"/>
                  </a:cubicBezTo>
                  <a:cubicBezTo>
                    <a:pt x="2" y="0"/>
                    <a:pt x="0" y="2"/>
                    <a:pt x="0" y="4"/>
                  </a:cubicBezTo>
                  <a:cubicBezTo>
                    <a:pt x="0" y="6"/>
                    <a:pt x="2" y="8"/>
                    <a:pt x="4" y="8"/>
                  </a:cubicBezTo>
                  <a:cubicBezTo>
                    <a:pt x="4" y="8"/>
                    <a:pt x="4" y="8"/>
                    <a:pt x="4" y="8"/>
                  </a:cubicBezTo>
                  <a:cubicBezTo>
                    <a:pt x="19" y="8"/>
                    <a:pt x="19" y="8"/>
                    <a:pt x="19" y="8"/>
                  </a:cubicBezTo>
                  <a:cubicBezTo>
                    <a:pt x="30" y="64"/>
                    <a:pt x="30" y="64"/>
                    <a:pt x="30" y="64"/>
                  </a:cubicBezTo>
                  <a:cubicBezTo>
                    <a:pt x="42" y="64"/>
                    <a:pt x="42" y="64"/>
                    <a:pt x="42" y="64"/>
                  </a:cubicBezTo>
                  <a:cubicBezTo>
                    <a:pt x="104" y="64"/>
                    <a:pt x="104" y="64"/>
                    <a:pt x="104" y="64"/>
                  </a:cubicBezTo>
                  <a:cubicBezTo>
                    <a:pt x="104" y="64"/>
                    <a:pt x="104" y="64"/>
                    <a:pt x="104" y="64"/>
                  </a:cubicBezTo>
                  <a:cubicBezTo>
                    <a:pt x="104" y="64"/>
                    <a:pt x="104" y="64"/>
                    <a:pt x="104" y="64"/>
                  </a:cubicBezTo>
                  <a:cubicBezTo>
                    <a:pt x="104" y="64"/>
                    <a:pt x="104" y="64"/>
                    <a:pt x="104" y="64"/>
                  </a:cubicBezTo>
                  <a:cubicBezTo>
                    <a:pt x="104" y="64"/>
                    <a:pt x="104" y="64"/>
                    <a:pt x="104" y="64"/>
                  </a:cubicBezTo>
                  <a:cubicBezTo>
                    <a:pt x="106" y="64"/>
                    <a:pt x="108" y="62"/>
                    <a:pt x="108" y="60"/>
                  </a:cubicBezTo>
                  <a:cubicBezTo>
                    <a:pt x="108" y="58"/>
                    <a:pt x="106" y="56"/>
                    <a:pt x="104" y="56"/>
                  </a:cubicBezTo>
                  <a:lnTo>
                    <a:pt x="37"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Freeform 26"/>
            <p:cNvSpPr>
              <a:spLocks noEditPoints="1"/>
            </p:cNvSpPr>
            <p:nvPr/>
          </p:nvSpPr>
          <p:spPr bwMode="auto">
            <a:xfrm>
              <a:off x="11899900" y="1363663"/>
              <a:ext cx="300038" cy="153987"/>
            </a:xfrm>
            <a:custGeom>
              <a:avLst/>
              <a:gdLst>
                <a:gd name="T0" fmla="*/ 68 w 80"/>
                <a:gd name="T1" fmla="*/ 32 h 40"/>
                <a:gd name="T2" fmla="*/ 12 w 80"/>
                <a:gd name="T3" fmla="*/ 32 h 40"/>
                <a:gd name="T4" fmla="*/ 8 w 80"/>
                <a:gd name="T5" fmla="*/ 36 h 40"/>
                <a:gd name="T6" fmla="*/ 12 w 80"/>
                <a:gd name="T7" fmla="*/ 40 h 40"/>
                <a:gd name="T8" fmla="*/ 68 w 80"/>
                <a:gd name="T9" fmla="*/ 40 h 40"/>
                <a:gd name="T10" fmla="*/ 72 w 80"/>
                <a:gd name="T11" fmla="*/ 36 h 40"/>
                <a:gd name="T12" fmla="*/ 68 w 80"/>
                <a:gd name="T13" fmla="*/ 32 h 40"/>
                <a:gd name="T14" fmla="*/ 72 w 80"/>
                <a:gd name="T15" fmla="*/ 16 h 40"/>
                <a:gd name="T16" fmla="*/ 8 w 80"/>
                <a:gd name="T17" fmla="*/ 16 h 40"/>
                <a:gd name="T18" fmla="*/ 4 w 80"/>
                <a:gd name="T19" fmla="*/ 20 h 40"/>
                <a:gd name="T20" fmla="*/ 8 w 80"/>
                <a:gd name="T21" fmla="*/ 24 h 40"/>
                <a:gd name="T22" fmla="*/ 72 w 80"/>
                <a:gd name="T23" fmla="*/ 24 h 40"/>
                <a:gd name="T24" fmla="*/ 76 w 80"/>
                <a:gd name="T25" fmla="*/ 20 h 40"/>
                <a:gd name="T26" fmla="*/ 72 w 80"/>
                <a:gd name="T27" fmla="*/ 16 h 40"/>
                <a:gd name="T28" fmla="*/ 76 w 80"/>
                <a:gd name="T29" fmla="*/ 0 h 40"/>
                <a:gd name="T30" fmla="*/ 4 w 80"/>
                <a:gd name="T31" fmla="*/ 0 h 40"/>
                <a:gd name="T32" fmla="*/ 0 w 80"/>
                <a:gd name="T33" fmla="*/ 4 h 40"/>
                <a:gd name="T34" fmla="*/ 4 w 80"/>
                <a:gd name="T35" fmla="*/ 8 h 40"/>
                <a:gd name="T36" fmla="*/ 76 w 80"/>
                <a:gd name="T37" fmla="*/ 8 h 40"/>
                <a:gd name="T38" fmla="*/ 80 w 80"/>
                <a:gd name="T39" fmla="*/ 4 h 40"/>
                <a:gd name="T40" fmla="*/ 76 w 80"/>
                <a:gd name="T41"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0" h="40">
                  <a:moveTo>
                    <a:pt x="68" y="32"/>
                  </a:moveTo>
                  <a:cubicBezTo>
                    <a:pt x="12" y="32"/>
                    <a:pt x="12" y="32"/>
                    <a:pt x="12" y="32"/>
                  </a:cubicBezTo>
                  <a:cubicBezTo>
                    <a:pt x="10" y="32"/>
                    <a:pt x="8" y="34"/>
                    <a:pt x="8" y="36"/>
                  </a:cubicBezTo>
                  <a:cubicBezTo>
                    <a:pt x="8" y="38"/>
                    <a:pt x="10" y="40"/>
                    <a:pt x="12" y="40"/>
                  </a:cubicBezTo>
                  <a:cubicBezTo>
                    <a:pt x="68" y="40"/>
                    <a:pt x="68" y="40"/>
                    <a:pt x="68" y="40"/>
                  </a:cubicBezTo>
                  <a:cubicBezTo>
                    <a:pt x="70" y="40"/>
                    <a:pt x="72" y="38"/>
                    <a:pt x="72" y="36"/>
                  </a:cubicBezTo>
                  <a:cubicBezTo>
                    <a:pt x="72" y="34"/>
                    <a:pt x="70" y="32"/>
                    <a:pt x="68" y="32"/>
                  </a:cubicBezTo>
                  <a:close/>
                  <a:moveTo>
                    <a:pt x="72" y="16"/>
                  </a:moveTo>
                  <a:cubicBezTo>
                    <a:pt x="8" y="16"/>
                    <a:pt x="8" y="16"/>
                    <a:pt x="8" y="16"/>
                  </a:cubicBezTo>
                  <a:cubicBezTo>
                    <a:pt x="6" y="16"/>
                    <a:pt x="4" y="18"/>
                    <a:pt x="4" y="20"/>
                  </a:cubicBezTo>
                  <a:cubicBezTo>
                    <a:pt x="4" y="22"/>
                    <a:pt x="6" y="24"/>
                    <a:pt x="8" y="24"/>
                  </a:cubicBezTo>
                  <a:cubicBezTo>
                    <a:pt x="72" y="24"/>
                    <a:pt x="72" y="24"/>
                    <a:pt x="72" y="24"/>
                  </a:cubicBezTo>
                  <a:cubicBezTo>
                    <a:pt x="74" y="24"/>
                    <a:pt x="76" y="22"/>
                    <a:pt x="76" y="20"/>
                  </a:cubicBezTo>
                  <a:cubicBezTo>
                    <a:pt x="76" y="18"/>
                    <a:pt x="74" y="16"/>
                    <a:pt x="72" y="16"/>
                  </a:cubicBezTo>
                  <a:close/>
                  <a:moveTo>
                    <a:pt x="76" y="0"/>
                  </a:moveTo>
                  <a:cubicBezTo>
                    <a:pt x="4" y="0"/>
                    <a:pt x="4" y="0"/>
                    <a:pt x="4" y="0"/>
                  </a:cubicBezTo>
                  <a:cubicBezTo>
                    <a:pt x="2" y="0"/>
                    <a:pt x="0" y="2"/>
                    <a:pt x="0" y="4"/>
                  </a:cubicBezTo>
                  <a:cubicBezTo>
                    <a:pt x="0" y="6"/>
                    <a:pt x="2" y="8"/>
                    <a:pt x="4" y="8"/>
                  </a:cubicBezTo>
                  <a:cubicBezTo>
                    <a:pt x="76" y="8"/>
                    <a:pt x="76" y="8"/>
                    <a:pt x="76" y="8"/>
                  </a:cubicBezTo>
                  <a:cubicBezTo>
                    <a:pt x="78" y="8"/>
                    <a:pt x="80" y="6"/>
                    <a:pt x="80" y="4"/>
                  </a:cubicBezTo>
                  <a:cubicBezTo>
                    <a:pt x="80" y="2"/>
                    <a:pt x="78" y="0"/>
                    <a:pt x="7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5" name="Group 29"/>
          <p:cNvGrpSpPr/>
          <p:nvPr/>
        </p:nvGrpSpPr>
        <p:grpSpPr>
          <a:xfrm>
            <a:off x="8205618" y="4465125"/>
            <a:ext cx="359933" cy="322327"/>
            <a:chOff x="2165351" y="3622675"/>
            <a:chExt cx="319088" cy="285750"/>
          </a:xfrm>
          <a:solidFill>
            <a:srgbClr val="3A3A3A"/>
          </a:solidFill>
        </p:grpSpPr>
        <p:sp>
          <p:nvSpPr>
            <p:cNvPr id="36" name="Freeform 145"/>
            <p:cNvSpPr/>
            <p:nvPr/>
          </p:nvSpPr>
          <p:spPr bwMode="auto">
            <a:xfrm>
              <a:off x="2165351" y="3622675"/>
              <a:ext cx="319088" cy="285750"/>
            </a:xfrm>
            <a:custGeom>
              <a:avLst/>
              <a:gdLst>
                <a:gd name="T0" fmla="*/ 96 w 120"/>
                <a:gd name="T1" fmla="*/ 106 h 107"/>
                <a:gd name="T2" fmla="*/ 93 w 120"/>
                <a:gd name="T3" fmla="*/ 105 h 107"/>
                <a:gd name="T4" fmla="*/ 93 w 120"/>
                <a:gd name="T5" fmla="*/ 99 h 107"/>
                <a:gd name="T6" fmla="*/ 112 w 120"/>
                <a:gd name="T7" fmla="*/ 60 h 107"/>
                <a:gd name="T8" fmla="*/ 60 w 120"/>
                <a:gd name="T9" fmla="*/ 8 h 107"/>
                <a:gd name="T10" fmla="*/ 8 w 120"/>
                <a:gd name="T11" fmla="*/ 60 h 107"/>
                <a:gd name="T12" fmla="*/ 27 w 120"/>
                <a:gd name="T13" fmla="*/ 99 h 107"/>
                <a:gd name="T14" fmla="*/ 27 w 120"/>
                <a:gd name="T15" fmla="*/ 105 h 107"/>
                <a:gd name="T16" fmla="*/ 22 w 120"/>
                <a:gd name="T17" fmla="*/ 106 h 107"/>
                <a:gd name="T18" fmla="*/ 0 w 120"/>
                <a:gd name="T19" fmla="*/ 60 h 107"/>
                <a:gd name="T20" fmla="*/ 60 w 120"/>
                <a:gd name="T21" fmla="*/ 0 h 107"/>
                <a:gd name="T22" fmla="*/ 120 w 120"/>
                <a:gd name="T23" fmla="*/ 60 h 107"/>
                <a:gd name="T24" fmla="*/ 98 w 120"/>
                <a:gd name="T25" fmla="*/ 106 h 107"/>
                <a:gd name="T26" fmla="*/ 96 w 120"/>
                <a:gd name="T27" fmla="*/ 10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107">
                  <a:moveTo>
                    <a:pt x="96" y="106"/>
                  </a:moveTo>
                  <a:cubicBezTo>
                    <a:pt x="95" y="106"/>
                    <a:pt x="94" y="106"/>
                    <a:pt x="93" y="105"/>
                  </a:cubicBezTo>
                  <a:cubicBezTo>
                    <a:pt x="91" y="103"/>
                    <a:pt x="92" y="101"/>
                    <a:pt x="93" y="99"/>
                  </a:cubicBezTo>
                  <a:cubicBezTo>
                    <a:pt x="105" y="89"/>
                    <a:pt x="112" y="75"/>
                    <a:pt x="112" y="60"/>
                  </a:cubicBezTo>
                  <a:cubicBezTo>
                    <a:pt x="112" y="31"/>
                    <a:pt x="89" y="8"/>
                    <a:pt x="60" y="8"/>
                  </a:cubicBezTo>
                  <a:cubicBezTo>
                    <a:pt x="31" y="8"/>
                    <a:pt x="8" y="31"/>
                    <a:pt x="8" y="60"/>
                  </a:cubicBezTo>
                  <a:cubicBezTo>
                    <a:pt x="8" y="75"/>
                    <a:pt x="15" y="89"/>
                    <a:pt x="27" y="99"/>
                  </a:cubicBezTo>
                  <a:cubicBezTo>
                    <a:pt x="28" y="101"/>
                    <a:pt x="29" y="103"/>
                    <a:pt x="27" y="105"/>
                  </a:cubicBezTo>
                  <a:cubicBezTo>
                    <a:pt x="26" y="107"/>
                    <a:pt x="23" y="107"/>
                    <a:pt x="22" y="106"/>
                  </a:cubicBezTo>
                  <a:cubicBezTo>
                    <a:pt x="8" y="94"/>
                    <a:pt x="0" y="77"/>
                    <a:pt x="0" y="60"/>
                  </a:cubicBezTo>
                  <a:cubicBezTo>
                    <a:pt x="0" y="26"/>
                    <a:pt x="27" y="0"/>
                    <a:pt x="60" y="0"/>
                  </a:cubicBezTo>
                  <a:cubicBezTo>
                    <a:pt x="93" y="0"/>
                    <a:pt x="120" y="26"/>
                    <a:pt x="120" y="60"/>
                  </a:cubicBezTo>
                  <a:cubicBezTo>
                    <a:pt x="120" y="77"/>
                    <a:pt x="112" y="94"/>
                    <a:pt x="98" y="106"/>
                  </a:cubicBezTo>
                  <a:cubicBezTo>
                    <a:pt x="98" y="106"/>
                    <a:pt x="97" y="106"/>
                    <a:pt x="9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Oval 146"/>
            <p:cNvSpPr>
              <a:spLocks noChangeArrowheads="1"/>
            </p:cNvSpPr>
            <p:nvPr/>
          </p:nvSpPr>
          <p:spPr bwMode="auto">
            <a:xfrm>
              <a:off x="2303464" y="3786188"/>
              <a:ext cx="42863" cy="428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Freeform 147"/>
            <p:cNvSpPr/>
            <p:nvPr/>
          </p:nvSpPr>
          <p:spPr bwMode="auto">
            <a:xfrm>
              <a:off x="2228851" y="3711575"/>
              <a:ext cx="66675" cy="66675"/>
            </a:xfrm>
            <a:custGeom>
              <a:avLst/>
              <a:gdLst>
                <a:gd name="T0" fmla="*/ 1 w 25"/>
                <a:gd name="T1" fmla="*/ 1 h 25"/>
                <a:gd name="T2" fmla="*/ 7 w 25"/>
                <a:gd name="T3" fmla="*/ 1 h 25"/>
                <a:gd name="T4" fmla="*/ 24 w 25"/>
                <a:gd name="T5" fmla="*/ 18 h 25"/>
                <a:gd name="T6" fmla="*/ 24 w 25"/>
                <a:gd name="T7" fmla="*/ 24 h 25"/>
                <a:gd name="T8" fmla="*/ 18 w 25"/>
                <a:gd name="T9" fmla="*/ 24 h 25"/>
                <a:gd name="T10" fmla="*/ 1 w 25"/>
                <a:gd name="T11" fmla="*/ 7 h 25"/>
                <a:gd name="T12" fmla="*/ 1 w 25"/>
                <a:gd name="T13" fmla="*/ 1 h 25"/>
              </a:gdLst>
              <a:ahLst/>
              <a:cxnLst>
                <a:cxn ang="0">
                  <a:pos x="T0" y="T1"/>
                </a:cxn>
                <a:cxn ang="0">
                  <a:pos x="T2" y="T3"/>
                </a:cxn>
                <a:cxn ang="0">
                  <a:pos x="T4" y="T5"/>
                </a:cxn>
                <a:cxn ang="0">
                  <a:pos x="T6" y="T7"/>
                </a:cxn>
                <a:cxn ang="0">
                  <a:pos x="T8" y="T9"/>
                </a:cxn>
                <a:cxn ang="0">
                  <a:pos x="T10" y="T11"/>
                </a:cxn>
                <a:cxn ang="0">
                  <a:pos x="T12" y="T13"/>
                </a:cxn>
              </a:cxnLst>
              <a:rect l="0" t="0" r="r" b="b"/>
              <a:pathLst>
                <a:path w="25" h="25">
                  <a:moveTo>
                    <a:pt x="1" y="1"/>
                  </a:moveTo>
                  <a:cubicBezTo>
                    <a:pt x="3" y="0"/>
                    <a:pt x="5" y="0"/>
                    <a:pt x="7" y="1"/>
                  </a:cubicBezTo>
                  <a:cubicBezTo>
                    <a:pt x="24" y="18"/>
                    <a:pt x="24" y="18"/>
                    <a:pt x="24" y="18"/>
                  </a:cubicBezTo>
                  <a:cubicBezTo>
                    <a:pt x="25" y="20"/>
                    <a:pt x="25" y="22"/>
                    <a:pt x="24" y="24"/>
                  </a:cubicBezTo>
                  <a:cubicBezTo>
                    <a:pt x="22" y="25"/>
                    <a:pt x="20" y="25"/>
                    <a:pt x="18" y="24"/>
                  </a:cubicBezTo>
                  <a:cubicBezTo>
                    <a:pt x="1" y="7"/>
                    <a:pt x="1" y="7"/>
                    <a:pt x="1" y="7"/>
                  </a:cubicBezTo>
                  <a:cubicBezTo>
                    <a:pt x="0" y="5"/>
                    <a:pt x="0" y="3"/>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9" name="Freeform 136"/>
          <p:cNvSpPr>
            <a:spLocks noEditPoints="1"/>
          </p:cNvSpPr>
          <p:nvPr/>
        </p:nvSpPr>
        <p:spPr bwMode="auto">
          <a:xfrm>
            <a:off x="1175248" y="2502632"/>
            <a:ext cx="387838" cy="266239"/>
          </a:xfrm>
          <a:custGeom>
            <a:avLst/>
            <a:gdLst>
              <a:gd name="T0" fmla="*/ 120 w 128"/>
              <a:gd name="T1" fmla="*/ 4 h 88"/>
              <a:gd name="T2" fmla="*/ 116 w 128"/>
              <a:gd name="T3" fmla="*/ 4 h 88"/>
              <a:gd name="T4" fmla="*/ 111 w 128"/>
              <a:gd name="T5" fmla="*/ 6 h 88"/>
              <a:gd name="T6" fmla="*/ 100 w 128"/>
              <a:gd name="T7" fmla="*/ 17 h 88"/>
              <a:gd name="T8" fmla="*/ 100 w 128"/>
              <a:gd name="T9" fmla="*/ 12 h 88"/>
              <a:gd name="T10" fmla="*/ 88 w 128"/>
              <a:gd name="T11" fmla="*/ 0 h 88"/>
              <a:gd name="T12" fmla="*/ 12 w 128"/>
              <a:gd name="T13" fmla="*/ 0 h 88"/>
              <a:gd name="T14" fmla="*/ 0 w 128"/>
              <a:gd name="T15" fmla="*/ 12 h 88"/>
              <a:gd name="T16" fmla="*/ 0 w 128"/>
              <a:gd name="T17" fmla="*/ 40 h 88"/>
              <a:gd name="T18" fmla="*/ 0 w 128"/>
              <a:gd name="T19" fmla="*/ 76 h 88"/>
              <a:gd name="T20" fmla="*/ 12 w 128"/>
              <a:gd name="T21" fmla="*/ 88 h 88"/>
              <a:gd name="T22" fmla="*/ 88 w 128"/>
              <a:gd name="T23" fmla="*/ 88 h 88"/>
              <a:gd name="T24" fmla="*/ 100 w 128"/>
              <a:gd name="T25" fmla="*/ 76 h 88"/>
              <a:gd name="T26" fmla="*/ 100 w 128"/>
              <a:gd name="T27" fmla="*/ 71 h 88"/>
              <a:gd name="T28" fmla="*/ 111 w 128"/>
              <a:gd name="T29" fmla="*/ 82 h 88"/>
              <a:gd name="T30" fmla="*/ 116 w 128"/>
              <a:gd name="T31" fmla="*/ 84 h 88"/>
              <a:gd name="T32" fmla="*/ 120 w 128"/>
              <a:gd name="T33" fmla="*/ 84 h 88"/>
              <a:gd name="T34" fmla="*/ 128 w 128"/>
              <a:gd name="T35" fmla="*/ 76 h 88"/>
              <a:gd name="T36" fmla="*/ 128 w 128"/>
              <a:gd name="T37" fmla="*/ 12 h 88"/>
              <a:gd name="T38" fmla="*/ 120 w 128"/>
              <a:gd name="T39" fmla="*/ 4 h 88"/>
              <a:gd name="T40" fmla="*/ 12 w 128"/>
              <a:gd name="T41" fmla="*/ 80 h 88"/>
              <a:gd name="T42" fmla="*/ 8 w 128"/>
              <a:gd name="T43" fmla="*/ 76 h 88"/>
              <a:gd name="T44" fmla="*/ 8 w 128"/>
              <a:gd name="T45" fmla="*/ 12 h 88"/>
              <a:gd name="T46" fmla="*/ 12 w 128"/>
              <a:gd name="T47" fmla="*/ 8 h 88"/>
              <a:gd name="T48" fmla="*/ 88 w 128"/>
              <a:gd name="T49" fmla="*/ 8 h 88"/>
              <a:gd name="T50" fmla="*/ 92 w 128"/>
              <a:gd name="T51" fmla="*/ 12 h 88"/>
              <a:gd name="T52" fmla="*/ 92 w 128"/>
              <a:gd name="T53" fmla="*/ 76 h 88"/>
              <a:gd name="T54" fmla="*/ 88 w 128"/>
              <a:gd name="T55" fmla="*/ 80 h 88"/>
              <a:gd name="T56" fmla="*/ 12 w 128"/>
              <a:gd name="T57" fmla="*/ 80 h 88"/>
              <a:gd name="T58" fmla="*/ 120 w 128"/>
              <a:gd name="T59" fmla="*/ 76 h 88"/>
              <a:gd name="T60" fmla="*/ 116 w 128"/>
              <a:gd name="T61" fmla="*/ 76 h 88"/>
              <a:gd name="T62" fmla="*/ 116 w 128"/>
              <a:gd name="T63" fmla="*/ 76 h 88"/>
              <a:gd name="T64" fmla="*/ 100 w 128"/>
              <a:gd name="T65" fmla="*/ 60 h 88"/>
              <a:gd name="T66" fmla="*/ 100 w 128"/>
              <a:gd name="T67" fmla="*/ 60 h 88"/>
              <a:gd name="T68" fmla="*/ 96 w 128"/>
              <a:gd name="T69" fmla="*/ 56 h 88"/>
              <a:gd name="T70" fmla="*/ 96 w 128"/>
              <a:gd name="T71" fmla="*/ 32 h 88"/>
              <a:gd name="T72" fmla="*/ 116 w 128"/>
              <a:gd name="T73" fmla="*/ 12 h 88"/>
              <a:gd name="T74" fmla="*/ 116 w 128"/>
              <a:gd name="T75" fmla="*/ 12 h 88"/>
              <a:gd name="T76" fmla="*/ 120 w 128"/>
              <a:gd name="T77" fmla="*/ 12 h 88"/>
              <a:gd name="T78" fmla="*/ 120 w 128"/>
              <a:gd name="T79" fmla="*/ 76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8" h="88">
                <a:moveTo>
                  <a:pt x="120" y="4"/>
                </a:moveTo>
                <a:cubicBezTo>
                  <a:pt x="116" y="4"/>
                  <a:pt x="116" y="4"/>
                  <a:pt x="116" y="4"/>
                </a:cubicBezTo>
                <a:cubicBezTo>
                  <a:pt x="114" y="4"/>
                  <a:pt x="112" y="5"/>
                  <a:pt x="111" y="6"/>
                </a:cubicBezTo>
                <a:cubicBezTo>
                  <a:pt x="100" y="17"/>
                  <a:pt x="100" y="17"/>
                  <a:pt x="100" y="17"/>
                </a:cubicBezTo>
                <a:cubicBezTo>
                  <a:pt x="100" y="12"/>
                  <a:pt x="100" y="12"/>
                  <a:pt x="100" y="12"/>
                </a:cubicBezTo>
                <a:cubicBezTo>
                  <a:pt x="100" y="5"/>
                  <a:pt x="95" y="0"/>
                  <a:pt x="88" y="0"/>
                </a:cubicBezTo>
                <a:cubicBezTo>
                  <a:pt x="12" y="0"/>
                  <a:pt x="12" y="0"/>
                  <a:pt x="12" y="0"/>
                </a:cubicBezTo>
                <a:cubicBezTo>
                  <a:pt x="5" y="0"/>
                  <a:pt x="0" y="5"/>
                  <a:pt x="0" y="12"/>
                </a:cubicBezTo>
                <a:cubicBezTo>
                  <a:pt x="0" y="40"/>
                  <a:pt x="0" y="40"/>
                  <a:pt x="0" y="40"/>
                </a:cubicBezTo>
                <a:cubicBezTo>
                  <a:pt x="0" y="76"/>
                  <a:pt x="0" y="76"/>
                  <a:pt x="0" y="76"/>
                </a:cubicBezTo>
                <a:cubicBezTo>
                  <a:pt x="0" y="83"/>
                  <a:pt x="5" y="88"/>
                  <a:pt x="12" y="88"/>
                </a:cubicBezTo>
                <a:cubicBezTo>
                  <a:pt x="88" y="88"/>
                  <a:pt x="88" y="88"/>
                  <a:pt x="88" y="88"/>
                </a:cubicBezTo>
                <a:cubicBezTo>
                  <a:pt x="95" y="88"/>
                  <a:pt x="100" y="83"/>
                  <a:pt x="100" y="76"/>
                </a:cubicBezTo>
                <a:cubicBezTo>
                  <a:pt x="100" y="71"/>
                  <a:pt x="100" y="71"/>
                  <a:pt x="100" y="71"/>
                </a:cubicBezTo>
                <a:cubicBezTo>
                  <a:pt x="111" y="82"/>
                  <a:pt x="111" y="82"/>
                  <a:pt x="111" y="82"/>
                </a:cubicBezTo>
                <a:cubicBezTo>
                  <a:pt x="112" y="83"/>
                  <a:pt x="114" y="84"/>
                  <a:pt x="116" y="84"/>
                </a:cubicBezTo>
                <a:cubicBezTo>
                  <a:pt x="120" y="84"/>
                  <a:pt x="120" y="84"/>
                  <a:pt x="120" y="84"/>
                </a:cubicBezTo>
                <a:cubicBezTo>
                  <a:pt x="124" y="84"/>
                  <a:pt x="128" y="81"/>
                  <a:pt x="128" y="76"/>
                </a:cubicBezTo>
                <a:cubicBezTo>
                  <a:pt x="128" y="12"/>
                  <a:pt x="128" y="12"/>
                  <a:pt x="128" y="12"/>
                </a:cubicBezTo>
                <a:cubicBezTo>
                  <a:pt x="128" y="8"/>
                  <a:pt x="124" y="4"/>
                  <a:pt x="120" y="4"/>
                </a:cubicBezTo>
                <a:close/>
                <a:moveTo>
                  <a:pt x="12" y="80"/>
                </a:moveTo>
                <a:cubicBezTo>
                  <a:pt x="10" y="80"/>
                  <a:pt x="8" y="78"/>
                  <a:pt x="8" y="76"/>
                </a:cubicBezTo>
                <a:cubicBezTo>
                  <a:pt x="8" y="12"/>
                  <a:pt x="8" y="12"/>
                  <a:pt x="8" y="12"/>
                </a:cubicBezTo>
                <a:cubicBezTo>
                  <a:pt x="8" y="10"/>
                  <a:pt x="10" y="8"/>
                  <a:pt x="12" y="8"/>
                </a:cubicBezTo>
                <a:cubicBezTo>
                  <a:pt x="88" y="8"/>
                  <a:pt x="88" y="8"/>
                  <a:pt x="88" y="8"/>
                </a:cubicBezTo>
                <a:cubicBezTo>
                  <a:pt x="90" y="8"/>
                  <a:pt x="92" y="10"/>
                  <a:pt x="92" y="12"/>
                </a:cubicBezTo>
                <a:cubicBezTo>
                  <a:pt x="92" y="76"/>
                  <a:pt x="92" y="76"/>
                  <a:pt x="92" y="76"/>
                </a:cubicBezTo>
                <a:cubicBezTo>
                  <a:pt x="92" y="78"/>
                  <a:pt x="90" y="80"/>
                  <a:pt x="88" y="80"/>
                </a:cubicBezTo>
                <a:lnTo>
                  <a:pt x="12" y="80"/>
                </a:lnTo>
                <a:close/>
                <a:moveTo>
                  <a:pt x="120" y="76"/>
                </a:moveTo>
                <a:cubicBezTo>
                  <a:pt x="116" y="76"/>
                  <a:pt x="116" y="76"/>
                  <a:pt x="116" y="76"/>
                </a:cubicBezTo>
                <a:cubicBezTo>
                  <a:pt x="116" y="76"/>
                  <a:pt x="116" y="76"/>
                  <a:pt x="116" y="76"/>
                </a:cubicBezTo>
                <a:cubicBezTo>
                  <a:pt x="100" y="60"/>
                  <a:pt x="100" y="60"/>
                  <a:pt x="100" y="60"/>
                </a:cubicBezTo>
                <a:cubicBezTo>
                  <a:pt x="100" y="60"/>
                  <a:pt x="100" y="60"/>
                  <a:pt x="100" y="60"/>
                </a:cubicBezTo>
                <a:cubicBezTo>
                  <a:pt x="96" y="56"/>
                  <a:pt x="96" y="56"/>
                  <a:pt x="96" y="56"/>
                </a:cubicBezTo>
                <a:cubicBezTo>
                  <a:pt x="96" y="32"/>
                  <a:pt x="96" y="32"/>
                  <a:pt x="96" y="32"/>
                </a:cubicBezTo>
                <a:cubicBezTo>
                  <a:pt x="116" y="12"/>
                  <a:pt x="116" y="12"/>
                  <a:pt x="116" y="12"/>
                </a:cubicBezTo>
                <a:cubicBezTo>
                  <a:pt x="116" y="12"/>
                  <a:pt x="116" y="12"/>
                  <a:pt x="116" y="12"/>
                </a:cubicBezTo>
                <a:cubicBezTo>
                  <a:pt x="120" y="12"/>
                  <a:pt x="120" y="12"/>
                  <a:pt x="120" y="12"/>
                </a:cubicBezTo>
                <a:lnTo>
                  <a:pt x="120" y="76"/>
                </a:lnTo>
                <a:close/>
              </a:path>
            </a:pathLst>
          </a:custGeom>
          <a:solidFill>
            <a:srgbClr val="3A3A3A"/>
          </a:solidFill>
          <a:ln>
            <a:noFill/>
          </a:ln>
        </p:spPr>
        <p:txBody>
          <a:bodyPr vert="horz" wrap="square" lIns="91440" tIns="45720" rIns="91440" bIns="45720" numCol="1" anchor="t" anchorCtr="0" compatLnSpc="1"/>
          <a:lstStyle/>
          <a:p>
            <a:endParaRPr lang="id-ID">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Group 1"/>
          <p:cNvGrpSpPr/>
          <p:nvPr/>
        </p:nvGrpSpPr>
        <p:grpSpPr>
          <a:xfrm>
            <a:off x="4666248" y="1858709"/>
            <a:ext cx="2859503" cy="4006780"/>
            <a:chOff x="4557086" y="1557908"/>
            <a:chExt cx="3077827" cy="4312699"/>
          </a:xfrm>
          <a:solidFill>
            <a:schemeClr val="bg1"/>
          </a:solidFill>
        </p:grpSpPr>
        <p:sp>
          <p:nvSpPr>
            <p:cNvPr id="70" name="îṥļîḑé-Rectangle 10"/>
            <p:cNvSpPr/>
            <p:nvPr/>
          </p:nvSpPr>
          <p:spPr>
            <a:xfrm>
              <a:off x="4557087" y="1557908"/>
              <a:ext cx="3077826" cy="4312699"/>
            </a:xfrm>
            <a:prstGeom prst="rect">
              <a:avLst/>
            </a:prstGeom>
            <a:gr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zh-CN" altLang="en-US" sz="1600" dirty="0">
                <a:solidFill>
                  <a:schemeClr val="tx1"/>
                </a:solidFill>
                <a:latin typeface="新宋体" panose="02010609030101010101" pitchFamily="49" charset="-122"/>
                <a:ea typeface="新宋体" panose="02010609030101010101" pitchFamily="49" charset="-122"/>
              </a:endParaRPr>
            </a:p>
          </p:txBody>
        </p:sp>
        <p:sp>
          <p:nvSpPr>
            <p:cNvPr id="71" name="îṥļîḑé-Right Triangle 11"/>
            <p:cNvSpPr/>
            <p:nvPr/>
          </p:nvSpPr>
          <p:spPr>
            <a:xfrm rot="5400000">
              <a:off x="4557086" y="1557908"/>
              <a:ext cx="1198892" cy="1198892"/>
            </a:xfrm>
            <a:prstGeom prst="rtTriangle">
              <a:avLst/>
            </a:prstGeom>
            <a:solidFill>
              <a:srgbClr val="3A3A3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sz="2400">
                <a:solidFill>
                  <a:schemeClr val="tx1"/>
                </a:solidFill>
                <a:latin typeface="新宋体" panose="02010609030101010101" pitchFamily="49" charset="-122"/>
                <a:ea typeface="新宋体" panose="02010609030101010101" pitchFamily="49" charset="-122"/>
              </a:endParaRPr>
            </a:p>
          </p:txBody>
        </p:sp>
        <p:sp>
          <p:nvSpPr>
            <p:cNvPr id="72" name="îṥļîḑé-Right Triangle 12"/>
            <p:cNvSpPr/>
            <p:nvPr/>
          </p:nvSpPr>
          <p:spPr>
            <a:xfrm rot="16200000">
              <a:off x="6341751" y="4577445"/>
              <a:ext cx="1293162" cy="1293162"/>
            </a:xfrm>
            <a:prstGeom prst="rtTriangle">
              <a:avLst/>
            </a:prstGeom>
            <a:solidFill>
              <a:srgbClr val="3A3A3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sz="2400">
                <a:solidFill>
                  <a:schemeClr val="tx1"/>
                </a:solidFill>
                <a:latin typeface="新宋体" panose="02010609030101010101" pitchFamily="49" charset="-122"/>
                <a:ea typeface="新宋体" panose="02010609030101010101" pitchFamily="49" charset="-122"/>
              </a:endParaRPr>
            </a:p>
          </p:txBody>
        </p:sp>
        <p:sp>
          <p:nvSpPr>
            <p:cNvPr id="73" name="îṥļîḑé-TextBox 26"/>
            <p:cNvSpPr txBox="1"/>
            <p:nvPr/>
          </p:nvSpPr>
          <p:spPr>
            <a:xfrm rot="18969360">
              <a:off x="4745431" y="1729163"/>
              <a:ext cx="470000" cy="400110"/>
            </a:xfrm>
            <a:prstGeom prst="rect">
              <a:avLst/>
            </a:prstGeom>
            <a:noFill/>
          </p:spPr>
          <p:txBody>
            <a:bodyPr wrap="none">
              <a:normAutofit fontScale="92500" lnSpcReduction="2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2400" b="1" dirty="0">
                  <a:solidFill>
                    <a:schemeClr val="bg1"/>
                  </a:solidFill>
                  <a:latin typeface="新宋体" panose="02010609030101010101" pitchFamily="49" charset="-122"/>
                  <a:ea typeface="新宋体" panose="02010609030101010101" pitchFamily="49" charset="-122"/>
                </a:rPr>
                <a:t>02</a:t>
              </a:r>
            </a:p>
          </p:txBody>
        </p:sp>
        <p:sp>
          <p:nvSpPr>
            <p:cNvPr id="74" name="îṥļîḑé-Freeform: Shape 28"/>
            <p:cNvSpPr>
              <a:spLocks noChangeAspect="1"/>
            </p:cNvSpPr>
            <p:nvPr/>
          </p:nvSpPr>
          <p:spPr bwMode="auto">
            <a:xfrm>
              <a:off x="7019138" y="5381625"/>
              <a:ext cx="529992" cy="298880"/>
            </a:xfrm>
            <a:custGeom>
              <a:avLst/>
              <a:gdLst>
                <a:gd name="connsiteX0" fmla="*/ 423056 w 508000"/>
                <a:gd name="connsiteY0" fmla="*/ 218190 h 286478"/>
                <a:gd name="connsiteX1" fmla="*/ 474689 w 508000"/>
                <a:gd name="connsiteY1" fmla="*/ 218190 h 286478"/>
                <a:gd name="connsiteX2" fmla="*/ 474689 w 508000"/>
                <a:gd name="connsiteY2" fmla="*/ 286478 h 286478"/>
                <a:gd name="connsiteX3" fmla="*/ 423056 w 508000"/>
                <a:gd name="connsiteY3" fmla="*/ 286478 h 286478"/>
                <a:gd name="connsiteX4" fmla="*/ 39974 w 508000"/>
                <a:gd name="connsiteY4" fmla="*/ 213193 h 286478"/>
                <a:gd name="connsiteX5" fmla="*/ 96603 w 508000"/>
                <a:gd name="connsiteY5" fmla="*/ 213193 h 286478"/>
                <a:gd name="connsiteX6" fmla="*/ 96603 w 508000"/>
                <a:gd name="connsiteY6" fmla="*/ 283147 h 286478"/>
                <a:gd name="connsiteX7" fmla="*/ 39974 w 508000"/>
                <a:gd name="connsiteY7" fmla="*/ 283147 h 286478"/>
                <a:gd name="connsiteX8" fmla="*/ 124918 w 508000"/>
                <a:gd name="connsiteY8" fmla="*/ 209862 h 286478"/>
                <a:gd name="connsiteX9" fmla="*/ 398072 w 508000"/>
                <a:gd name="connsiteY9" fmla="*/ 209862 h 286478"/>
                <a:gd name="connsiteX10" fmla="*/ 398072 w 508000"/>
                <a:gd name="connsiteY10" fmla="*/ 241508 h 286478"/>
                <a:gd name="connsiteX11" fmla="*/ 124918 w 508000"/>
                <a:gd name="connsiteY11" fmla="*/ 241508 h 286478"/>
                <a:gd name="connsiteX12" fmla="*/ 333115 w 508000"/>
                <a:gd name="connsiteY12" fmla="*/ 131580 h 286478"/>
                <a:gd name="connsiteX13" fmla="*/ 451370 w 508000"/>
                <a:gd name="connsiteY13" fmla="*/ 131580 h 286478"/>
                <a:gd name="connsiteX14" fmla="*/ 451370 w 508000"/>
                <a:gd name="connsiteY14" fmla="*/ 176551 h 286478"/>
                <a:gd name="connsiteX15" fmla="*/ 366426 w 508000"/>
                <a:gd name="connsiteY15" fmla="*/ 176551 h 286478"/>
                <a:gd name="connsiteX16" fmla="*/ 68289 w 508000"/>
                <a:gd name="connsiteY16" fmla="*/ 131580 h 286478"/>
                <a:gd name="connsiteX17" fmla="*/ 179882 w 508000"/>
                <a:gd name="connsiteY17" fmla="*/ 131580 h 286478"/>
                <a:gd name="connsiteX18" fmla="*/ 148236 w 508000"/>
                <a:gd name="connsiteY18" fmla="*/ 176551 h 286478"/>
                <a:gd name="connsiteX19" fmla="*/ 68289 w 508000"/>
                <a:gd name="connsiteY19" fmla="*/ 176551 h 286478"/>
                <a:gd name="connsiteX20" fmla="*/ 54964 w 508000"/>
                <a:gd name="connsiteY20" fmla="*/ 123252 h 286478"/>
                <a:gd name="connsiteX21" fmla="*/ 54964 w 508000"/>
                <a:gd name="connsiteY21" fmla="*/ 179882 h 286478"/>
                <a:gd name="connsiteX22" fmla="*/ 459698 w 508000"/>
                <a:gd name="connsiteY22" fmla="*/ 179882 h 286478"/>
                <a:gd name="connsiteX23" fmla="*/ 459698 w 508000"/>
                <a:gd name="connsiteY23" fmla="*/ 123252 h 286478"/>
                <a:gd name="connsiteX24" fmla="*/ 159895 w 508000"/>
                <a:gd name="connsiteY24" fmla="*/ 16656 h 286478"/>
                <a:gd name="connsiteX25" fmla="*/ 116590 w 508000"/>
                <a:gd name="connsiteY25" fmla="*/ 78282 h 286478"/>
                <a:gd name="connsiteX26" fmla="*/ 398072 w 508000"/>
                <a:gd name="connsiteY26" fmla="*/ 78282 h 286478"/>
                <a:gd name="connsiteX27" fmla="*/ 354767 w 508000"/>
                <a:gd name="connsiteY27" fmla="*/ 16656 h 286478"/>
                <a:gd name="connsiteX28" fmla="*/ 153233 w 508000"/>
                <a:gd name="connsiteY28" fmla="*/ 0 h 286478"/>
                <a:gd name="connsiteX29" fmla="*/ 361430 w 508000"/>
                <a:gd name="connsiteY29" fmla="*/ 0 h 286478"/>
                <a:gd name="connsiteX30" fmla="*/ 423056 w 508000"/>
                <a:gd name="connsiteY30" fmla="*/ 86610 h 286478"/>
                <a:gd name="connsiteX31" fmla="*/ 443043 w 508000"/>
                <a:gd name="connsiteY31" fmla="*/ 86610 h 286478"/>
                <a:gd name="connsiteX32" fmla="*/ 443043 w 508000"/>
                <a:gd name="connsiteY32" fmla="*/ 49967 h 286478"/>
                <a:gd name="connsiteX33" fmla="*/ 508000 w 508000"/>
                <a:gd name="connsiteY33" fmla="*/ 49967 h 286478"/>
                <a:gd name="connsiteX34" fmla="*/ 508000 w 508000"/>
                <a:gd name="connsiteY34" fmla="*/ 86610 h 286478"/>
                <a:gd name="connsiteX35" fmla="*/ 466361 w 508000"/>
                <a:gd name="connsiteY35" fmla="*/ 86610 h 286478"/>
                <a:gd name="connsiteX36" fmla="*/ 466361 w 508000"/>
                <a:gd name="connsiteY36" fmla="*/ 106597 h 286478"/>
                <a:gd name="connsiteX37" fmla="*/ 474689 w 508000"/>
                <a:gd name="connsiteY37" fmla="*/ 106597 h 286478"/>
                <a:gd name="connsiteX38" fmla="*/ 474689 w 508000"/>
                <a:gd name="connsiteY38" fmla="*/ 201534 h 286478"/>
                <a:gd name="connsiteX39" fmla="*/ 39974 w 508000"/>
                <a:gd name="connsiteY39" fmla="*/ 201534 h 286478"/>
                <a:gd name="connsiteX40" fmla="*/ 39974 w 508000"/>
                <a:gd name="connsiteY40" fmla="*/ 106597 h 286478"/>
                <a:gd name="connsiteX41" fmla="*/ 48302 w 508000"/>
                <a:gd name="connsiteY41" fmla="*/ 106597 h 286478"/>
                <a:gd name="connsiteX42" fmla="*/ 48302 w 508000"/>
                <a:gd name="connsiteY42" fmla="*/ 86610 h 286478"/>
                <a:gd name="connsiteX43" fmla="*/ 0 w 508000"/>
                <a:gd name="connsiteY43" fmla="*/ 86610 h 286478"/>
                <a:gd name="connsiteX44" fmla="*/ 0 w 508000"/>
                <a:gd name="connsiteY44" fmla="*/ 49967 h 286478"/>
                <a:gd name="connsiteX45" fmla="*/ 63292 w 508000"/>
                <a:gd name="connsiteY45" fmla="*/ 49967 h 286478"/>
                <a:gd name="connsiteX46" fmla="*/ 63292 w 508000"/>
                <a:gd name="connsiteY46" fmla="*/ 86610 h 286478"/>
                <a:gd name="connsiteX47" fmla="*/ 91607 w 508000"/>
                <a:gd name="connsiteY47" fmla="*/ 86610 h 286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508000" h="286478">
                  <a:moveTo>
                    <a:pt x="423056" y="218190"/>
                  </a:moveTo>
                  <a:lnTo>
                    <a:pt x="474689" y="218190"/>
                  </a:lnTo>
                  <a:lnTo>
                    <a:pt x="474689" y="286478"/>
                  </a:lnTo>
                  <a:lnTo>
                    <a:pt x="423056" y="286478"/>
                  </a:lnTo>
                  <a:close/>
                  <a:moveTo>
                    <a:pt x="39974" y="213193"/>
                  </a:moveTo>
                  <a:lnTo>
                    <a:pt x="96603" y="213193"/>
                  </a:lnTo>
                  <a:lnTo>
                    <a:pt x="96603" y="283147"/>
                  </a:lnTo>
                  <a:lnTo>
                    <a:pt x="39974" y="283147"/>
                  </a:lnTo>
                  <a:close/>
                  <a:moveTo>
                    <a:pt x="124918" y="209862"/>
                  </a:moveTo>
                  <a:lnTo>
                    <a:pt x="398072" y="209862"/>
                  </a:lnTo>
                  <a:lnTo>
                    <a:pt x="398072" y="241508"/>
                  </a:lnTo>
                  <a:lnTo>
                    <a:pt x="124918" y="241508"/>
                  </a:lnTo>
                  <a:close/>
                  <a:moveTo>
                    <a:pt x="333115" y="131580"/>
                  </a:moveTo>
                  <a:lnTo>
                    <a:pt x="451370" y="131580"/>
                  </a:lnTo>
                  <a:lnTo>
                    <a:pt x="451370" y="176551"/>
                  </a:lnTo>
                  <a:lnTo>
                    <a:pt x="366426" y="176551"/>
                  </a:lnTo>
                  <a:close/>
                  <a:moveTo>
                    <a:pt x="68289" y="131580"/>
                  </a:moveTo>
                  <a:lnTo>
                    <a:pt x="179882" y="131580"/>
                  </a:lnTo>
                  <a:lnTo>
                    <a:pt x="148236" y="176551"/>
                  </a:lnTo>
                  <a:lnTo>
                    <a:pt x="68289" y="176551"/>
                  </a:lnTo>
                  <a:close/>
                  <a:moveTo>
                    <a:pt x="54964" y="123252"/>
                  </a:moveTo>
                  <a:lnTo>
                    <a:pt x="54964" y="179882"/>
                  </a:lnTo>
                  <a:lnTo>
                    <a:pt x="459698" y="179882"/>
                  </a:lnTo>
                  <a:lnTo>
                    <a:pt x="459698" y="123252"/>
                  </a:lnTo>
                  <a:close/>
                  <a:moveTo>
                    <a:pt x="159895" y="16656"/>
                  </a:moveTo>
                  <a:lnTo>
                    <a:pt x="116590" y="78282"/>
                  </a:lnTo>
                  <a:lnTo>
                    <a:pt x="398072" y="78282"/>
                  </a:lnTo>
                  <a:lnTo>
                    <a:pt x="354767" y="16656"/>
                  </a:lnTo>
                  <a:close/>
                  <a:moveTo>
                    <a:pt x="153233" y="0"/>
                  </a:moveTo>
                  <a:lnTo>
                    <a:pt x="361430" y="0"/>
                  </a:lnTo>
                  <a:lnTo>
                    <a:pt x="423056" y="86610"/>
                  </a:lnTo>
                  <a:lnTo>
                    <a:pt x="443043" y="86610"/>
                  </a:lnTo>
                  <a:lnTo>
                    <a:pt x="443043" y="49967"/>
                  </a:lnTo>
                  <a:lnTo>
                    <a:pt x="508000" y="49967"/>
                  </a:lnTo>
                  <a:lnTo>
                    <a:pt x="508000" y="86610"/>
                  </a:lnTo>
                  <a:lnTo>
                    <a:pt x="466361" y="86610"/>
                  </a:lnTo>
                  <a:lnTo>
                    <a:pt x="466361" y="106597"/>
                  </a:lnTo>
                  <a:lnTo>
                    <a:pt x="474689" y="106597"/>
                  </a:lnTo>
                  <a:lnTo>
                    <a:pt x="474689" y="201534"/>
                  </a:lnTo>
                  <a:lnTo>
                    <a:pt x="39974" y="201534"/>
                  </a:lnTo>
                  <a:lnTo>
                    <a:pt x="39974" y="106597"/>
                  </a:lnTo>
                  <a:lnTo>
                    <a:pt x="48302" y="106597"/>
                  </a:lnTo>
                  <a:lnTo>
                    <a:pt x="48302" y="86610"/>
                  </a:lnTo>
                  <a:lnTo>
                    <a:pt x="0" y="86610"/>
                  </a:lnTo>
                  <a:lnTo>
                    <a:pt x="0" y="49967"/>
                  </a:lnTo>
                  <a:lnTo>
                    <a:pt x="63292" y="49967"/>
                  </a:lnTo>
                  <a:lnTo>
                    <a:pt x="63292" y="86610"/>
                  </a:lnTo>
                  <a:lnTo>
                    <a:pt x="91607" y="86610"/>
                  </a:lnTo>
                  <a:close/>
                </a:path>
              </a:pathLst>
            </a:custGeom>
            <a:solidFill>
              <a:schemeClr val="bg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sz="2400">
                <a:latin typeface="新宋体" panose="02010609030101010101" pitchFamily="49" charset="-122"/>
                <a:ea typeface="新宋体" panose="02010609030101010101" pitchFamily="49" charset="-122"/>
              </a:endParaRPr>
            </a:p>
          </p:txBody>
        </p:sp>
      </p:grpSp>
      <p:grpSp>
        <p:nvGrpSpPr>
          <p:cNvPr id="49" name="Group 6"/>
          <p:cNvGrpSpPr/>
          <p:nvPr/>
        </p:nvGrpSpPr>
        <p:grpSpPr>
          <a:xfrm>
            <a:off x="1231900" y="1858709"/>
            <a:ext cx="2859503" cy="4006780"/>
            <a:chOff x="860525" y="1557908"/>
            <a:chExt cx="3077827" cy="4312699"/>
          </a:xfrm>
          <a:solidFill>
            <a:schemeClr val="bg1"/>
          </a:solidFill>
        </p:grpSpPr>
        <p:sp>
          <p:nvSpPr>
            <p:cNvPr id="65" name="îṥļîḑé-Rectangle 3"/>
            <p:cNvSpPr/>
            <p:nvPr/>
          </p:nvSpPr>
          <p:spPr>
            <a:xfrm>
              <a:off x="860526" y="1557908"/>
              <a:ext cx="3077826" cy="4312699"/>
            </a:xfrm>
            <a:prstGeom prst="rect">
              <a:avLst/>
            </a:prstGeom>
            <a:gr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zh-CN" altLang="en-US" sz="1600" dirty="0">
                <a:solidFill>
                  <a:schemeClr val="tx1"/>
                </a:solidFill>
                <a:latin typeface="新宋体" panose="02010609030101010101" pitchFamily="49" charset="-122"/>
                <a:ea typeface="新宋体" panose="02010609030101010101" pitchFamily="49" charset="-122"/>
              </a:endParaRPr>
            </a:p>
          </p:txBody>
        </p:sp>
        <p:sp>
          <p:nvSpPr>
            <p:cNvPr id="66" name="ïşḻïďê-Right Triangle 4"/>
            <p:cNvSpPr/>
            <p:nvPr/>
          </p:nvSpPr>
          <p:spPr>
            <a:xfrm rot="5400000">
              <a:off x="860525" y="1557908"/>
              <a:ext cx="1198892" cy="1198892"/>
            </a:xfrm>
            <a:prstGeom prst="rtTriangle">
              <a:avLst/>
            </a:prstGeom>
            <a:solidFill>
              <a:srgbClr val="3A3A3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sz="2400">
                <a:solidFill>
                  <a:schemeClr val="tx1"/>
                </a:solidFill>
                <a:latin typeface="新宋体" panose="02010609030101010101" pitchFamily="49" charset="-122"/>
                <a:ea typeface="新宋体" panose="02010609030101010101" pitchFamily="49" charset="-122"/>
              </a:endParaRPr>
            </a:p>
          </p:txBody>
        </p:sp>
        <p:sp>
          <p:nvSpPr>
            <p:cNvPr id="67" name="ïşḻïďê-Right Triangle 5"/>
            <p:cNvSpPr/>
            <p:nvPr/>
          </p:nvSpPr>
          <p:spPr>
            <a:xfrm rot="16200000">
              <a:off x="2645190" y="4577445"/>
              <a:ext cx="1293162" cy="1293162"/>
            </a:xfrm>
            <a:prstGeom prst="rtTriangle">
              <a:avLst/>
            </a:prstGeom>
            <a:solidFill>
              <a:srgbClr val="3A3A3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sz="2400">
                <a:solidFill>
                  <a:schemeClr val="tx1"/>
                </a:solidFill>
                <a:latin typeface="新宋体" panose="02010609030101010101" pitchFamily="49" charset="-122"/>
                <a:ea typeface="新宋体" panose="02010609030101010101" pitchFamily="49" charset="-122"/>
              </a:endParaRPr>
            </a:p>
          </p:txBody>
        </p:sp>
        <p:sp>
          <p:nvSpPr>
            <p:cNvPr id="68" name="ïşḻïďê-TextBox 25"/>
            <p:cNvSpPr txBox="1"/>
            <p:nvPr/>
          </p:nvSpPr>
          <p:spPr>
            <a:xfrm rot="18969360">
              <a:off x="933595" y="1729163"/>
              <a:ext cx="470000" cy="400110"/>
            </a:xfrm>
            <a:prstGeom prst="rect">
              <a:avLst/>
            </a:prstGeom>
            <a:noFill/>
          </p:spPr>
          <p:txBody>
            <a:bodyPr wrap="none">
              <a:normAutofit fontScale="92500" lnSpcReduction="2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2400" b="1" dirty="0">
                  <a:solidFill>
                    <a:schemeClr val="bg1"/>
                  </a:solidFill>
                  <a:latin typeface="新宋体" panose="02010609030101010101" pitchFamily="49" charset="-122"/>
                  <a:ea typeface="新宋体" panose="02010609030101010101" pitchFamily="49" charset="-122"/>
                </a:rPr>
                <a:t>01</a:t>
              </a:r>
            </a:p>
          </p:txBody>
        </p:sp>
        <p:sp>
          <p:nvSpPr>
            <p:cNvPr id="69" name="ïşḻïďê-Freeform: Shape 29"/>
            <p:cNvSpPr>
              <a:spLocks noChangeAspect="1"/>
            </p:cNvSpPr>
            <p:nvPr/>
          </p:nvSpPr>
          <p:spPr bwMode="auto">
            <a:xfrm>
              <a:off x="3222635" y="5362810"/>
              <a:ext cx="529992" cy="330302"/>
            </a:xfrm>
            <a:custGeom>
              <a:avLst/>
              <a:gdLst>
                <a:gd name="T0" fmla="*/ 320 w 1962"/>
                <a:gd name="T1" fmla="*/ 1189 h 1222"/>
                <a:gd name="T2" fmla="*/ 2 w 1962"/>
                <a:gd name="T3" fmla="*/ 1124 h 1222"/>
                <a:gd name="T4" fmla="*/ 24 w 1962"/>
                <a:gd name="T5" fmla="*/ 1071 h 1222"/>
                <a:gd name="T6" fmla="*/ 369 w 1962"/>
                <a:gd name="T7" fmla="*/ 1082 h 1222"/>
                <a:gd name="T8" fmla="*/ 231 w 1962"/>
                <a:gd name="T9" fmla="*/ 789 h 1222"/>
                <a:gd name="T10" fmla="*/ 190 w 1962"/>
                <a:gd name="T11" fmla="*/ 814 h 1222"/>
                <a:gd name="T12" fmla="*/ 369 w 1962"/>
                <a:gd name="T13" fmla="*/ 1082 h 1222"/>
                <a:gd name="T14" fmla="*/ 1738 w 1962"/>
                <a:gd name="T15" fmla="*/ 1220 h 1222"/>
                <a:gd name="T16" fmla="*/ 1694 w 1962"/>
                <a:gd name="T17" fmla="*/ 1132 h 1222"/>
                <a:gd name="T18" fmla="*/ 695 w 1962"/>
                <a:gd name="T19" fmla="*/ 1145 h 1222"/>
                <a:gd name="T20" fmla="*/ 656 w 1962"/>
                <a:gd name="T21" fmla="*/ 1220 h 1222"/>
                <a:gd name="T22" fmla="*/ 361 w 1962"/>
                <a:gd name="T23" fmla="*/ 1189 h 1222"/>
                <a:gd name="T24" fmla="*/ 433 w 1962"/>
                <a:gd name="T25" fmla="*/ 1162 h 1222"/>
                <a:gd name="T26" fmla="*/ 425 w 1962"/>
                <a:gd name="T27" fmla="*/ 676 h 1222"/>
                <a:gd name="T28" fmla="*/ 775 w 1962"/>
                <a:gd name="T29" fmla="*/ 55 h 1222"/>
                <a:gd name="T30" fmla="*/ 1612 w 1962"/>
                <a:gd name="T31" fmla="*/ 102 h 1222"/>
                <a:gd name="T32" fmla="*/ 1922 w 1962"/>
                <a:gd name="T33" fmla="*/ 693 h 1222"/>
                <a:gd name="T34" fmla="*/ 1960 w 1962"/>
                <a:gd name="T35" fmla="*/ 1167 h 1222"/>
                <a:gd name="T36" fmla="*/ 610 w 1962"/>
                <a:gd name="T37" fmla="*/ 646 h 1222"/>
                <a:gd name="T38" fmla="*/ 1515 w 1962"/>
                <a:gd name="T39" fmla="*/ 237 h 1222"/>
                <a:gd name="T40" fmla="*/ 1379 w 1962"/>
                <a:gd name="T41" fmla="*/ 168 h 1222"/>
                <a:gd name="T42" fmla="*/ 742 w 1962"/>
                <a:gd name="T43" fmla="*/ 298 h 1222"/>
                <a:gd name="T44" fmla="*/ 778 w 1962"/>
                <a:gd name="T45" fmla="*/ 877 h 1222"/>
                <a:gd name="T46" fmla="*/ 546 w 1962"/>
                <a:gd name="T47" fmla="*/ 897 h 1222"/>
                <a:gd name="T48" fmla="*/ 778 w 1962"/>
                <a:gd name="T49" fmla="*/ 877 h 1222"/>
                <a:gd name="T50" fmla="*/ 1672 w 1962"/>
                <a:gd name="T51" fmla="*/ 689 h 1222"/>
                <a:gd name="T52" fmla="*/ 1691 w 1962"/>
                <a:gd name="T53" fmla="*/ 924 h 1222"/>
                <a:gd name="T54" fmla="*/ 82 w 1962"/>
                <a:gd name="T55" fmla="*/ 847 h 1222"/>
                <a:gd name="T56" fmla="*/ 33 w 1962"/>
                <a:gd name="T57" fmla="*/ 888 h 1222"/>
                <a:gd name="T58" fmla="*/ 333 w 1962"/>
                <a:gd name="T59" fmla="*/ 1157 h 1222"/>
                <a:gd name="T60" fmla="*/ 82 w 1962"/>
                <a:gd name="T61" fmla="*/ 847 h 1222"/>
                <a:gd name="T62" fmla="*/ 82 w 1962"/>
                <a:gd name="T63" fmla="*/ 847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62" h="1222">
                  <a:moveTo>
                    <a:pt x="49" y="1079"/>
                  </a:moveTo>
                  <a:cubicBezTo>
                    <a:pt x="320" y="1189"/>
                    <a:pt x="320" y="1189"/>
                    <a:pt x="320" y="1189"/>
                  </a:cubicBezTo>
                  <a:cubicBezTo>
                    <a:pt x="30" y="1151"/>
                    <a:pt x="30" y="1151"/>
                    <a:pt x="30" y="1151"/>
                  </a:cubicBezTo>
                  <a:cubicBezTo>
                    <a:pt x="8" y="1149"/>
                    <a:pt x="0" y="1137"/>
                    <a:pt x="2" y="1124"/>
                  </a:cubicBezTo>
                  <a:cubicBezTo>
                    <a:pt x="13" y="1085"/>
                    <a:pt x="13" y="1085"/>
                    <a:pt x="13" y="1085"/>
                  </a:cubicBezTo>
                  <a:cubicBezTo>
                    <a:pt x="13" y="1077"/>
                    <a:pt x="19" y="1074"/>
                    <a:pt x="24" y="1071"/>
                  </a:cubicBezTo>
                  <a:cubicBezTo>
                    <a:pt x="33" y="1068"/>
                    <a:pt x="41" y="1071"/>
                    <a:pt x="49" y="1079"/>
                  </a:cubicBezTo>
                  <a:close/>
                  <a:moveTo>
                    <a:pt x="369" y="1082"/>
                  </a:moveTo>
                  <a:cubicBezTo>
                    <a:pt x="256" y="811"/>
                    <a:pt x="256" y="811"/>
                    <a:pt x="256" y="811"/>
                  </a:cubicBezTo>
                  <a:cubicBezTo>
                    <a:pt x="248" y="797"/>
                    <a:pt x="239" y="789"/>
                    <a:pt x="231" y="789"/>
                  </a:cubicBezTo>
                  <a:cubicBezTo>
                    <a:pt x="228" y="789"/>
                    <a:pt x="225" y="789"/>
                    <a:pt x="223" y="792"/>
                  </a:cubicBezTo>
                  <a:cubicBezTo>
                    <a:pt x="190" y="814"/>
                    <a:pt x="190" y="814"/>
                    <a:pt x="190" y="814"/>
                  </a:cubicBezTo>
                  <a:cubicBezTo>
                    <a:pt x="176" y="822"/>
                    <a:pt x="179" y="836"/>
                    <a:pt x="193" y="850"/>
                  </a:cubicBezTo>
                  <a:lnTo>
                    <a:pt x="369" y="1082"/>
                  </a:lnTo>
                  <a:close/>
                  <a:moveTo>
                    <a:pt x="1926" y="1206"/>
                  </a:moveTo>
                  <a:cubicBezTo>
                    <a:pt x="1738" y="1220"/>
                    <a:pt x="1738" y="1220"/>
                    <a:pt x="1738" y="1220"/>
                  </a:cubicBezTo>
                  <a:cubicBezTo>
                    <a:pt x="1716" y="1222"/>
                    <a:pt x="1702" y="1206"/>
                    <a:pt x="1700" y="1187"/>
                  </a:cubicBezTo>
                  <a:cubicBezTo>
                    <a:pt x="1694" y="1132"/>
                    <a:pt x="1694" y="1132"/>
                    <a:pt x="1694" y="1132"/>
                  </a:cubicBezTo>
                  <a:cubicBezTo>
                    <a:pt x="1689" y="1068"/>
                    <a:pt x="1689" y="1068"/>
                    <a:pt x="1689" y="1068"/>
                  </a:cubicBezTo>
                  <a:cubicBezTo>
                    <a:pt x="695" y="1145"/>
                    <a:pt x="695" y="1145"/>
                    <a:pt x="695" y="1145"/>
                  </a:cubicBezTo>
                  <a:cubicBezTo>
                    <a:pt x="698" y="1178"/>
                    <a:pt x="698" y="1178"/>
                    <a:pt x="698" y="1178"/>
                  </a:cubicBezTo>
                  <a:cubicBezTo>
                    <a:pt x="700" y="1214"/>
                    <a:pt x="681" y="1220"/>
                    <a:pt x="656" y="1220"/>
                  </a:cubicBezTo>
                  <a:cubicBezTo>
                    <a:pt x="388" y="1220"/>
                    <a:pt x="388" y="1220"/>
                    <a:pt x="388" y="1220"/>
                  </a:cubicBezTo>
                  <a:cubicBezTo>
                    <a:pt x="372" y="1220"/>
                    <a:pt x="361" y="1205"/>
                    <a:pt x="361" y="1189"/>
                  </a:cubicBezTo>
                  <a:cubicBezTo>
                    <a:pt x="361" y="1173"/>
                    <a:pt x="372" y="1162"/>
                    <a:pt x="388" y="1162"/>
                  </a:cubicBezTo>
                  <a:cubicBezTo>
                    <a:pt x="433" y="1162"/>
                    <a:pt x="433" y="1162"/>
                    <a:pt x="433" y="1162"/>
                  </a:cubicBezTo>
                  <a:cubicBezTo>
                    <a:pt x="405" y="806"/>
                    <a:pt x="405" y="806"/>
                    <a:pt x="405" y="806"/>
                  </a:cubicBezTo>
                  <a:cubicBezTo>
                    <a:pt x="402" y="762"/>
                    <a:pt x="405" y="726"/>
                    <a:pt x="425" y="676"/>
                  </a:cubicBezTo>
                  <a:cubicBezTo>
                    <a:pt x="621" y="171"/>
                    <a:pt x="621" y="171"/>
                    <a:pt x="621" y="171"/>
                  </a:cubicBezTo>
                  <a:cubicBezTo>
                    <a:pt x="643" y="113"/>
                    <a:pt x="712" y="61"/>
                    <a:pt x="775" y="55"/>
                  </a:cubicBezTo>
                  <a:cubicBezTo>
                    <a:pt x="1438" y="5"/>
                    <a:pt x="1438" y="5"/>
                    <a:pt x="1438" y="5"/>
                  </a:cubicBezTo>
                  <a:cubicBezTo>
                    <a:pt x="1502" y="0"/>
                    <a:pt x="1579" y="42"/>
                    <a:pt x="1612" y="102"/>
                  </a:cubicBezTo>
                  <a:cubicBezTo>
                    <a:pt x="1883" y="568"/>
                    <a:pt x="1883" y="568"/>
                    <a:pt x="1883" y="568"/>
                  </a:cubicBezTo>
                  <a:cubicBezTo>
                    <a:pt x="1908" y="613"/>
                    <a:pt x="1919" y="648"/>
                    <a:pt x="1922" y="693"/>
                  </a:cubicBezTo>
                  <a:cubicBezTo>
                    <a:pt x="1954" y="1112"/>
                    <a:pt x="1954" y="1112"/>
                    <a:pt x="1954" y="1112"/>
                  </a:cubicBezTo>
                  <a:cubicBezTo>
                    <a:pt x="1960" y="1167"/>
                    <a:pt x="1960" y="1167"/>
                    <a:pt x="1960" y="1167"/>
                  </a:cubicBezTo>
                  <a:cubicBezTo>
                    <a:pt x="1962" y="1187"/>
                    <a:pt x="1946" y="1203"/>
                    <a:pt x="1926" y="1206"/>
                  </a:cubicBezTo>
                  <a:close/>
                  <a:moveTo>
                    <a:pt x="610" y="646"/>
                  </a:moveTo>
                  <a:cubicBezTo>
                    <a:pt x="1700" y="560"/>
                    <a:pt x="1700" y="560"/>
                    <a:pt x="1700" y="560"/>
                  </a:cubicBezTo>
                  <a:cubicBezTo>
                    <a:pt x="1515" y="237"/>
                    <a:pt x="1515" y="237"/>
                    <a:pt x="1515" y="237"/>
                  </a:cubicBezTo>
                  <a:cubicBezTo>
                    <a:pt x="1482" y="182"/>
                    <a:pt x="1454" y="165"/>
                    <a:pt x="1402" y="165"/>
                  </a:cubicBezTo>
                  <a:cubicBezTo>
                    <a:pt x="1394" y="165"/>
                    <a:pt x="1385" y="165"/>
                    <a:pt x="1379" y="168"/>
                  </a:cubicBezTo>
                  <a:cubicBezTo>
                    <a:pt x="864" y="207"/>
                    <a:pt x="864" y="207"/>
                    <a:pt x="864" y="207"/>
                  </a:cubicBezTo>
                  <a:cubicBezTo>
                    <a:pt x="794" y="209"/>
                    <a:pt x="770" y="229"/>
                    <a:pt x="742" y="298"/>
                  </a:cubicBezTo>
                  <a:lnTo>
                    <a:pt x="610" y="646"/>
                  </a:lnTo>
                  <a:close/>
                  <a:moveTo>
                    <a:pt x="778" y="877"/>
                  </a:moveTo>
                  <a:cubicBezTo>
                    <a:pt x="772" y="814"/>
                    <a:pt x="714" y="764"/>
                    <a:pt x="651" y="770"/>
                  </a:cubicBezTo>
                  <a:cubicBezTo>
                    <a:pt x="585" y="772"/>
                    <a:pt x="538" y="830"/>
                    <a:pt x="546" y="897"/>
                  </a:cubicBezTo>
                  <a:cubicBezTo>
                    <a:pt x="551" y="960"/>
                    <a:pt x="607" y="1010"/>
                    <a:pt x="670" y="1005"/>
                  </a:cubicBezTo>
                  <a:cubicBezTo>
                    <a:pt x="734" y="999"/>
                    <a:pt x="783" y="941"/>
                    <a:pt x="778" y="877"/>
                  </a:cubicBezTo>
                  <a:close/>
                  <a:moveTo>
                    <a:pt x="1799" y="797"/>
                  </a:moveTo>
                  <a:cubicBezTo>
                    <a:pt x="1794" y="733"/>
                    <a:pt x="1736" y="684"/>
                    <a:pt x="1672" y="689"/>
                  </a:cubicBezTo>
                  <a:cubicBezTo>
                    <a:pt x="1609" y="695"/>
                    <a:pt x="1562" y="753"/>
                    <a:pt x="1567" y="816"/>
                  </a:cubicBezTo>
                  <a:cubicBezTo>
                    <a:pt x="1573" y="880"/>
                    <a:pt x="1628" y="930"/>
                    <a:pt x="1691" y="924"/>
                  </a:cubicBezTo>
                  <a:cubicBezTo>
                    <a:pt x="1755" y="919"/>
                    <a:pt x="1805" y="861"/>
                    <a:pt x="1799" y="797"/>
                  </a:cubicBezTo>
                  <a:close/>
                  <a:moveTo>
                    <a:pt x="82" y="847"/>
                  </a:moveTo>
                  <a:cubicBezTo>
                    <a:pt x="77" y="847"/>
                    <a:pt x="71" y="850"/>
                    <a:pt x="66" y="855"/>
                  </a:cubicBezTo>
                  <a:cubicBezTo>
                    <a:pt x="33" y="888"/>
                    <a:pt x="33" y="888"/>
                    <a:pt x="33" y="888"/>
                  </a:cubicBezTo>
                  <a:cubicBezTo>
                    <a:pt x="18" y="902"/>
                    <a:pt x="25" y="918"/>
                    <a:pt x="47" y="935"/>
                  </a:cubicBezTo>
                  <a:cubicBezTo>
                    <a:pt x="333" y="1157"/>
                    <a:pt x="333" y="1157"/>
                    <a:pt x="333" y="1157"/>
                  </a:cubicBezTo>
                  <a:cubicBezTo>
                    <a:pt x="112" y="870"/>
                    <a:pt x="112" y="870"/>
                    <a:pt x="112" y="870"/>
                  </a:cubicBezTo>
                  <a:cubicBezTo>
                    <a:pt x="102" y="855"/>
                    <a:pt x="93" y="847"/>
                    <a:pt x="82" y="847"/>
                  </a:cubicBezTo>
                  <a:close/>
                  <a:moveTo>
                    <a:pt x="82" y="847"/>
                  </a:moveTo>
                  <a:cubicBezTo>
                    <a:pt x="82" y="847"/>
                    <a:pt x="82" y="847"/>
                    <a:pt x="82" y="847"/>
                  </a:cubicBezTo>
                </a:path>
              </a:pathLst>
            </a:custGeom>
            <a:solidFill>
              <a:schemeClr val="bg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sz="2400">
                <a:latin typeface="新宋体" panose="02010609030101010101" pitchFamily="49" charset="-122"/>
                <a:ea typeface="新宋体" panose="02010609030101010101" pitchFamily="49" charset="-122"/>
              </a:endParaRPr>
            </a:p>
          </p:txBody>
        </p:sp>
      </p:grpSp>
      <p:grpSp>
        <p:nvGrpSpPr>
          <p:cNvPr id="50" name="Group 2"/>
          <p:cNvGrpSpPr/>
          <p:nvPr/>
        </p:nvGrpSpPr>
        <p:grpSpPr>
          <a:xfrm>
            <a:off x="8100597" y="1858709"/>
            <a:ext cx="2859503" cy="4006780"/>
            <a:chOff x="8253648" y="1557908"/>
            <a:chExt cx="3077827" cy="4312699"/>
          </a:xfrm>
          <a:solidFill>
            <a:schemeClr val="bg1"/>
          </a:solidFill>
        </p:grpSpPr>
        <p:sp>
          <p:nvSpPr>
            <p:cNvPr id="60" name="ïşḻïďê-Rectangle 17"/>
            <p:cNvSpPr/>
            <p:nvPr/>
          </p:nvSpPr>
          <p:spPr>
            <a:xfrm>
              <a:off x="8253649" y="1557908"/>
              <a:ext cx="3077826" cy="4312699"/>
            </a:xfrm>
            <a:prstGeom prst="rect">
              <a:avLst/>
            </a:prstGeom>
            <a:gr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zh-CN" altLang="en-US" sz="1600" dirty="0">
                <a:solidFill>
                  <a:schemeClr val="tx1"/>
                </a:solidFill>
                <a:latin typeface="新宋体" panose="02010609030101010101" pitchFamily="49" charset="-122"/>
                <a:ea typeface="新宋体" panose="02010609030101010101" pitchFamily="49" charset="-122"/>
              </a:endParaRPr>
            </a:p>
          </p:txBody>
        </p:sp>
        <p:sp>
          <p:nvSpPr>
            <p:cNvPr id="61" name="ïşḻïďê-Right Triangle 18"/>
            <p:cNvSpPr/>
            <p:nvPr/>
          </p:nvSpPr>
          <p:spPr>
            <a:xfrm rot="5400000">
              <a:off x="8253648" y="1557908"/>
              <a:ext cx="1198892" cy="1198892"/>
            </a:xfrm>
            <a:prstGeom prst="rtTriangle">
              <a:avLst/>
            </a:prstGeom>
            <a:solidFill>
              <a:srgbClr val="3A3A3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sz="2400">
                <a:solidFill>
                  <a:schemeClr val="tx1"/>
                </a:solidFill>
                <a:latin typeface="新宋体" panose="02010609030101010101" pitchFamily="49" charset="-122"/>
                <a:ea typeface="新宋体" panose="02010609030101010101" pitchFamily="49" charset="-122"/>
              </a:endParaRPr>
            </a:p>
          </p:txBody>
        </p:sp>
        <p:sp>
          <p:nvSpPr>
            <p:cNvPr id="62" name="ïşḻïďê-Right Triangle 19"/>
            <p:cNvSpPr/>
            <p:nvPr/>
          </p:nvSpPr>
          <p:spPr>
            <a:xfrm rot="16200000">
              <a:off x="10038313" y="4577445"/>
              <a:ext cx="1293162" cy="1293162"/>
            </a:xfrm>
            <a:prstGeom prst="rtTriangle">
              <a:avLst/>
            </a:prstGeom>
            <a:solidFill>
              <a:srgbClr val="3A3A3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sz="2400">
                <a:solidFill>
                  <a:schemeClr val="tx1"/>
                </a:solidFill>
                <a:latin typeface="新宋体" panose="02010609030101010101" pitchFamily="49" charset="-122"/>
                <a:ea typeface="新宋体" panose="02010609030101010101" pitchFamily="49" charset="-122"/>
              </a:endParaRPr>
            </a:p>
          </p:txBody>
        </p:sp>
        <p:sp>
          <p:nvSpPr>
            <p:cNvPr id="63" name="ïşḻïďê-TextBox 27"/>
            <p:cNvSpPr txBox="1"/>
            <p:nvPr/>
          </p:nvSpPr>
          <p:spPr>
            <a:xfrm rot="18969360">
              <a:off x="8405276" y="1729162"/>
              <a:ext cx="470000" cy="400110"/>
            </a:xfrm>
            <a:prstGeom prst="rect">
              <a:avLst/>
            </a:prstGeom>
            <a:noFill/>
            <a:ln>
              <a:noFill/>
            </a:ln>
          </p:spPr>
          <p:txBody>
            <a:bodyPr wrap="none">
              <a:normAutofit fontScale="92500" lnSpcReduction="2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2400" b="1" dirty="0">
                  <a:solidFill>
                    <a:schemeClr val="bg1"/>
                  </a:solidFill>
                  <a:latin typeface="新宋体" panose="02010609030101010101" pitchFamily="49" charset="-122"/>
                  <a:ea typeface="新宋体" panose="02010609030101010101" pitchFamily="49" charset="-122"/>
                </a:rPr>
                <a:t>03</a:t>
              </a:r>
            </a:p>
          </p:txBody>
        </p:sp>
        <p:sp>
          <p:nvSpPr>
            <p:cNvPr id="64" name="ïşḻïďê-Freeform: Shape 30"/>
            <p:cNvSpPr>
              <a:spLocks noChangeAspect="1"/>
            </p:cNvSpPr>
            <p:nvPr/>
          </p:nvSpPr>
          <p:spPr bwMode="auto">
            <a:xfrm>
              <a:off x="10713445" y="5224559"/>
              <a:ext cx="460464" cy="529992"/>
            </a:xfrm>
            <a:custGeom>
              <a:avLst/>
              <a:gdLst>
                <a:gd name="T0" fmla="*/ 1922 w 1958"/>
                <a:gd name="T1" fmla="*/ 1423 h 2254"/>
                <a:gd name="T2" fmla="*/ 1619 w 1958"/>
                <a:gd name="T3" fmla="*/ 791 h 2254"/>
                <a:gd name="T4" fmla="*/ 1541 w 1958"/>
                <a:gd name="T5" fmla="*/ 706 h 2254"/>
                <a:gd name="T6" fmla="*/ 1474 w 1958"/>
                <a:gd name="T7" fmla="*/ 957 h 2254"/>
                <a:gd name="T8" fmla="*/ 1482 w 1958"/>
                <a:gd name="T9" fmla="*/ 968 h 2254"/>
                <a:gd name="T10" fmla="*/ 1689 w 1958"/>
                <a:gd name="T11" fmla="*/ 1404 h 2254"/>
                <a:gd name="T12" fmla="*/ 274 w 1958"/>
                <a:gd name="T13" fmla="*/ 1404 h 2254"/>
                <a:gd name="T14" fmla="*/ 481 w 1958"/>
                <a:gd name="T15" fmla="*/ 968 h 2254"/>
                <a:gd name="T16" fmla="*/ 484 w 1958"/>
                <a:gd name="T17" fmla="*/ 957 h 2254"/>
                <a:gd name="T18" fmla="*/ 418 w 1958"/>
                <a:gd name="T19" fmla="*/ 706 h 2254"/>
                <a:gd name="T20" fmla="*/ 340 w 1958"/>
                <a:gd name="T21" fmla="*/ 791 h 2254"/>
                <a:gd name="T22" fmla="*/ 37 w 1958"/>
                <a:gd name="T23" fmla="*/ 1423 h 2254"/>
                <a:gd name="T24" fmla="*/ 0 w 1958"/>
                <a:gd name="T25" fmla="*/ 1589 h 2254"/>
                <a:gd name="T26" fmla="*/ 0 w 1958"/>
                <a:gd name="T27" fmla="*/ 2206 h 2254"/>
                <a:gd name="T28" fmla="*/ 48 w 1958"/>
                <a:gd name="T29" fmla="*/ 2254 h 2254"/>
                <a:gd name="T30" fmla="*/ 292 w 1958"/>
                <a:gd name="T31" fmla="*/ 2254 h 2254"/>
                <a:gd name="T32" fmla="*/ 336 w 1958"/>
                <a:gd name="T33" fmla="*/ 2206 h 2254"/>
                <a:gd name="T34" fmla="*/ 336 w 1958"/>
                <a:gd name="T35" fmla="*/ 2051 h 2254"/>
                <a:gd name="T36" fmla="*/ 1622 w 1958"/>
                <a:gd name="T37" fmla="*/ 2051 h 2254"/>
                <a:gd name="T38" fmla="*/ 1622 w 1958"/>
                <a:gd name="T39" fmla="*/ 2206 h 2254"/>
                <a:gd name="T40" fmla="*/ 1666 w 1958"/>
                <a:gd name="T41" fmla="*/ 2254 h 2254"/>
                <a:gd name="T42" fmla="*/ 1910 w 1958"/>
                <a:gd name="T43" fmla="*/ 2254 h 2254"/>
                <a:gd name="T44" fmla="*/ 1958 w 1958"/>
                <a:gd name="T45" fmla="*/ 2206 h 2254"/>
                <a:gd name="T46" fmla="*/ 1958 w 1958"/>
                <a:gd name="T47" fmla="*/ 1585 h 2254"/>
                <a:gd name="T48" fmla="*/ 1922 w 1958"/>
                <a:gd name="T49" fmla="*/ 1423 h 2254"/>
                <a:gd name="T50" fmla="*/ 318 w 1958"/>
                <a:gd name="T51" fmla="*/ 1866 h 2254"/>
                <a:gd name="T52" fmla="*/ 166 w 1958"/>
                <a:gd name="T53" fmla="*/ 1714 h 2254"/>
                <a:gd name="T54" fmla="*/ 318 w 1958"/>
                <a:gd name="T55" fmla="*/ 1563 h 2254"/>
                <a:gd name="T56" fmla="*/ 470 w 1958"/>
                <a:gd name="T57" fmla="*/ 1714 h 2254"/>
                <a:gd name="T58" fmla="*/ 318 w 1958"/>
                <a:gd name="T59" fmla="*/ 1866 h 2254"/>
                <a:gd name="T60" fmla="*/ 1640 w 1958"/>
                <a:gd name="T61" fmla="*/ 1866 h 2254"/>
                <a:gd name="T62" fmla="*/ 1489 w 1958"/>
                <a:gd name="T63" fmla="*/ 1714 h 2254"/>
                <a:gd name="T64" fmla="*/ 1640 w 1958"/>
                <a:gd name="T65" fmla="*/ 1563 h 2254"/>
                <a:gd name="T66" fmla="*/ 1792 w 1958"/>
                <a:gd name="T67" fmla="*/ 1714 h 2254"/>
                <a:gd name="T68" fmla="*/ 1640 w 1958"/>
                <a:gd name="T69" fmla="*/ 1866 h 2254"/>
                <a:gd name="T70" fmla="*/ 488 w 1958"/>
                <a:gd name="T71" fmla="*/ 684 h 2254"/>
                <a:gd name="T72" fmla="*/ 676 w 1958"/>
                <a:gd name="T73" fmla="*/ 303 h 2254"/>
                <a:gd name="T74" fmla="*/ 709 w 1958"/>
                <a:gd name="T75" fmla="*/ 314 h 2254"/>
                <a:gd name="T76" fmla="*/ 820 w 1958"/>
                <a:gd name="T77" fmla="*/ 717 h 2254"/>
                <a:gd name="T78" fmla="*/ 776 w 1958"/>
                <a:gd name="T79" fmla="*/ 410 h 2254"/>
                <a:gd name="T80" fmla="*/ 987 w 1958"/>
                <a:gd name="T81" fmla="*/ 15 h 2254"/>
                <a:gd name="T82" fmla="*/ 1016 w 1958"/>
                <a:gd name="T83" fmla="*/ 4 h 2254"/>
                <a:gd name="T84" fmla="*/ 1027 w 1958"/>
                <a:gd name="T85" fmla="*/ 23 h 2254"/>
                <a:gd name="T86" fmla="*/ 1009 w 1958"/>
                <a:gd name="T87" fmla="*/ 119 h 2254"/>
                <a:gd name="T88" fmla="*/ 1086 w 1958"/>
                <a:gd name="T89" fmla="*/ 492 h 2254"/>
                <a:gd name="T90" fmla="*/ 1231 w 1958"/>
                <a:gd name="T91" fmla="*/ 307 h 2254"/>
                <a:gd name="T92" fmla="*/ 1275 w 1958"/>
                <a:gd name="T93" fmla="*/ 300 h 2254"/>
                <a:gd name="T94" fmla="*/ 1474 w 1958"/>
                <a:gd name="T95" fmla="*/ 695 h 2254"/>
                <a:gd name="T96" fmla="*/ 987 w 1958"/>
                <a:gd name="T97" fmla="*/ 1187 h 2254"/>
                <a:gd name="T98" fmla="*/ 488 w 1958"/>
                <a:gd name="T99" fmla="*/ 684 h 2254"/>
                <a:gd name="T100" fmla="*/ 488 w 1958"/>
                <a:gd name="T101" fmla="*/ 684 h 2254"/>
                <a:gd name="T102" fmla="*/ 488 w 1958"/>
                <a:gd name="T103" fmla="*/ 684 h 2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58" h="2254">
                  <a:moveTo>
                    <a:pt x="1922" y="1423"/>
                  </a:moveTo>
                  <a:cubicBezTo>
                    <a:pt x="1619" y="791"/>
                    <a:pt x="1619" y="791"/>
                    <a:pt x="1619" y="791"/>
                  </a:cubicBezTo>
                  <a:cubicBezTo>
                    <a:pt x="1604" y="758"/>
                    <a:pt x="1574" y="728"/>
                    <a:pt x="1541" y="706"/>
                  </a:cubicBezTo>
                  <a:cubicBezTo>
                    <a:pt x="1537" y="794"/>
                    <a:pt x="1515" y="879"/>
                    <a:pt x="1474" y="957"/>
                  </a:cubicBezTo>
                  <a:cubicBezTo>
                    <a:pt x="1478" y="960"/>
                    <a:pt x="1478" y="964"/>
                    <a:pt x="1482" y="968"/>
                  </a:cubicBezTo>
                  <a:cubicBezTo>
                    <a:pt x="1689" y="1404"/>
                    <a:pt x="1689" y="1404"/>
                    <a:pt x="1689" y="1404"/>
                  </a:cubicBezTo>
                  <a:cubicBezTo>
                    <a:pt x="274" y="1404"/>
                    <a:pt x="274" y="1404"/>
                    <a:pt x="274" y="1404"/>
                  </a:cubicBezTo>
                  <a:cubicBezTo>
                    <a:pt x="481" y="968"/>
                    <a:pt x="481" y="968"/>
                    <a:pt x="481" y="968"/>
                  </a:cubicBezTo>
                  <a:cubicBezTo>
                    <a:pt x="481" y="964"/>
                    <a:pt x="484" y="960"/>
                    <a:pt x="484" y="957"/>
                  </a:cubicBezTo>
                  <a:cubicBezTo>
                    <a:pt x="444" y="883"/>
                    <a:pt x="418" y="798"/>
                    <a:pt x="418" y="706"/>
                  </a:cubicBezTo>
                  <a:cubicBezTo>
                    <a:pt x="384" y="728"/>
                    <a:pt x="358" y="758"/>
                    <a:pt x="340" y="791"/>
                  </a:cubicBezTo>
                  <a:cubicBezTo>
                    <a:pt x="37" y="1423"/>
                    <a:pt x="37" y="1423"/>
                    <a:pt x="37" y="1423"/>
                  </a:cubicBezTo>
                  <a:cubicBezTo>
                    <a:pt x="7" y="1486"/>
                    <a:pt x="0" y="1530"/>
                    <a:pt x="0" y="1589"/>
                  </a:cubicBezTo>
                  <a:cubicBezTo>
                    <a:pt x="0" y="2206"/>
                    <a:pt x="0" y="2206"/>
                    <a:pt x="0" y="2206"/>
                  </a:cubicBezTo>
                  <a:cubicBezTo>
                    <a:pt x="0" y="2232"/>
                    <a:pt x="22" y="2254"/>
                    <a:pt x="48" y="2254"/>
                  </a:cubicBezTo>
                  <a:cubicBezTo>
                    <a:pt x="292" y="2254"/>
                    <a:pt x="292" y="2254"/>
                    <a:pt x="292" y="2254"/>
                  </a:cubicBezTo>
                  <a:cubicBezTo>
                    <a:pt x="318" y="2254"/>
                    <a:pt x="336" y="2232"/>
                    <a:pt x="336" y="2206"/>
                  </a:cubicBezTo>
                  <a:cubicBezTo>
                    <a:pt x="336" y="2051"/>
                    <a:pt x="336" y="2051"/>
                    <a:pt x="336" y="2051"/>
                  </a:cubicBezTo>
                  <a:cubicBezTo>
                    <a:pt x="1622" y="2051"/>
                    <a:pt x="1622" y="2051"/>
                    <a:pt x="1622" y="2051"/>
                  </a:cubicBezTo>
                  <a:cubicBezTo>
                    <a:pt x="1622" y="2206"/>
                    <a:pt x="1622" y="2206"/>
                    <a:pt x="1622" y="2206"/>
                  </a:cubicBezTo>
                  <a:cubicBezTo>
                    <a:pt x="1622" y="2232"/>
                    <a:pt x="1641" y="2254"/>
                    <a:pt x="1666" y="2254"/>
                  </a:cubicBezTo>
                  <a:cubicBezTo>
                    <a:pt x="1910" y="2254"/>
                    <a:pt x="1910" y="2254"/>
                    <a:pt x="1910" y="2254"/>
                  </a:cubicBezTo>
                  <a:cubicBezTo>
                    <a:pt x="1936" y="2254"/>
                    <a:pt x="1958" y="2232"/>
                    <a:pt x="1958" y="2206"/>
                  </a:cubicBezTo>
                  <a:cubicBezTo>
                    <a:pt x="1958" y="1585"/>
                    <a:pt x="1958" y="1585"/>
                    <a:pt x="1958" y="1585"/>
                  </a:cubicBezTo>
                  <a:cubicBezTo>
                    <a:pt x="1958" y="1530"/>
                    <a:pt x="1951" y="1482"/>
                    <a:pt x="1922" y="1423"/>
                  </a:cubicBezTo>
                  <a:close/>
                  <a:moveTo>
                    <a:pt x="318" y="1866"/>
                  </a:moveTo>
                  <a:cubicBezTo>
                    <a:pt x="233" y="1866"/>
                    <a:pt x="166" y="1796"/>
                    <a:pt x="166" y="1714"/>
                  </a:cubicBezTo>
                  <a:cubicBezTo>
                    <a:pt x="166" y="1629"/>
                    <a:pt x="233" y="1563"/>
                    <a:pt x="318" y="1563"/>
                  </a:cubicBezTo>
                  <a:cubicBezTo>
                    <a:pt x="403" y="1563"/>
                    <a:pt x="470" y="1629"/>
                    <a:pt x="470" y="1714"/>
                  </a:cubicBezTo>
                  <a:cubicBezTo>
                    <a:pt x="469" y="1799"/>
                    <a:pt x="399" y="1866"/>
                    <a:pt x="318" y="1866"/>
                  </a:cubicBezTo>
                  <a:close/>
                  <a:moveTo>
                    <a:pt x="1640" y="1866"/>
                  </a:moveTo>
                  <a:cubicBezTo>
                    <a:pt x="1555" y="1866"/>
                    <a:pt x="1489" y="1796"/>
                    <a:pt x="1489" y="1714"/>
                  </a:cubicBezTo>
                  <a:cubicBezTo>
                    <a:pt x="1489" y="1629"/>
                    <a:pt x="1555" y="1563"/>
                    <a:pt x="1640" y="1563"/>
                  </a:cubicBezTo>
                  <a:cubicBezTo>
                    <a:pt x="1725" y="1563"/>
                    <a:pt x="1792" y="1629"/>
                    <a:pt x="1792" y="1714"/>
                  </a:cubicBezTo>
                  <a:cubicBezTo>
                    <a:pt x="1792" y="1799"/>
                    <a:pt x="1725" y="1866"/>
                    <a:pt x="1640" y="1866"/>
                  </a:cubicBezTo>
                  <a:close/>
                  <a:moveTo>
                    <a:pt x="488" y="684"/>
                  </a:moveTo>
                  <a:cubicBezTo>
                    <a:pt x="488" y="529"/>
                    <a:pt x="561" y="392"/>
                    <a:pt x="676" y="303"/>
                  </a:cubicBezTo>
                  <a:cubicBezTo>
                    <a:pt x="702" y="285"/>
                    <a:pt x="716" y="303"/>
                    <a:pt x="709" y="314"/>
                  </a:cubicBezTo>
                  <a:cubicBezTo>
                    <a:pt x="632" y="499"/>
                    <a:pt x="687" y="680"/>
                    <a:pt x="820" y="717"/>
                  </a:cubicBezTo>
                  <a:cubicBezTo>
                    <a:pt x="780" y="624"/>
                    <a:pt x="765" y="518"/>
                    <a:pt x="776" y="410"/>
                  </a:cubicBezTo>
                  <a:cubicBezTo>
                    <a:pt x="795" y="252"/>
                    <a:pt x="872" y="111"/>
                    <a:pt x="987" y="15"/>
                  </a:cubicBezTo>
                  <a:cubicBezTo>
                    <a:pt x="998" y="4"/>
                    <a:pt x="1009" y="0"/>
                    <a:pt x="1016" y="4"/>
                  </a:cubicBezTo>
                  <a:cubicBezTo>
                    <a:pt x="1024" y="4"/>
                    <a:pt x="1031" y="11"/>
                    <a:pt x="1027" y="23"/>
                  </a:cubicBezTo>
                  <a:cubicBezTo>
                    <a:pt x="1020" y="52"/>
                    <a:pt x="1013" y="85"/>
                    <a:pt x="1009" y="119"/>
                  </a:cubicBezTo>
                  <a:cubicBezTo>
                    <a:pt x="994" y="251"/>
                    <a:pt x="1023" y="381"/>
                    <a:pt x="1086" y="492"/>
                  </a:cubicBezTo>
                  <a:cubicBezTo>
                    <a:pt x="1179" y="492"/>
                    <a:pt x="1219" y="381"/>
                    <a:pt x="1231" y="307"/>
                  </a:cubicBezTo>
                  <a:cubicBezTo>
                    <a:pt x="1231" y="288"/>
                    <a:pt x="1245" y="278"/>
                    <a:pt x="1275" y="300"/>
                  </a:cubicBezTo>
                  <a:cubicBezTo>
                    <a:pt x="1397" y="388"/>
                    <a:pt x="1474" y="533"/>
                    <a:pt x="1474" y="695"/>
                  </a:cubicBezTo>
                  <a:cubicBezTo>
                    <a:pt x="1474" y="965"/>
                    <a:pt x="1256" y="1187"/>
                    <a:pt x="987" y="1187"/>
                  </a:cubicBezTo>
                  <a:cubicBezTo>
                    <a:pt x="717" y="1187"/>
                    <a:pt x="488" y="953"/>
                    <a:pt x="488" y="684"/>
                  </a:cubicBezTo>
                  <a:close/>
                  <a:moveTo>
                    <a:pt x="488" y="684"/>
                  </a:moveTo>
                  <a:cubicBezTo>
                    <a:pt x="488" y="684"/>
                    <a:pt x="488" y="684"/>
                    <a:pt x="488" y="684"/>
                  </a:cubicBezTo>
                </a:path>
              </a:pathLst>
            </a:custGeom>
            <a:solidFill>
              <a:schemeClr val="bg1"/>
            </a:solidFill>
            <a:ln>
              <a:solidFill>
                <a:schemeClr val="tx1"/>
              </a:solid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sz="2400">
                <a:latin typeface="新宋体" panose="02010609030101010101" pitchFamily="49" charset="-122"/>
                <a:ea typeface="新宋体" panose="02010609030101010101" pitchFamily="49" charset="-122"/>
              </a:endParaRPr>
            </a:p>
          </p:txBody>
        </p:sp>
      </p:grpSp>
      <p:grpSp>
        <p:nvGrpSpPr>
          <p:cNvPr id="51" name="组合 50"/>
          <p:cNvGrpSpPr/>
          <p:nvPr/>
        </p:nvGrpSpPr>
        <p:grpSpPr>
          <a:xfrm>
            <a:off x="1658073" y="3009568"/>
            <a:ext cx="2200760" cy="1938375"/>
            <a:chOff x="2695543" y="2131421"/>
            <a:chExt cx="2200760" cy="1938375"/>
          </a:xfrm>
        </p:grpSpPr>
        <p:sp>
          <p:nvSpPr>
            <p:cNvPr id="58" name="矩形 57"/>
            <p:cNvSpPr/>
            <p:nvPr/>
          </p:nvSpPr>
          <p:spPr>
            <a:xfrm>
              <a:off x="2695543" y="2615011"/>
              <a:ext cx="1794556" cy="145478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p>
            <a:p>
              <a:pPr defTabSz="1216660">
                <a:lnSpc>
                  <a:spcPct val="120000"/>
                </a:lnSpc>
                <a:spcBef>
                  <a:spcPct val="20000"/>
                </a:spcBef>
                <a:defRPr/>
              </a:pPr>
              <a:endParaRPr lang="zh-CN" altLang="en-US" sz="1200" b="1" dirty="0">
                <a:latin typeface="新宋体" panose="02010609030101010101" pitchFamily="49" charset="-122"/>
                <a:ea typeface="新宋体" panose="02010609030101010101" pitchFamily="49" charset="-122"/>
              </a:endParaRPr>
            </a:p>
          </p:txBody>
        </p:sp>
        <p:sp>
          <p:nvSpPr>
            <p:cNvPr id="59" name="矩形 58"/>
            <p:cNvSpPr/>
            <p:nvPr/>
          </p:nvSpPr>
          <p:spPr>
            <a:xfrm>
              <a:off x="2811916" y="2131421"/>
              <a:ext cx="2084387" cy="380553"/>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新宋体" panose="02010609030101010101" pitchFamily="49" charset="-122"/>
                  <a:ea typeface="新宋体" panose="02010609030101010101" pitchFamily="49" charset="-122"/>
                </a:rPr>
                <a:t>标题文字添加</a:t>
              </a:r>
            </a:p>
          </p:txBody>
        </p:sp>
      </p:grpSp>
      <p:grpSp>
        <p:nvGrpSpPr>
          <p:cNvPr id="52" name="组合 51"/>
          <p:cNvGrpSpPr/>
          <p:nvPr/>
        </p:nvGrpSpPr>
        <p:grpSpPr>
          <a:xfrm>
            <a:off x="5251242" y="3007074"/>
            <a:ext cx="2108192" cy="1940869"/>
            <a:chOff x="2792704" y="2128927"/>
            <a:chExt cx="2108192" cy="1940869"/>
          </a:xfrm>
        </p:grpSpPr>
        <p:sp>
          <p:nvSpPr>
            <p:cNvPr id="56" name="矩形 55"/>
            <p:cNvSpPr/>
            <p:nvPr/>
          </p:nvSpPr>
          <p:spPr>
            <a:xfrm>
              <a:off x="2792704" y="2615011"/>
              <a:ext cx="1732897" cy="145478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p>
            <a:p>
              <a:pPr defTabSz="1216660">
                <a:lnSpc>
                  <a:spcPct val="120000"/>
                </a:lnSpc>
                <a:spcBef>
                  <a:spcPct val="20000"/>
                </a:spcBef>
                <a:defRPr/>
              </a:pPr>
              <a:endParaRPr lang="zh-CN" altLang="en-US" sz="1200" b="1" dirty="0">
                <a:latin typeface="新宋体" panose="02010609030101010101" pitchFamily="49" charset="-122"/>
                <a:ea typeface="新宋体" panose="02010609030101010101" pitchFamily="49" charset="-122"/>
              </a:endParaRPr>
            </a:p>
          </p:txBody>
        </p:sp>
        <p:sp>
          <p:nvSpPr>
            <p:cNvPr id="57" name="矩形 56"/>
            <p:cNvSpPr/>
            <p:nvPr/>
          </p:nvSpPr>
          <p:spPr>
            <a:xfrm>
              <a:off x="2816509" y="2128927"/>
              <a:ext cx="2084387" cy="380553"/>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新宋体" panose="02010609030101010101" pitchFamily="49" charset="-122"/>
                  <a:ea typeface="新宋体" panose="02010609030101010101" pitchFamily="49" charset="-122"/>
                </a:rPr>
                <a:t>标题文字添加</a:t>
              </a:r>
            </a:p>
          </p:txBody>
        </p:sp>
      </p:grpSp>
      <p:grpSp>
        <p:nvGrpSpPr>
          <p:cNvPr id="53" name="组合 52"/>
          <p:cNvGrpSpPr/>
          <p:nvPr/>
        </p:nvGrpSpPr>
        <p:grpSpPr>
          <a:xfrm>
            <a:off x="8658202" y="3007073"/>
            <a:ext cx="2142659" cy="1940870"/>
            <a:chOff x="2826975" y="2128926"/>
            <a:chExt cx="2142659" cy="1940870"/>
          </a:xfrm>
        </p:grpSpPr>
        <p:sp>
          <p:nvSpPr>
            <p:cNvPr id="54" name="矩形 53"/>
            <p:cNvSpPr/>
            <p:nvPr/>
          </p:nvSpPr>
          <p:spPr>
            <a:xfrm>
              <a:off x="2826975" y="2615011"/>
              <a:ext cx="1727708" cy="145478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p>
            <a:p>
              <a:pPr defTabSz="1216660">
                <a:lnSpc>
                  <a:spcPct val="120000"/>
                </a:lnSpc>
                <a:spcBef>
                  <a:spcPct val="20000"/>
                </a:spcBef>
                <a:defRPr/>
              </a:pPr>
              <a:endParaRPr lang="zh-CN" altLang="en-US" sz="1200" b="1" dirty="0">
                <a:latin typeface="新宋体" panose="02010609030101010101" pitchFamily="49" charset="-122"/>
                <a:ea typeface="新宋体" panose="02010609030101010101" pitchFamily="49" charset="-122"/>
              </a:endParaRPr>
            </a:p>
          </p:txBody>
        </p:sp>
        <p:sp>
          <p:nvSpPr>
            <p:cNvPr id="55" name="矩形 54"/>
            <p:cNvSpPr/>
            <p:nvPr/>
          </p:nvSpPr>
          <p:spPr>
            <a:xfrm>
              <a:off x="2885247" y="2128926"/>
              <a:ext cx="2084387" cy="380553"/>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新宋体" panose="02010609030101010101" pitchFamily="49" charset="-122"/>
                  <a:ea typeface="新宋体" panose="02010609030101010101" pitchFamily="49" charset="-122"/>
                </a:rPr>
                <a:t>标题文字添加</a:t>
              </a:r>
            </a:p>
          </p:txBody>
        </p:sp>
      </p:grpSp>
      <p:sp>
        <p:nvSpPr>
          <p:cNvPr id="7" name="文本框 6"/>
          <p:cNvSpPr txBox="1"/>
          <p:nvPr/>
        </p:nvSpPr>
        <p:spPr>
          <a:xfrm>
            <a:off x="3628232" y="282806"/>
            <a:ext cx="4640580" cy="583565"/>
          </a:xfrm>
          <a:prstGeom prst="rect">
            <a:avLst/>
          </a:prstGeom>
          <a:noFill/>
        </p:spPr>
        <p:txBody>
          <a:bodyPr wrap="square" rtlCol="0">
            <a:spAutoFit/>
          </a:bodyPr>
          <a:lstStyle/>
          <a:p>
            <a:pPr algn="ct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等号 7"/>
          <p:cNvSpPr/>
          <p:nvPr/>
        </p:nvSpPr>
        <p:spPr>
          <a:xfrm>
            <a:off x="3466942" y="601215"/>
            <a:ext cx="5257800" cy="830997"/>
          </a:xfrm>
          <a:prstGeom prst="mathEqual">
            <a:avLst>
              <a:gd name="adj1" fmla="val 2889"/>
              <a:gd name="adj2" fmla="val 1176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少儿音乐培训海报"/>
          <p:cNvPicPr>
            <a:picLocks noChangeAspect="1"/>
          </p:cNvPicPr>
          <p:nvPr/>
        </p:nvPicPr>
        <p:blipFill>
          <a:blip r:embed="rId2"/>
          <a:srcRect b="24583"/>
          <a:stretch>
            <a:fillRect/>
          </a:stretch>
        </p:blipFill>
        <p:spPr>
          <a:xfrm>
            <a:off x="0" y="-38100"/>
            <a:ext cx="12192000" cy="6896100"/>
          </a:xfrm>
          <a:prstGeom prst="rect">
            <a:avLst/>
          </a:prstGeom>
        </p:spPr>
      </p:pic>
      <p:sp>
        <p:nvSpPr>
          <p:cNvPr id="645" name="文本框 644"/>
          <p:cNvSpPr txBox="1"/>
          <p:nvPr/>
        </p:nvSpPr>
        <p:spPr>
          <a:xfrm>
            <a:off x="5415280" y="3131790"/>
            <a:ext cx="1361440" cy="1198880"/>
          </a:xfrm>
          <a:prstGeom prst="rect">
            <a:avLst/>
          </a:prstGeom>
          <a:noFill/>
        </p:spPr>
        <p:txBody>
          <a:bodyPr wrap="square" rtlCol="0">
            <a:spAutoFit/>
          </a:bodyPr>
          <a:lstStyle/>
          <a:p>
            <a:pPr algn="ctr"/>
            <a:r>
              <a:rPr lang="en-US" altLang="zh-CN" sz="7200" b="1" smtClean="0">
                <a:solidFill>
                  <a:schemeClr val="bg1">
                    <a:lumMod val="95000"/>
                  </a:schemeClr>
                </a:solidFill>
                <a:latin typeface="Candara" panose="020E0502030303020204" pitchFamily="34" charset="0"/>
                <a:ea typeface="方正苏新诗柳楷简体" panose="02000000000000000000" pitchFamily="2" charset="-122"/>
              </a:rPr>
              <a:t>03</a:t>
            </a:r>
            <a:endParaRPr lang="zh-CN" altLang="en-US" sz="7200" b="1">
              <a:solidFill>
                <a:schemeClr val="bg1">
                  <a:lumMod val="95000"/>
                </a:schemeClr>
              </a:solidFill>
              <a:latin typeface="Candara" panose="020E0502030303020204" pitchFamily="34" charset="0"/>
              <a:ea typeface="方正苏新诗柳楷简体" panose="02000000000000000000" pitchFamily="2" charset="-122"/>
            </a:endParaRPr>
          </a:p>
        </p:txBody>
      </p:sp>
      <p:sp>
        <p:nvSpPr>
          <p:cNvPr id="646" name="文本框 645"/>
          <p:cNvSpPr txBox="1"/>
          <p:nvPr/>
        </p:nvSpPr>
        <p:spPr>
          <a:xfrm>
            <a:off x="4784203" y="4259650"/>
            <a:ext cx="2623594" cy="523220"/>
          </a:xfrm>
          <a:prstGeom prst="rect">
            <a:avLst/>
          </a:prstGeom>
          <a:noFill/>
        </p:spPr>
        <p:txBody>
          <a:bodyPr wrap="square" rtlCol="0">
            <a:spAutoFit/>
          </a:bodyPr>
          <a:lstStyle/>
          <a:p>
            <a:pPr algn="ctr"/>
            <a:r>
              <a:rPr lang="en-US" altLang="zh-CN" sz="2800" b="1" smtClean="0">
                <a:solidFill>
                  <a:schemeClr val="bg1">
                    <a:lumMod val="95000"/>
                  </a:schemeClr>
                </a:solidFill>
                <a:latin typeface="Candara" panose="020E0502030303020204" pitchFamily="34" charset="0"/>
              </a:rPr>
              <a:t>SAMPLE TEXT</a:t>
            </a:r>
            <a:endParaRPr lang="zh-CN" altLang="en-US" sz="2800" b="1">
              <a:solidFill>
                <a:schemeClr val="bg1">
                  <a:lumMod val="95000"/>
                </a:schemeClr>
              </a:solidFill>
              <a:latin typeface="Candara" panose="020E0502030303020204" pitchFamily="34" charset="0"/>
            </a:endParaRPr>
          </a:p>
        </p:txBody>
      </p:sp>
      <p:sp>
        <p:nvSpPr>
          <p:cNvPr id="647" name="文本框 646"/>
          <p:cNvSpPr txBox="1"/>
          <p:nvPr/>
        </p:nvSpPr>
        <p:spPr>
          <a:xfrm>
            <a:off x="3008243" y="4917355"/>
            <a:ext cx="6175514" cy="892552"/>
          </a:xfrm>
          <a:prstGeom prst="rect">
            <a:avLst/>
          </a:prstGeom>
          <a:noFill/>
        </p:spPr>
        <p:txBody>
          <a:bodyPr wrap="square" rtlCol="0">
            <a:spAutoFit/>
          </a:bodyPr>
          <a:lstStyle/>
          <a:p>
            <a:pPr algn="ctr"/>
            <a:r>
              <a:rPr lang="en-US" altLang="zh-CN" sz="1300">
                <a:solidFill>
                  <a:schemeClr val="bg1">
                    <a:lumMod val="95000"/>
                  </a:schemeClr>
                </a:solidFill>
                <a:latin typeface="Candara" panose="020E0502030303020204" pitchFamily="34" charset="0"/>
              </a:rPr>
              <a:t>Lorem ipsum dolor sit amet, consectetur adipiscing elit. Cras et urna urna. Suspendisse quis aliquet tellus. Nullam fermentum metus non sodales accumsan. Morbi ut risus ut nulla hendrerit malesuada aliquet quis purus. Sed porta purus velit, eu rhoncus est rutrum ac.</a:t>
            </a:r>
            <a:endParaRPr lang="en-US" altLang="zh-CN" sz="1300" dirty="0">
              <a:solidFill>
                <a:schemeClr val="bg1">
                  <a:lumMod val="95000"/>
                </a:schemeClr>
              </a:solidFill>
              <a:latin typeface="Candara" panose="020E0502030303020204" pitchFamily="34" charset="0"/>
            </a:endParaRPr>
          </a:p>
        </p:txBody>
      </p:sp>
      <p:cxnSp>
        <p:nvCxnSpPr>
          <p:cNvPr id="5" name="直接连接符 4"/>
          <p:cNvCxnSpPr/>
          <p:nvPr/>
        </p:nvCxnSpPr>
        <p:spPr>
          <a:xfrm>
            <a:off x="0" y="3811467"/>
            <a:ext cx="5132476" cy="0"/>
          </a:xfrm>
          <a:prstGeom prst="line">
            <a:avLst/>
          </a:prstGeom>
          <a:ln w="15875">
            <a:solidFill>
              <a:schemeClr val="bg1">
                <a:lumMod val="9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7059524" y="3811467"/>
            <a:ext cx="5132476" cy="0"/>
          </a:xfrm>
          <a:prstGeom prst="line">
            <a:avLst/>
          </a:prstGeom>
          <a:ln w="15875">
            <a:solidFill>
              <a:schemeClr val="bg1">
                <a:lumMod val="9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0" y="6088410"/>
            <a:ext cx="12192000" cy="0"/>
          </a:xfrm>
          <a:prstGeom prst="line">
            <a:avLst/>
          </a:prstGeom>
          <a:ln w="15875">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628232" y="282806"/>
            <a:ext cx="4640580" cy="583565"/>
          </a:xfrm>
          <a:prstGeom prst="rect">
            <a:avLst/>
          </a:prstGeom>
          <a:noFill/>
        </p:spPr>
        <p:txBody>
          <a:bodyPr wrap="square" rtlCol="0">
            <a:spAutoFit/>
          </a:bodyPr>
          <a:lstStyle/>
          <a:p>
            <a:pPr algn="ct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等号 7"/>
          <p:cNvSpPr/>
          <p:nvPr/>
        </p:nvSpPr>
        <p:spPr>
          <a:xfrm>
            <a:off x="3466942" y="601215"/>
            <a:ext cx="5257800" cy="830997"/>
          </a:xfrm>
          <a:prstGeom prst="mathEqual">
            <a:avLst>
              <a:gd name="adj1" fmla="val 2889"/>
              <a:gd name="adj2" fmla="val 1176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Shape 13551"/>
          <p:cNvSpPr/>
          <p:nvPr/>
        </p:nvSpPr>
        <p:spPr>
          <a:xfrm rot="18900000">
            <a:off x="5518250" y="3323461"/>
            <a:ext cx="1130099" cy="1130099"/>
          </a:xfrm>
          <a:prstGeom prst="roundRect">
            <a:avLst>
              <a:gd name="adj" fmla="val 15000"/>
            </a:avLst>
          </a:prstGeom>
          <a:solidFill>
            <a:srgbClr val="3A3A3A"/>
          </a:solidFill>
          <a:ln w="12700">
            <a:miter lim="400000"/>
          </a:ln>
        </p:spPr>
        <p:txBody>
          <a:bodyPr lIns="25395" tIns="25395" rIns="25395" bIns="25395" anchor="ctr"/>
          <a:lstStyle/>
          <a:p>
            <a:pPr defTabSz="228600"/>
            <a:endParaRPr sz="2800">
              <a:solidFill>
                <a:schemeClr val="tx1">
                  <a:lumMod val="75000"/>
                  <a:lumOff val="25000"/>
                </a:schemeClr>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6" name="Group 13554"/>
          <p:cNvGrpSpPr/>
          <p:nvPr/>
        </p:nvGrpSpPr>
        <p:grpSpPr>
          <a:xfrm>
            <a:off x="5857280" y="3654744"/>
            <a:ext cx="452039" cy="467532"/>
            <a:chOff x="0" y="0"/>
            <a:chExt cx="676383" cy="699565"/>
          </a:xfrm>
          <a:solidFill>
            <a:srgbClr val="FFFFFF"/>
          </a:solidFill>
        </p:grpSpPr>
        <p:sp>
          <p:nvSpPr>
            <p:cNvPr id="3" name="Shape 13552"/>
            <p:cNvSpPr/>
            <p:nvPr/>
          </p:nvSpPr>
          <p:spPr>
            <a:xfrm>
              <a:off x="0" y="0"/>
              <a:ext cx="676384" cy="579564"/>
            </a:xfrm>
            <a:custGeom>
              <a:avLst/>
              <a:gdLst/>
              <a:ahLst/>
              <a:cxnLst>
                <a:cxn ang="0">
                  <a:pos x="wd2" y="hd2"/>
                </a:cxn>
                <a:cxn ang="5400000">
                  <a:pos x="wd2" y="hd2"/>
                </a:cxn>
                <a:cxn ang="10800000">
                  <a:pos x="wd2" y="hd2"/>
                </a:cxn>
                <a:cxn ang="16200000">
                  <a:pos x="wd2" y="hd2"/>
                </a:cxn>
              </a:cxnLst>
              <a:rect l="0" t="0" r="r" b="b"/>
              <a:pathLst>
                <a:path w="21600" h="21600" extrusionOk="0">
                  <a:moveTo>
                    <a:pt x="5886" y="10991"/>
                  </a:moveTo>
                  <a:cubicBezTo>
                    <a:pt x="5886" y="9943"/>
                    <a:pt x="6462" y="9041"/>
                    <a:pt x="7280" y="8657"/>
                  </a:cubicBezTo>
                  <a:lnTo>
                    <a:pt x="7280" y="6570"/>
                  </a:lnTo>
                  <a:cubicBezTo>
                    <a:pt x="7280" y="5845"/>
                    <a:pt x="6777" y="5259"/>
                    <a:pt x="6157" y="5259"/>
                  </a:cubicBezTo>
                  <a:cubicBezTo>
                    <a:pt x="6071" y="5259"/>
                    <a:pt x="5979" y="5259"/>
                    <a:pt x="5886" y="5259"/>
                  </a:cubicBezTo>
                  <a:lnTo>
                    <a:pt x="5034" y="5259"/>
                  </a:lnTo>
                  <a:lnTo>
                    <a:pt x="2246" y="5259"/>
                  </a:lnTo>
                  <a:lnTo>
                    <a:pt x="1168" y="5259"/>
                  </a:lnTo>
                  <a:cubicBezTo>
                    <a:pt x="1153" y="5259"/>
                    <a:pt x="1138" y="5259"/>
                    <a:pt x="1123" y="5259"/>
                  </a:cubicBezTo>
                  <a:cubicBezTo>
                    <a:pt x="503" y="5259"/>
                    <a:pt x="0" y="5845"/>
                    <a:pt x="0" y="6570"/>
                  </a:cubicBezTo>
                  <a:lnTo>
                    <a:pt x="0" y="9151"/>
                  </a:lnTo>
                  <a:lnTo>
                    <a:pt x="0" y="11797"/>
                  </a:lnTo>
                  <a:cubicBezTo>
                    <a:pt x="0" y="12521"/>
                    <a:pt x="503" y="13108"/>
                    <a:pt x="1123" y="13108"/>
                  </a:cubicBezTo>
                  <a:cubicBezTo>
                    <a:pt x="1217" y="13108"/>
                    <a:pt x="1307" y="13091"/>
                    <a:pt x="1394" y="13065"/>
                  </a:cubicBezTo>
                  <a:lnTo>
                    <a:pt x="1394" y="20289"/>
                  </a:lnTo>
                  <a:cubicBezTo>
                    <a:pt x="1394" y="21013"/>
                    <a:pt x="1897" y="21600"/>
                    <a:pt x="2517" y="21600"/>
                  </a:cubicBezTo>
                  <a:cubicBezTo>
                    <a:pt x="3137" y="21600"/>
                    <a:pt x="3640" y="21013"/>
                    <a:pt x="3640" y="20289"/>
                  </a:cubicBezTo>
                  <a:lnTo>
                    <a:pt x="3640" y="20289"/>
                  </a:lnTo>
                  <a:cubicBezTo>
                    <a:pt x="3640" y="21013"/>
                    <a:pt x="4143" y="21600"/>
                    <a:pt x="4763" y="21600"/>
                  </a:cubicBezTo>
                  <a:cubicBezTo>
                    <a:pt x="5383" y="21600"/>
                    <a:pt x="5886" y="21013"/>
                    <a:pt x="5886" y="20289"/>
                  </a:cubicBezTo>
                  <a:cubicBezTo>
                    <a:pt x="5886" y="20289"/>
                    <a:pt x="5886" y="10991"/>
                    <a:pt x="5886" y="10991"/>
                  </a:cubicBezTo>
                  <a:close/>
                  <a:moveTo>
                    <a:pt x="21600" y="6570"/>
                  </a:moveTo>
                  <a:cubicBezTo>
                    <a:pt x="21600" y="5845"/>
                    <a:pt x="21097" y="5259"/>
                    <a:pt x="20477" y="5259"/>
                  </a:cubicBezTo>
                  <a:cubicBezTo>
                    <a:pt x="20391" y="5259"/>
                    <a:pt x="20299" y="5259"/>
                    <a:pt x="20206" y="5259"/>
                  </a:cubicBezTo>
                  <a:lnTo>
                    <a:pt x="19354" y="5259"/>
                  </a:lnTo>
                  <a:lnTo>
                    <a:pt x="16566" y="5259"/>
                  </a:lnTo>
                  <a:lnTo>
                    <a:pt x="15488" y="5259"/>
                  </a:lnTo>
                  <a:cubicBezTo>
                    <a:pt x="15473" y="5259"/>
                    <a:pt x="15458" y="5259"/>
                    <a:pt x="15443" y="5259"/>
                  </a:cubicBezTo>
                  <a:cubicBezTo>
                    <a:pt x="14823" y="5259"/>
                    <a:pt x="14320" y="5845"/>
                    <a:pt x="14320" y="6570"/>
                  </a:cubicBezTo>
                  <a:lnTo>
                    <a:pt x="14320" y="8657"/>
                  </a:lnTo>
                  <a:cubicBezTo>
                    <a:pt x="15138" y="9041"/>
                    <a:pt x="15714" y="9942"/>
                    <a:pt x="15714" y="10991"/>
                  </a:cubicBezTo>
                  <a:lnTo>
                    <a:pt x="15714" y="20289"/>
                  </a:lnTo>
                  <a:cubicBezTo>
                    <a:pt x="15714" y="21013"/>
                    <a:pt x="16217" y="21600"/>
                    <a:pt x="16837" y="21600"/>
                  </a:cubicBezTo>
                  <a:cubicBezTo>
                    <a:pt x="17457" y="21600"/>
                    <a:pt x="17960" y="21013"/>
                    <a:pt x="17960" y="20289"/>
                  </a:cubicBezTo>
                  <a:lnTo>
                    <a:pt x="17960" y="20289"/>
                  </a:lnTo>
                  <a:cubicBezTo>
                    <a:pt x="17960" y="21013"/>
                    <a:pt x="18463" y="21600"/>
                    <a:pt x="19083" y="21600"/>
                  </a:cubicBezTo>
                  <a:cubicBezTo>
                    <a:pt x="19703" y="21600"/>
                    <a:pt x="20206" y="21013"/>
                    <a:pt x="20206" y="20289"/>
                  </a:cubicBezTo>
                  <a:lnTo>
                    <a:pt x="20206" y="13065"/>
                  </a:lnTo>
                  <a:cubicBezTo>
                    <a:pt x="20293" y="13091"/>
                    <a:pt x="20383" y="13108"/>
                    <a:pt x="20477" y="13108"/>
                  </a:cubicBezTo>
                  <a:cubicBezTo>
                    <a:pt x="21097" y="13108"/>
                    <a:pt x="21600" y="12521"/>
                    <a:pt x="21600" y="11797"/>
                  </a:cubicBezTo>
                  <a:lnTo>
                    <a:pt x="21600" y="9151"/>
                  </a:lnTo>
                  <a:cubicBezTo>
                    <a:pt x="21600" y="9151"/>
                    <a:pt x="21600" y="6570"/>
                    <a:pt x="21600" y="6570"/>
                  </a:cubicBezTo>
                  <a:close/>
                  <a:moveTo>
                    <a:pt x="17960" y="4190"/>
                  </a:moveTo>
                  <a:cubicBezTo>
                    <a:pt x="18951" y="4190"/>
                    <a:pt x="19755" y="3252"/>
                    <a:pt x="19755" y="2095"/>
                  </a:cubicBezTo>
                  <a:cubicBezTo>
                    <a:pt x="19755" y="937"/>
                    <a:pt x="18951" y="0"/>
                    <a:pt x="17960" y="0"/>
                  </a:cubicBezTo>
                  <a:cubicBezTo>
                    <a:pt x="16969" y="0"/>
                    <a:pt x="16165" y="937"/>
                    <a:pt x="16165" y="2095"/>
                  </a:cubicBezTo>
                  <a:cubicBezTo>
                    <a:pt x="16165" y="3252"/>
                    <a:pt x="16969" y="4190"/>
                    <a:pt x="17960" y="4190"/>
                  </a:cubicBezTo>
                  <a:close/>
                  <a:moveTo>
                    <a:pt x="1845" y="2095"/>
                  </a:moveTo>
                  <a:cubicBezTo>
                    <a:pt x="1845" y="937"/>
                    <a:pt x="2649" y="0"/>
                    <a:pt x="3640" y="0"/>
                  </a:cubicBezTo>
                  <a:cubicBezTo>
                    <a:pt x="4631" y="0"/>
                    <a:pt x="5435" y="937"/>
                    <a:pt x="5435" y="2095"/>
                  </a:cubicBezTo>
                  <a:cubicBezTo>
                    <a:pt x="5435" y="3252"/>
                    <a:pt x="4631" y="4190"/>
                    <a:pt x="3640" y="4190"/>
                  </a:cubicBezTo>
                  <a:cubicBezTo>
                    <a:pt x="2649" y="4190"/>
                    <a:pt x="1845" y="3252"/>
                    <a:pt x="1845" y="2095"/>
                  </a:cubicBezTo>
                  <a:close/>
                </a:path>
              </a:pathLst>
            </a:custGeom>
            <a:grpFill/>
            <a:ln w="12700" cap="flat">
              <a:noFill/>
              <a:miter lim="400000"/>
            </a:ln>
            <a:effectLst/>
          </p:spPr>
          <p:txBody>
            <a:bodyPr wrap="square" lIns="38100" tIns="38100" rIns="38100" bIns="38100" numCol="1" anchor="ctr">
              <a:noAutofit/>
            </a:bodyPr>
            <a:lstStyle/>
            <a:p>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Shape 13553"/>
            <p:cNvSpPr/>
            <p:nvPr/>
          </p:nvSpPr>
          <p:spPr>
            <a:xfrm>
              <a:off x="218184" y="120001"/>
              <a:ext cx="227966" cy="579565"/>
            </a:xfrm>
            <a:custGeom>
              <a:avLst/>
              <a:gdLst/>
              <a:ahLst/>
              <a:cxnLst>
                <a:cxn ang="0">
                  <a:pos x="wd2" y="hd2"/>
                </a:cxn>
                <a:cxn ang="5400000">
                  <a:pos x="wd2" y="hd2"/>
                </a:cxn>
                <a:cxn ang="10800000">
                  <a:pos x="wd2" y="hd2"/>
                </a:cxn>
                <a:cxn ang="16200000">
                  <a:pos x="wd2" y="hd2"/>
                </a:cxn>
              </a:cxnLst>
              <a:rect l="0" t="0" r="r" b="b"/>
              <a:pathLst>
                <a:path w="21600" h="21600" extrusionOk="0">
                  <a:moveTo>
                    <a:pt x="21600" y="6570"/>
                  </a:moveTo>
                  <a:cubicBezTo>
                    <a:pt x="21600" y="5845"/>
                    <a:pt x="20108" y="5259"/>
                    <a:pt x="18268" y="5259"/>
                  </a:cubicBezTo>
                  <a:cubicBezTo>
                    <a:pt x="18013" y="5259"/>
                    <a:pt x="17740" y="5259"/>
                    <a:pt x="17464" y="5259"/>
                  </a:cubicBezTo>
                  <a:lnTo>
                    <a:pt x="14935" y="5259"/>
                  </a:lnTo>
                  <a:lnTo>
                    <a:pt x="6665" y="5259"/>
                  </a:lnTo>
                  <a:lnTo>
                    <a:pt x="3465" y="5259"/>
                  </a:lnTo>
                  <a:cubicBezTo>
                    <a:pt x="3422" y="5259"/>
                    <a:pt x="3376" y="5259"/>
                    <a:pt x="3332" y="5259"/>
                  </a:cubicBezTo>
                  <a:cubicBezTo>
                    <a:pt x="1492" y="5259"/>
                    <a:pt x="0" y="5845"/>
                    <a:pt x="0" y="6570"/>
                  </a:cubicBezTo>
                  <a:lnTo>
                    <a:pt x="1" y="9151"/>
                  </a:lnTo>
                  <a:lnTo>
                    <a:pt x="0" y="11797"/>
                  </a:lnTo>
                  <a:cubicBezTo>
                    <a:pt x="0" y="12521"/>
                    <a:pt x="1492" y="13108"/>
                    <a:pt x="3332" y="13108"/>
                  </a:cubicBezTo>
                  <a:cubicBezTo>
                    <a:pt x="3611" y="13108"/>
                    <a:pt x="3877" y="13091"/>
                    <a:pt x="4136" y="13065"/>
                  </a:cubicBezTo>
                  <a:lnTo>
                    <a:pt x="4136" y="20289"/>
                  </a:lnTo>
                  <a:lnTo>
                    <a:pt x="4136" y="20289"/>
                  </a:lnTo>
                  <a:lnTo>
                    <a:pt x="4136" y="20289"/>
                  </a:lnTo>
                  <a:cubicBezTo>
                    <a:pt x="4137" y="21014"/>
                    <a:pt x="5628" y="21600"/>
                    <a:pt x="7468" y="21600"/>
                  </a:cubicBezTo>
                  <a:cubicBezTo>
                    <a:pt x="9308" y="21600"/>
                    <a:pt x="10800" y="21013"/>
                    <a:pt x="10800" y="20289"/>
                  </a:cubicBezTo>
                  <a:lnTo>
                    <a:pt x="10800" y="20289"/>
                  </a:lnTo>
                  <a:cubicBezTo>
                    <a:pt x="10801" y="21014"/>
                    <a:pt x="12292" y="21600"/>
                    <a:pt x="14132" y="21600"/>
                  </a:cubicBezTo>
                  <a:cubicBezTo>
                    <a:pt x="15972" y="21600"/>
                    <a:pt x="17464" y="21013"/>
                    <a:pt x="17464" y="20289"/>
                  </a:cubicBezTo>
                  <a:lnTo>
                    <a:pt x="17464" y="13065"/>
                  </a:lnTo>
                  <a:cubicBezTo>
                    <a:pt x="17723" y="13091"/>
                    <a:pt x="17989" y="13108"/>
                    <a:pt x="18268" y="13108"/>
                  </a:cubicBezTo>
                  <a:cubicBezTo>
                    <a:pt x="20108" y="13108"/>
                    <a:pt x="21600" y="12521"/>
                    <a:pt x="21600" y="11797"/>
                  </a:cubicBezTo>
                  <a:lnTo>
                    <a:pt x="21599" y="9151"/>
                  </a:lnTo>
                  <a:cubicBezTo>
                    <a:pt x="21599" y="9151"/>
                    <a:pt x="21600" y="6570"/>
                    <a:pt x="21600" y="6570"/>
                  </a:cubicBezTo>
                  <a:close/>
                  <a:moveTo>
                    <a:pt x="5473" y="2095"/>
                  </a:moveTo>
                  <a:cubicBezTo>
                    <a:pt x="5473" y="937"/>
                    <a:pt x="7860" y="0"/>
                    <a:pt x="10800" y="0"/>
                  </a:cubicBezTo>
                  <a:cubicBezTo>
                    <a:pt x="13740" y="0"/>
                    <a:pt x="16126" y="937"/>
                    <a:pt x="16126" y="2095"/>
                  </a:cubicBezTo>
                  <a:cubicBezTo>
                    <a:pt x="16126" y="3252"/>
                    <a:pt x="13740" y="4190"/>
                    <a:pt x="10800" y="4190"/>
                  </a:cubicBezTo>
                  <a:cubicBezTo>
                    <a:pt x="7860" y="4190"/>
                    <a:pt x="5473" y="3252"/>
                    <a:pt x="5473" y="2095"/>
                  </a:cubicBezTo>
                  <a:close/>
                </a:path>
              </a:pathLst>
            </a:custGeom>
            <a:grpFill/>
            <a:ln w="12700" cap="flat">
              <a:noFill/>
              <a:miter lim="400000"/>
            </a:ln>
            <a:effectLst/>
          </p:spPr>
          <p:txBody>
            <a:bodyPr wrap="square" lIns="38100" tIns="38100" rIns="38100" bIns="38100" numCol="1" anchor="ctr">
              <a:noAutofit/>
            </a:bodyPr>
            <a:lstStyle/>
            <a:p>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2" name="Shape 13556"/>
          <p:cNvSpPr/>
          <p:nvPr/>
        </p:nvSpPr>
        <p:spPr>
          <a:xfrm rot="18900000">
            <a:off x="4619823" y="4221888"/>
            <a:ext cx="1130099" cy="1130099"/>
          </a:xfrm>
          <a:prstGeom prst="roundRect">
            <a:avLst>
              <a:gd name="adj" fmla="val 15000"/>
            </a:avLst>
          </a:prstGeom>
          <a:solidFill>
            <a:srgbClr val="3A3A3A"/>
          </a:solidFill>
          <a:ln w="12700">
            <a:miter lim="400000"/>
          </a:ln>
        </p:spPr>
        <p:txBody>
          <a:bodyPr lIns="25395" tIns="25395" rIns="25395" bIns="25395" anchor="ctr"/>
          <a:lstStyle/>
          <a:p>
            <a:pPr defTabSz="228600"/>
            <a:endParaRPr sz="2800">
              <a:solidFill>
                <a:schemeClr val="tx1">
                  <a:lumMod val="75000"/>
                  <a:lumOff val="25000"/>
                </a:schemeClr>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Arial" panose="020B0604020202020204" pitchFamily="34" charset="0"/>
            </a:endParaRPr>
          </a:p>
        </p:txBody>
      </p:sp>
      <p:sp>
        <p:nvSpPr>
          <p:cNvPr id="13" name="Shape 13557"/>
          <p:cNvSpPr/>
          <p:nvPr/>
        </p:nvSpPr>
        <p:spPr>
          <a:xfrm>
            <a:off x="4987105" y="4315516"/>
            <a:ext cx="395536" cy="395532"/>
          </a:xfrm>
          <a:custGeom>
            <a:avLst/>
            <a:gdLst/>
            <a:ahLst/>
            <a:cxnLst>
              <a:cxn ang="0">
                <a:pos x="wd2" y="hd2"/>
              </a:cxn>
              <a:cxn ang="5400000">
                <a:pos x="wd2" y="hd2"/>
              </a:cxn>
              <a:cxn ang="10800000">
                <a:pos x="wd2" y="hd2"/>
              </a:cxn>
              <a:cxn ang="16200000">
                <a:pos x="wd2" y="hd2"/>
              </a:cxn>
            </a:cxnLst>
            <a:rect l="0" t="0" r="r" b="b"/>
            <a:pathLst>
              <a:path w="21600" h="21600" extrusionOk="0">
                <a:moveTo>
                  <a:pt x="14175" y="2948"/>
                </a:moveTo>
                <a:lnTo>
                  <a:pt x="14175" y="4932"/>
                </a:lnTo>
                <a:lnTo>
                  <a:pt x="20250" y="10125"/>
                </a:lnTo>
                <a:lnTo>
                  <a:pt x="13327" y="14506"/>
                </a:lnTo>
                <a:cubicBezTo>
                  <a:pt x="13327" y="14506"/>
                  <a:pt x="21600" y="20250"/>
                  <a:pt x="21600" y="20250"/>
                </a:cubicBezTo>
                <a:lnTo>
                  <a:pt x="21600" y="9450"/>
                </a:lnTo>
                <a:cubicBezTo>
                  <a:pt x="21600" y="9450"/>
                  <a:pt x="14175" y="2948"/>
                  <a:pt x="14175" y="2948"/>
                </a:cubicBezTo>
                <a:close/>
                <a:moveTo>
                  <a:pt x="7425" y="4932"/>
                </a:moveTo>
                <a:lnTo>
                  <a:pt x="7425" y="2948"/>
                </a:lnTo>
                <a:lnTo>
                  <a:pt x="0" y="9450"/>
                </a:lnTo>
                <a:lnTo>
                  <a:pt x="0" y="20250"/>
                </a:lnTo>
                <a:lnTo>
                  <a:pt x="8298" y="14506"/>
                </a:lnTo>
                <a:lnTo>
                  <a:pt x="1350" y="10125"/>
                </a:lnTo>
                <a:cubicBezTo>
                  <a:pt x="1350" y="10125"/>
                  <a:pt x="7425" y="4932"/>
                  <a:pt x="7425" y="4932"/>
                </a:cubicBezTo>
                <a:close/>
                <a:moveTo>
                  <a:pt x="20925" y="21600"/>
                </a:moveTo>
                <a:lnTo>
                  <a:pt x="675" y="21600"/>
                </a:lnTo>
                <a:lnTo>
                  <a:pt x="9450" y="15525"/>
                </a:lnTo>
                <a:lnTo>
                  <a:pt x="12150" y="15525"/>
                </a:lnTo>
                <a:cubicBezTo>
                  <a:pt x="12150" y="15525"/>
                  <a:pt x="20925" y="21600"/>
                  <a:pt x="20925" y="21600"/>
                </a:cubicBezTo>
                <a:close/>
                <a:moveTo>
                  <a:pt x="12825" y="8100"/>
                </a:moveTo>
                <a:lnTo>
                  <a:pt x="12825" y="0"/>
                </a:lnTo>
                <a:lnTo>
                  <a:pt x="8775" y="0"/>
                </a:lnTo>
                <a:lnTo>
                  <a:pt x="8775" y="8100"/>
                </a:lnTo>
                <a:lnTo>
                  <a:pt x="6750" y="8100"/>
                </a:lnTo>
                <a:lnTo>
                  <a:pt x="10748" y="12151"/>
                </a:lnTo>
                <a:lnTo>
                  <a:pt x="14850" y="8100"/>
                </a:lnTo>
                <a:cubicBezTo>
                  <a:pt x="14850" y="8100"/>
                  <a:pt x="12825" y="8100"/>
                  <a:pt x="12825" y="8100"/>
                </a:cubicBezTo>
                <a:close/>
              </a:path>
            </a:pathLst>
          </a:custGeom>
          <a:solidFill>
            <a:srgbClr val="FFFFFF"/>
          </a:solidFill>
          <a:ln w="12700" cap="flat">
            <a:noFill/>
            <a:miter lim="400000"/>
          </a:ln>
          <a:effectLst/>
        </p:spPr>
        <p:txBody>
          <a:bodyPr wrap="square" lIns="38100" tIns="38100" rIns="38100" bIns="38100" numCol="1" anchor="ctr">
            <a:noAutofit/>
          </a:bodyPr>
          <a:lstStyle/>
          <a:p>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Shape 13558"/>
          <p:cNvSpPr/>
          <p:nvPr/>
        </p:nvSpPr>
        <p:spPr>
          <a:xfrm>
            <a:off x="4673517" y="4783668"/>
            <a:ext cx="1022712" cy="338883"/>
          </a:xfrm>
          <a:prstGeom prst="rect">
            <a:avLst/>
          </a:prstGeom>
          <a:noFill/>
          <a:ln w="12700" cap="flat">
            <a:noFill/>
            <a:miter lim="400000"/>
          </a:ln>
          <a:effec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关键词</a:t>
            </a:r>
          </a:p>
        </p:txBody>
      </p:sp>
      <p:sp>
        <p:nvSpPr>
          <p:cNvPr id="15" name="Shape 13561"/>
          <p:cNvSpPr/>
          <p:nvPr/>
        </p:nvSpPr>
        <p:spPr>
          <a:xfrm rot="18900000">
            <a:off x="6416677" y="4221888"/>
            <a:ext cx="1130099" cy="1130099"/>
          </a:xfrm>
          <a:prstGeom prst="roundRect">
            <a:avLst>
              <a:gd name="adj" fmla="val 15000"/>
            </a:avLst>
          </a:prstGeom>
          <a:solidFill>
            <a:srgbClr val="3A3A3A"/>
          </a:solidFill>
          <a:ln w="12700">
            <a:miter lim="400000"/>
          </a:ln>
        </p:spPr>
        <p:txBody>
          <a:bodyPr lIns="25395" tIns="25395" rIns="25395" bIns="25395" anchor="ctr"/>
          <a:lstStyle/>
          <a:p>
            <a:pPr defTabSz="228600"/>
            <a:endParaRPr sz="2800">
              <a:solidFill>
                <a:schemeClr val="tx1">
                  <a:lumMod val="75000"/>
                  <a:lumOff val="25000"/>
                </a:schemeClr>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Arial" panose="020B0604020202020204" pitchFamily="34" charset="0"/>
            </a:endParaRPr>
          </a:p>
        </p:txBody>
      </p:sp>
      <p:sp>
        <p:nvSpPr>
          <p:cNvPr id="16" name="Shape 13562"/>
          <p:cNvSpPr/>
          <p:nvPr/>
        </p:nvSpPr>
        <p:spPr>
          <a:xfrm>
            <a:off x="6755708" y="4414398"/>
            <a:ext cx="452040" cy="310778"/>
          </a:xfrm>
          <a:custGeom>
            <a:avLst/>
            <a:gdLst/>
            <a:ahLst/>
            <a:cxnLst>
              <a:cxn ang="0">
                <a:pos x="wd2" y="hd2"/>
              </a:cxn>
              <a:cxn ang="5400000">
                <a:pos x="wd2" y="hd2"/>
              </a:cxn>
              <a:cxn ang="10800000">
                <a:pos x="wd2" y="hd2"/>
              </a:cxn>
              <a:cxn ang="16200000">
                <a:pos x="wd2" y="hd2"/>
              </a:cxn>
            </a:cxnLst>
            <a:rect l="0" t="0" r="r" b="b"/>
            <a:pathLst>
              <a:path w="21600" h="21600" extrusionOk="0">
                <a:moveTo>
                  <a:pt x="14829" y="10800"/>
                </a:moveTo>
                <a:lnTo>
                  <a:pt x="14850" y="5891"/>
                </a:lnTo>
                <a:lnTo>
                  <a:pt x="18865" y="5891"/>
                </a:lnTo>
                <a:lnTo>
                  <a:pt x="20250" y="10800"/>
                </a:lnTo>
                <a:lnTo>
                  <a:pt x="14829" y="10800"/>
                </a:lnTo>
                <a:close/>
                <a:moveTo>
                  <a:pt x="20250" y="5564"/>
                </a:moveTo>
                <a:cubicBezTo>
                  <a:pt x="19879" y="3856"/>
                  <a:pt x="18900" y="3919"/>
                  <a:pt x="18900" y="3919"/>
                </a:cubicBezTo>
                <a:lnTo>
                  <a:pt x="13495" y="3919"/>
                </a:lnTo>
                <a:lnTo>
                  <a:pt x="13495" y="18655"/>
                </a:lnTo>
                <a:lnTo>
                  <a:pt x="15525" y="18655"/>
                </a:lnTo>
                <a:cubicBezTo>
                  <a:pt x="15527" y="14736"/>
                  <a:pt x="16734" y="14727"/>
                  <a:pt x="18225" y="14728"/>
                </a:cubicBezTo>
                <a:cubicBezTo>
                  <a:pt x="19716" y="14728"/>
                  <a:pt x="20918" y="14757"/>
                  <a:pt x="20924" y="18655"/>
                </a:cubicBezTo>
                <a:lnTo>
                  <a:pt x="21600" y="18655"/>
                </a:lnTo>
                <a:lnTo>
                  <a:pt x="21600" y="10817"/>
                </a:lnTo>
                <a:cubicBezTo>
                  <a:pt x="21600" y="10817"/>
                  <a:pt x="20621" y="7272"/>
                  <a:pt x="20250" y="5564"/>
                </a:cubicBezTo>
                <a:close/>
                <a:moveTo>
                  <a:pt x="12690" y="1964"/>
                </a:moveTo>
                <a:lnTo>
                  <a:pt x="12690" y="18655"/>
                </a:lnTo>
                <a:lnTo>
                  <a:pt x="6750" y="18655"/>
                </a:lnTo>
                <a:cubicBezTo>
                  <a:pt x="6750" y="14728"/>
                  <a:pt x="5541" y="14728"/>
                  <a:pt x="4050" y="14728"/>
                </a:cubicBezTo>
                <a:cubicBezTo>
                  <a:pt x="2559" y="14728"/>
                  <a:pt x="1350" y="14728"/>
                  <a:pt x="1350" y="18655"/>
                </a:cubicBezTo>
                <a:lnTo>
                  <a:pt x="0" y="18655"/>
                </a:lnTo>
                <a:lnTo>
                  <a:pt x="0" y="1964"/>
                </a:lnTo>
                <a:cubicBezTo>
                  <a:pt x="0" y="1421"/>
                  <a:pt x="151" y="931"/>
                  <a:pt x="395" y="575"/>
                </a:cubicBezTo>
                <a:cubicBezTo>
                  <a:pt x="640" y="220"/>
                  <a:pt x="977" y="0"/>
                  <a:pt x="1350" y="0"/>
                </a:cubicBezTo>
                <a:lnTo>
                  <a:pt x="11340" y="0"/>
                </a:lnTo>
                <a:cubicBezTo>
                  <a:pt x="11713" y="0"/>
                  <a:pt x="12050" y="220"/>
                  <a:pt x="12295" y="575"/>
                </a:cubicBezTo>
                <a:cubicBezTo>
                  <a:pt x="12539" y="931"/>
                  <a:pt x="12690" y="1421"/>
                  <a:pt x="12690" y="1964"/>
                </a:cubicBezTo>
                <a:close/>
                <a:moveTo>
                  <a:pt x="4050" y="19636"/>
                </a:moveTo>
                <a:cubicBezTo>
                  <a:pt x="3677" y="19636"/>
                  <a:pt x="3375" y="19197"/>
                  <a:pt x="3375" y="18655"/>
                </a:cubicBezTo>
                <a:cubicBezTo>
                  <a:pt x="3375" y="18112"/>
                  <a:pt x="3677" y="17673"/>
                  <a:pt x="4050" y="17673"/>
                </a:cubicBezTo>
                <a:cubicBezTo>
                  <a:pt x="4423" y="17673"/>
                  <a:pt x="4725" y="18112"/>
                  <a:pt x="4725" y="18655"/>
                </a:cubicBezTo>
                <a:cubicBezTo>
                  <a:pt x="4725" y="19197"/>
                  <a:pt x="4423" y="19636"/>
                  <a:pt x="4050" y="19636"/>
                </a:cubicBezTo>
                <a:close/>
                <a:moveTo>
                  <a:pt x="4050" y="15709"/>
                </a:moveTo>
                <a:cubicBezTo>
                  <a:pt x="2932" y="15709"/>
                  <a:pt x="2025" y="17028"/>
                  <a:pt x="2025" y="18655"/>
                </a:cubicBezTo>
                <a:cubicBezTo>
                  <a:pt x="2025" y="20281"/>
                  <a:pt x="2932" y="21600"/>
                  <a:pt x="4050" y="21600"/>
                </a:cubicBezTo>
                <a:cubicBezTo>
                  <a:pt x="5168" y="21600"/>
                  <a:pt x="6075" y="20281"/>
                  <a:pt x="6075" y="18655"/>
                </a:cubicBezTo>
                <a:cubicBezTo>
                  <a:pt x="6075" y="17028"/>
                  <a:pt x="5168" y="15709"/>
                  <a:pt x="4050" y="15709"/>
                </a:cubicBezTo>
                <a:close/>
                <a:moveTo>
                  <a:pt x="18225" y="19636"/>
                </a:moveTo>
                <a:cubicBezTo>
                  <a:pt x="17852" y="19636"/>
                  <a:pt x="17550" y="19197"/>
                  <a:pt x="17550" y="18655"/>
                </a:cubicBezTo>
                <a:cubicBezTo>
                  <a:pt x="17550" y="18112"/>
                  <a:pt x="17852" y="17673"/>
                  <a:pt x="18225" y="17673"/>
                </a:cubicBezTo>
                <a:cubicBezTo>
                  <a:pt x="18598" y="17673"/>
                  <a:pt x="18900" y="18112"/>
                  <a:pt x="18900" y="18655"/>
                </a:cubicBezTo>
                <a:cubicBezTo>
                  <a:pt x="18900" y="19197"/>
                  <a:pt x="18598" y="19636"/>
                  <a:pt x="18225" y="19636"/>
                </a:cubicBezTo>
                <a:close/>
                <a:moveTo>
                  <a:pt x="18225" y="15709"/>
                </a:moveTo>
                <a:cubicBezTo>
                  <a:pt x="17107" y="15709"/>
                  <a:pt x="16200" y="17028"/>
                  <a:pt x="16200" y="18655"/>
                </a:cubicBezTo>
                <a:cubicBezTo>
                  <a:pt x="16200" y="20281"/>
                  <a:pt x="17107" y="21600"/>
                  <a:pt x="18225" y="21600"/>
                </a:cubicBezTo>
                <a:cubicBezTo>
                  <a:pt x="19343" y="21600"/>
                  <a:pt x="20250" y="20281"/>
                  <a:pt x="20250" y="18655"/>
                </a:cubicBezTo>
                <a:cubicBezTo>
                  <a:pt x="20250" y="17028"/>
                  <a:pt x="19343" y="15709"/>
                  <a:pt x="18225" y="15709"/>
                </a:cubicBezTo>
                <a:close/>
              </a:path>
            </a:pathLst>
          </a:custGeom>
          <a:solidFill>
            <a:srgbClr val="FFFFFF"/>
          </a:solidFill>
          <a:ln w="12700" cap="flat">
            <a:noFill/>
            <a:miter lim="400000"/>
          </a:ln>
          <a:effectLst/>
        </p:spPr>
        <p:txBody>
          <a:bodyPr wrap="square" lIns="38100" tIns="38100" rIns="38100" bIns="38100" numCol="1" anchor="ctr">
            <a:noAutofit/>
          </a:bodyPr>
          <a:lstStyle/>
          <a:p>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Shape 13563"/>
          <p:cNvSpPr/>
          <p:nvPr/>
        </p:nvSpPr>
        <p:spPr>
          <a:xfrm>
            <a:off x="6459071" y="4783668"/>
            <a:ext cx="1022712" cy="338883"/>
          </a:xfrm>
          <a:prstGeom prst="rect">
            <a:avLst/>
          </a:prstGeom>
          <a:noFill/>
          <a:ln w="12700" cap="flat">
            <a:noFill/>
            <a:miter lim="400000"/>
          </a:ln>
          <a:effec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关键词</a:t>
            </a:r>
          </a:p>
        </p:txBody>
      </p:sp>
      <p:sp>
        <p:nvSpPr>
          <p:cNvPr id="18" name="Shape 13566"/>
          <p:cNvSpPr/>
          <p:nvPr/>
        </p:nvSpPr>
        <p:spPr>
          <a:xfrm rot="18900000">
            <a:off x="4619823" y="2425034"/>
            <a:ext cx="1130099" cy="1130099"/>
          </a:xfrm>
          <a:prstGeom prst="roundRect">
            <a:avLst>
              <a:gd name="adj" fmla="val 15000"/>
            </a:avLst>
          </a:prstGeom>
          <a:solidFill>
            <a:srgbClr val="3A3A3A"/>
          </a:solidFill>
          <a:ln w="12700">
            <a:miter lim="400000"/>
          </a:ln>
        </p:spPr>
        <p:txBody>
          <a:bodyPr lIns="25395" tIns="25395" rIns="25395" bIns="25395" anchor="ctr"/>
          <a:lstStyle/>
          <a:p>
            <a:pPr defTabSz="228600"/>
            <a:endParaRPr sz="2800">
              <a:solidFill>
                <a:schemeClr val="tx1">
                  <a:lumMod val="75000"/>
                  <a:lumOff val="25000"/>
                </a:schemeClr>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Arial" panose="020B0604020202020204" pitchFamily="34" charset="0"/>
            </a:endParaRPr>
          </a:p>
        </p:txBody>
      </p:sp>
      <p:sp>
        <p:nvSpPr>
          <p:cNvPr id="19" name="Shape 13567"/>
          <p:cNvSpPr/>
          <p:nvPr/>
        </p:nvSpPr>
        <p:spPr>
          <a:xfrm>
            <a:off x="4987105" y="2558638"/>
            <a:ext cx="395536" cy="395535"/>
          </a:xfrm>
          <a:custGeom>
            <a:avLst/>
            <a:gdLst/>
            <a:ahLst/>
            <a:cxnLst>
              <a:cxn ang="0">
                <a:pos x="wd2" y="hd2"/>
              </a:cxn>
              <a:cxn ang="5400000">
                <a:pos x="wd2" y="hd2"/>
              </a:cxn>
              <a:cxn ang="10800000">
                <a:pos x="wd2" y="hd2"/>
              </a:cxn>
              <a:cxn ang="16200000">
                <a:pos x="wd2" y="hd2"/>
              </a:cxn>
            </a:cxnLst>
            <a:rect l="0" t="0" r="r" b="b"/>
            <a:pathLst>
              <a:path w="21600" h="21600" extrusionOk="0">
                <a:moveTo>
                  <a:pt x="10800" y="14657"/>
                </a:moveTo>
                <a:cubicBezTo>
                  <a:pt x="8670" y="14657"/>
                  <a:pt x="6943" y="12930"/>
                  <a:pt x="6943" y="10800"/>
                </a:cubicBezTo>
                <a:cubicBezTo>
                  <a:pt x="6943" y="8670"/>
                  <a:pt x="8670" y="6943"/>
                  <a:pt x="10800" y="6943"/>
                </a:cubicBezTo>
                <a:cubicBezTo>
                  <a:pt x="12930" y="6943"/>
                  <a:pt x="14657" y="8670"/>
                  <a:pt x="14657" y="10800"/>
                </a:cubicBezTo>
                <a:cubicBezTo>
                  <a:pt x="14657" y="12930"/>
                  <a:pt x="12930" y="14657"/>
                  <a:pt x="10800" y="14657"/>
                </a:cubicBezTo>
                <a:close/>
                <a:moveTo>
                  <a:pt x="20016" y="9930"/>
                </a:moveTo>
                <a:cubicBezTo>
                  <a:pt x="21001" y="9522"/>
                  <a:pt x="21600" y="9257"/>
                  <a:pt x="21600" y="9257"/>
                </a:cubicBezTo>
                <a:lnTo>
                  <a:pt x="20829" y="6171"/>
                </a:lnTo>
                <a:cubicBezTo>
                  <a:pt x="20829" y="6171"/>
                  <a:pt x="20119" y="6283"/>
                  <a:pt x="18990" y="6492"/>
                </a:cubicBezTo>
                <a:cubicBezTo>
                  <a:pt x="18430" y="5424"/>
                  <a:pt x="17677" y="4501"/>
                  <a:pt x="16789" y="3749"/>
                </a:cubicBezTo>
                <a:cubicBezTo>
                  <a:pt x="17377" y="2418"/>
                  <a:pt x="17743" y="1543"/>
                  <a:pt x="17743" y="1543"/>
                </a:cubicBezTo>
                <a:lnTo>
                  <a:pt x="14657" y="0"/>
                </a:lnTo>
                <a:cubicBezTo>
                  <a:pt x="14657" y="0"/>
                  <a:pt x="14156" y="750"/>
                  <a:pt x="13405" y="1922"/>
                </a:cubicBezTo>
                <a:cubicBezTo>
                  <a:pt x="12297" y="1595"/>
                  <a:pt x="11120" y="1470"/>
                  <a:pt x="9929" y="1584"/>
                </a:cubicBezTo>
                <a:cubicBezTo>
                  <a:pt x="9522" y="599"/>
                  <a:pt x="9257" y="0"/>
                  <a:pt x="9257" y="0"/>
                </a:cubicBezTo>
                <a:lnTo>
                  <a:pt x="6171" y="771"/>
                </a:lnTo>
                <a:cubicBezTo>
                  <a:pt x="6171" y="771"/>
                  <a:pt x="6283" y="1481"/>
                  <a:pt x="6492" y="2610"/>
                </a:cubicBezTo>
                <a:cubicBezTo>
                  <a:pt x="5420" y="3172"/>
                  <a:pt x="4494" y="3929"/>
                  <a:pt x="3740" y="4821"/>
                </a:cubicBezTo>
                <a:cubicBezTo>
                  <a:pt x="2414" y="4227"/>
                  <a:pt x="1543" y="3857"/>
                  <a:pt x="1543" y="3857"/>
                </a:cubicBezTo>
                <a:lnTo>
                  <a:pt x="0" y="6943"/>
                </a:lnTo>
                <a:cubicBezTo>
                  <a:pt x="0" y="6943"/>
                  <a:pt x="748" y="7450"/>
                  <a:pt x="1919" y="8207"/>
                </a:cubicBezTo>
                <a:cubicBezTo>
                  <a:pt x="1595" y="9313"/>
                  <a:pt x="1471" y="10485"/>
                  <a:pt x="1584" y="11672"/>
                </a:cubicBezTo>
                <a:cubicBezTo>
                  <a:pt x="599" y="12078"/>
                  <a:pt x="0" y="12343"/>
                  <a:pt x="0" y="12343"/>
                </a:cubicBezTo>
                <a:lnTo>
                  <a:pt x="771" y="15429"/>
                </a:lnTo>
                <a:cubicBezTo>
                  <a:pt x="771" y="15429"/>
                  <a:pt x="1480" y="15317"/>
                  <a:pt x="2609" y="15107"/>
                </a:cubicBezTo>
                <a:cubicBezTo>
                  <a:pt x="3172" y="16179"/>
                  <a:pt x="3928" y="17106"/>
                  <a:pt x="4820" y="17860"/>
                </a:cubicBezTo>
                <a:cubicBezTo>
                  <a:pt x="4227" y="19186"/>
                  <a:pt x="3857" y="20057"/>
                  <a:pt x="3857" y="20057"/>
                </a:cubicBezTo>
                <a:lnTo>
                  <a:pt x="6943" y="21600"/>
                </a:lnTo>
                <a:cubicBezTo>
                  <a:pt x="6943" y="21600"/>
                  <a:pt x="7449" y="20852"/>
                  <a:pt x="8206" y="19681"/>
                </a:cubicBezTo>
                <a:cubicBezTo>
                  <a:pt x="9312" y="20005"/>
                  <a:pt x="10485" y="20129"/>
                  <a:pt x="11672" y="20016"/>
                </a:cubicBezTo>
                <a:cubicBezTo>
                  <a:pt x="12078" y="21001"/>
                  <a:pt x="12343" y="21600"/>
                  <a:pt x="12343" y="21600"/>
                </a:cubicBezTo>
                <a:lnTo>
                  <a:pt x="15429" y="20829"/>
                </a:lnTo>
                <a:cubicBezTo>
                  <a:pt x="15429" y="20829"/>
                  <a:pt x="15317" y="20120"/>
                  <a:pt x="15107" y="18991"/>
                </a:cubicBezTo>
                <a:cubicBezTo>
                  <a:pt x="16176" y="18431"/>
                  <a:pt x="17099" y="17676"/>
                  <a:pt x="17852" y="16788"/>
                </a:cubicBezTo>
                <a:cubicBezTo>
                  <a:pt x="19183" y="17377"/>
                  <a:pt x="20057" y="17743"/>
                  <a:pt x="20057" y="17743"/>
                </a:cubicBezTo>
                <a:lnTo>
                  <a:pt x="21600" y="14657"/>
                </a:lnTo>
                <a:cubicBezTo>
                  <a:pt x="21600" y="14657"/>
                  <a:pt x="20851" y="14156"/>
                  <a:pt x="19678" y="13405"/>
                </a:cubicBezTo>
                <a:cubicBezTo>
                  <a:pt x="20005" y="12296"/>
                  <a:pt x="20130" y="11120"/>
                  <a:pt x="20016" y="9930"/>
                </a:cubicBezTo>
                <a:close/>
              </a:path>
            </a:pathLst>
          </a:custGeom>
          <a:solidFill>
            <a:srgbClr val="FFFFFF"/>
          </a:solidFill>
          <a:ln w="12700" cap="flat">
            <a:noFill/>
            <a:miter lim="400000"/>
          </a:ln>
          <a:effectLst/>
        </p:spPr>
        <p:txBody>
          <a:bodyPr wrap="square" lIns="38100" tIns="38100" rIns="38100" bIns="38100" numCol="1" anchor="ctr">
            <a:noAutofit/>
          </a:bodyPr>
          <a:lstStyle/>
          <a:p>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Shape 13568"/>
          <p:cNvSpPr/>
          <p:nvPr/>
        </p:nvSpPr>
        <p:spPr>
          <a:xfrm>
            <a:off x="4673517" y="2978822"/>
            <a:ext cx="1022712" cy="338883"/>
          </a:xfrm>
          <a:prstGeom prst="rect">
            <a:avLst/>
          </a:prstGeom>
          <a:noFill/>
          <a:ln w="12700" cap="flat">
            <a:noFill/>
            <a:miter lim="400000"/>
          </a:ln>
          <a:effectLst/>
          <a:extLst>
            <a:ext uri="{909E8E84-426E-40DD-AFC4-6F175D3DCCD1}">
              <a14:hiddenFill xmlns:a14="http://schemas.microsoft.com/office/drawing/2010/main">
                <a:solidFill>
                  <a:srgbClr val="FFFFFF"/>
                </a:solidFill>
              </a14:hiddenFill>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关键词</a:t>
            </a:r>
          </a:p>
        </p:txBody>
      </p:sp>
      <p:sp>
        <p:nvSpPr>
          <p:cNvPr id="21" name="Shape 13571"/>
          <p:cNvSpPr/>
          <p:nvPr/>
        </p:nvSpPr>
        <p:spPr>
          <a:xfrm rot="18900000">
            <a:off x="6416677" y="2425034"/>
            <a:ext cx="1130099" cy="1130099"/>
          </a:xfrm>
          <a:prstGeom prst="roundRect">
            <a:avLst>
              <a:gd name="adj" fmla="val 15000"/>
            </a:avLst>
          </a:prstGeom>
          <a:solidFill>
            <a:srgbClr val="3A3A3A"/>
          </a:solidFill>
          <a:ln w="12700">
            <a:miter lim="400000"/>
          </a:ln>
        </p:spPr>
        <p:txBody>
          <a:bodyPr lIns="25395" tIns="25395" rIns="25395" bIns="25395" anchor="ctr"/>
          <a:lstStyle/>
          <a:p>
            <a:pPr defTabSz="228600"/>
            <a:endParaRPr sz="2800">
              <a:solidFill>
                <a:schemeClr val="tx1">
                  <a:lumMod val="75000"/>
                  <a:lumOff val="25000"/>
                </a:schemeClr>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Arial" panose="020B0604020202020204" pitchFamily="34" charset="0"/>
            </a:endParaRPr>
          </a:p>
        </p:txBody>
      </p:sp>
      <p:sp>
        <p:nvSpPr>
          <p:cNvPr id="22" name="Shape 13572"/>
          <p:cNvSpPr/>
          <p:nvPr/>
        </p:nvSpPr>
        <p:spPr>
          <a:xfrm>
            <a:off x="6755708" y="2586698"/>
            <a:ext cx="429438" cy="376126"/>
          </a:xfrm>
          <a:custGeom>
            <a:avLst/>
            <a:gdLst/>
            <a:ahLst/>
            <a:cxnLst>
              <a:cxn ang="0">
                <a:pos x="wd2" y="hd2"/>
              </a:cxn>
              <a:cxn ang="5400000">
                <a:pos x="wd2" y="hd2"/>
              </a:cxn>
              <a:cxn ang="10800000">
                <a:pos x="wd2" y="hd2"/>
              </a:cxn>
              <a:cxn ang="16200000">
                <a:pos x="wd2" y="hd2"/>
              </a:cxn>
            </a:cxnLst>
            <a:rect l="0" t="0" r="r" b="b"/>
            <a:pathLst>
              <a:path w="21600" h="21600" extrusionOk="0">
                <a:moveTo>
                  <a:pt x="10789" y="10800"/>
                </a:moveTo>
                <a:lnTo>
                  <a:pt x="4709" y="7714"/>
                </a:lnTo>
                <a:lnTo>
                  <a:pt x="10789" y="4629"/>
                </a:lnTo>
                <a:lnTo>
                  <a:pt x="16870" y="7714"/>
                </a:lnTo>
                <a:cubicBezTo>
                  <a:pt x="16870" y="7714"/>
                  <a:pt x="10789" y="10800"/>
                  <a:pt x="10789" y="10800"/>
                </a:cubicBezTo>
                <a:close/>
                <a:moveTo>
                  <a:pt x="21600" y="3857"/>
                </a:moveTo>
                <a:lnTo>
                  <a:pt x="14168" y="0"/>
                </a:lnTo>
                <a:lnTo>
                  <a:pt x="10800" y="3845"/>
                </a:lnTo>
                <a:lnTo>
                  <a:pt x="7432" y="0"/>
                </a:lnTo>
                <a:lnTo>
                  <a:pt x="0" y="3857"/>
                </a:lnTo>
                <a:lnTo>
                  <a:pt x="3372" y="7707"/>
                </a:lnTo>
                <a:lnTo>
                  <a:pt x="3357" y="7714"/>
                </a:lnTo>
                <a:lnTo>
                  <a:pt x="655" y="11571"/>
                </a:lnTo>
                <a:lnTo>
                  <a:pt x="3357" y="12974"/>
                </a:lnTo>
                <a:lnTo>
                  <a:pt x="3357" y="17743"/>
                </a:lnTo>
                <a:lnTo>
                  <a:pt x="10789" y="21600"/>
                </a:lnTo>
                <a:lnTo>
                  <a:pt x="18222" y="17743"/>
                </a:lnTo>
                <a:lnTo>
                  <a:pt x="18222" y="12974"/>
                </a:lnTo>
                <a:lnTo>
                  <a:pt x="20924" y="11571"/>
                </a:lnTo>
                <a:lnTo>
                  <a:pt x="18222" y="7714"/>
                </a:lnTo>
                <a:cubicBezTo>
                  <a:pt x="18222" y="7714"/>
                  <a:pt x="21600" y="3857"/>
                  <a:pt x="21600" y="3857"/>
                </a:cubicBezTo>
                <a:close/>
              </a:path>
            </a:pathLst>
          </a:custGeom>
          <a:solidFill>
            <a:srgbClr val="FFFFFF"/>
          </a:solidFill>
          <a:ln w="12700" cap="flat">
            <a:noFill/>
            <a:miter lim="400000"/>
          </a:ln>
          <a:effectLst/>
        </p:spPr>
        <p:txBody>
          <a:bodyPr wrap="square" lIns="38100" tIns="38100" rIns="38100" bIns="38100" numCol="1" anchor="ctr">
            <a:noAutofit/>
          </a:bodyPr>
          <a:lstStyle/>
          <a:p>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Shape 13573"/>
          <p:cNvSpPr/>
          <p:nvPr/>
        </p:nvSpPr>
        <p:spPr>
          <a:xfrm>
            <a:off x="6459071" y="2978823"/>
            <a:ext cx="1022712" cy="338883"/>
          </a:xfrm>
          <a:prstGeom prst="rect">
            <a:avLst/>
          </a:prstGeom>
          <a:noFill/>
          <a:ln w="12700" cap="flat">
            <a:noFill/>
            <a:miter lim="400000"/>
          </a:ln>
          <a:effectLst/>
          <a:extLst>
            <a:ext uri="{909E8E84-426E-40DD-AFC4-6F175D3DCCD1}">
              <a14:hiddenFill xmlns:a14="http://schemas.microsoft.com/office/drawing/2010/main">
                <a:solidFill>
                  <a:srgbClr val="FFFFFF"/>
                </a:solidFill>
              </a14:hiddenFill>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关键词</a:t>
            </a:r>
          </a:p>
        </p:txBody>
      </p:sp>
      <p:sp>
        <p:nvSpPr>
          <p:cNvPr id="24" name="TextBox 13"/>
          <p:cNvSpPr txBox="1"/>
          <p:nvPr/>
        </p:nvSpPr>
        <p:spPr>
          <a:xfrm>
            <a:off x="8309603" y="1794197"/>
            <a:ext cx="1400062" cy="270010"/>
          </a:xfrm>
          <a:prstGeom prst="rect">
            <a:avLst/>
          </a:prstGeom>
          <a:noFill/>
        </p:spPr>
        <p:txBody>
          <a:bodyPr wrap="square" lIns="0" tIns="0" rIns="0" bIns="0" rtlCol="0" anchor="t" anchorCtr="0">
            <a:spAutoFit/>
          </a:bodyPr>
          <a:lstStyle/>
          <a:p>
            <a:pP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25" name="TextBox 13"/>
          <p:cNvSpPr txBox="1"/>
          <p:nvPr/>
        </p:nvSpPr>
        <p:spPr>
          <a:xfrm>
            <a:off x="8309603" y="2080102"/>
            <a:ext cx="2333999" cy="424090"/>
          </a:xfrm>
          <a:prstGeom prst="rect">
            <a:avLst/>
          </a:prstGeom>
          <a:noFill/>
        </p:spPr>
        <p:txBody>
          <a:bodyPr wrap="square" lIns="0" tIns="0" rIns="0" bIns="0" rtlCol="0" anchor="t" anchorCtr="0">
            <a:spAutoFit/>
          </a:bodyPr>
          <a:lstStyle/>
          <a:p>
            <a:pP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p>
        </p:txBody>
      </p:sp>
      <p:sp>
        <p:nvSpPr>
          <p:cNvPr id="26" name="TextBox 13"/>
          <p:cNvSpPr txBox="1"/>
          <p:nvPr/>
        </p:nvSpPr>
        <p:spPr>
          <a:xfrm>
            <a:off x="8309603" y="4981398"/>
            <a:ext cx="1400062" cy="270010"/>
          </a:xfrm>
          <a:prstGeom prst="rect">
            <a:avLst/>
          </a:prstGeom>
          <a:noFill/>
        </p:spPr>
        <p:txBody>
          <a:bodyPr wrap="square" lIns="0" tIns="0" rIns="0" bIns="0" rtlCol="0" anchor="t" anchorCtr="0">
            <a:spAutoFit/>
          </a:bodyPr>
          <a:lstStyle/>
          <a:p>
            <a:pP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27" name="TextBox 13"/>
          <p:cNvSpPr txBox="1"/>
          <p:nvPr/>
        </p:nvSpPr>
        <p:spPr>
          <a:xfrm>
            <a:off x="8309603" y="5267303"/>
            <a:ext cx="2333999" cy="424090"/>
          </a:xfrm>
          <a:prstGeom prst="rect">
            <a:avLst/>
          </a:prstGeom>
          <a:noFill/>
        </p:spPr>
        <p:txBody>
          <a:bodyPr wrap="square" lIns="0" tIns="0" rIns="0" bIns="0" rtlCol="0" anchor="t" anchorCtr="0">
            <a:spAutoFit/>
          </a:bodyPr>
          <a:lstStyle/>
          <a:p>
            <a:pP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p>
        </p:txBody>
      </p:sp>
      <p:sp>
        <p:nvSpPr>
          <p:cNvPr id="28" name="TextBox 13"/>
          <p:cNvSpPr txBox="1"/>
          <p:nvPr/>
        </p:nvSpPr>
        <p:spPr>
          <a:xfrm>
            <a:off x="2456933" y="1794197"/>
            <a:ext cx="1400062" cy="270010"/>
          </a:xfrm>
          <a:prstGeom prst="rect">
            <a:avLst/>
          </a:prstGeom>
          <a:noFill/>
        </p:spPr>
        <p:txBody>
          <a:bodyPr wrap="square" lIns="0" tIns="0" rIns="0" bIns="0" rtlCol="0" anchor="t" anchorCtr="0">
            <a:spAutoFit/>
          </a:bodyPr>
          <a:lstStyle/>
          <a:p>
            <a:pPr algn="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29" name="TextBox 13"/>
          <p:cNvSpPr txBox="1"/>
          <p:nvPr/>
        </p:nvSpPr>
        <p:spPr>
          <a:xfrm>
            <a:off x="1522996" y="2080102"/>
            <a:ext cx="2333999" cy="424090"/>
          </a:xfrm>
          <a:prstGeom prst="rect">
            <a:avLst/>
          </a:prstGeom>
          <a:noFill/>
        </p:spPr>
        <p:txBody>
          <a:bodyPr wrap="square" lIns="0" tIns="0" rIns="0" bIns="0" rtlCol="0" anchor="t" anchorCtr="0">
            <a:spAutoFit/>
          </a:bodyPr>
          <a:lstStyle/>
          <a:p>
            <a:pPr algn="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p>
        </p:txBody>
      </p:sp>
      <p:sp>
        <p:nvSpPr>
          <p:cNvPr id="30" name="TextBox 13"/>
          <p:cNvSpPr txBox="1"/>
          <p:nvPr/>
        </p:nvSpPr>
        <p:spPr>
          <a:xfrm>
            <a:off x="2456933" y="4981398"/>
            <a:ext cx="1400062" cy="270010"/>
          </a:xfrm>
          <a:prstGeom prst="rect">
            <a:avLst/>
          </a:prstGeom>
          <a:noFill/>
        </p:spPr>
        <p:txBody>
          <a:bodyPr wrap="square" lIns="0" tIns="0" rIns="0" bIns="0" rtlCol="0" anchor="t" anchorCtr="0">
            <a:spAutoFit/>
          </a:bodyPr>
          <a:lstStyle/>
          <a:p>
            <a:pPr algn="r" defTabSz="1216660">
              <a:lnSpc>
                <a:spcPct val="120000"/>
              </a:lnSpc>
              <a:spcBef>
                <a:spcPct val="20000"/>
              </a:spcBef>
              <a:defRPr/>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p>
        </p:txBody>
      </p:sp>
      <p:sp>
        <p:nvSpPr>
          <p:cNvPr id="31" name="TextBox 13"/>
          <p:cNvSpPr txBox="1"/>
          <p:nvPr/>
        </p:nvSpPr>
        <p:spPr>
          <a:xfrm>
            <a:off x="1522996" y="5267303"/>
            <a:ext cx="2333999" cy="424090"/>
          </a:xfrm>
          <a:prstGeom prst="rect">
            <a:avLst/>
          </a:prstGeom>
          <a:noFill/>
        </p:spPr>
        <p:txBody>
          <a:bodyPr wrap="square" lIns="0" tIns="0" rIns="0" bIns="0" rtlCol="0" anchor="t" anchorCtr="0">
            <a:spAutoFit/>
          </a:bodyPr>
          <a:lstStyle/>
          <a:p>
            <a:pPr algn="r" defTabSz="1216660">
              <a:lnSpc>
                <a:spcPct val="120000"/>
              </a:lnSpc>
              <a:spcBef>
                <a:spcPct val="20000"/>
              </a:spcBef>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34443" y="1658696"/>
            <a:ext cx="10629408" cy="4525520"/>
            <a:chOff x="2039" y="2732"/>
            <a:chExt cx="15065" cy="6414"/>
          </a:xfrm>
        </p:grpSpPr>
        <p:grpSp>
          <p:nvGrpSpPr>
            <p:cNvPr id="10" name="组合 9"/>
            <p:cNvGrpSpPr/>
            <p:nvPr/>
          </p:nvGrpSpPr>
          <p:grpSpPr>
            <a:xfrm>
              <a:off x="2039" y="2732"/>
              <a:ext cx="2820" cy="6329"/>
              <a:chOff x="1419709" y="1270654"/>
              <a:chExt cx="1213553" cy="2672821"/>
            </a:xfrm>
          </p:grpSpPr>
          <p:sp>
            <p:nvSpPr>
              <p:cNvPr id="35" name="圆角矩形 33"/>
              <p:cNvSpPr/>
              <p:nvPr/>
            </p:nvSpPr>
            <p:spPr bwMode="auto">
              <a:xfrm rot="5400000">
                <a:off x="849035" y="1841328"/>
                <a:ext cx="2354901" cy="1213553"/>
              </a:xfrm>
              <a:prstGeom prst="roundRect">
                <a:avLst>
                  <a:gd name="adj" fmla="val 50000"/>
                </a:avLst>
              </a:prstGeom>
              <a:solidFill>
                <a:schemeClr val="bg1"/>
              </a:solidFill>
              <a:ln w="349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fontAlgn="auto">
                  <a:spcBef>
                    <a:spcPts val="0"/>
                  </a:spcBef>
                  <a:spcAft>
                    <a:spcPts val="0"/>
                  </a:spcAft>
                  <a:defRPr/>
                </a:pP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椭圆 35"/>
              <p:cNvSpPr/>
              <p:nvPr/>
            </p:nvSpPr>
            <p:spPr bwMode="auto">
              <a:xfrm>
                <a:off x="1552084" y="1411263"/>
                <a:ext cx="948800" cy="950068"/>
              </a:xfrm>
              <a:prstGeom prst="ellipse">
                <a:avLst/>
              </a:prstGeom>
              <a:solidFill>
                <a:srgbClr val="3A3A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fontAlgn="auto">
                  <a:spcBef>
                    <a:spcPts val="0"/>
                  </a:spcBef>
                  <a:spcAft>
                    <a:spcPts val="0"/>
                  </a:spcAft>
                  <a:defRPr/>
                </a:pP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Text Box 39"/>
              <p:cNvSpPr txBox="1">
                <a:spLocks noChangeArrowheads="1"/>
              </p:cNvSpPr>
              <p:nvPr/>
            </p:nvSpPr>
            <p:spPr bwMode="auto">
              <a:xfrm>
                <a:off x="1505018" y="1355957"/>
                <a:ext cx="1042932" cy="442043"/>
              </a:xfrm>
              <a:prstGeom prst="rect">
                <a:avLst/>
              </a:prstGeom>
              <a:noFill/>
              <a:ln w="9525">
                <a:noFill/>
                <a:miter lim="800000"/>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fontAlgn="auto">
                  <a:lnSpc>
                    <a:spcPct val="150000"/>
                  </a:lnSpc>
                  <a:spcBef>
                    <a:spcPts val="0"/>
                  </a:spcBef>
                  <a:spcAft>
                    <a:spcPts val="0"/>
                  </a:spcAft>
                  <a:buClr>
                    <a:schemeClr val="bg1"/>
                  </a:buClr>
                  <a:defRPr/>
                </a:pPr>
                <a:r>
                  <a:rPr lang="en-US" altLang="zh-CN" sz="3200" b="1" spc="50" dirty="0">
                    <a:ln w="11430"/>
                    <a:solidFill>
                      <a:schemeClr val="bg1"/>
                    </a:solidFill>
                    <a:latin typeface="微软雅黑" panose="020B0503020204020204" pitchFamily="34" charset="-122"/>
                    <a:ea typeface="微软雅黑" panose="020B0503020204020204" pitchFamily="34" charset="-122"/>
                    <a:cs typeface="Arial" panose="020B0604020202020204" pitchFamily="34" charset="0"/>
                  </a:rPr>
                  <a:t>1</a:t>
                </a:r>
              </a:p>
            </p:txBody>
          </p:sp>
          <p:sp>
            <p:nvSpPr>
              <p:cNvPr id="38" name="矩形 37"/>
              <p:cNvSpPr>
                <a:spLocks noChangeArrowheads="1"/>
              </p:cNvSpPr>
              <p:nvPr/>
            </p:nvSpPr>
            <p:spPr bwMode="auto">
              <a:xfrm>
                <a:off x="1632398" y="1870048"/>
                <a:ext cx="743634" cy="220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r>
                  <a:rPr lang="zh-CN" altLang="en-US" sz="1800" b="1" dirty="0">
                    <a:solidFill>
                      <a:schemeClr val="bg1"/>
                    </a:solidFill>
                    <a:latin typeface="微软雅黑" panose="020B0503020204020204" pitchFamily="34" charset="-122"/>
                    <a:ea typeface="微软雅黑" panose="020B0503020204020204" pitchFamily="34" charset="-122"/>
                  </a:rPr>
                  <a:t>添加标题</a:t>
                </a:r>
              </a:p>
            </p:txBody>
          </p:sp>
          <p:sp>
            <p:nvSpPr>
              <p:cNvPr id="39" name="Text Box 39"/>
              <p:cNvSpPr txBox="1">
                <a:spLocks noChangeArrowheads="1"/>
              </p:cNvSpPr>
              <p:nvPr/>
            </p:nvSpPr>
            <p:spPr bwMode="auto">
              <a:xfrm>
                <a:off x="1564147" y="2471010"/>
                <a:ext cx="956924" cy="1472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6660">
                  <a:lnSpc>
                    <a:spcPct val="120000"/>
                  </a:lnSpc>
                  <a:spcBef>
                    <a:spcPct val="20000"/>
                  </a:spcBef>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p>
              <a:p>
                <a:pPr algn="ctr" defTabSz="1216660">
                  <a:lnSpc>
                    <a:spcPct val="120000"/>
                  </a:lnSpc>
                  <a:spcBef>
                    <a:spcPct val="20000"/>
                  </a:spcBef>
                  <a:defRPr/>
                </a:pP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2" name="组合 11"/>
            <p:cNvGrpSpPr/>
            <p:nvPr/>
          </p:nvGrpSpPr>
          <p:grpSpPr>
            <a:xfrm>
              <a:off x="6126" y="2732"/>
              <a:ext cx="2820" cy="5576"/>
              <a:chOff x="3172701" y="1267389"/>
              <a:chExt cx="1213553" cy="2356534"/>
            </a:xfrm>
          </p:grpSpPr>
          <p:sp>
            <p:nvSpPr>
              <p:cNvPr id="26" name="圆角矩形 40"/>
              <p:cNvSpPr/>
              <p:nvPr/>
            </p:nvSpPr>
            <p:spPr bwMode="auto">
              <a:xfrm rot="5400000">
                <a:off x="2601210" y="1838879"/>
                <a:ext cx="2356534" cy="1213553"/>
              </a:xfrm>
              <a:prstGeom prst="roundRect">
                <a:avLst>
                  <a:gd name="adj" fmla="val 50000"/>
                </a:avLst>
              </a:prstGeom>
              <a:solidFill>
                <a:schemeClr val="bg1"/>
              </a:solidFill>
              <a:ln w="349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fontAlgn="auto">
                  <a:spcBef>
                    <a:spcPts val="0"/>
                  </a:spcBef>
                  <a:spcAft>
                    <a:spcPts val="0"/>
                  </a:spcAft>
                  <a:defRPr/>
                </a:pP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椭圆 26"/>
              <p:cNvSpPr/>
              <p:nvPr/>
            </p:nvSpPr>
            <p:spPr bwMode="auto">
              <a:xfrm>
                <a:off x="3288808" y="1411263"/>
                <a:ext cx="948801" cy="950068"/>
              </a:xfrm>
              <a:prstGeom prst="ellipse">
                <a:avLst/>
              </a:prstGeom>
              <a:solidFill>
                <a:srgbClr val="3A3A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fontAlgn="auto">
                  <a:spcBef>
                    <a:spcPts val="0"/>
                  </a:spcBef>
                  <a:spcAft>
                    <a:spcPts val="0"/>
                  </a:spcAft>
                  <a:defRPr/>
                </a:pP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Text Box 39"/>
              <p:cNvSpPr txBox="1">
                <a:spLocks noChangeArrowheads="1"/>
              </p:cNvSpPr>
              <p:nvPr/>
            </p:nvSpPr>
            <p:spPr bwMode="auto">
              <a:xfrm>
                <a:off x="3241741" y="1355957"/>
                <a:ext cx="1042932" cy="442350"/>
              </a:xfrm>
              <a:prstGeom prst="rect">
                <a:avLst/>
              </a:prstGeom>
              <a:noFill/>
              <a:ln w="9525">
                <a:noFill/>
                <a:miter lim="800000"/>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fontAlgn="auto">
                  <a:lnSpc>
                    <a:spcPct val="150000"/>
                  </a:lnSpc>
                  <a:spcBef>
                    <a:spcPts val="0"/>
                  </a:spcBef>
                  <a:spcAft>
                    <a:spcPts val="0"/>
                  </a:spcAft>
                  <a:buClr>
                    <a:schemeClr val="bg1"/>
                  </a:buClr>
                  <a:defRPr/>
                </a:pPr>
                <a:r>
                  <a:rPr lang="en-US" altLang="zh-CN" sz="3200" b="1" spc="50" dirty="0">
                    <a:ln w="11430"/>
                    <a:solidFill>
                      <a:schemeClr val="bg1"/>
                    </a:solidFill>
                    <a:latin typeface="微软雅黑" panose="020B0503020204020204" pitchFamily="34" charset="-122"/>
                    <a:ea typeface="微软雅黑" panose="020B0503020204020204" pitchFamily="34" charset="-122"/>
                    <a:cs typeface="Arial" panose="020B0604020202020204" pitchFamily="34" charset="0"/>
                  </a:rPr>
                  <a:t>2</a:t>
                </a:r>
              </a:p>
            </p:txBody>
          </p:sp>
          <p:sp>
            <p:nvSpPr>
              <p:cNvPr id="33" name="矩形 32"/>
              <p:cNvSpPr>
                <a:spLocks noChangeArrowheads="1"/>
              </p:cNvSpPr>
              <p:nvPr/>
            </p:nvSpPr>
            <p:spPr bwMode="auto">
              <a:xfrm>
                <a:off x="3381541" y="1868416"/>
                <a:ext cx="743634" cy="220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r>
                  <a:rPr lang="zh-CN" altLang="en-US" sz="18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3" name="组合 12"/>
            <p:cNvGrpSpPr/>
            <p:nvPr/>
          </p:nvGrpSpPr>
          <p:grpSpPr>
            <a:xfrm>
              <a:off x="10299" y="2732"/>
              <a:ext cx="2820" cy="5579"/>
              <a:chOff x="4896956" y="1270654"/>
              <a:chExt cx="1213553" cy="2354901"/>
            </a:xfrm>
          </p:grpSpPr>
          <p:sp>
            <p:nvSpPr>
              <p:cNvPr id="21" name="圆角矩形 67"/>
              <p:cNvSpPr/>
              <p:nvPr/>
            </p:nvSpPr>
            <p:spPr bwMode="auto">
              <a:xfrm rot="5400000">
                <a:off x="4326282" y="1841328"/>
                <a:ext cx="2354901" cy="1213553"/>
              </a:xfrm>
              <a:prstGeom prst="roundRect">
                <a:avLst>
                  <a:gd name="adj" fmla="val 50000"/>
                </a:avLst>
              </a:prstGeom>
              <a:solidFill>
                <a:schemeClr val="bg1"/>
              </a:solidFill>
              <a:ln w="349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fontAlgn="auto">
                  <a:spcBef>
                    <a:spcPts val="0"/>
                  </a:spcBef>
                  <a:spcAft>
                    <a:spcPts val="0"/>
                  </a:spcAft>
                  <a:defRPr/>
                </a:pP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椭圆 21"/>
              <p:cNvSpPr/>
              <p:nvPr/>
            </p:nvSpPr>
            <p:spPr bwMode="auto">
              <a:xfrm>
                <a:off x="5029333" y="1411263"/>
                <a:ext cx="948801" cy="950068"/>
              </a:xfrm>
              <a:prstGeom prst="ellipse">
                <a:avLst/>
              </a:prstGeom>
              <a:solidFill>
                <a:srgbClr val="3A3A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fontAlgn="auto">
                  <a:spcBef>
                    <a:spcPts val="0"/>
                  </a:spcBef>
                  <a:spcAft>
                    <a:spcPts val="0"/>
                  </a:spcAft>
                  <a:defRPr/>
                </a:pP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Text Box 39"/>
              <p:cNvSpPr txBox="1">
                <a:spLocks noChangeArrowheads="1"/>
              </p:cNvSpPr>
              <p:nvPr/>
            </p:nvSpPr>
            <p:spPr bwMode="auto">
              <a:xfrm>
                <a:off x="4992740" y="1355912"/>
                <a:ext cx="1042932" cy="441806"/>
              </a:xfrm>
              <a:prstGeom prst="rect">
                <a:avLst/>
              </a:prstGeom>
              <a:noFill/>
              <a:ln w="9525">
                <a:noFill/>
                <a:miter lim="800000"/>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fontAlgn="auto">
                  <a:lnSpc>
                    <a:spcPct val="150000"/>
                  </a:lnSpc>
                  <a:spcBef>
                    <a:spcPts val="0"/>
                  </a:spcBef>
                  <a:spcAft>
                    <a:spcPts val="0"/>
                  </a:spcAft>
                  <a:buClr>
                    <a:schemeClr val="bg1"/>
                  </a:buClr>
                  <a:defRPr/>
                </a:pPr>
                <a:r>
                  <a:rPr lang="en-US" altLang="zh-CN" sz="3200" b="1" spc="50" dirty="0">
                    <a:ln w="11430"/>
                    <a:solidFill>
                      <a:schemeClr val="bg1"/>
                    </a:solidFill>
                    <a:latin typeface="微软雅黑" panose="020B0503020204020204" pitchFamily="34" charset="-122"/>
                    <a:ea typeface="微软雅黑" panose="020B0503020204020204" pitchFamily="34" charset="-122"/>
                    <a:cs typeface="Arial" panose="020B0604020202020204" pitchFamily="34" charset="0"/>
                  </a:rPr>
                  <a:t>3</a:t>
                </a:r>
              </a:p>
            </p:txBody>
          </p:sp>
          <p:sp>
            <p:nvSpPr>
              <p:cNvPr id="24" name="矩形 23"/>
              <p:cNvSpPr>
                <a:spLocks noChangeArrowheads="1"/>
              </p:cNvSpPr>
              <p:nvPr/>
            </p:nvSpPr>
            <p:spPr bwMode="auto">
              <a:xfrm>
                <a:off x="5113937" y="1870048"/>
                <a:ext cx="743634" cy="220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r>
                  <a:rPr lang="zh-CN" altLang="en-US" sz="18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4" name="组合 13"/>
            <p:cNvGrpSpPr/>
            <p:nvPr/>
          </p:nvGrpSpPr>
          <p:grpSpPr>
            <a:xfrm>
              <a:off x="14284" y="2732"/>
              <a:ext cx="2820" cy="5576"/>
              <a:chOff x="6590610" y="1270654"/>
              <a:chExt cx="1213553" cy="2354901"/>
            </a:xfrm>
          </p:grpSpPr>
          <p:sp>
            <p:nvSpPr>
              <p:cNvPr id="15" name="圆角矩形 73"/>
              <p:cNvSpPr/>
              <p:nvPr/>
            </p:nvSpPr>
            <p:spPr bwMode="auto">
              <a:xfrm rot="5400000">
                <a:off x="6019936" y="1841328"/>
                <a:ext cx="2354901" cy="1213553"/>
              </a:xfrm>
              <a:prstGeom prst="roundRect">
                <a:avLst>
                  <a:gd name="adj" fmla="val 50000"/>
                </a:avLst>
              </a:prstGeom>
              <a:solidFill>
                <a:schemeClr val="bg1"/>
              </a:solidFill>
              <a:ln w="349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fontAlgn="auto">
                  <a:spcBef>
                    <a:spcPts val="0"/>
                  </a:spcBef>
                  <a:spcAft>
                    <a:spcPts val="0"/>
                  </a:spcAft>
                  <a:defRPr/>
                </a:pP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椭圆 15"/>
              <p:cNvSpPr/>
              <p:nvPr/>
            </p:nvSpPr>
            <p:spPr bwMode="auto">
              <a:xfrm>
                <a:off x="6722985" y="1411263"/>
                <a:ext cx="948800" cy="950068"/>
              </a:xfrm>
              <a:prstGeom prst="ellipse">
                <a:avLst/>
              </a:prstGeom>
              <a:solidFill>
                <a:srgbClr val="3A3A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fontAlgn="auto">
                  <a:spcBef>
                    <a:spcPts val="0"/>
                  </a:spcBef>
                  <a:spcAft>
                    <a:spcPts val="0"/>
                  </a:spcAft>
                  <a:defRPr/>
                </a:pP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Text Box 39"/>
              <p:cNvSpPr txBox="1">
                <a:spLocks noChangeArrowheads="1"/>
              </p:cNvSpPr>
              <p:nvPr/>
            </p:nvSpPr>
            <p:spPr bwMode="auto">
              <a:xfrm>
                <a:off x="6683055" y="1364042"/>
                <a:ext cx="1042932" cy="442043"/>
              </a:xfrm>
              <a:prstGeom prst="rect">
                <a:avLst/>
              </a:prstGeom>
              <a:noFill/>
              <a:ln w="9525">
                <a:noFill/>
                <a:miter lim="800000"/>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fontAlgn="auto">
                  <a:lnSpc>
                    <a:spcPct val="150000"/>
                  </a:lnSpc>
                  <a:spcBef>
                    <a:spcPts val="0"/>
                  </a:spcBef>
                  <a:spcAft>
                    <a:spcPts val="0"/>
                  </a:spcAft>
                  <a:buClr>
                    <a:schemeClr val="bg1"/>
                  </a:buClr>
                  <a:defRPr/>
                </a:pPr>
                <a:r>
                  <a:rPr lang="en-US" altLang="zh-CN" sz="3200" b="1" spc="50" dirty="0">
                    <a:ln w="11430"/>
                    <a:solidFill>
                      <a:schemeClr val="bg1"/>
                    </a:solidFill>
                    <a:latin typeface="微软雅黑" panose="020B0503020204020204" pitchFamily="34" charset="-122"/>
                    <a:ea typeface="微软雅黑" panose="020B0503020204020204" pitchFamily="34" charset="-122"/>
                    <a:cs typeface="Arial" panose="020B0604020202020204" pitchFamily="34" charset="0"/>
                  </a:rPr>
                  <a:t>4</a:t>
                </a:r>
              </a:p>
            </p:txBody>
          </p:sp>
          <p:sp>
            <p:nvSpPr>
              <p:cNvPr id="18" name="矩形 17"/>
              <p:cNvSpPr>
                <a:spLocks noChangeArrowheads="1"/>
              </p:cNvSpPr>
              <p:nvPr/>
            </p:nvSpPr>
            <p:spPr bwMode="auto">
              <a:xfrm>
                <a:off x="6803865" y="1870048"/>
                <a:ext cx="743634" cy="220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r>
                  <a:rPr lang="zh-CN" altLang="en-US" sz="1800" b="1" dirty="0">
                    <a:solidFill>
                      <a:schemeClr val="bg1"/>
                    </a:solidFill>
                    <a:latin typeface="微软雅黑" panose="020B0503020204020204" pitchFamily="34" charset="-122"/>
                    <a:ea typeface="微软雅黑" panose="020B0503020204020204" pitchFamily="34" charset="-122"/>
                  </a:rPr>
                  <a:t>添加标题</a:t>
                </a:r>
              </a:p>
            </p:txBody>
          </p:sp>
        </p:grpSp>
        <p:sp>
          <p:nvSpPr>
            <p:cNvPr id="51" name="Text Box 39"/>
            <p:cNvSpPr txBox="1">
              <a:spLocks noChangeArrowheads="1"/>
            </p:cNvSpPr>
            <p:nvPr/>
          </p:nvSpPr>
          <p:spPr bwMode="auto">
            <a:xfrm>
              <a:off x="6358" y="5574"/>
              <a:ext cx="2224" cy="3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6660">
                <a:lnSpc>
                  <a:spcPct val="120000"/>
                </a:lnSpc>
                <a:spcBef>
                  <a:spcPct val="20000"/>
                </a:spcBef>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p>
            <a:p>
              <a:pPr algn="ctr" defTabSz="1216660">
                <a:lnSpc>
                  <a:spcPct val="120000"/>
                </a:lnSpc>
                <a:spcBef>
                  <a:spcPct val="20000"/>
                </a:spcBef>
                <a:defRPr/>
              </a:pP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2" name="Text Box 39"/>
            <p:cNvSpPr txBox="1">
              <a:spLocks noChangeArrowheads="1"/>
            </p:cNvSpPr>
            <p:nvPr/>
          </p:nvSpPr>
          <p:spPr bwMode="auto">
            <a:xfrm>
              <a:off x="10644" y="5660"/>
              <a:ext cx="2224" cy="3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6660">
                <a:lnSpc>
                  <a:spcPct val="120000"/>
                </a:lnSpc>
                <a:spcBef>
                  <a:spcPct val="20000"/>
                </a:spcBef>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p>
            <a:p>
              <a:pPr algn="ctr" defTabSz="1216660">
                <a:lnSpc>
                  <a:spcPct val="120000"/>
                </a:lnSpc>
                <a:spcBef>
                  <a:spcPct val="20000"/>
                </a:spcBef>
                <a:defRPr/>
              </a:pP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3" name="Text Box 39"/>
            <p:cNvSpPr txBox="1">
              <a:spLocks noChangeArrowheads="1"/>
            </p:cNvSpPr>
            <p:nvPr/>
          </p:nvSpPr>
          <p:spPr bwMode="auto">
            <a:xfrm>
              <a:off x="14583" y="5574"/>
              <a:ext cx="2224" cy="3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6660">
                <a:lnSpc>
                  <a:spcPct val="120000"/>
                </a:lnSpc>
                <a:spcBef>
                  <a:spcPct val="20000"/>
                </a:spcBef>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p>
            <a:p>
              <a:pPr algn="ctr" defTabSz="1216660">
                <a:lnSpc>
                  <a:spcPct val="120000"/>
                </a:lnSpc>
                <a:spcBef>
                  <a:spcPct val="20000"/>
                </a:spcBef>
                <a:defRPr/>
              </a:pP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7" name="文本框 6"/>
          <p:cNvSpPr txBox="1"/>
          <p:nvPr/>
        </p:nvSpPr>
        <p:spPr>
          <a:xfrm>
            <a:off x="3628232" y="282806"/>
            <a:ext cx="4640580" cy="583565"/>
          </a:xfrm>
          <a:prstGeom prst="rect">
            <a:avLst/>
          </a:prstGeom>
          <a:noFill/>
        </p:spPr>
        <p:txBody>
          <a:bodyPr wrap="square" rtlCol="0">
            <a:spAutoFit/>
          </a:bodyPr>
          <a:lstStyle/>
          <a:p>
            <a:pPr algn="ct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等号 7"/>
          <p:cNvSpPr/>
          <p:nvPr/>
        </p:nvSpPr>
        <p:spPr>
          <a:xfrm>
            <a:off x="3466942" y="601215"/>
            <a:ext cx="5257800" cy="830997"/>
          </a:xfrm>
          <a:prstGeom prst="mathEqual">
            <a:avLst>
              <a:gd name="adj1" fmla="val 2889"/>
              <a:gd name="adj2" fmla="val 1176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淘宝店chenying0907 2"/>
          <p:cNvSpPr/>
          <p:nvPr/>
        </p:nvSpPr>
        <p:spPr>
          <a:xfrm>
            <a:off x="5028720" y="2403349"/>
            <a:ext cx="6514656" cy="2494673"/>
          </a:xfrm>
          <a:prstGeom prst="rect">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pic>
        <p:nvPicPr>
          <p:cNvPr id="32"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6704" y="2103737"/>
            <a:ext cx="5621709" cy="3234176"/>
          </a:xfrm>
          <a:prstGeom prst="rect">
            <a:avLst/>
          </a:prstGeom>
        </p:spPr>
      </p:pic>
      <p:sp>
        <p:nvSpPr>
          <p:cNvPr id="47" name="淘宝店chenying0907 18"/>
          <p:cNvSpPr txBox="1"/>
          <p:nvPr/>
        </p:nvSpPr>
        <p:spPr>
          <a:xfrm>
            <a:off x="5991115" y="2776322"/>
            <a:ext cx="2065765" cy="460375"/>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标题文字添加</a:t>
            </a:r>
          </a:p>
        </p:txBody>
      </p:sp>
      <p:pic>
        <p:nvPicPr>
          <p:cNvPr id="4" name="图片 3"/>
          <p:cNvPicPr>
            <a:picLocks noChangeAspect="1"/>
          </p:cNvPicPr>
          <p:nvPr/>
        </p:nvPicPr>
        <p:blipFill rotWithShape="1">
          <a:blip r:embed="rId3" cstate="print">
            <a:grayscl/>
            <a:extLst>
              <a:ext uri="{28A0092B-C50C-407E-A947-70E740481C1C}">
                <a14:useLocalDpi xmlns:a14="http://schemas.microsoft.com/office/drawing/2010/main" val="0"/>
              </a:ext>
            </a:extLst>
          </a:blip>
          <a:srcRect t="10420"/>
          <a:stretch>
            <a:fillRect/>
          </a:stretch>
        </p:blipFill>
        <p:spPr>
          <a:xfrm>
            <a:off x="1532279" y="2198540"/>
            <a:ext cx="3610346" cy="3234177"/>
          </a:xfrm>
          <a:prstGeom prst="rect">
            <a:avLst/>
          </a:prstGeom>
        </p:spPr>
      </p:pic>
      <p:sp>
        <p:nvSpPr>
          <p:cNvPr id="20" name="矩形 19"/>
          <p:cNvSpPr/>
          <p:nvPr/>
        </p:nvSpPr>
        <p:spPr>
          <a:xfrm>
            <a:off x="5991115" y="3332791"/>
            <a:ext cx="5002005" cy="1383030"/>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p>
          <a:p>
            <a:pPr algn="just">
              <a:lnSpc>
                <a:spcPct val="12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p>
          <a:p>
            <a:pPr algn="just">
              <a:lnSpc>
                <a:spcPct val="120000"/>
              </a:lnSpc>
            </a:pP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 name="文本框 6"/>
          <p:cNvSpPr txBox="1"/>
          <p:nvPr/>
        </p:nvSpPr>
        <p:spPr>
          <a:xfrm>
            <a:off x="3628232" y="282806"/>
            <a:ext cx="4640580" cy="583565"/>
          </a:xfrm>
          <a:prstGeom prst="rect">
            <a:avLst/>
          </a:prstGeom>
          <a:noFill/>
        </p:spPr>
        <p:txBody>
          <a:bodyPr wrap="square" rtlCol="0">
            <a:spAutoFit/>
          </a:bodyPr>
          <a:lstStyle/>
          <a:p>
            <a:pPr algn="ct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等号 7"/>
          <p:cNvSpPr/>
          <p:nvPr/>
        </p:nvSpPr>
        <p:spPr>
          <a:xfrm>
            <a:off x="3466942" y="601215"/>
            <a:ext cx="5257800" cy="830997"/>
          </a:xfrm>
          <a:prstGeom prst="mathEqual">
            <a:avLst>
              <a:gd name="adj1" fmla="val 2889"/>
              <a:gd name="adj2" fmla="val 1176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少儿音乐培训海报"/>
          <p:cNvPicPr>
            <a:picLocks noChangeAspect="1"/>
          </p:cNvPicPr>
          <p:nvPr/>
        </p:nvPicPr>
        <p:blipFill>
          <a:blip r:embed="rId2"/>
          <a:srcRect b="24583"/>
          <a:stretch>
            <a:fillRect/>
          </a:stretch>
        </p:blipFill>
        <p:spPr>
          <a:xfrm>
            <a:off x="0" y="-38100"/>
            <a:ext cx="12192000" cy="6896100"/>
          </a:xfrm>
          <a:prstGeom prst="rect">
            <a:avLst/>
          </a:prstGeom>
        </p:spPr>
      </p:pic>
      <p:sp>
        <p:nvSpPr>
          <p:cNvPr id="645" name="文本框 644"/>
          <p:cNvSpPr txBox="1"/>
          <p:nvPr/>
        </p:nvSpPr>
        <p:spPr>
          <a:xfrm>
            <a:off x="5415280" y="3131790"/>
            <a:ext cx="1361440" cy="1198880"/>
          </a:xfrm>
          <a:prstGeom prst="rect">
            <a:avLst/>
          </a:prstGeom>
          <a:noFill/>
        </p:spPr>
        <p:txBody>
          <a:bodyPr wrap="square" rtlCol="0">
            <a:spAutoFit/>
          </a:bodyPr>
          <a:lstStyle/>
          <a:p>
            <a:pPr algn="ctr"/>
            <a:r>
              <a:rPr lang="en-US" altLang="zh-CN" sz="7200" b="1" smtClean="0">
                <a:solidFill>
                  <a:schemeClr val="bg1">
                    <a:lumMod val="95000"/>
                  </a:schemeClr>
                </a:solidFill>
                <a:latin typeface="Candara" panose="020E0502030303020204" pitchFamily="34" charset="0"/>
                <a:ea typeface="方正苏新诗柳楷简体" panose="02000000000000000000" pitchFamily="2" charset="-122"/>
              </a:rPr>
              <a:t>04</a:t>
            </a:r>
            <a:endParaRPr lang="zh-CN" altLang="en-US" sz="7200" b="1">
              <a:solidFill>
                <a:schemeClr val="bg1">
                  <a:lumMod val="95000"/>
                </a:schemeClr>
              </a:solidFill>
              <a:latin typeface="Candara" panose="020E0502030303020204" pitchFamily="34" charset="0"/>
              <a:ea typeface="方正苏新诗柳楷简体" panose="02000000000000000000" pitchFamily="2" charset="-122"/>
            </a:endParaRPr>
          </a:p>
        </p:txBody>
      </p:sp>
      <p:sp>
        <p:nvSpPr>
          <p:cNvPr id="646" name="文本框 645"/>
          <p:cNvSpPr txBox="1"/>
          <p:nvPr/>
        </p:nvSpPr>
        <p:spPr>
          <a:xfrm>
            <a:off x="4784203" y="4259650"/>
            <a:ext cx="2623594" cy="523220"/>
          </a:xfrm>
          <a:prstGeom prst="rect">
            <a:avLst/>
          </a:prstGeom>
          <a:noFill/>
        </p:spPr>
        <p:txBody>
          <a:bodyPr wrap="square" rtlCol="0">
            <a:spAutoFit/>
          </a:bodyPr>
          <a:lstStyle/>
          <a:p>
            <a:pPr algn="ctr"/>
            <a:r>
              <a:rPr lang="en-US" altLang="zh-CN" sz="2800" b="1" smtClean="0">
                <a:solidFill>
                  <a:schemeClr val="bg1">
                    <a:lumMod val="95000"/>
                  </a:schemeClr>
                </a:solidFill>
                <a:latin typeface="Candara" panose="020E0502030303020204" pitchFamily="34" charset="0"/>
              </a:rPr>
              <a:t>SAMPLE TEXT</a:t>
            </a:r>
            <a:endParaRPr lang="zh-CN" altLang="en-US" sz="2800" b="1">
              <a:solidFill>
                <a:schemeClr val="bg1">
                  <a:lumMod val="95000"/>
                </a:schemeClr>
              </a:solidFill>
              <a:latin typeface="Candara" panose="020E0502030303020204" pitchFamily="34" charset="0"/>
            </a:endParaRPr>
          </a:p>
        </p:txBody>
      </p:sp>
      <p:sp>
        <p:nvSpPr>
          <p:cNvPr id="647" name="文本框 646"/>
          <p:cNvSpPr txBox="1"/>
          <p:nvPr/>
        </p:nvSpPr>
        <p:spPr>
          <a:xfrm>
            <a:off x="3008243" y="4917355"/>
            <a:ext cx="6175514" cy="892552"/>
          </a:xfrm>
          <a:prstGeom prst="rect">
            <a:avLst/>
          </a:prstGeom>
          <a:noFill/>
        </p:spPr>
        <p:txBody>
          <a:bodyPr wrap="square" rtlCol="0">
            <a:spAutoFit/>
          </a:bodyPr>
          <a:lstStyle/>
          <a:p>
            <a:pPr algn="ctr"/>
            <a:r>
              <a:rPr lang="en-US" altLang="zh-CN" sz="1300">
                <a:solidFill>
                  <a:schemeClr val="bg1">
                    <a:lumMod val="95000"/>
                  </a:schemeClr>
                </a:solidFill>
                <a:latin typeface="Candara" panose="020E0502030303020204" pitchFamily="34" charset="0"/>
              </a:rPr>
              <a:t>Lorem ipsum dolor sit amet, consectetur adipiscing elit. Cras et urna urna. Suspendisse quis aliquet tellus. Nullam fermentum metus non sodales accumsan. Morbi ut risus ut nulla hendrerit malesuada aliquet quis purus. Sed porta purus velit, eu rhoncus est rutrum ac.</a:t>
            </a:r>
            <a:endParaRPr lang="en-US" altLang="zh-CN" sz="1300" dirty="0">
              <a:solidFill>
                <a:schemeClr val="bg1">
                  <a:lumMod val="95000"/>
                </a:schemeClr>
              </a:solidFill>
              <a:latin typeface="Candara" panose="020E0502030303020204" pitchFamily="34" charset="0"/>
            </a:endParaRPr>
          </a:p>
        </p:txBody>
      </p:sp>
      <p:cxnSp>
        <p:nvCxnSpPr>
          <p:cNvPr id="5" name="直接连接符 4"/>
          <p:cNvCxnSpPr/>
          <p:nvPr/>
        </p:nvCxnSpPr>
        <p:spPr>
          <a:xfrm>
            <a:off x="0" y="3811467"/>
            <a:ext cx="5132476" cy="0"/>
          </a:xfrm>
          <a:prstGeom prst="line">
            <a:avLst/>
          </a:prstGeom>
          <a:ln w="15875">
            <a:solidFill>
              <a:schemeClr val="bg1">
                <a:lumMod val="9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7059524" y="3811467"/>
            <a:ext cx="5132476" cy="0"/>
          </a:xfrm>
          <a:prstGeom prst="line">
            <a:avLst/>
          </a:prstGeom>
          <a:ln w="15875">
            <a:solidFill>
              <a:schemeClr val="bg1">
                <a:lumMod val="9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0" y="6088410"/>
            <a:ext cx="12192000" cy="0"/>
          </a:xfrm>
          <a:prstGeom prst="line">
            <a:avLst/>
          </a:prstGeom>
          <a:ln w="15875">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iS1ide-任意多边形: 形状 4"/>
          <p:cNvSpPr/>
          <p:nvPr/>
        </p:nvSpPr>
        <p:spPr>
          <a:xfrm>
            <a:off x="1107945" y="2060186"/>
            <a:ext cx="568405" cy="432307"/>
          </a:xfrm>
          <a:custGeom>
            <a:avLst/>
            <a:gdLst/>
            <a:ahLst/>
            <a:cxnLst/>
            <a:rect l="0" t="0" r="0" b="0"/>
            <a:pathLst>
              <a:path w="120000" h="120000" extrusionOk="0">
                <a:moveTo>
                  <a:pt x="118588" y="39629"/>
                </a:moveTo>
                <a:lnTo>
                  <a:pt x="118588" y="39629"/>
                </a:lnTo>
                <a:lnTo>
                  <a:pt x="119717" y="41111"/>
                </a:lnTo>
                <a:lnTo>
                  <a:pt x="120000" y="43333"/>
                </a:lnTo>
                <a:lnTo>
                  <a:pt x="120000" y="95555"/>
                </a:lnTo>
                <a:lnTo>
                  <a:pt x="120000" y="95555"/>
                </a:lnTo>
                <a:lnTo>
                  <a:pt x="119717" y="97777"/>
                </a:lnTo>
                <a:lnTo>
                  <a:pt x="118588" y="99629"/>
                </a:lnTo>
                <a:lnTo>
                  <a:pt x="118588" y="99629"/>
                </a:lnTo>
                <a:lnTo>
                  <a:pt x="117458" y="100740"/>
                </a:lnTo>
                <a:lnTo>
                  <a:pt x="115764" y="101111"/>
                </a:lnTo>
                <a:lnTo>
                  <a:pt x="98541" y="101111"/>
                </a:lnTo>
                <a:lnTo>
                  <a:pt x="98541" y="101111"/>
                </a:lnTo>
                <a:lnTo>
                  <a:pt x="97976" y="101111"/>
                </a:lnTo>
                <a:lnTo>
                  <a:pt x="97411" y="100740"/>
                </a:lnTo>
                <a:lnTo>
                  <a:pt x="97129" y="100000"/>
                </a:lnTo>
                <a:lnTo>
                  <a:pt x="97129" y="99259"/>
                </a:lnTo>
                <a:lnTo>
                  <a:pt x="97129" y="99259"/>
                </a:lnTo>
                <a:lnTo>
                  <a:pt x="97129" y="98518"/>
                </a:lnTo>
                <a:lnTo>
                  <a:pt x="97411" y="97777"/>
                </a:lnTo>
                <a:lnTo>
                  <a:pt x="97976" y="97407"/>
                </a:lnTo>
                <a:lnTo>
                  <a:pt x="98541" y="97407"/>
                </a:lnTo>
                <a:lnTo>
                  <a:pt x="115764" y="97407"/>
                </a:lnTo>
                <a:lnTo>
                  <a:pt x="115764" y="97407"/>
                </a:lnTo>
                <a:lnTo>
                  <a:pt x="116329" y="97407"/>
                </a:lnTo>
                <a:lnTo>
                  <a:pt x="116894" y="97037"/>
                </a:lnTo>
                <a:lnTo>
                  <a:pt x="116894" y="96296"/>
                </a:lnTo>
                <a:lnTo>
                  <a:pt x="117176" y="95555"/>
                </a:lnTo>
                <a:lnTo>
                  <a:pt x="117176" y="82592"/>
                </a:lnTo>
                <a:lnTo>
                  <a:pt x="2823" y="82592"/>
                </a:lnTo>
                <a:lnTo>
                  <a:pt x="2823" y="95555"/>
                </a:lnTo>
                <a:lnTo>
                  <a:pt x="2823" y="95555"/>
                </a:lnTo>
                <a:lnTo>
                  <a:pt x="2823" y="96296"/>
                </a:lnTo>
                <a:lnTo>
                  <a:pt x="3105" y="97037"/>
                </a:lnTo>
                <a:lnTo>
                  <a:pt x="3670" y="97407"/>
                </a:lnTo>
                <a:lnTo>
                  <a:pt x="4235" y="97407"/>
                </a:lnTo>
                <a:lnTo>
                  <a:pt x="21458" y="97407"/>
                </a:lnTo>
                <a:lnTo>
                  <a:pt x="21458" y="97407"/>
                </a:lnTo>
                <a:lnTo>
                  <a:pt x="22023" y="97407"/>
                </a:lnTo>
                <a:lnTo>
                  <a:pt x="22588" y="97777"/>
                </a:lnTo>
                <a:lnTo>
                  <a:pt x="22588" y="98518"/>
                </a:lnTo>
                <a:lnTo>
                  <a:pt x="22870" y="99259"/>
                </a:lnTo>
                <a:lnTo>
                  <a:pt x="22870" y="99259"/>
                </a:lnTo>
                <a:lnTo>
                  <a:pt x="22588" y="100000"/>
                </a:lnTo>
                <a:lnTo>
                  <a:pt x="22588" y="100740"/>
                </a:lnTo>
                <a:lnTo>
                  <a:pt x="22023" y="101111"/>
                </a:lnTo>
                <a:lnTo>
                  <a:pt x="21458" y="101111"/>
                </a:lnTo>
                <a:lnTo>
                  <a:pt x="4235" y="101111"/>
                </a:lnTo>
                <a:lnTo>
                  <a:pt x="4235" y="101111"/>
                </a:lnTo>
                <a:lnTo>
                  <a:pt x="2541" y="100740"/>
                </a:lnTo>
                <a:lnTo>
                  <a:pt x="1129" y="99629"/>
                </a:lnTo>
                <a:lnTo>
                  <a:pt x="1129" y="99629"/>
                </a:lnTo>
                <a:lnTo>
                  <a:pt x="282" y="97777"/>
                </a:lnTo>
                <a:lnTo>
                  <a:pt x="0" y="95555"/>
                </a:lnTo>
                <a:lnTo>
                  <a:pt x="0" y="43333"/>
                </a:lnTo>
                <a:lnTo>
                  <a:pt x="0" y="43333"/>
                </a:lnTo>
                <a:lnTo>
                  <a:pt x="282" y="41111"/>
                </a:lnTo>
                <a:lnTo>
                  <a:pt x="1129" y="39629"/>
                </a:lnTo>
                <a:lnTo>
                  <a:pt x="1129" y="39629"/>
                </a:lnTo>
                <a:lnTo>
                  <a:pt x="2541" y="37777"/>
                </a:lnTo>
                <a:lnTo>
                  <a:pt x="4235" y="37407"/>
                </a:lnTo>
                <a:lnTo>
                  <a:pt x="11294" y="37407"/>
                </a:lnTo>
                <a:lnTo>
                  <a:pt x="11294" y="24444"/>
                </a:lnTo>
                <a:lnTo>
                  <a:pt x="11294" y="24444"/>
                </a:lnTo>
                <a:lnTo>
                  <a:pt x="11576" y="22222"/>
                </a:lnTo>
                <a:lnTo>
                  <a:pt x="12423" y="20740"/>
                </a:lnTo>
                <a:lnTo>
                  <a:pt x="12423" y="20740"/>
                </a:lnTo>
                <a:lnTo>
                  <a:pt x="14117" y="19259"/>
                </a:lnTo>
                <a:lnTo>
                  <a:pt x="15811" y="18888"/>
                </a:lnTo>
                <a:lnTo>
                  <a:pt x="21458" y="18888"/>
                </a:lnTo>
                <a:lnTo>
                  <a:pt x="21458" y="18888"/>
                </a:lnTo>
                <a:lnTo>
                  <a:pt x="22023" y="18888"/>
                </a:lnTo>
                <a:lnTo>
                  <a:pt x="22588" y="19259"/>
                </a:lnTo>
                <a:lnTo>
                  <a:pt x="22588" y="20000"/>
                </a:lnTo>
                <a:lnTo>
                  <a:pt x="22870" y="20740"/>
                </a:lnTo>
                <a:lnTo>
                  <a:pt x="22870" y="20740"/>
                </a:lnTo>
                <a:lnTo>
                  <a:pt x="22588" y="21481"/>
                </a:lnTo>
                <a:lnTo>
                  <a:pt x="22588" y="22222"/>
                </a:lnTo>
                <a:lnTo>
                  <a:pt x="22023" y="22592"/>
                </a:lnTo>
                <a:lnTo>
                  <a:pt x="21458" y="22592"/>
                </a:lnTo>
                <a:lnTo>
                  <a:pt x="15811" y="22592"/>
                </a:lnTo>
                <a:lnTo>
                  <a:pt x="15811" y="22592"/>
                </a:lnTo>
                <a:lnTo>
                  <a:pt x="15247" y="22592"/>
                </a:lnTo>
                <a:lnTo>
                  <a:pt x="14682" y="22962"/>
                </a:lnTo>
                <a:lnTo>
                  <a:pt x="14400" y="23703"/>
                </a:lnTo>
                <a:lnTo>
                  <a:pt x="14400" y="24444"/>
                </a:lnTo>
                <a:lnTo>
                  <a:pt x="14400" y="37407"/>
                </a:lnTo>
                <a:lnTo>
                  <a:pt x="25694" y="37407"/>
                </a:lnTo>
                <a:lnTo>
                  <a:pt x="25694" y="1851"/>
                </a:lnTo>
                <a:lnTo>
                  <a:pt x="25694" y="1851"/>
                </a:lnTo>
                <a:lnTo>
                  <a:pt x="25694" y="1111"/>
                </a:lnTo>
                <a:lnTo>
                  <a:pt x="25976" y="370"/>
                </a:lnTo>
                <a:lnTo>
                  <a:pt x="26541" y="0"/>
                </a:lnTo>
                <a:lnTo>
                  <a:pt x="27105" y="0"/>
                </a:lnTo>
                <a:lnTo>
                  <a:pt x="92894" y="0"/>
                </a:lnTo>
                <a:lnTo>
                  <a:pt x="92894" y="0"/>
                </a:lnTo>
                <a:lnTo>
                  <a:pt x="93458" y="0"/>
                </a:lnTo>
                <a:lnTo>
                  <a:pt x="94023" y="370"/>
                </a:lnTo>
                <a:lnTo>
                  <a:pt x="94023" y="1111"/>
                </a:lnTo>
                <a:lnTo>
                  <a:pt x="94305" y="1851"/>
                </a:lnTo>
                <a:lnTo>
                  <a:pt x="94305" y="37407"/>
                </a:lnTo>
                <a:lnTo>
                  <a:pt x="105600" y="37407"/>
                </a:lnTo>
                <a:lnTo>
                  <a:pt x="105600" y="24444"/>
                </a:lnTo>
                <a:lnTo>
                  <a:pt x="105600" y="24444"/>
                </a:lnTo>
                <a:lnTo>
                  <a:pt x="105317" y="23703"/>
                </a:lnTo>
                <a:lnTo>
                  <a:pt x="105317" y="22962"/>
                </a:lnTo>
                <a:lnTo>
                  <a:pt x="104752" y="22592"/>
                </a:lnTo>
                <a:lnTo>
                  <a:pt x="104188" y="22592"/>
                </a:lnTo>
                <a:lnTo>
                  <a:pt x="98541" y="22592"/>
                </a:lnTo>
                <a:lnTo>
                  <a:pt x="98541" y="22592"/>
                </a:lnTo>
                <a:lnTo>
                  <a:pt x="97976" y="22592"/>
                </a:lnTo>
                <a:lnTo>
                  <a:pt x="97411" y="22222"/>
                </a:lnTo>
                <a:lnTo>
                  <a:pt x="97129" y="21481"/>
                </a:lnTo>
                <a:lnTo>
                  <a:pt x="97129" y="20740"/>
                </a:lnTo>
                <a:lnTo>
                  <a:pt x="97129" y="20740"/>
                </a:lnTo>
                <a:lnTo>
                  <a:pt x="97129" y="20000"/>
                </a:lnTo>
                <a:lnTo>
                  <a:pt x="97411" y="19259"/>
                </a:lnTo>
                <a:lnTo>
                  <a:pt x="97976" y="18888"/>
                </a:lnTo>
                <a:lnTo>
                  <a:pt x="98541" y="18888"/>
                </a:lnTo>
                <a:lnTo>
                  <a:pt x="104188" y="18888"/>
                </a:lnTo>
                <a:lnTo>
                  <a:pt x="104188" y="18888"/>
                </a:lnTo>
                <a:lnTo>
                  <a:pt x="105882" y="19259"/>
                </a:lnTo>
                <a:lnTo>
                  <a:pt x="107294" y="20740"/>
                </a:lnTo>
                <a:lnTo>
                  <a:pt x="107294" y="20740"/>
                </a:lnTo>
                <a:lnTo>
                  <a:pt x="108423" y="22222"/>
                </a:lnTo>
                <a:lnTo>
                  <a:pt x="108705" y="24444"/>
                </a:lnTo>
                <a:lnTo>
                  <a:pt x="108705" y="37407"/>
                </a:lnTo>
                <a:lnTo>
                  <a:pt x="115764" y="37407"/>
                </a:lnTo>
                <a:lnTo>
                  <a:pt x="115764" y="37407"/>
                </a:lnTo>
                <a:lnTo>
                  <a:pt x="117458" y="37777"/>
                </a:lnTo>
                <a:lnTo>
                  <a:pt x="118588" y="39629"/>
                </a:lnTo>
                <a:lnTo>
                  <a:pt x="118588" y="39629"/>
                </a:lnTo>
                <a:close/>
                <a:moveTo>
                  <a:pt x="117176" y="78888"/>
                </a:moveTo>
                <a:lnTo>
                  <a:pt x="117176" y="43333"/>
                </a:lnTo>
                <a:lnTo>
                  <a:pt x="117176" y="43333"/>
                </a:lnTo>
                <a:lnTo>
                  <a:pt x="116894" y="42592"/>
                </a:lnTo>
                <a:lnTo>
                  <a:pt x="116894" y="41851"/>
                </a:lnTo>
                <a:lnTo>
                  <a:pt x="116329" y="41481"/>
                </a:lnTo>
                <a:lnTo>
                  <a:pt x="115764" y="41481"/>
                </a:lnTo>
                <a:lnTo>
                  <a:pt x="4235" y="41481"/>
                </a:lnTo>
                <a:lnTo>
                  <a:pt x="4235" y="41481"/>
                </a:lnTo>
                <a:lnTo>
                  <a:pt x="3670" y="41481"/>
                </a:lnTo>
                <a:lnTo>
                  <a:pt x="3105" y="41851"/>
                </a:lnTo>
                <a:lnTo>
                  <a:pt x="2823" y="42592"/>
                </a:lnTo>
                <a:lnTo>
                  <a:pt x="2823" y="43333"/>
                </a:lnTo>
                <a:lnTo>
                  <a:pt x="2823" y="78888"/>
                </a:lnTo>
                <a:lnTo>
                  <a:pt x="117176" y="78888"/>
                </a:lnTo>
                <a:close/>
                <a:moveTo>
                  <a:pt x="94305" y="88148"/>
                </a:moveTo>
                <a:lnTo>
                  <a:pt x="94305" y="99259"/>
                </a:lnTo>
                <a:lnTo>
                  <a:pt x="94305" y="118148"/>
                </a:lnTo>
                <a:lnTo>
                  <a:pt x="94305" y="118148"/>
                </a:lnTo>
                <a:lnTo>
                  <a:pt x="94023" y="118888"/>
                </a:lnTo>
                <a:lnTo>
                  <a:pt x="94023" y="119629"/>
                </a:lnTo>
                <a:lnTo>
                  <a:pt x="93458" y="120000"/>
                </a:lnTo>
                <a:lnTo>
                  <a:pt x="92894" y="120000"/>
                </a:lnTo>
                <a:lnTo>
                  <a:pt x="27105" y="120000"/>
                </a:lnTo>
                <a:lnTo>
                  <a:pt x="27105" y="120000"/>
                </a:lnTo>
                <a:lnTo>
                  <a:pt x="26541" y="120000"/>
                </a:lnTo>
                <a:lnTo>
                  <a:pt x="25976" y="119629"/>
                </a:lnTo>
                <a:lnTo>
                  <a:pt x="25694" y="118888"/>
                </a:lnTo>
                <a:lnTo>
                  <a:pt x="25694" y="118148"/>
                </a:lnTo>
                <a:lnTo>
                  <a:pt x="25694" y="99259"/>
                </a:lnTo>
                <a:lnTo>
                  <a:pt x="25694" y="88148"/>
                </a:lnTo>
                <a:lnTo>
                  <a:pt x="25694" y="88148"/>
                </a:lnTo>
                <a:lnTo>
                  <a:pt x="25694" y="87407"/>
                </a:lnTo>
                <a:lnTo>
                  <a:pt x="25976" y="86666"/>
                </a:lnTo>
                <a:lnTo>
                  <a:pt x="26541" y="86296"/>
                </a:lnTo>
                <a:lnTo>
                  <a:pt x="27105" y="86296"/>
                </a:lnTo>
                <a:lnTo>
                  <a:pt x="27105" y="86296"/>
                </a:lnTo>
                <a:lnTo>
                  <a:pt x="27670" y="86296"/>
                </a:lnTo>
                <a:lnTo>
                  <a:pt x="28235" y="86666"/>
                </a:lnTo>
                <a:lnTo>
                  <a:pt x="28235" y="87407"/>
                </a:lnTo>
                <a:lnTo>
                  <a:pt x="28517" y="88148"/>
                </a:lnTo>
                <a:lnTo>
                  <a:pt x="28517" y="116296"/>
                </a:lnTo>
                <a:lnTo>
                  <a:pt x="91482" y="116296"/>
                </a:lnTo>
                <a:lnTo>
                  <a:pt x="91482" y="88148"/>
                </a:lnTo>
                <a:lnTo>
                  <a:pt x="91482" y="88148"/>
                </a:lnTo>
                <a:lnTo>
                  <a:pt x="91482" y="87407"/>
                </a:lnTo>
                <a:lnTo>
                  <a:pt x="91764" y="86666"/>
                </a:lnTo>
                <a:lnTo>
                  <a:pt x="92329" y="86296"/>
                </a:lnTo>
                <a:lnTo>
                  <a:pt x="92894" y="86296"/>
                </a:lnTo>
                <a:lnTo>
                  <a:pt x="92894" y="86296"/>
                </a:lnTo>
                <a:lnTo>
                  <a:pt x="93458" y="86296"/>
                </a:lnTo>
                <a:lnTo>
                  <a:pt x="94023" y="86666"/>
                </a:lnTo>
                <a:lnTo>
                  <a:pt x="94023" y="87407"/>
                </a:lnTo>
                <a:lnTo>
                  <a:pt x="94305" y="88148"/>
                </a:lnTo>
                <a:lnTo>
                  <a:pt x="94305" y="88148"/>
                </a:lnTo>
                <a:close/>
                <a:moveTo>
                  <a:pt x="28517" y="37407"/>
                </a:moveTo>
                <a:lnTo>
                  <a:pt x="91482" y="37407"/>
                </a:lnTo>
                <a:lnTo>
                  <a:pt x="91482" y="3703"/>
                </a:lnTo>
                <a:lnTo>
                  <a:pt x="28517" y="3703"/>
                </a:lnTo>
                <a:lnTo>
                  <a:pt x="28517" y="37407"/>
                </a:lnTo>
                <a:close/>
                <a:moveTo>
                  <a:pt x="97129" y="63703"/>
                </a:moveTo>
                <a:lnTo>
                  <a:pt x="97129" y="63703"/>
                </a:lnTo>
                <a:lnTo>
                  <a:pt x="98258" y="64074"/>
                </a:lnTo>
                <a:lnTo>
                  <a:pt x="99105" y="64814"/>
                </a:lnTo>
                <a:lnTo>
                  <a:pt x="99105" y="64814"/>
                </a:lnTo>
                <a:lnTo>
                  <a:pt x="99670" y="65925"/>
                </a:lnTo>
                <a:lnTo>
                  <a:pt x="99952" y="67407"/>
                </a:lnTo>
                <a:lnTo>
                  <a:pt x="99952" y="67407"/>
                </a:lnTo>
                <a:lnTo>
                  <a:pt x="99670" y="68888"/>
                </a:lnTo>
                <a:lnTo>
                  <a:pt x="99105" y="70370"/>
                </a:lnTo>
                <a:lnTo>
                  <a:pt x="99105" y="70370"/>
                </a:lnTo>
                <a:lnTo>
                  <a:pt x="98258" y="71111"/>
                </a:lnTo>
                <a:lnTo>
                  <a:pt x="97129" y="71481"/>
                </a:lnTo>
                <a:lnTo>
                  <a:pt x="97129" y="71481"/>
                </a:lnTo>
                <a:lnTo>
                  <a:pt x="96000" y="71111"/>
                </a:lnTo>
                <a:lnTo>
                  <a:pt x="95152" y="70370"/>
                </a:lnTo>
                <a:lnTo>
                  <a:pt x="95152" y="70370"/>
                </a:lnTo>
                <a:lnTo>
                  <a:pt x="94305" y="68888"/>
                </a:lnTo>
                <a:lnTo>
                  <a:pt x="94305" y="67407"/>
                </a:lnTo>
                <a:lnTo>
                  <a:pt x="94305" y="67407"/>
                </a:lnTo>
                <a:lnTo>
                  <a:pt x="94305" y="65925"/>
                </a:lnTo>
                <a:lnTo>
                  <a:pt x="95152" y="64814"/>
                </a:lnTo>
                <a:lnTo>
                  <a:pt x="95152" y="64814"/>
                </a:lnTo>
                <a:lnTo>
                  <a:pt x="96000" y="64074"/>
                </a:lnTo>
                <a:lnTo>
                  <a:pt x="97129" y="63703"/>
                </a:lnTo>
                <a:lnTo>
                  <a:pt x="97129" y="63703"/>
                </a:lnTo>
                <a:close/>
                <a:moveTo>
                  <a:pt x="108705" y="63703"/>
                </a:moveTo>
                <a:lnTo>
                  <a:pt x="108705" y="63703"/>
                </a:lnTo>
                <a:lnTo>
                  <a:pt x="109835" y="64074"/>
                </a:lnTo>
                <a:lnTo>
                  <a:pt x="110682" y="64814"/>
                </a:lnTo>
                <a:lnTo>
                  <a:pt x="110682" y="64814"/>
                </a:lnTo>
                <a:lnTo>
                  <a:pt x="111247" y="65925"/>
                </a:lnTo>
                <a:lnTo>
                  <a:pt x="111529" y="67407"/>
                </a:lnTo>
                <a:lnTo>
                  <a:pt x="111529" y="67407"/>
                </a:lnTo>
                <a:lnTo>
                  <a:pt x="111247" y="68888"/>
                </a:lnTo>
                <a:lnTo>
                  <a:pt x="110682" y="70370"/>
                </a:lnTo>
                <a:lnTo>
                  <a:pt x="110682" y="70370"/>
                </a:lnTo>
                <a:lnTo>
                  <a:pt x="109835" y="71111"/>
                </a:lnTo>
                <a:lnTo>
                  <a:pt x="108705" y="71481"/>
                </a:lnTo>
                <a:lnTo>
                  <a:pt x="108705" y="71481"/>
                </a:lnTo>
                <a:lnTo>
                  <a:pt x="107576" y="71111"/>
                </a:lnTo>
                <a:lnTo>
                  <a:pt x="106447" y="70370"/>
                </a:lnTo>
                <a:lnTo>
                  <a:pt x="106447" y="70370"/>
                </a:lnTo>
                <a:lnTo>
                  <a:pt x="105600" y="68888"/>
                </a:lnTo>
                <a:lnTo>
                  <a:pt x="105600" y="67407"/>
                </a:lnTo>
                <a:lnTo>
                  <a:pt x="105600" y="67407"/>
                </a:lnTo>
                <a:lnTo>
                  <a:pt x="105600" y="65925"/>
                </a:lnTo>
                <a:lnTo>
                  <a:pt x="106447" y="64814"/>
                </a:lnTo>
                <a:lnTo>
                  <a:pt x="106447" y="64814"/>
                </a:lnTo>
                <a:lnTo>
                  <a:pt x="107576" y="64074"/>
                </a:lnTo>
                <a:lnTo>
                  <a:pt x="108705" y="63703"/>
                </a:lnTo>
                <a:lnTo>
                  <a:pt x="108705" y="63703"/>
                </a:lnTo>
                <a:close/>
              </a:path>
            </a:pathLst>
          </a:custGeom>
          <a:solidFill>
            <a:srgbClr val="3A3A3A"/>
          </a:solidFill>
          <a:ln>
            <a:solidFill>
              <a:srgbClr val="3A3A3A"/>
            </a:solid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iS1ide-任意多边形: 形状 7"/>
          <p:cNvSpPr/>
          <p:nvPr/>
        </p:nvSpPr>
        <p:spPr>
          <a:xfrm>
            <a:off x="4767478" y="2076385"/>
            <a:ext cx="512623" cy="391723"/>
          </a:xfrm>
          <a:custGeom>
            <a:avLst/>
            <a:gdLst/>
            <a:ahLst/>
            <a:cxnLst/>
            <a:rect l="0" t="0" r="0" b="0"/>
            <a:pathLst>
              <a:path w="120000" h="120000" extrusionOk="0">
                <a:moveTo>
                  <a:pt x="112941" y="60000"/>
                </a:moveTo>
                <a:lnTo>
                  <a:pt x="112941" y="60000"/>
                </a:lnTo>
                <a:lnTo>
                  <a:pt x="114635" y="62592"/>
                </a:lnTo>
                <a:lnTo>
                  <a:pt x="116047" y="65555"/>
                </a:lnTo>
                <a:lnTo>
                  <a:pt x="117458" y="68148"/>
                </a:lnTo>
                <a:lnTo>
                  <a:pt x="118305" y="71111"/>
                </a:lnTo>
                <a:lnTo>
                  <a:pt x="119152" y="74074"/>
                </a:lnTo>
                <a:lnTo>
                  <a:pt x="119717" y="77407"/>
                </a:lnTo>
                <a:lnTo>
                  <a:pt x="120000" y="80740"/>
                </a:lnTo>
                <a:lnTo>
                  <a:pt x="120000" y="84444"/>
                </a:lnTo>
                <a:lnTo>
                  <a:pt x="120000" y="84444"/>
                </a:lnTo>
                <a:lnTo>
                  <a:pt x="120000" y="87777"/>
                </a:lnTo>
                <a:lnTo>
                  <a:pt x="119717" y="90740"/>
                </a:lnTo>
                <a:lnTo>
                  <a:pt x="119152" y="93703"/>
                </a:lnTo>
                <a:lnTo>
                  <a:pt x="118305" y="96666"/>
                </a:lnTo>
                <a:lnTo>
                  <a:pt x="117176" y="99629"/>
                </a:lnTo>
                <a:lnTo>
                  <a:pt x="115764" y="102592"/>
                </a:lnTo>
                <a:lnTo>
                  <a:pt x="114070" y="105555"/>
                </a:lnTo>
                <a:lnTo>
                  <a:pt x="112376" y="108518"/>
                </a:lnTo>
                <a:lnTo>
                  <a:pt x="112376" y="108518"/>
                </a:lnTo>
                <a:lnTo>
                  <a:pt x="110400" y="111111"/>
                </a:lnTo>
                <a:lnTo>
                  <a:pt x="108423" y="113333"/>
                </a:lnTo>
                <a:lnTo>
                  <a:pt x="106164" y="115555"/>
                </a:lnTo>
                <a:lnTo>
                  <a:pt x="104188" y="117407"/>
                </a:lnTo>
                <a:lnTo>
                  <a:pt x="101929" y="118518"/>
                </a:lnTo>
                <a:lnTo>
                  <a:pt x="99388" y="119259"/>
                </a:lnTo>
                <a:lnTo>
                  <a:pt x="96847" y="120000"/>
                </a:lnTo>
                <a:lnTo>
                  <a:pt x="94305" y="120000"/>
                </a:lnTo>
                <a:lnTo>
                  <a:pt x="25694" y="120000"/>
                </a:lnTo>
                <a:lnTo>
                  <a:pt x="25694" y="120000"/>
                </a:lnTo>
                <a:lnTo>
                  <a:pt x="23435" y="120000"/>
                </a:lnTo>
                <a:lnTo>
                  <a:pt x="20894" y="119259"/>
                </a:lnTo>
                <a:lnTo>
                  <a:pt x="18635" y="118518"/>
                </a:lnTo>
                <a:lnTo>
                  <a:pt x="16376" y="117407"/>
                </a:lnTo>
                <a:lnTo>
                  <a:pt x="14117" y="115925"/>
                </a:lnTo>
                <a:lnTo>
                  <a:pt x="11858" y="113703"/>
                </a:lnTo>
                <a:lnTo>
                  <a:pt x="9882" y="111481"/>
                </a:lnTo>
                <a:lnTo>
                  <a:pt x="7905" y="109259"/>
                </a:lnTo>
                <a:lnTo>
                  <a:pt x="7905" y="109259"/>
                </a:lnTo>
                <a:lnTo>
                  <a:pt x="5929" y="106296"/>
                </a:lnTo>
                <a:lnTo>
                  <a:pt x="4517" y="103703"/>
                </a:lnTo>
                <a:lnTo>
                  <a:pt x="3105" y="100740"/>
                </a:lnTo>
                <a:lnTo>
                  <a:pt x="1976" y="97777"/>
                </a:lnTo>
                <a:lnTo>
                  <a:pt x="1129" y="94444"/>
                </a:lnTo>
                <a:lnTo>
                  <a:pt x="564" y="91481"/>
                </a:lnTo>
                <a:lnTo>
                  <a:pt x="282" y="88148"/>
                </a:lnTo>
                <a:lnTo>
                  <a:pt x="0" y="84444"/>
                </a:lnTo>
                <a:lnTo>
                  <a:pt x="0" y="84444"/>
                </a:lnTo>
                <a:lnTo>
                  <a:pt x="564" y="79259"/>
                </a:lnTo>
                <a:lnTo>
                  <a:pt x="1411" y="74074"/>
                </a:lnTo>
                <a:lnTo>
                  <a:pt x="3105" y="69259"/>
                </a:lnTo>
                <a:lnTo>
                  <a:pt x="5082" y="64074"/>
                </a:lnTo>
                <a:lnTo>
                  <a:pt x="5082" y="64074"/>
                </a:lnTo>
                <a:lnTo>
                  <a:pt x="6494" y="61481"/>
                </a:lnTo>
                <a:lnTo>
                  <a:pt x="8188" y="59259"/>
                </a:lnTo>
                <a:lnTo>
                  <a:pt x="9600" y="57407"/>
                </a:lnTo>
                <a:lnTo>
                  <a:pt x="11294" y="55555"/>
                </a:lnTo>
                <a:lnTo>
                  <a:pt x="12988" y="54074"/>
                </a:lnTo>
                <a:lnTo>
                  <a:pt x="14964" y="52592"/>
                </a:lnTo>
                <a:lnTo>
                  <a:pt x="16658" y="51481"/>
                </a:lnTo>
                <a:lnTo>
                  <a:pt x="18635" y="50000"/>
                </a:lnTo>
                <a:lnTo>
                  <a:pt x="18635" y="50000"/>
                </a:lnTo>
                <a:lnTo>
                  <a:pt x="19200" y="44814"/>
                </a:lnTo>
                <a:lnTo>
                  <a:pt x="19764" y="39629"/>
                </a:lnTo>
                <a:lnTo>
                  <a:pt x="20894" y="35185"/>
                </a:lnTo>
                <a:lnTo>
                  <a:pt x="22023" y="30370"/>
                </a:lnTo>
                <a:lnTo>
                  <a:pt x="23717" y="26296"/>
                </a:lnTo>
                <a:lnTo>
                  <a:pt x="25694" y="22222"/>
                </a:lnTo>
                <a:lnTo>
                  <a:pt x="28235" y="17777"/>
                </a:lnTo>
                <a:lnTo>
                  <a:pt x="31058" y="14074"/>
                </a:lnTo>
                <a:lnTo>
                  <a:pt x="31058" y="14074"/>
                </a:lnTo>
                <a:lnTo>
                  <a:pt x="33882" y="10740"/>
                </a:lnTo>
                <a:lnTo>
                  <a:pt x="36988" y="8148"/>
                </a:lnTo>
                <a:lnTo>
                  <a:pt x="40094" y="5555"/>
                </a:lnTo>
                <a:lnTo>
                  <a:pt x="43482" y="3703"/>
                </a:lnTo>
                <a:lnTo>
                  <a:pt x="47152" y="2222"/>
                </a:lnTo>
                <a:lnTo>
                  <a:pt x="50823" y="1111"/>
                </a:lnTo>
                <a:lnTo>
                  <a:pt x="54776" y="370"/>
                </a:lnTo>
                <a:lnTo>
                  <a:pt x="58729" y="0"/>
                </a:lnTo>
                <a:lnTo>
                  <a:pt x="58729" y="0"/>
                </a:lnTo>
                <a:lnTo>
                  <a:pt x="62964" y="370"/>
                </a:lnTo>
                <a:lnTo>
                  <a:pt x="66917" y="1111"/>
                </a:lnTo>
                <a:lnTo>
                  <a:pt x="70588" y="2222"/>
                </a:lnTo>
                <a:lnTo>
                  <a:pt x="73976" y="3703"/>
                </a:lnTo>
                <a:lnTo>
                  <a:pt x="77647" y="5555"/>
                </a:lnTo>
                <a:lnTo>
                  <a:pt x="80752" y="8148"/>
                </a:lnTo>
                <a:lnTo>
                  <a:pt x="83576" y="10740"/>
                </a:lnTo>
                <a:lnTo>
                  <a:pt x="86117" y="14074"/>
                </a:lnTo>
                <a:lnTo>
                  <a:pt x="86117" y="14074"/>
                </a:lnTo>
                <a:lnTo>
                  <a:pt x="88658" y="17777"/>
                </a:lnTo>
                <a:lnTo>
                  <a:pt x="90635" y="21851"/>
                </a:lnTo>
                <a:lnTo>
                  <a:pt x="92329" y="25925"/>
                </a:lnTo>
                <a:lnTo>
                  <a:pt x="94023" y="30000"/>
                </a:lnTo>
                <a:lnTo>
                  <a:pt x="95152" y="34444"/>
                </a:lnTo>
                <a:lnTo>
                  <a:pt x="96000" y="38888"/>
                </a:lnTo>
                <a:lnTo>
                  <a:pt x="96847" y="43703"/>
                </a:lnTo>
                <a:lnTo>
                  <a:pt x="97129" y="48518"/>
                </a:lnTo>
                <a:lnTo>
                  <a:pt x="97129" y="48518"/>
                </a:lnTo>
                <a:lnTo>
                  <a:pt x="99105" y="48888"/>
                </a:lnTo>
                <a:lnTo>
                  <a:pt x="101647" y="49629"/>
                </a:lnTo>
                <a:lnTo>
                  <a:pt x="103623" y="51111"/>
                </a:lnTo>
                <a:lnTo>
                  <a:pt x="105600" y="52222"/>
                </a:lnTo>
                <a:lnTo>
                  <a:pt x="107576" y="53703"/>
                </a:lnTo>
                <a:lnTo>
                  <a:pt x="109552" y="55555"/>
                </a:lnTo>
                <a:lnTo>
                  <a:pt x="111247" y="57777"/>
                </a:lnTo>
                <a:lnTo>
                  <a:pt x="112941" y="60000"/>
                </a:lnTo>
                <a:lnTo>
                  <a:pt x="112941" y="60000"/>
                </a:lnTo>
                <a:close/>
                <a:moveTo>
                  <a:pt x="110400" y="105925"/>
                </a:moveTo>
                <a:lnTo>
                  <a:pt x="110400" y="105925"/>
                </a:lnTo>
                <a:lnTo>
                  <a:pt x="112094" y="103333"/>
                </a:lnTo>
                <a:lnTo>
                  <a:pt x="113505" y="100740"/>
                </a:lnTo>
                <a:lnTo>
                  <a:pt x="114635" y="98148"/>
                </a:lnTo>
                <a:lnTo>
                  <a:pt x="115482" y="95555"/>
                </a:lnTo>
                <a:lnTo>
                  <a:pt x="116329" y="92592"/>
                </a:lnTo>
                <a:lnTo>
                  <a:pt x="116894" y="90000"/>
                </a:lnTo>
                <a:lnTo>
                  <a:pt x="117176" y="87407"/>
                </a:lnTo>
                <a:lnTo>
                  <a:pt x="117176" y="84444"/>
                </a:lnTo>
                <a:lnTo>
                  <a:pt x="117176" y="84444"/>
                </a:lnTo>
                <a:lnTo>
                  <a:pt x="117176" y="81111"/>
                </a:lnTo>
                <a:lnTo>
                  <a:pt x="116894" y="78148"/>
                </a:lnTo>
                <a:lnTo>
                  <a:pt x="116329" y="75185"/>
                </a:lnTo>
                <a:lnTo>
                  <a:pt x="115764" y="72222"/>
                </a:lnTo>
                <a:lnTo>
                  <a:pt x="114917" y="69629"/>
                </a:lnTo>
                <a:lnTo>
                  <a:pt x="113788" y="67037"/>
                </a:lnTo>
                <a:lnTo>
                  <a:pt x="112376" y="64814"/>
                </a:lnTo>
                <a:lnTo>
                  <a:pt x="110964" y="62592"/>
                </a:lnTo>
                <a:lnTo>
                  <a:pt x="110964" y="62592"/>
                </a:lnTo>
                <a:lnTo>
                  <a:pt x="107858" y="58518"/>
                </a:lnTo>
                <a:lnTo>
                  <a:pt x="106164" y="57037"/>
                </a:lnTo>
                <a:lnTo>
                  <a:pt x="104470" y="55555"/>
                </a:lnTo>
                <a:lnTo>
                  <a:pt x="102776" y="54444"/>
                </a:lnTo>
                <a:lnTo>
                  <a:pt x="101082" y="53703"/>
                </a:lnTo>
                <a:lnTo>
                  <a:pt x="99105" y="52962"/>
                </a:lnTo>
                <a:lnTo>
                  <a:pt x="97129" y="52592"/>
                </a:lnTo>
                <a:lnTo>
                  <a:pt x="97129" y="58148"/>
                </a:lnTo>
                <a:lnTo>
                  <a:pt x="97129" y="58148"/>
                </a:lnTo>
                <a:lnTo>
                  <a:pt x="97129" y="58888"/>
                </a:lnTo>
                <a:lnTo>
                  <a:pt x="96847" y="59629"/>
                </a:lnTo>
                <a:lnTo>
                  <a:pt x="96564" y="60000"/>
                </a:lnTo>
                <a:lnTo>
                  <a:pt x="95717" y="60000"/>
                </a:lnTo>
                <a:lnTo>
                  <a:pt x="95717" y="60000"/>
                </a:lnTo>
                <a:lnTo>
                  <a:pt x="95152" y="60000"/>
                </a:lnTo>
                <a:lnTo>
                  <a:pt x="94870" y="59629"/>
                </a:lnTo>
                <a:lnTo>
                  <a:pt x="94588" y="58888"/>
                </a:lnTo>
                <a:lnTo>
                  <a:pt x="94305" y="58148"/>
                </a:lnTo>
                <a:lnTo>
                  <a:pt x="94305" y="52592"/>
                </a:lnTo>
                <a:lnTo>
                  <a:pt x="94305" y="52592"/>
                </a:lnTo>
                <a:lnTo>
                  <a:pt x="94305" y="47407"/>
                </a:lnTo>
                <a:lnTo>
                  <a:pt x="93741" y="42962"/>
                </a:lnTo>
                <a:lnTo>
                  <a:pt x="93176" y="38518"/>
                </a:lnTo>
                <a:lnTo>
                  <a:pt x="92047" y="34444"/>
                </a:lnTo>
                <a:lnTo>
                  <a:pt x="90917" y="30000"/>
                </a:lnTo>
                <a:lnTo>
                  <a:pt x="89223" y="26296"/>
                </a:lnTo>
                <a:lnTo>
                  <a:pt x="87529" y="22222"/>
                </a:lnTo>
                <a:lnTo>
                  <a:pt x="85270" y="18148"/>
                </a:lnTo>
                <a:lnTo>
                  <a:pt x="85270" y="18148"/>
                </a:lnTo>
                <a:lnTo>
                  <a:pt x="82729" y="14814"/>
                </a:lnTo>
                <a:lnTo>
                  <a:pt x="80188" y="11851"/>
                </a:lnTo>
                <a:lnTo>
                  <a:pt x="77364" y="9259"/>
                </a:lnTo>
                <a:lnTo>
                  <a:pt x="73976" y="7407"/>
                </a:lnTo>
                <a:lnTo>
                  <a:pt x="70588" y="5925"/>
                </a:lnTo>
                <a:lnTo>
                  <a:pt x="66917" y="4814"/>
                </a:lnTo>
                <a:lnTo>
                  <a:pt x="62964" y="4074"/>
                </a:lnTo>
                <a:lnTo>
                  <a:pt x="58729" y="3703"/>
                </a:lnTo>
                <a:lnTo>
                  <a:pt x="58729" y="3703"/>
                </a:lnTo>
                <a:lnTo>
                  <a:pt x="55058" y="4074"/>
                </a:lnTo>
                <a:lnTo>
                  <a:pt x="50823" y="4444"/>
                </a:lnTo>
                <a:lnTo>
                  <a:pt x="47435" y="5555"/>
                </a:lnTo>
                <a:lnTo>
                  <a:pt x="44047" y="7037"/>
                </a:lnTo>
                <a:lnTo>
                  <a:pt x="40941" y="8888"/>
                </a:lnTo>
                <a:lnTo>
                  <a:pt x="38117" y="11481"/>
                </a:lnTo>
                <a:lnTo>
                  <a:pt x="35294" y="14074"/>
                </a:lnTo>
                <a:lnTo>
                  <a:pt x="32752" y="17037"/>
                </a:lnTo>
                <a:lnTo>
                  <a:pt x="32752" y="17037"/>
                </a:lnTo>
                <a:lnTo>
                  <a:pt x="30494" y="21111"/>
                </a:lnTo>
                <a:lnTo>
                  <a:pt x="28235" y="24444"/>
                </a:lnTo>
                <a:lnTo>
                  <a:pt x="26258" y="28148"/>
                </a:lnTo>
                <a:lnTo>
                  <a:pt x="24847" y="32222"/>
                </a:lnTo>
                <a:lnTo>
                  <a:pt x="23717" y="36296"/>
                </a:lnTo>
                <a:lnTo>
                  <a:pt x="22870" y="40370"/>
                </a:lnTo>
                <a:lnTo>
                  <a:pt x="22023" y="44444"/>
                </a:lnTo>
                <a:lnTo>
                  <a:pt x="21741" y="48888"/>
                </a:lnTo>
                <a:lnTo>
                  <a:pt x="21741" y="48888"/>
                </a:lnTo>
                <a:lnTo>
                  <a:pt x="25694" y="48518"/>
                </a:lnTo>
                <a:lnTo>
                  <a:pt x="29929" y="48518"/>
                </a:lnTo>
                <a:lnTo>
                  <a:pt x="29929" y="48518"/>
                </a:lnTo>
                <a:lnTo>
                  <a:pt x="31058" y="48518"/>
                </a:lnTo>
                <a:lnTo>
                  <a:pt x="31341" y="48888"/>
                </a:lnTo>
                <a:lnTo>
                  <a:pt x="31623" y="49629"/>
                </a:lnTo>
                <a:lnTo>
                  <a:pt x="31623" y="50370"/>
                </a:lnTo>
                <a:lnTo>
                  <a:pt x="31623" y="50370"/>
                </a:lnTo>
                <a:lnTo>
                  <a:pt x="31623" y="51481"/>
                </a:lnTo>
                <a:lnTo>
                  <a:pt x="31341" y="52222"/>
                </a:lnTo>
                <a:lnTo>
                  <a:pt x="31058" y="52592"/>
                </a:lnTo>
                <a:lnTo>
                  <a:pt x="29929" y="52592"/>
                </a:lnTo>
                <a:lnTo>
                  <a:pt x="25694" y="52592"/>
                </a:lnTo>
                <a:lnTo>
                  <a:pt x="25694" y="52592"/>
                </a:lnTo>
                <a:lnTo>
                  <a:pt x="23435" y="52962"/>
                </a:lnTo>
                <a:lnTo>
                  <a:pt x="20894" y="53333"/>
                </a:lnTo>
                <a:lnTo>
                  <a:pt x="18635" y="54074"/>
                </a:lnTo>
                <a:lnTo>
                  <a:pt x="16658" y="55185"/>
                </a:lnTo>
                <a:lnTo>
                  <a:pt x="14682" y="56666"/>
                </a:lnTo>
                <a:lnTo>
                  <a:pt x="12705" y="58518"/>
                </a:lnTo>
                <a:lnTo>
                  <a:pt x="11011" y="60740"/>
                </a:lnTo>
                <a:lnTo>
                  <a:pt x="9317" y="63333"/>
                </a:lnTo>
                <a:lnTo>
                  <a:pt x="9317" y="63333"/>
                </a:lnTo>
                <a:lnTo>
                  <a:pt x="6494" y="68518"/>
                </a:lnTo>
                <a:lnTo>
                  <a:pt x="4517" y="73703"/>
                </a:lnTo>
                <a:lnTo>
                  <a:pt x="3952" y="76296"/>
                </a:lnTo>
                <a:lnTo>
                  <a:pt x="3388" y="78888"/>
                </a:lnTo>
                <a:lnTo>
                  <a:pt x="3105" y="81481"/>
                </a:lnTo>
                <a:lnTo>
                  <a:pt x="2823" y="84444"/>
                </a:lnTo>
                <a:lnTo>
                  <a:pt x="2823" y="84444"/>
                </a:lnTo>
                <a:lnTo>
                  <a:pt x="3105" y="87407"/>
                </a:lnTo>
                <a:lnTo>
                  <a:pt x="3388" y="90740"/>
                </a:lnTo>
                <a:lnTo>
                  <a:pt x="3952" y="93333"/>
                </a:lnTo>
                <a:lnTo>
                  <a:pt x="4800" y="96296"/>
                </a:lnTo>
                <a:lnTo>
                  <a:pt x="5647" y="98888"/>
                </a:lnTo>
                <a:lnTo>
                  <a:pt x="7058" y="101481"/>
                </a:lnTo>
                <a:lnTo>
                  <a:pt x="8470" y="104074"/>
                </a:lnTo>
                <a:lnTo>
                  <a:pt x="10164" y="106666"/>
                </a:lnTo>
                <a:lnTo>
                  <a:pt x="10164" y="106666"/>
                </a:lnTo>
                <a:lnTo>
                  <a:pt x="11858" y="108888"/>
                </a:lnTo>
                <a:lnTo>
                  <a:pt x="13552" y="110740"/>
                </a:lnTo>
                <a:lnTo>
                  <a:pt x="15529" y="112222"/>
                </a:lnTo>
                <a:lnTo>
                  <a:pt x="17505" y="113703"/>
                </a:lnTo>
                <a:lnTo>
                  <a:pt x="19482" y="115185"/>
                </a:lnTo>
                <a:lnTo>
                  <a:pt x="21458" y="115925"/>
                </a:lnTo>
                <a:lnTo>
                  <a:pt x="23717" y="116296"/>
                </a:lnTo>
                <a:lnTo>
                  <a:pt x="25694" y="116296"/>
                </a:lnTo>
                <a:lnTo>
                  <a:pt x="94305" y="116296"/>
                </a:lnTo>
                <a:lnTo>
                  <a:pt x="94305" y="116296"/>
                </a:lnTo>
                <a:lnTo>
                  <a:pt x="96564" y="116296"/>
                </a:lnTo>
                <a:lnTo>
                  <a:pt x="98823" y="115555"/>
                </a:lnTo>
                <a:lnTo>
                  <a:pt x="101082" y="114814"/>
                </a:lnTo>
                <a:lnTo>
                  <a:pt x="103058" y="113333"/>
                </a:lnTo>
                <a:lnTo>
                  <a:pt x="105035" y="111851"/>
                </a:lnTo>
                <a:lnTo>
                  <a:pt x="106729" y="110370"/>
                </a:lnTo>
                <a:lnTo>
                  <a:pt x="108705" y="108148"/>
                </a:lnTo>
                <a:lnTo>
                  <a:pt x="110400" y="105925"/>
                </a:lnTo>
                <a:lnTo>
                  <a:pt x="110400" y="105925"/>
                </a:lnTo>
                <a:close/>
              </a:path>
            </a:pathLst>
          </a:custGeom>
          <a:solidFill>
            <a:srgbClr val="3A3A3A"/>
          </a:solidFill>
          <a:ln>
            <a:solidFill>
              <a:srgbClr val="3A3A3A"/>
            </a:solid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iS1ide-任意多边形: 形状 12"/>
          <p:cNvSpPr/>
          <p:nvPr/>
        </p:nvSpPr>
        <p:spPr>
          <a:xfrm>
            <a:off x="4740750" y="4340634"/>
            <a:ext cx="642333" cy="488534"/>
          </a:xfrm>
          <a:custGeom>
            <a:avLst/>
            <a:gdLst/>
            <a:ahLst/>
            <a:cxnLst/>
            <a:rect l="0" t="0" r="0" b="0"/>
            <a:pathLst>
              <a:path w="120000" h="120000" extrusionOk="0">
                <a:moveTo>
                  <a:pt x="3105" y="79133"/>
                </a:moveTo>
                <a:lnTo>
                  <a:pt x="3105" y="79133"/>
                </a:lnTo>
                <a:lnTo>
                  <a:pt x="1976" y="78761"/>
                </a:lnTo>
                <a:lnTo>
                  <a:pt x="1129" y="77647"/>
                </a:lnTo>
                <a:lnTo>
                  <a:pt x="564" y="76160"/>
                </a:lnTo>
                <a:lnTo>
                  <a:pt x="282" y="74674"/>
                </a:lnTo>
                <a:lnTo>
                  <a:pt x="282" y="74674"/>
                </a:lnTo>
                <a:lnTo>
                  <a:pt x="0" y="71331"/>
                </a:lnTo>
                <a:lnTo>
                  <a:pt x="0" y="67987"/>
                </a:lnTo>
                <a:lnTo>
                  <a:pt x="0" y="67987"/>
                </a:lnTo>
                <a:lnTo>
                  <a:pt x="282" y="66501"/>
                </a:lnTo>
                <a:lnTo>
                  <a:pt x="1129" y="65015"/>
                </a:lnTo>
                <a:lnTo>
                  <a:pt x="1976" y="64272"/>
                </a:lnTo>
                <a:lnTo>
                  <a:pt x="3105" y="63900"/>
                </a:lnTo>
                <a:lnTo>
                  <a:pt x="10447" y="61300"/>
                </a:lnTo>
                <a:lnTo>
                  <a:pt x="10447" y="61300"/>
                </a:lnTo>
                <a:lnTo>
                  <a:pt x="11294" y="60557"/>
                </a:lnTo>
                <a:lnTo>
                  <a:pt x="11858" y="59442"/>
                </a:lnTo>
                <a:lnTo>
                  <a:pt x="12705" y="56099"/>
                </a:lnTo>
                <a:lnTo>
                  <a:pt x="12705" y="56099"/>
                </a:lnTo>
                <a:lnTo>
                  <a:pt x="12988" y="54984"/>
                </a:lnTo>
                <a:lnTo>
                  <a:pt x="12705" y="53498"/>
                </a:lnTo>
                <a:lnTo>
                  <a:pt x="9035" y="45325"/>
                </a:lnTo>
                <a:lnTo>
                  <a:pt x="9035" y="45325"/>
                </a:lnTo>
                <a:lnTo>
                  <a:pt x="8470" y="43839"/>
                </a:lnTo>
                <a:lnTo>
                  <a:pt x="8188" y="41981"/>
                </a:lnTo>
                <a:lnTo>
                  <a:pt x="8470" y="40495"/>
                </a:lnTo>
                <a:lnTo>
                  <a:pt x="9317" y="39380"/>
                </a:lnTo>
                <a:lnTo>
                  <a:pt x="12705" y="34922"/>
                </a:lnTo>
                <a:lnTo>
                  <a:pt x="12705" y="34922"/>
                </a:lnTo>
                <a:lnTo>
                  <a:pt x="14117" y="33808"/>
                </a:lnTo>
                <a:lnTo>
                  <a:pt x="15247" y="33436"/>
                </a:lnTo>
                <a:lnTo>
                  <a:pt x="16376" y="33436"/>
                </a:lnTo>
                <a:lnTo>
                  <a:pt x="17505" y="34179"/>
                </a:lnTo>
                <a:lnTo>
                  <a:pt x="23717" y="39380"/>
                </a:lnTo>
                <a:lnTo>
                  <a:pt x="23717" y="39380"/>
                </a:lnTo>
                <a:lnTo>
                  <a:pt x="24847" y="39752"/>
                </a:lnTo>
                <a:lnTo>
                  <a:pt x="25694" y="39380"/>
                </a:lnTo>
                <a:lnTo>
                  <a:pt x="27952" y="38266"/>
                </a:lnTo>
                <a:lnTo>
                  <a:pt x="27952" y="38266"/>
                </a:lnTo>
                <a:lnTo>
                  <a:pt x="28800" y="37523"/>
                </a:lnTo>
                <a:lnTo>
                  <a:pt x="29364" y="36408"/>
                </a:lnTo>
                <a:lnTo>
                  <a:pt x="31058" y="26377"/>
                </a:lnTo>
                <a:lnTo>
                  <a:pt x="31058" y="26377"/>
                </a:lnTo>
                <a:lnTo>
                  <a:pt x="31623" y="24891"/>
                </a:lnTo>
                <a:lnTo>
                  <a:pt x="32188" y="23777"/>
                </a:lnTo>
                <a:lnTo>
                  <a:pt x="33317" y="23034"/>
                </a:lnTo>
                <a:lnTo>
                  <a:pt x="34729" y="22662"/>
                </a:lnTo>
                <a:lnTo>
                  <a:pt x="34729" y="22662"/>
                </a:lnTo>
                <a:lnTo>
                  <a:pt x="36988" y="22291"/>
                </a:lnTo>
                <a:lnTo>
                  <a:pt x="36988" y="22291"/>
                </a:lnTo>
                <a:lnTo>
                  <a:pt x="39811" y="22291"/>
                </a:lnTo>
                <a:lnTo>
                  <a:pt x="39811" y="22291"/>
                </a:lnTo>
                <a:lnTo>
                  <a:pt x="41223" y="22662"/>
                </a:lnTo>
                <a:lnTo>
                  <a:pt x="42070" y="23405"/>
                </a:lnTo>
                <a:lnTo>
                  <a:pt x="42917" y="24891"/>
                </a:lnTo>
                <a:lnTo>
                  <a:pt x="43482" y="26377"/>
                </a:lnTo>
                <a:lnTo>
                  <a:pt x="45176" y="36408"/>
                </a:lnTo>
                <a:lnTo>
                  <a:pt x="45176" y="36408"/>
                </a:lnTo>
                <a:lnTo>
                  <a:pt x="45458" y="37523"/>
                </a:lnTo>
                <a:lnTo>
                  <a:pt x="46305" y="38266"/>
                </a:lnTo>
                <a:lnTo>
                  <a:pt x="48564" y="39380"/>
                </a:lnTo>
                <a:lnTo>
                  <a:pt x="48564" y="39380"/>
                </a:lnTo>
                <a:lnTo>
                  <a:pt x="49694" y="39752"/>
                </a:lnTo>
                <a:lnTo>
                  <a:pt x="50541" y="39380"/>
                </a:lnTo>
                <a:lnTo>
                  <a:pt x="57035" y="34179"/>
                </a:lnTo>
                <a:lnTo>
                  <a:pt x="57035" y="34179"/>
                </a:lnTo>
                <a:lnTo>
                  <a:pt x="58164" y="33436"/>
                </a:lnTo>
                <a:lnTo>
                  <a:pt x="59294" y="33436"/>
                </a:lnTo>
                <a:lnTo>
                  <a:pt x="60423" y="33808"/>
                </a:lnTo>
                <a:lnTo>
                  <a:pt x="61835" y="34922"/>
                </a:lnTo>
                <a:lnTo>
                  <a:pt x="65223" y="39380"/>
                </a:lnTo>
                <a:lnTo>
                  <a:pt x="65223" y="39380"/>
                </a:lnTo>
                <a:lnTo>
                  <a:pt x="65788" y="40495"/>
                </a:lnTo>
                <a:lnTo>
                  <a:pt x="66352" y="41981"/>
                </a:lnTo>
                <a:lnTo>
                  <a:pt x="66070" y="43839"/>
                </a:lnTo>
                <a:lnTo>
                  <a:pt x="65505" y="45325"/>
                </a:lnTo>
                <a:lnTo>
                  <a:pt x="61552" y="53869"/>
                </a:lnTo>
                <a:lnTo>
                  <a:pt x="61552" y="53869"/>
                </a:lnTo>
                <a:lnTo>
                  <a:pt x="61270" y="54984"/>
                </a:lnTo>
                <a:lnTo>
                  <a:pt x="61552" y="56099"/>
                </a:lnTo>
                <a:lnTo>
                  <a:pt x="62400" y="59071"/>
                </a:lnTo>
                <a:lnTo>
                  <a:pt x="62400" y="59071"/>
                </a:lnTo>
                <a:lnTo>
                  <a:pt x="62964" y="60557"/>
                </a:lnTo>
                <a:lnTo>
                  <a:pt x="63811" y="61300"/>
                </a:lnTo>
                <a:lnTo>
                  <a:pt x="71435" y="63900"/>
                </a:lnTo>
                <a:lnTo>
                  <a:pt x="71435" y="63900"/>
                </a:lnTo>
                <a:lnTo>
                  <a:pt x="72564" y="64272"/>
                </a:lnTo>
                <a:lnTo>
                  <a:pt x="73411" y="65015"/>
                </a:lnTo>
                <a:lnTo>
                  <a:pt x="73976" y="66501"/>
                </a:lnTo>
                <a:lnTo>
                  <a:pt x="74258" y="67987"/>
                </a:lnTo>
                <a:lnTo>
                  <a:pt x="74258" y="67987"/>
                </a:lnTo>
                <a:lnTo>
                  <a:pt x="74258" y="71331"/>
                </a:lnTo>
                <a:lnTo>
                  <a:pt x="74258" y="71331"/>
                </a:lnTo>
                <a:lnTo>
                  <a:pt x="74258" y="74674"/>
                </a:lnTo>
                <a:lnTo>
                  <a:pt x="74258" y="74674"/>
                </a:lnTo>
                <a:lnTo>
                  <a:pt x="73976" y="76160"/>
                </a:lnTo>
                <a:lnTo>
                  <a:pt x="73411" y="77647"/>
                </a:lnTo>
                <a:lnTo>
                  <a:pt x="72564" y="78761"/>
                </a:lnTo>
                <a:lnTo>
                  <a:pt x="71435" y="79133"/>
                </a:lnTo>
                <a:lnTo>
                  <a:pt x="63811" y="81733"/>
                </a:lnTo>
                <a:lnTo>
                  <a:pt x="63811" y="81733"/>
                </a:lnTo>
                <a:lnTo>
                  <a:pt x="62964" y="82105"/>
                </a:lnTo>
                <a:lnTo>
                  <a:pt x="62400" y="82848"/>
                </a:lnTo>
                <a:lnTo>
                  <a:pt x="61552" y="86191"/>
                </a:lnTo>
                <a:lnTo>
                  <a:pt x="61552" y="86191"/>
                </a:lnTo>
                <a:lnTo>
                  <a:pt x="61270" y="87678"/>
                </a:lnTo>
                <a:lnTo>
                  <a:pt x="61552" y="88792"/>
                </a:lnTo>
                <a:lnTo>
                  <a:pt x="65505" y="97708"/>
                </a:lnTo>
                <a:lnTo>
                  <a:pt x="65505" y="97708"/>
                </a:lnTo>
                <a:lnTo>
                  <a:pt x="66070" y="99195"/>
                </a:lnTo>
                <a:lnTo>
                  <a:pt x="66352" y="100681"/>
                </a:lnTo>
                <a:lnTo>
                  <a:pt x="65788" y="102167"/>
                </a:lnTo>
                <a:lnTo>
                  <a:pt x="65223" y="103653"/>
                </a:lnTo>
                <a:lnTo>
                  <a:pt x="61835" y="108111"/>
                </a:lnTo>
                <a:lnTo>
                  <a:pt x="61835" y="108111"/>
                </a:lnTo>
                <a:lnTo>
                  <a:pt x="60423" y="108854"/>
                </a:lnTo>
                <a:lnTo>
                  <a:pt x="59011" y="109226"/>
                </a:lnTo>
                <a:lnTo>
                  <a:pt x="59011" y="109226"/>
                </a:lnTo>
                <a:lnTo>
                  <a:pt x="57882" y="108854"/>
                </a:lnTo>
                <a:lnTo>
                  <a:pt x="57035" y="108482"/>
                </a:lnTo>
                <a:lnTo>
                  <a:pt x="50541" y="103281"/>
                </a:lnTo>
                <a:lnTo>
                  <a:pt x="50541" y="103281"/>
                </a:lnTo>
                <a:lnTo>
                  <a:pt x="49694" y="102910"/>
                </a:lnTo>
                <a:lnTo>
                  <a:pt x="48564" y="103281"/>
                </a:lnTo>
                <a:lnTo>
                  <a:pt x="46305" y="104396"/>
                </a:lnTo>
                <a:lnTo>
                  <a:pt x="46305" y="104396"/>
                </a:lnTo>
                <a:lnTo>
                  <a:pt x="45458" y="105139"/>
                </a:lnTo>
                <a:lnTo>
                  <a:pt x="45176" y="106253"/>
                </a:lnTo>
                <a:lnTo>
                  <a:pt x="43482" y="116284"/>
                </a:lnTo>
                <a:lnTo>
                  <a:pt x="43482" y="116284"/>
                </a:lnTo>
                <a:lnTo>
                  <a:pt x="42917" y="117770"/>
                </a:lnTo>
                <a:lnTo>
                  <a:pt x="42070" y="118885"/>
                </a:lnTo>
                <a:lnTo>
                  <a:pt x="41223" y="119628"/>
                </a:lnTo>
                <a:lnTo>
                  <a:pt x="39811" y="120000"/>
                </a:lnTo>
                <a:lnTo>
                  <a:pt x="39811" y="120000"/>
                </a:lnTo>
                <a:lnTo>
                  <a:pt x="36988" y="120000"/>
                </a:lnTo>
                <a:lnTo>
                  <a:pt x="36988" y="120000"/>
                </a:lnTo>
                <a:lnTo>
                  <a:pt x="34729" y="120000"/>
                </a:lnTo>
                <a:lnTo>
                  <a:pt x="34729" y="120000"/>
                </a:lnTo>
                <a:lnTo>
                  <a:pt x="33317" y="119628"/>
                </a:lnTo>
                <a:lnTo>
                  <a:pt x="32470" y="118885"/>
                </a:lnTo>
                <a:lnTo>
                  <a:pt x="31623" y="117770"/>
                </a:lnTo>
                <a:lnTo>
                  <a:pt x="31341" y="116284"/>
                </a:lnTo>
                <a:lnTo>
                  <a:pt x="29364" y="106253"/>
                </a:lnTo>
                <a:lnTo>
                  <a:pt x="29364" y="106253"/>
                </a:lnTo>
                <a:lnTo>
                  <a:pt x="29082" y="105139"/>
                </a:lnTo>
                <a:lnTo>
                  <a:pt x="28235" y="104396"/>
                </a:lnTo>
                <a:lnTo>
                  <a:pt x="25694" y="103281"/>
                </a:lnTo>
                <a:lnTo>
                  <a:pt x="25694" y="103281"/>
                </a:lnTo>
                <a:lnTo>
                  <a:pt x="24847" y="102910"/>
                </a:lnTo>
                <a:lnTo>
                  <a:pt x="24000" y="103281"/>
                </a:lnTo>
                <a:lnTo>
                  <a:pt x="17505" y="108482"/>
                </a:lnTo>
                <a:lnTo>
                  <a:pt x="17505" y="108482"/>
                </a:lnTo>
                <a:lnTo>
                  <a:pt x="16376" y="109226"/>
                </a:lnTo>
                <a:lnTo>
                  <a:pt x="15247" y="109226"/>
                </a:lnTo>
                <a:lnTo>
                  <a:pt x="14117" y="108854"/>
                </a:lnTo>
                <a:lnTo>
                  <a:pt x="12705" y="108111"/>
                </a:lnTo>
                <a:lnTo>
                  <a:pt x="9317" y="103653"/>
                </a:lnTo>
                <a:lnTo>
                  <a:pt x="9317" y="103653"/>
                </a:lnTo>
                <a:lnTo>
                  <a:pt x="8470" y="102167"/>
                </a:lnTo>
                <a:lnTo>
                  <a:pt x="8188" y="100681"/>
                </a:lnTo>
                <a:lnTo>
                  <a:pt x="8470" y="99195"/>
                </a:lnTo>
                <a:lnTo>
                  <a:pt x="9035" y="97708"/>
                </a:lnTo>
                <a:lnTo>
                  <a:pt x="12705" y="88792"/>
                </a:lnTo>
                <a:lnTo>
                  <a:pt x="12705" y="88792"/>
                </a:lnTo>
                <a:lnTo>
                  <a:pt x="12988" y="87678"/>
                </a:lnTo>
                <a:lnTo>
                  <a:pt x="12705" y="86191"/>
                </a:lnTo>
                <a:lnTo>
                  <a:pt x="11858" y="83219"/>
                </a:lnTo>
                <a:lnTo>
                  <a:pt x="11858" y="83219"/>
                </a:lnTo>
                <a:lnTo>
                  <a:pt x="11294" y="82105"/>
                </a:lnTo>
                <a:lnTo>
                  <a:pt x="10447" y="81733"/>
                </a:lnTo>
                <a:lnTo>
                  <a:pt x="3105" y="79133"/>
                </a:lnTo>
                <a:close/>
                <a:moveTo>
                  <a:pt x="2823" y="74303"/>
                </a:moveTo>
                <a:lnTo>
                  <a:pt x="2823" y="74303"/>
                </a:lnTo>
                <a:lnTo>
                  <a:pt x="3105" y="75046"/>
                </a:lnTo>
                <a:lnTo>
                  <a:pt x="3670" y="75417"/>
                </a:lnTo>
                <a:lnTo>
                  <a:pt x="11294" y="78018"/>
                </a:lnTo>
                <a:lnTo>
                  <a:pt x="11294" y="78018"/>
                </a:lnTo>
                <a:lnTo>
                  <a:pt x="12423" y="78390"/>
                </a:lnTo>
                <a:lnTo>
                  <a:pt x="13270" y="79133"/>
                </a:lnTo>
                <a:lnTo>
                  <a:pt x="14400" y="80247"/>
                </a:lnTo>
                <a:lnTo>
                  <a:pt x="14964" y="81733"/>
                </a:lnTo>
                <a:lnTo>
                  <a:pt x="15811" y="84705"/>
                </a:lnTo>
                <a:lnTo>
                  <a:pt x="15811" y="84705"/>
                </a:lnTo>
                <a:lnTo>
                  <a:pt x="16094" y="86191"/>
                </a:lnTo>
                <a:lnTo>
                  <a:pt x="16094" y="87678"/>
                </a:lnTo>
                <a:lnTo>
                  <a:pt x="16094" y="89164"/>
                </a:lnTo>
                <a:lnTo>
                  <a:pt x="15529" y="90650"/>
                </a:lnTo>
                <a:lnTo>
                  <a:pt x="11294" y="99566"/>
                </a:lnTo>
                <a:lnTo>
                  <a:pt x="11294" y="99566"/>
                </a:lnTo>
                <a:lnTo>
                  <a:pt x="11011" y="100309"/>
                </a:lnTo>
                <a:lnTo>
                  <a:pt x="11294" y="101052"/>
                </a:lnTo>
                <a:lnTo>
                  <a:pt x="14964" y="105139"/>
                </a:lnTo>
                <a:lnTo>
                  <a:pt x="14964" y="105139"/>
                </a:lnTo>
                <a:lnTo>
                  <a:pt x="15247" y="105510"/>
                </a:lnTo>
                <a:lnTo>
                  <a:pt x="15247" y="105510"/>
                </a:lnTo>
                <a:lnTo>
                  <a:pt x="16094" y="105510"/>
                </a:lnTo>
                <a:lnTo>
                  <a:pt x="22305" y="99938"/>
                </a:lnTo>
                <a:lnTo>
                  <a:pt x="22305" y="99938"/>
                </a:lnTo>
                <a:lnTo>
                  <a:pt x="23717" y="99566"/>
                </a:lnTo>
                <a:lnTo>
                  <a:pt x="24847" y="99566"/>
                </a:lnTo>
                <a:lnTo>
                  <a:pt x="24847" y="99566"/>
                </a:lnTo>
                <a:lnTo>
                  <a:pt x="25976" y="99566"/>
                </a:lnTo>
                <a:lnTo>
                  <a:pt x="27105" y="99938"/>
                </a:lnTo>
                <a:lnTo>
                  <a:pt x="29082" y="101052"/>
                </a:lnTo>
                <a:lnTo>
                  <a:pt x="29082" y="101052"/>
                </a:lnTo>
                <a:lnTo>
                  <a:pt x="30211" y="101795"/>
                </a:lnTo>
                <a:lnTo>
                  <a:pt x="31058" y="102538"/>
                </a:lnTo>
                <a:lnTo>
                  <a:pt x="31623" y="104024"/>
                </a:lnTo>
                <a:lnTo>
                  <a:pt x="32188" y="105510"/>
                </a:lnTo>
                <a:lnTo>
                  <a:pt x="33882" y="115170"/>
                </a:lnTo>
                <a:lnTo>
                  <a:pt x="33882" y="115170"/>
                </a:lnTo>
                <a:lnTo>
                  <a:pt x="34164" y="115913"/>
                </a:lnTo>
                <a:lnTo>
                  <a:pt x="35011" y="116284"/>
                </a:lnTo>
                <a:lnTo>
                  <a:pt x="35011" y="116284"/>
                </a:lnTo>
                <a:lnTo>
                  <a:pt x="36988" y="116284"/>
                </a:lnTo>
                <a:lnTo>
                  <a:pt x="36988" y="116284"/>
                </a:lnTo>
                <a:lnTo>
                  <a:pt x="39529" y="116284"/>
                </a:lnTo>
                <a:lnTo>
                  <a:pt x="39529" y="116284"/>
                </a:lnTo>
                <a:lnTo>
                  <a:pt x="40094" y="115913"/>
                </a:lnTo>
                <a:lnTo>
                  <a:pt x="40658" y="115170"/>
                </a:lnTo>
                <a:lnTo>
                  <a:pt x="42352" y="105510"/>
                </a:lnTo>
                <a:lnTo>
                  <a:pt x="42352" y="105510"/>
                </a:lnTo>
                <a:lnTo>
                  <a:pt x="42635" y="104024"/>
                </a:lnTo>
                <a:lnTo>
                  <a:pt x="43200" y="102538"/>
                </a:lnTo>
                <a:lnTo>
                  <a:pt x="44329" y="101795"/>
                </a:lnTo>
                <a:lnTo>
                  <a:pt x="45176" y="101052"/>
                </a:lnTo>
                <a:lnTo>
                  <a:pt x="47717" y="99938"/>
                </a:lnTo>
                <a:lnTo>
                  <a:pt x="47717" y="99938"/>
                </a:lnTo>
                <a:lnTo>
                  <a:pt x="48564" y="99195"/>
                </a:lnTo>
                <a:lnTo>
                  <a:pt x="49694" y="99195"/>
                </a:lnTo>
                <a:lnTo>
                  <a:pt x="50823" y="99566"/>
                </a:lnTo>
                <a:lnTo>
                  <a:pt x="51952" y="99938"/>
                </a:lnTo>
                <a:lnTo>
                  <a:pt x="58447" y="105510"/>
                </a:lnTo>
                <a:lnTo>
                  <a:pt x="58447" y="105510"/>
                </a:lnTo>
                <a:lnTo>
                  <a:pt x="59011" y="105510"/>
                </a:lnTo>
                <a:lnTo>
                  <a:pt x="59011" y="105510"/>
                </a:lnTo>
                <a:lnTo>
                  <a:pt x="59576" y="105139"/>
                </a:lnTo>
                <a:lnTo>
                  <a:pt x="62964" y="101052"/>
                </a:lnTo>
                <a:lnTo>
                  <a:pt x="62964" y="101052"/>
                </a:lnTo>
                <a:lnTo>
                  <a:pt x="63247" y="100309"/>
                </a:lnTo>
                <a:lnTo>
                  <a:pt x="63247" y="99566"/>
                </a:lnTo>
                <a:lnTo>
                  <a:pt x="59011" y="90650"/>
                </a:lnTo>
                <a:lnTo>
                  <a:pt x="59011" y="90650"/>
                </a:lnTo>
                <a:lnTo>
                  <a:pt x="58447" y="89164"/>
                </a:lnTo>
                <a:lnTo>
                  <a:pt x="58164" y="87678"/>
                </a:lnTo>
                <a:lnTo>
                  <a:pt x="58447" y="86191"/>
                </a:lnTo>
                <a:lnTo>
                  <a:pt x="58729" y="84705"/>
                </a:lnTo>
                <a:lnTo>
                  <a:pt x="59576" y="81733"/>
                </a:lnTo>
                <a:lnTo>
                  <a:pt x="59576" y="81733"/>
                </a:lnTo>
                <a:lnTo>
                  <a:pt x="60141" y="80247"/>
                </a:lnTo>
                <a:lnTo>
                  <a:pt x="61270" y="79133"/>
                </a:lnTo>
                <a:lnTo>
                  <a:pt x="62117" y="78390"/>
                </a:lnTo>
                <a:lnTo>
                  <a:pt x="63247" y="78018"/>
                </a:lnTo>
                <a:lnTo>
                  <a:pt x="70588" y="75417"/>
                </a:lnTo>
                <a:lnTo>
                  <a:pt x="70588" y="75417"/>
                </a:lnTo>
                <a:lnTo>
                  <a:pt x="71152" y="75046"/>
                </a:lnTo>
                <a:lnTo>
                  <a:pt x="71435" y="74303"/>
                </a:lnTo>
                <a:lnTo>
                  <a:pt x="71435" y="74303"/>
                </a:lnTo>
                <a:lnTo>
                  <a:pt x="71435" y="71331"/>
                </a:lnTo>
                <a:lnTo>
                  <a:pt x="71435" y="71331"/>
                </a:lnTo>
                <a:lnTo>
                  <a:pt x="71435" y="68730"/>
                </a:lnTo>
                <a:lnTo>
                  <a:pt x="71435" y="68730"/>
                </a:lnTo>
                <a:lnTo>
                  <a:pt x="71152" y="67616"/>
                </a:lnTo>
                <a:lnTo>
                  <a:pt x="70588" y="67244"/>
                </a:lnTo>
                <a:lnTo>
                  <a:pt x="63247" y="65015"/>
                </a:lnTo>
                <a:lnTo>
                  <a:pt x="63247" y="65015"/>
                </a:lnTo>
                <a:lnTo>
                  <a:pt x="62117" y="64272"/>
                </a:lnTo>
                <a:lnTo>
                  <a:pt x="61270" y="63529"/>
                </a:lnTo>
                <a:lnTo>
                  <a:pt x="60141" y="62414"/>
                </a:lnTo>
                <a:lnTo>
                  <a:pt x="59576" y="60928"/>
                </a:lnTo>
                <a:lnTo>
                  <a:pt x="58729" y="57585"/>
                </a:lnTo>
                <a:lnTo>
                  <a:pt x="58729" y="57585"/>
                </a:lnTo>
                <a:lnTo>
                  <a:pt x="58447" y="56099"/>
                </a:lnTo>
                <a:lnTo>
                  <a:pt x="58164" y="54613"/>
                </a:lnTo>
                <a:lnTo>
                  <a:pt x="58447" y="53126"/>
                </a:lnTo>
                <a:lnTo>
                  <a:pt x="59011" y="51640"/>
                </a:lnTo>
                <a:lnTo>
                  <a:pt x="63247" y="43467"/>
                </a:lnTo>
                <a:lnTo>
                  <a:pt x="63247" y="43467"/>
                </a:lnTo>
                <a:lnTo>
                  <a:pt x="63247" y="42352"/>
                </a:lnTo>
                <a:lnTo>
                  <a:pt x="62964" y="41609"/>
                </a:lnTo>
                <a:lnTo>
                  <a:pt x="59576" y="37523"/>
                </a:lnTo>
                <a:lnTo>
                  <a:pt x="59576" y="37523"/>
                </a:lnTo>
                <a:lnTo>
                  <a:pt x="59011" y="37523"/>
                </a:lnTo>
                <a:lnTo>
                  <a:pt x="59011" y="37523"/>
                </a:lnTo>
                <a:lnTo>
                  <a:pt x="58447" y="37523"/>
                </a:lnTo>
                <a:lnTo>
                  <a:pt x="51952" y="42724"/>
                </a:lnTo>
                <a:lnTo>
                  <a:pt x="51952" y="42724"/>
                </a:lnTo>
                <a:lnTo>
                  <a:pt x="50823" y="43467"/>
                </a:lnTo>
                <a:lnTo>
                  <a:pt x="49694" y="43467"/>
                </a:lnTo>
                <a:lnTo>
                  <a:pt x="48564" y="43467"/>
                </a:lnTo>
                <a:lnTo>
                  <a:pt x="47435" y="43095"/>
                </a:lnTo>
                <a:lnTo>
                  <a:pt x="45176" y="41609"/>
                </a:lnTo>
                <a:lnTo>
                  <a:pt x="45176" y="41609"/>
                </a:lnTo>
                <a:lnTo>
                  <a:pt x="44329" y="41238"/>
                </a:lnTo>
                <a:lnTo>
                  <a:pt x="43200" y="40123"/>
                </a:lnTo>
                <a:lnTo>
                  <a:pt x="42635" y="39009"/>
                </a:lnTo>
                <a:lnTo>
                  <a:pt x="42352" y="37523"/>
                </a:lnTo>
                <a:lnTo>
                  <a:pt x="40658" y="27120"/>
                </a:lnTo>
                <a:lnTo>
                  <a:pt x="40658" y="27120"/>
                </a:lnTo>
                <a:lnTo>
                  <a:pt x="40094" y="26377"/>
                </a:lnTo>
                <a:lnTo>
                  <a:pt x="39529" y="26006"/>
                </a:lnTo>
                <a:lnTo>
                  <a:pt x="39529" y="26006"/>
                </a:lnTo>
                <a:lnTo>
                  <a:pt x="36988" y="26006"/>
                </a:lnTo>
                <a:lnTo>
                  <a:pt x="36988" y="26006"/>
                </a:lnTo>
                <a:lnTo>
                  <a:pt x="35011" y="26006"/>
                </a:lnTo>
                <a:lnTo>
                  <a:pt x="35011" y="26006"/>
                </a:lnTo>
                <a:lnTo>
                  <a:pt x="34164" y="26377"/>
                </a:lnTo>
                <a:lnTo>
                  <a:pt x="33882" y="27120"/>
                </a:lnTo>
                <a:lnTo>
                  <a:pt x="32188" y="37523"/>
                </a:lnTo>
                <a:lnTo>
                  <a:pt x="32188" y="37523"/>
                </a:lnTo>
                <a:lnTo>
                  <a:pt x="31623" y="39009"/>
                </a:lnTo>
                <a:lnTo>
                  <a:pt x="31058" y="40123"/>
                </a:lnTo>
                <a:lnTo>
                  <a:pt x="30211" y="41238"/>
                </a:lnTo>
                <a:lnTo>
                  <a:pt x="29082" y="41609"/>
                </a:lnTo>
                <a:lnTo>
                  <a:pt x="26823" y="43095"/>
                </a:lnTo>
                <a:lnTo>
                  <a:pt x="26823" y="43095"/>
                </a:lnTo>
                <a:lnTo>
                  <a:pt x="25694" y="43467"/>
                </a:lnTo>
                <a:lnTo>
                  <a:pt x="24564" y="43467"/>
                </a:lnTo>
                <a:lnTo>
                  <a:pt x="23435" y="43467"/>
                </a:lnTo>
                <a:lnTo>
                  <a:pt x="22305" y="42724"/>
                </a:lnTo>
                <a:lnTo>
                  <a:pt x="16094" y="37523"/>
                </a:lnTo>
                <a:lnTo>
                  <a:pt x="16094" y="37523"/>
                </a:lnTo>
                <a:lnTo>
                  <a:pt x="15529" y="37151"/>
                </a:lnTo>
                <a:lnTo>
                  <a:pt x="14964" y="37523"/>
                </a:lnTo>
                <a:lnTo>
                  <a:pt x="11294" y="41609"/>
                </a:lnTo>
                <a:lnTo>
                  <a:pt x="11294" y="41609"/>
                </a:lnTo>
                <a:lnTo>
                  <a:pt x="11011" y="42352"/>
                </a:lnTo>
                <a:lnTo>
                  <a:pt x="11294" y="43467"/>
                </a:lnTo>
                <a:lnTo>
                  <a:pt x="15529" y="51640"/>
                </a:lnTo>
                <a:lnTo>
                  <a:pt x="15529" y="51640"/>
                </a:lnTo>
                <a:lnTo>
                  <a:pt x="16094" y="53126"/>
                </a:lnTo>
                <a:lnTo>
                  <a:pt x="16094" y="54613"/>
                </a:lnTo>
                <a:lnTo>
                  <a:pt x="16094" y="56099"/>
                </a:lnTo>
                <a:lnTo>
                  <a:pt x="15811" y="57956"/>
                </a:lnTo>
                <a:lnTo>
                  <a:pt x="14964" y="60928"/>
                </a:lnTo>
                <a:lnTo>
                  <a:pt x="14964" y="60928"/>
                </a:lnTo>
                <a:lnTo>
                  <a:pt x="14400" y="62414"/>
                </a:lnTo>
                <a:lnTo>
                  <a:pt x="13270" y="63529"/>
                </a:lnTo>
                <a:lnTo>
                  <a:pt x="12423" y="64272"/>
                </a:lnTo>
                <a:lnTo>
                  <a:pt x="11294" y="65015"/>
                </a:lnTo>
                <a:lnTo>
                  <a:pt x="3670" y="67244"/>
                </a:lnTo>
                <a:lnTo>
                  <a:pt x="3670" y="67244"/>
                </a:lnTo>
                <a:lnTo>
                  <a:pt x="3105" y="67616"/>
                </a:lnTo>
                <a:lnTo>
                  <a:pt x="3105" y="68359"/>
                </a:lnTo>
                <a:lnTo>
                  <a:pt x="3105" y="68359"/>
                </a:lnTo>
                <a:lnTo>
                  <a:pt x="2823" y="71331"/>
                </a:lnTo>
                <a:lnTo>
                  <a:pt x="2823" y="71331"/>
                </a:lnTo>
                <a:lnTo>
                  <a:pt x="2823" y="74303"/>
                </a:lnTo>
                <a:lnTo>
                  <a:pt x="2823" y="74303"/>
                </a:lnTo>
                <a:close/>
                <a:moveTo>
                  <a:pt x="21458" y="71331"/>
                </a:moveTo>
                <a:lnTo>
                  <a:pt x="21458" y="71331"/>
                </a:lnTo>
                <a:lnTo>
                  <a:pt x="21741" y="67244"/>
                </a:lnTo>
                <a:lnTo>
                  <a:pt x="22588" y="63529"/>
                </a:lnTo>
                <a:lnTo>
                  <a:pt x="24000" y="59814"/>
                </a:lnTo>
                <a:lnTo>
                  <a:pt x="26258" y="56470"/>
                </a:lnTo>
                <a:lnTo>
                  <a:pt x="26258" y="56470"/>
                </a:lnTo>
                <a:lnTo>
                  <a:pt x="28517" y="53869"/>
                </a:lnTo>
                <a:lnTo>
                  <a:pt x="31058" y="52012"/>
                </a:lnTo>
                <a:lnTo>
                  <a:pt x="33882" y="50897"/>
                </a:lnTo>
                <a:lnTo>
                  <a:pt x="36988" y="50526"/>
                </a:lnTo>
                <a:lnTo>
                  <a:pt x="36988" y="50526"/>
                </a:lnTo>
                <a:lnTo>
                  <a:pt x="40376" y="50897"/>
                </a:lnTo>
                <a:lnTo>
                  <a:pt x="43200" y="52012"/>
                </a:lnTo>
                <a:lnTo>
                  <a:pt x="46023" y="53869"/>
                </a:lnTo>
                <a:lnTo>
                  <a:pt x="48282" y="56470"/>
                </a:lnTo>
                <a:lnTo>
                  <a:pt x="48282" y="56470"/>
                </a:lnTo>
                <a:lnTo>
                  <a:pt x="50258" y="59814"/>
                </a:lnTo>
                <a:lnTo>
                  <a:pt x="51670" y="63529"/>
                </a:lnTo>
                <a:lnTo>
                  <a:pt x="52517" y="67244"/>
                </a:lnTo>
                <a:lnTo>
                  <a:pt x="52800" y="71331"/>
                </a:lnTo>
                <a:lnTo>
                  <a:pt x="52800" y="71331"/>
                </a:lnTo>
                <a:lnTo>
                  <a:pt x="52517" y="75417"/>
                </a:lnTo>
                <a:lnTo>
                  <a:pt x="51670" y="79133"/>
                </a:lnTo>
                <a:lnTo>
                  <a:pt x="50258" y="82476"/>
                </a:lnTo>
                <a:lnTo>
                  <a:pt x="48282" y="85820"/>
                </a:lnTo>
                <a:lnTo>
                  <a:pt x="48282" y="85820"/>
                </a:lnTo>
                <a:lnTo>
                  <a:pt x="46023" y="88421"/>
                </a:lnTo>
                <a:lnTo>
                  <a:pt x="43200" y="90278"/>
                </a:lnTo>
                <a:lnTo>
                  <a:pt x="40376" y="91393"/>
                </a:lnTo>
                <a:lnTo>
                  <a:pt x="36988" y="92136"/>
                </a:lnTo>
                <a:lnTo>
                  <a:pt x="36988" y="92136"/>
                </a:lnTo>
                <a:lnTo>
                  <a:pt x="33882" y="91393"/>
                </a:lnTo>
                <a:lnTo>
                  <a:pt x="31058" y="90278"/>
                </a:lnTo>
                <a:lnTo>
                  <a:pt x="28517" y="88421"/>
                </a:lnTo>
                <a:lnTo>
                  <a:pt x="26258" y="85820"/>
                </a:lnTo>
                <a:lnTo>
                  <a:pt x="26258" y="85820"/>
                </a:lnTo>
                <a:lnTo>
                  <a:pt x="24000" y="82476"/>
                </a:lnTo>
                <a:lnTo>
                  <a:pt x="22588" y="79133"/>
                </a:lnTo>
                <a:lnTo>
                  <a:pt x="21741" y="75417"/>
                </a:lnTo>
                <a:lnTo>
                  <a:pt x="21458" y="71331"/>
                </a:lnTo>
                <a:lnTo>
                  <a:pt x="21458" y="71331"/>
                </a:lnTo>
                <a:close/>
                <a:moveTo>
                  <a:pt x="24282" y="71331"/>
                </a:moveTo>
                <a:lnTo>
                  <a:pt x="24282" y="71331"/>
                </a:lnTo>
                <a:lnTo>
                  <a:pt x="24564" y="74674"/>
                </a:lnTo>
                <a:lnTo>
                  <a:pt x="25411" y="78018"/>
                </a:lnTo>
                <a:lnTo>
                  <a:pt x="26541" y="80619"/>
                </a:lnTo>
                <a:lnTo>
                  <a:pt x="27952" y="83219"/>
                </a:lnTo>
                <a:lnTo>
                  <a:pt x="27952" y="83219"/>
                </a:lnTo>
                <a:lnTo>
                  <a:pt x="29929" y="85448"/>
                </a:lnTo>
                <a:lnTo>
                  <a:pt x="32188" y="86934"/>
                </a:lnTo>
                <a:lnTo>
                  <a:pt x="34447" y="87678"/>
                </a:lnTo>
                <a:lnTo>
                  <a:pt x="36988" y="88049"/>
                </a:lnTo>
                <a:lnTo>
                  <a:pt x="36988" y="88049"/>
                </a:lnTo>
                <a:lnTo>
                  <a:pt x="39811" y="87678"/>
                </a:lnTo>
                <a:lnTo>
                  <a:pt x="42352" y="86934"/>
                </a:lnTo>
                <a:lnTo>
                  <a:pt x="44329" y="85448"/>
                </a:lnTo>
                <a:lnTo>
                  <a:pt x="46305" y="83219"/>
                </a:lnTo>
                <a:lnTo>
                  <a:pt x="46305" y="83219"/>
                </a:lnTo>
                <a:lnTo>
                  <a:pt x="48000" y="80619"/>
                </a:lnTo>
                <a:lnTo>
                  <a:pt x="49129" y="78018"/>
                </a:lnTo>
                <a:lnTo>
                  <a:pt x="49976" y="74674"/>
                </a:lnTo>
                <a:lnTo>
                  <a:pt x="49976" y="71331"/>
                </a:lnTo>
                <a:lnTo>
                  <a:pt x="49976" y="71331"/>
                </a:lnTo>
                <a:lnTo>
                  <a:pt x="49976" y="67987"/>
                </a:lnTo>
                <a:lnTo>
                  <a:pt x="49129" y="65015"/>
                </a:lnTo>
                <a:lnTo>
                  <a:pt x="48000" y="62043"/>
                </a:lnTo>
                <a:lnTo>
                  <a:pt x="46305" y="59071"/>
                </a:lnTo>
                <a:lnTo>
                  <a:pt x="46305" y="59071"/>
                </a:lnTo>
                <a:lnTo>
                  <a:pt x="44329" y="57213"/>
                </a:lnTo>
                <a:lnTo>
                  <a:pt x="42352" y="55356"/>
                </a:lnTo>
                <a:lnTo>
                  <a:pt x="39811" y="54613"/>
                </a:lnTo>
                <a:lnTo>
                  <a:pt x="36988" y="54241"/>
                </a:lnTo>
                <a:lnTo>
                  <a:pt x="36988" y="54241"/>
                </a:lnTo>
                <a:lnTo>
                  <a:pt x="34447" y="54613"/>
                </a:lnTo>
                <a:lnTo>
                  <a:pt x="32188" y="55356"/>
                </a:lnTo>
                <a:lnTo>
                  <a:pt x="29929" y="57213"/>
                </a:lnTo>
                <a:lnTo>
                  <a:pt x="27952" y="59071"/>
                </a:lnTo>
                <a:lnTo>
                  <a:pt x="27952" y="59071"/>
                </a:lnTo>
                <a:lnTo>
                  <a:pt x="26541" y="62043"/>
                </a:lnTo>
                <a:lnTo>
                  <a:pt x="25411" y="65015"/>
                </a:lnTo>
                <a:lnTo>
                  <a:pt x="24564" y="67987"/>
                </a:lnTo>
                <a:lnTo>
                  <a:pt x="24282" y="71331"/>
                </a:lnTo>
                <a:lnTo>
                  <a:pt x="24282" y="71331"/>
                </a:lnTo>
                <a:close/>
                <a:moveTo>
                  <a:pt x="79623" y="17832"/>
                </a:moveTo>
                <a:lnTo>
                  <a:pt x="79623" y="17832"/>
                </a:lnTo>
                <a:lnTo>
                  <a:pt x="79905" y="17461"/>
                </a:lnTo>
                <a:lnTo>
                  <a:pt x="79905" y="16718"/>
                </a:lnTo>
                <a:lnTo>
                  <a:pt x="78211" y="10402"/>
                </a:lnTo>
                <a:lnTo>
                  <a:pt x="78211" y="10402"/>
                </a:lnTo>
                <a:lnTo>
                  <a:pt x="77929" y="8916"/>
                </a:lnTo>
                <a:lnTo>
                  <a:pt x="78211" y="7430"/>
                </a:lnTo>
                <a:lnTo>
                  <a:pt x="78776" y="6687"/>
                </a:lnTo>
                <a:lnTo>
                  <a:pt x="79341" y="5572"/>
                </a:lnTo>
                <a:lnTo>
                  <a:pt x="82164" y="3343"/>
                </a:lnTo>
                <a:lnTo>
                  <a:pt x="82164" y="3343"/>
                </a:lnTo>
                <a:lnTo>
                  <a:pt x="83294" y="2972"/>
                </a:lnTo>
                <a:lnTo>
                  <a:pt x="84141" y="2972"/>
                </a:lnTo>
                <a:lnTo>
                  <a:pt x="85552" y="3343"/>
                </a:lnTo>
                <a:lnTo>
                  <a:pt x="86400" y="4086"/>
                </a:lnTo>
                <a:lnTo>
                  <a:pt x="90070" y="8916"/>
                </a:lnTo>
                <a:lnTo>
                  <a:pt x="90070" y="8916"/>
                </a:lnTo>
                <a:lnTo>
                  <a:pt x="90352" y="9287"/>
                </a:lnTo>
                <a:lnTo>
                  <a:pt x="90635" y="9287"/>
                </a:lnTo>
                <a:lnTo>
                  <a:pt x="92329" y="8916"/>
                </a:lnTo>
                <a:lnTo>
                  <a:pt x="92329" y="8916"/>
                </a:lnTo>
                <a:lnTo>
                  <a:pt x="92894" y="8916"/>
                </a:lnTo>
                <a:lnTo>
                  <a:pt x="93458" y="8544"/>
                </a:lnTo>
                <a:lnTo>
                  <a:pt x="95717" y="2229"/>
                </a:lnTo>
                <a:lnTo>
                  <a:pt x="95717" y="2229"/>
                </a:lnTo>
                <a:lnTo>
                  <a:pt x="96282" y="1114"/>
                </a:lnTo>
                <a:lnTo>
                  <a:pt x="96847" y="743"/>
                </a:lnTo>
                <a:lnTo>
                  <a:pt x="97694" y="371"/>
                </a:lnTo>
                <a:lnTo>
                  <a:pt x="98541" y="0"/>
                </a:lnTo>
                <a:lnTo>
                  <a:pt x="98541" y="0"/>
                </a:lnTo>
                <a:lnTo>
                  <a:pt x="99105" y="0"/>
                </a:lnTo>
                <a:lnTo>
                  <a:pt x="100800" y="371"/>
                </a:lnTo>
                <a:lnTo>
                  <a:pt x="100800" y="371"/>
                </a:lnTo>
                <a:lnTo>
                  <a:pt x="102211" y="1114"/>
                </a:lnTo>
                <a:lnTo>
                  <a:pt x="102211" y="1114"/>
                </a:lnTo>
                <a:lnTo>
                  <a:pt x="103341" y="1857"/>
                </a:lnTo>
                <a:lnTo>
                  <a:pt x="103905" y="2600"/>
                </a:lnTo>
                <a:lnTo>
                  <a:pt x="104188" y="3715"/>
                </a:lnTo>
                <a:lnTo>
                  <a:pt x="104470" y="5201"/>
                </a:lnTo>
                <a:lnTo>
                  <a:pt x="104470" y="11888"/>
                </a:lnTo>
                <a:lnTo>
                  <a:pt x="104470" y="11888"/>
                </a:lnTo>
                <a:lnTo>
                  <a:pt x="104470" y="12631"/>
                </a:lnTo>
                <a:lnTo>
                  <a:pt x="104752" y="13003"/>
                </a:lnTo>
                <a:lnTo>
                  <a:pt x="106164" y="14489"/>
                </a:lnTo>
                <a:lnTo>
                  <a:pt x="106164" y="14489"/>
                </a:lnTo>
                <a:lnTo>
                  <a:pt x="107011" y="14860"/>
                </a:lnTo>
                <a:lnTo>
                  <a:pt x="112376" y="12631"/>
                </a:lnTo>
                <a:lnTo>
                  <a:pt x="112376" y="12631"/>
                </a:lnTo>
                <a:lnTo>
                  <a:pt x="113505" y="12260"/>
                </a:lnTo>
                <a:lnTo>
                  <a:pt x="114352" y="12631"/>
                </a:lnTo>
                <a:lnTo>
                  <a:pt x="115200" y="13003"/>
                </a:lnTo>
                <a:lnTo>
                  <a:pt x="115764" y="14117"/>
                </a:lnTo>
                <a:lnTo>
                  <a:pt x="117741" y="17832"/>
                </a:lnTo>
                <a:lnTo>
                  <a:pt x="117741" y="17832"/>
                </a:lnTo>
                <a:lnTo>
                  <a:pt x="118023" y="19318"/>
                </a:lnTo>
                <a:lnTo>
                  <a:pt x="118023" y="20433"/>
                </a:lnTo>
                <a:lnTo>
                  <a:pt x="117741" y="21919"/>
                </a:lnTo>
                <a:lnTo>
                  <a:pt x="117176" y="22662"/>
                </a:lnTo>
                <a:lnTo>
                  <a:pt x="113505" y="27863"/>
                </a:lnTo>
                <a:lnTo>
                  <a:pt x="113505" y="27863"/>
                </a:lnTo>
                <a:lnTo>
                  <a:pt x="112941" y="28978"/>
                </a:lnTo>
                <a:lnTo>
                  <a:pt x="113505" y="31207"/>
                </a:lnTo>
                <a:lnTo>
                  <a:pt x="113505" y="31207"/>
                </a:lnTo>
                <a:lnTo>
                  <a:pt x="113505" y="31950"/>
                </a:lnTo>
                <a:lnTo>
                  <a:pt x="113788" y="32321"/>
                </a:lnTo>
                <a:lnTo>
                  <a:pt x="118588" y="35665"/>
                </a:lnTo>
                <a:lnTo>
                  <a:pt x="118588" y="35665"/>
                </a:lnTo>
                <a:lnTo>
                  <a:pt x="119435" y="36408"/>
                </a:lnTo>
                <a:lnTo>
                  <a:pt x="120000" y="37151"/>
                </a:lnTo>
                <a:lnTo>
                  <a:pt x="120000" y="38637"/>
                </a:lnTo>
                <a:lnTo>
                  <a:pt x="120000" y="39752"/>
                </a:lnTo>
                <a:lnTo>
                  <a:pt x="119717" y="42352"/>
                </a:lnTo>
                <a:lnTo>
                  <a:pt x="119717" y="42352"/>
                </a:lnTo>
                <a:lnTo>
                  <a:pt x="119152" y="44210"/>
                </a:lnTo>
                <a:lnTo>
                  <a:pt x="119152" y="44210"/>
                </a:lnTo>
                <a:lnTo>
                  <a:pt x="118870" y="45696"/>
                </a:lnTo>
                <a:lnTo>
                  <a:pt x="118023" y="46439"/>
                </a:lnTo>
                <a:lnTo>
                  <a:pt x="117176" y="46811"/>
                </a:lnTo>
                <a:lnTo>
                  <a:pt x="116329" y="47182"/>
                </a:lnTo>
                <a:lnTo>
                  <a:pt x="110964" y="47182"/>
                </a:lnTo>
                <a:lnTo>
                  <a:pt x="110964" y="47182"/>
                </a:lnTo>
                <a:lnTo>
                  <a:pt x="110682" y="47182"/>
                </a:lnTo>
                <a:lnTo>
                  <a:pt x="110117" y="47554"/>
                </a:lnTo>
                <a:lnTo>
                  <a:pt x="109270" y="49411"/>
                </a:lnTo>
                <a:lnTo>
                  <a:pt x="109270" y="49411"/>
                </a:lnTo>
                <a:lnTo>
                  <a:pt x="108988" y="50154"/>
                </a:lnTo>
                <a:lnTo>
                  <a:pt x="108988" y="50526"/>
                </a:lnTo>
                <a:lnTo>
                  <a:pt x="110682" y="57213"/>
                </a:lnTo>
                <a:lnTo>
                  <a:pt x="110682" y="57213"/>
                </a:lnTo>
                <a:lnTo>
                  <a:pt x="110682" y="58699"/>
                </a:lnTo>
                <a:lnTo>
                  <a:pt x="110682" y="59814"/>
                </a:lnTo>
                <a:lnTo>
                  <a:pt x="110117" y="61300"/>
                </a:lnTo>
                <a:lnTo>
                  <a:pt x="109270" y="62043"/>
                </a:lnTo>
                <a:lnTo>
                  <a:pt x="106164" y="64272"/>
                </a:lnTo>
                <a:lnTo>
                  <a:pt x="106164" y="64272"/>
                </a:lnTo>
                <a:lnTo>
                  <a:pt x="105317" y="65015"/>
                </a:lnTo>
                <a:lnTo>
                  <a:pt x="104188" y="65015"/>
                </a:lnTo>
                <a:lnTo>
                  <a:pt x="103341" y="64643"/>
                </a:lnTo>
                <a:lnTo>
                  <a:pt x="102494" y="63900"/>
                </a:lnTo>
                <a:lnTo>
                  <a:pt x="98823" y="58328"/>
                </a:lnTo>
                <a:lnTo>
                  <a:pt x="98823" y="58328"/>
                </a:lnTo>
                <a:lnTo>
                  <a:pt x="98541" y="57956"/>
                </a:lnTo>
                <a:lnTo>
                  <a:pt x="97976" y="57956"/>
                </a:lnTo>
                <a:lnTo>
                  <a:pt x="96282" y="58328"/>
                </a:lnTo>
                <a:lnTo>
                  <a:pt x="96282" y="58328"/>
                </a:lnTo>
                <a:lnTo>
                  <a:pt x="95717" y="58699"/>
                </a:lnTo>
                <a:lnTo>
                  <a:pt x="95435" y="59071"/>
                </a:lnTo>
                <a:lnTo>
                  <a:pt x="93176" y="65758"/>
                </a:lnTo>
                <a:lnTo>
                  <a:pt x="93176" y="65758"/>
                </a:lnTo>
                <a:lnTo>
                  <a:pt x="92611" y="66501"/>
                </a:lnTo>
                <a:lnTo>
                  <a:pt x="92047" y="67244"/>
                </a:lnTo>
                <a:lnTo>
                  <a:pt x="91200" y="67616"/>
                </a:lnTo>
                <a:lnTo>
                  <a:pt x="90070" y="67616"/>
                </a:lnTo>
                <a:lnTo>
                  <a:pt x="90070" y="67616"/>
                </a:lnTo>
                <a:lnTo>
                  <a:pt x="89788" y="67616"/>
                </a:lnTo>
                <a:lnTo>
                  <a:pt x="88094" y="67244"/>
                </a:lnTo>
                <a:lnTo>
                  <a:pt x="88094" y="67244"/>
                </a:lnTo>
                <a:lnTo>
                  <a:pt x="86400" y="66501"/>
                </a:lnTo>
                <a:lnTo>
                  <a:pt x="86400" y="66501"/>
                </a:lnTo>
                <a:lnTo>
                  <a:pt x="85552" y="65758"/>
                </a:lnTo>
                <a:lnTo>
                  <a:pt x="84988" y="65015"/>
                </a:lnTo>
                <a:lnTo>
                  <a:pt x="84141" y="63900"/>
                </a:lnTo>
                <a:lnTo>
                  <a:pt x="84141" y="62414"/>
                </a:lnTo>
                <a:lnTo>
                  <a:pt x="84141" y="55356"/>
                </a:lnTo>
                <a:lnTo>
                  <a:pt x="84141" y="55356"/>
                </a:lnTo>
                <a:lnTo>
                  <a:pt x="83576" y="54241"/>
                </a:lnTo>
                <a:lnTo>
                  <a:pt x="82164" y="52755"/>
                </a:lnTo>
                <a:lnTo>
                  <a:pt x="82164" y="52755"/>
                </a:lnTo>
                <a:lnTo>
                  <a:pt x="81600" y="52755"/>
                </a:lnTo>
                <a:lnTo>
                  <a:pt x="76517" y="54613"/>
                </a:lnTo>
                <a:lnTo>
                  <a:pt x="76517" y="54613"/>
                </a:lnTo>
                <a:lnTo>
                  <a:pt x="75388" y="54984"/>
                </a:lnTo>
                <a:lnTo>
                  <a:pt x="74541" y="54984"/>
                </a:lnTo>
                <a:lnTo>
                  <a:pt x="73694" y="54241"/>
                </a:lnTo>
                <a:lnTo>
                  <a:pt x="72847" y="53126"/>
                </a:lnTo>
                <a:lnTo>
                  <a:pt x="71152" y="49411"/>
                </a:lnTo>
                <a:lnTo>
                  <a:pt x="71152" y="49411"/>
                </a:lnTo>
                <a:lnTo>
                  <a:pt x="70870" y="47925"/>
                </a:lnTo>
                <a:lnTo>
                  <a:pt x="70870" y="46811"/>
                </a:lnTo>
                <a:lnTo>
                  <a:pt x="71152" y="45696"/>
                </a:lnTo>
                <a:lnTo>
                  <a:pt x="71717" y="44582"/>
                </a:lnTo>
                <a:lnTo>
                  <a:pt x="75388" y="39752"/>
                </a:lnTo>
                <a:lnTo>
                  <a:pt x="75388" y="39752"/>
                </a:lnTo>
                <a:lnTo>
                  <a:pt x="75670" y="38637"/>
                </a:lnTo>
                <a:lnTo>
                  <a:pt x="75388" y="36408"/>
                </a:lnTo>
                <a:lnTo>
                  <a:pt x="75388" y="36408"/>
                </a:lnTo>
                <a:lnTo>
                  <a:pt x="75388" y="35665"/>
                </a:lnTo>
                <a:lnTo>
                  <a:pt x="75105" y="35294"/>
                </a:lnTo>
                <a:lnTo>
                  <a:pt x="70305" y="32321"/>
                </a:lnTo>
                <a:lnTo>
                  <a:pt x="70305" y="32321"/>
                </a:lnTo>
                <a:lnTo>
                  <a:pt x="69458" y="31578"/>
                </a:lnTo>
                <a:lnTo>
                  <a:pt x="68894" y="30464"/>
                </a:lnTo>
                <a:lnTo>
                  <a:pt x="68611" y="29349"/>
                </a:lnTo>
                <a:lnTo>
                  <a:pt x="68611" y="27492"/>
                </a:lnTo>
                <a:lnTo>
                  <a:pt x="69176" y="25263"/>
                </a:lnTo>
                <a:lnTo>
                  <a:pt x="69176" y="25263"/>
                </a:lnTo>
                <a:lnTo>
                  <a:pt x="69458" y="23034"/>
                </a:lnTo>
                <a:lnTo>
                  <a:pt x="69458" y="23034"/>
                </a:lnTo>
                <a:lnTo>
                  <a:pt x="70023" y="21919"/>
                </a:lnTo>
                <a:lnTo>
                  <a:pt x="70588" y="20804"/>
                </a:lnTo>
                <a:lnTo>
                  <a:pt x="71435" y="20433"/>
                </a:lnTo>
                <a:lnTo>
                  <a:pt x="72564" y="20433"/>
                </a:lnTo>
                <a:lnTo>
                  <a:pt x="77647" y="20433"/>
                </a:lnTo>
                <a:lnTo>
                  <a:pt x="77647" y="20433"/>
                </a:lnTo>
                <a:lnTo>
                  <a:pt x="78211" y="20061"/>
                </a:lnTo>
                <a:lnTo>
                  <a:pt x="78494" y="19690"/>
                </a:lnTo>
                <a:lnTo>
                  <a:pt x="79623" y="17832"/>
                </a:lnTo>
                <a:close/>
                <a:moveTo>
                  <a:pt x="77647" y="24148"/>
                </a:moveTo>
                <a:lnTo>
                  <a:pt x="72564" y="24148"/>
                </a:lnTo>
                <a:lnTo>
                  <a:pt x="72564" y="24148"/>
                </a:lnTo>
                <a:lnTo>
                  <a:pt x="72282" y="24148"/>
                </a:lnTo>
                <a:lnTo>
                  <a:pt x="72282" y="24148"/>
                </a:lnTo>
                <a:lnTo>
                  <a:pt x="71717" y="26006"/>
                </a:lnTo>
                <a:lnTo>
                  <a:pt x="71717" y="26006"/>
                </a:lnTo>
                <a:lnTo>
                  <a:pt x="71435" y="27863"/>
                </a:lnTo>
                <a:lnTo>
                  <a:pt x="71435" y="27863"/>
                </a:lnTo>
                <a:lnTo>
                  <a:pt x="71717" y="28235"/>
                </a:lnTo>
                <a:lnTo>
                  <a:pt x="76235" y="31950"/>
                </a:lnTo>
                <a:lnTo>
                  <a:pt x="76235" y="31950"/>
                </a:lnTo>
                <a:lnTo>
                  <a:pt x="77082" y="32693"/>
                </a:lnTo>
                <a:lnTo>
                  <a:pt x="77647" y="33436"/>
                </a:lnTo>
                <a:lnTo>
                  <a:pt x="77929" y="34551"/>
                </a:lnTo>
                <a:lnTo>
                  <a:pt x="78211" y="36037"/>
                </a:lnTo>
                <a:lnTo>
                  <a:pt x="78494" y="37894"/>
                </a:lnTo>
                <a:lnTo>
                  <a:pt x="78494" y="37894"/>
                </a:lnTo>
                <a:lnTo>
                  <a:pt x="78776" y="39380"/>
                </a:lnTo>
                <a:lnTo>
                  <a:pt x="78494" y="40495"/>
                </a:lnTo>
                <a:lnTo>
                  <a:pt x="78211" y="41609"/>
                </a:lnTo>
                <a:lnTo>
                  <a:pt x="77647" y="42352"/>
                </a:lnTo>
                <a:lnTo>
                  <a:pt x="73694" y="47182"/>
                </a:lnTo>
                <a:lnTo>
                  <a:pt x="73694" y="47182"/>
                </a:lnTo>
                <a:lnTo>
                  <a:pt x="73694" y="47554"/>
                </a:lnTo>
                <a:lnTo>
                  <a:pt x="75105" y="50897"/>
                </a:lnTo>
                <a:lnTo>
                  <a:pt x="75388" y="50897"/>
                </a:lnTo>
                <a:lnTo>
                  <a:pt x="75670" y="51269"/>
                </a:lnTo>
                <a:lnTo>
                  <a:pt x="80470" y="49040"/>
                </a:lnTo>
                <a:lnTo>
                  <a:pt x="80470" y="49040"/>
                </a:lnTo>
                <a:lnTo>
                  <a:pt x="81600" y="49040"/>
                </a:lnTo>
                <a:lnTo>
                  <a:pt x="81600" y="49040"/>
                </a:lnTo>
                <a:lnTo>
                  <a:pt x="83011" y="49411"/>
                </a:lnTo>
                <a:lnTo>
                  <a:pt x="84141" y="50154"/>
                </a:lnTo>
                <a:lnTo>
                  <a:pt x="85552" y="51269"/>
                </a:lnTo>
                <a:lnTo>
                  <a:pt x="85552" y="51269"/>
                </a:lnTo>
                <a:lnTo>
                  <a:pt x="86400" y="52012"/>
                </a:lnTo>
                <a:lnTo>
                  <a:pt x="86682" y="53126"/>
                </a:lnTo>
                <a:lnTo>
                  <a:pt x="86964" y="54241"/>
                </a:lnTo>
                <a:lnTo>
                  <a:pt x="87247" y="55356"/>
                </a:lnTo>
                <a:lnTo>
                  <a:pt x="87247" y="62414"/>
                </a:lnTo>
                <a:lnTo>
                  <a:pt x="87247" y="62414"/>
                </a:lnTo>
                <a:lnTo>
                  <a:pt x="87247" y="63157"/>
                </a:lnTo>
                <a:lnTo>
                  <a:pt x="87247" y="63157"/>
                </a:lnTo>
                <a:lnTo>
                  <a:pt x="88941" y="63529"/>
                </a:lnTo>
                <a:lnTo>
                  <a:pt x="88941" y="63529"/>
                </a:lnTo>
                <a:lnTo>
                  <a:pt x="90070" y="63900"/>
                </a:lnTo>
                <a:lnTo>
                  <a:pt x="90070" y="63900"/>
                </a:lnTo>
                <a:lnTo>
                  <a:pt x="90635" y="63900"/>
                </a:lnTo>
                <a:lnTo>
                  <a:pt x="92894" y="57213"/>
                </a:lnTo>
                <a:lnTo>
                  <a:pt x="92894" y="57213"/>
                </a:lnTo>
                <a:lnTo>
                  <a:pt x="93458" y="56470"/>
                </a:lnTo>
                <a:lnTo>
                  <a:pt x="94305" y="55356"/>
                </a:lnTo>
                <a:lnTo>
                  <a:pt x="94870" y="54984"/>
                </a:lnTo>
                <a:lnTo>
                  <a:pt x="96000" y="54613"/>
                </a:lnTo>
                <a:lnTo>
                  <a:pt x="97694" y="54241"/>
                </a:lnTo>
                <a:lnTo>
                  <a:pt x="97694" y="54241"/>
                </a:lnTo>
                <a:lnTo>
                  <a:pt x="97976" y="54241"/>
                </a:lnTo>
                <a:lnTo>
                  <a:pt x="97976" y="54241"/>
                </a:lnTo>
                <a:lnTo>
                  <a:pt x="99670" y="54613"/>
                </a:lnTo>
                <a:lnTo>
                  <a:pt x="100800" y="55727"/>
                </a:lnTo>
                <a:lnTo>
                  <a:pt x="104470" y="60928"/>
                </a:lnTo>
                <a:lnTo>
                  <a:pt x="104752" y="61300"/>
                </a:lnTo>
                <a:lnTo>
                  <a:pt x="107576" y="58699"/>
                </a:lnTo>
                <a:lnTo>
                  <a:pt x="107576" y="58328"/>
                </a:lnTo>
                <a:lnTo>
                  <a:pt x="107576" y="58328"/>
                </a:lnTo>
                <a:lnTo>
                  <a:pt x="106164" y="51640"/>
                </a:lnTo>
                <a:lnTo>
                  <a:pt x="106164" y="51640"/>
                </a:lnTo>
                <a:lnTo>
                  <a:pt x="105882" y="50526"/>
                </a:lnTo>
                <a:lnTo>
                  <a:pt x="105882" y="49411"/>
                </a:lnTo>
                <a:lnTo>
                  <a:pt x="106164" y="48297"/>
                </a:lnTo>
                <a:lnTo>
                  <a:pt x="106729" y="47182"/>
                </a:lnTo>
                <a:lnTo>
                  <a:pt x="107576" y="45325"/>
                </a:lnTo>
                <a:lnTo>
                  <a:pt x="107576" y="45325"/>
                </a:lnTo>
                <a:lnTo>
                  <a:pt x="108423" y="44582"/>
                </a:lnTo>
                <a:lnTo>
                  <a:pt x="109270" y="43839"/>
                </a:lnTo>
                <a:lnTo>
                  <a:pt x="110117" y="43467"/>
                </a:lnTo>
                <a:lnTo>
                  <a:pt x="110964" y="43467"/>
                </a:lnTo>
                <a:lnTo>
                  <a:pt x="116329" y="43467"/>
                </a:lnTo>
                <a:lnTo>
                  <a:pt x="116329" y="43467"/>
                </a:lnTo>
                <a:lnTo>
                  <a:pt x="116611" y="43095"/>
                </a:lnTo>
                <a:lnTo>
                  <a:pt x="116611" y="43095"/>
                </a:lnTo>
                <a:lnTo>
                  <a:pt x="116894" y="41238"/>
                </a:lnTo>
                <a:lnTo>
                  <a:pt x="116894" y="41238"/>
                </a:lnTo>
                <a:lnTo>
                  <a:pt x="117176" y="39380"/>
                </a:lnTo>
                <a:lnTo>
                  <a:pt x="117176" y="39380"/>
                </a:lnTo>
                <a:lnTo>
                  <a:pt x="117176" y="39009"/>
                </a:lnTo>
                <a:lnTo>
                  <a:pt x="112376" y="35665"/>
                </a:lnTo>
                <a:lnTo>
                  <a:pt x="112376" y="35665"/>
                </a:lnTo>
                <a:lnTo>
                  <a:pt x="111811" y="34922"/>
                </a:lnTo>
                <a:lnTo>
                  <a:pt x="111247" y="34179"/>
                </a:lnTo>
                <a:lnTo>
                  <a:pt x="110682" y="33065"/>
                </a:lnTo>
                <a:lnTo>
                  <a:pt x="110682" y="31950"/>
                </a:lnTo>
                <a:lnTo>
                  <a:pt x="110117" y="29721"/>
                </a:lnTo>
                <a:lnTo>
                  <a:pt x="110117" y="29721"/>
                </a:lnTo>
                <a:lnTo>
                  <a:pt x="110117" y="28235"/>
                </a:lnTo>
                <a:lnTo>
                  <a:pt x="110400" y="27120"/>
                </a:lnTo>
                <a:lnTo>
                  <a:pt x="110682" y="26006"/>
                </a:lnTo>
                <a:lnTo>
                  <a:pt x="111247" y="24891"/>
                </a:lnTo>
                <a:lnTo>
                  <a:pt x="114917" y="20433"/>
                </a:lnTo>
                <a:lnTo>
                  <a:pt x="114917" y="20433"/>
                </a:lnTo>
                <a:lnTo>
                  <a:pt x="115200" y="19690"/>
                </a:lnTo>
                <a:lnTo>
                  <a:pt x="113505" y="16346"/>
                </a:lnTo>
                <a:lnTo>
                  <a:pt x="113505" y="16346"/>
                </a:lnTo>
                <a:lnTo>
                  <a:pt x="113223" y="15975"/>
                </a:lnTo>
                <a:lnTo>
                  <a:pt x="108141" y="18204"/>
                </a:lnTo>
                <a:lnTo>
                  <a:pt x="108141" y="18204"/>
                </a:lnTo>
                <a:lnTo>
                  <a:pt x="107011" y="18575"/>
                </a:lnTo>
                <a:lnTo>
                  <a:pt x="106164" y="18575"/>
                </a:lnTo>
                <a:lnTo>
                  <a:pt x="105317" y="17832"/>
                </a:lnTo>
                <a:lnTo>
                  <a:pt x="104470" y="17089"/>
                </a:lnTo>
                <a:lnTo>
                  <a:pt x="103341" y="15975"/>
                </a:lnTo>
                <a:lnTo>
                  <a:pt x="103341" y="15975"/>
                </a:lnTo>
                <a:lnTo>
                  <a:pt x="102494" y="15232"/>
                </a:lnTo>
                <a:lnTo>
                  <a:pt x="101929" y="14489"/>
                </a:lnTo>
                <a:lnTo>
                  <a:pt x="101647" y="13374"/>
                </a:lnTo>
                <a:lnTo>
                  <a:pt x="101647" y="11888"/>
                </a:lnTo>
                <a:lnTo>
                  <a:pt x="101647" y="5201"/>
                </a:lnTo>
                <a:lnTo>
                  <a:pt x="101647" y="5201"/>
                </a:lnTo>
                <a:lnTo>
                  <a:pt x="101364" y="4829"/>
                </a:lnTo>
                <a:lnTo>
                  <a:pt x="101364" y="4829"/>
                </a:lnTo>
                <a:lnTo>
                  <a:pt x="99952" y="4086"/>
                </a:lnTo>
                <a:lnTo>
                  <a:pt x="99952" y="4086"/>
                </a:lnTo>
                <a:lnTo>
                  <a:pt x="98541" y="3715"/>
                </a:lnTo>
                <a:lnTo>
                  <a:pt x="98541" y="3715"/>
                </a:lnTo>
                <a:lnTo>
                  <a:pt x="98258" y="4086"/>
                </a:lnTo>
                <a:lnTo>
                  <a:pt x="95717" y="10030"/>
                </a:lnTo>
                <a:lnTo>
                  <a:pt x="95717" y="10030"/>
                </a:lnTo>
                <a:lnTo>
                  <a:pt x="95152" y="11145"/>
                </a:lnTo>
                <a:lnTo>
                  <a:pt x="94588" y="11888"/>
                </a:lnTo>
                <a:lnTo>
                  <a:pt x="93741" y="12260"/>
                </a:lnTo>
                <a:lnTo>
                  <a:pt x="92894" y="12631"/>
                </a:lnTo>
                <a:lnTo>
                  <a:pt x="91200" y="13003"/>
                </a:lnTo>
                <a:lnTo>
                  <a:pt x="91200" y="13003"/>
                </a:lnTo>
                <a:lnTo>
                  <a:pt x="90635" y="13003"/>
                </a:lnTo>
                <a:lnTo>
                  <a:pt x="90635" y="13003"/>
                </a:lnTo>
                <a:lnTo>
                  <a:pt x="89223" y="12631"/>
                </a:lnTo>
                <a:lnTo>
                  <a:pt x="87811" y="11517"/>
                </a:lnTo>
                <a:lnTo>
                  <a:pt x="84141" y="6687"/>
                </a:lnTo>
                <a:lnTo>
                  <a:pt x="83576" y="6687"/>
                </a:lnTo>
                <a:lnTo>
                  <a:pt x="81035" y="8544"/>
                </a:lnTo>
                <a:lnTo>
                  <a:pt x="81035" y="8916"/>
                </a:lnTo>
                <a:lnTo>
                  <a:pt x="80752" y="9287"/>
                </a:lnTo>
                <a:lnTo>
                  <a:pt x="82447" y="15603"/>
                </a:lnTo>
                <a:lnTo>
                  <a:pt x="82447" y="15603"/>
                </a:lnTo>
                <a:lnTo>
                  <a:pt x="82729" y="16718"/>
                </a:lnTo>
                <a:lnTo>
                  <a:pt x="82729" y="18204"/>
                </a:lnTo>
                <a:lnTo>
                  <a:pt x="82447" y="19318"/>
                </a:lnTo>
                <a:lnTo>
                  <a:pt x="81882" y="20433"/>
                </a:lnTo>
                <a:lnTo>
                  <a:pt x="80752" y="21919"/>
                </a:lnTo>
                <a:lnTo>
                  <a:pt x="80752" y="21919"/>
                </a:lnTo>
                <a:lnTo>
                  <a:pt x="80188" y="22662"/>
                </a:lnTo>
                <a:lnTo>
                  <a:pt x="79623" y="23405"/>
                </a:lnTo>
                <a:lnTo>
                  <a:pt x="78776" y="23777"/>
                </a:lnTo>
                <a:lnTo>
                  <a:pt x="77647" y="24148"/>
                </a:lnTo>
                <a:lnTo>
                  <a:pt x="77647" y="24148"/>
                </a:lnTo>
                <a:close/>
                <a:moveTo>
                  <a:pt x="85835" y="33808"/>
                </a:moveTo>
                <a:lnTo>
                  <a:pt x="85835" y="33808"/>
                </a:lnTo>
                <a:lnTo>
                  <a:pt x="86117" y="31578"/>
                </a:lnTo>
                <a:lnTo>
                  <a:pt x="86682" y="29721"/>
                </a:lnTo>
                <a:lnTo>
                  <a:pt x="87247" y="27492"/>
                </a:lnTo>
                <a:lnTo>
                  <a:pt x="88376" y="25634"/>
                </a:lnTo>
                <a:lnTo>
                  <a:pt x="88376" y="25634"/>
                </a:lnTo>
                <a:lnTo>
                  <a:pt x="89788" y="24148"/>
                </a:lnTo>
                <a:lnTo>
                  <a:pt x="91200" y="23034"/>
                </a:lnTo>
                <a:lnTo>
                  <a:pt x="92611" y="22662"/>
                </a:lnTo>
                <a:lnTo>
                  <a:pt x="94305" y="22291"/>
                </a:lnTo>
                <a:lnTo>
                  <a:pt x="94305" y="22291"/>
                </a:lnTo>
                <a:lnTo>
                  <a:pt x="96000" y="22662"/>
                </a:lnTo>
                <a:lnTo>
                  <a:pt x="97694" y="23034"/>
                </a:lnTo>
                <a:lnTo>
                  <a:pt x="99105" y="24148"/>
                </a:lnTo>
                <a:lnTo>
                  <a:pt x="100517" y="25634"/>
                </a:lnTo>
                <a:lnTo>
                  <a:pt x="100517" y="25634"/>
                </a:lnTo>
                <a:lnTo>
                  <a:pt x="101364" y="27492"/>
                </a:lnTo>
                <a:lnTo>
                  <a:pt x="102211" y="29721"/>
                </a:lnTo>
                <a:lnTo>
                  <a:pt x="102776" y="31578"/>
                </a:lnTo>
                <a:lnTo>
                  <a:pt x="102776" y="33808"/>
                </a:lnTo>
                <a:lnTo>
                  <a:pt x="102776" y="33808"/>
                </a:lnTo>
                <a:lnTo>
                  <a:pt x="102776" y="36037"/>
                </a:lnTo>
                <a:lnTo>
                  <a:pt x="102211" y="38266"/>
                </a:lnTo>
                <a:lnTo>
                  <a:pt x="101364" y="40123"/>
                </a:lnTo>
                <a:lnTo>
                  <a:pt x="100517" y="41609"/>
                </a:lnTo>
                <a:lnTo>
                  <a:pt x="100517" y="41609"/>
                </a:lnTo>
                <a:lnTo>
                  <a:pt x="99105" y="43095"/>
                </a:lnTo>
                <a:lnTo>
                  <a:pt x="97694" y="44210"/>
                </a:lnTo>
                <a:lnTo>
                  <a:pt x="96000" y="44953"/>
                </a:lnTo>
                <a:lnTo>
                  <a:pt x="94305" y="44953"/>
                </a:lnTo>
                <a:lnTo>
                  <a:pt x="94305" y="44953"/>
                </a:lnTo>
                <a:lnTo>
                  <a:pt x="92611" y="44953"/>
                </a:lnTo>
                <a:lnTo>
                  <a:pt x="91200" y="44210"/>
                </a:lnTo>
                <a:lnTo>
                  <a:pt x="89788" y="43095"/>
                </a:lnTo>
                <a:lnTo>
                  <a:pt x="88376" y="41609"/>
                </a:lnTo>
                <a:lnTo>
                  <a:pt x="88376" y="41609"/>
                </a:lnTo>
                <a:lnTo>
                  <a:pt x="87247" y="40123"/>
                </a:lnTo>
                <a:lnTo>
                  <a:pt x="86682" y="38266"/>
                </a:lnTo>
                <a:lnTo>
                  <a:pt x="86117" y="36037"/>
                </a:lnTo>
                <a:lnTo>
                  <a:pt x="85835" y="33808"/>
                </a:lnTo>
                <a:lnTo>
                  <a:pt x="85835" y="33808"/>
                </a:lnTo>
                <a:close/>
                <a:moveTo>
                  <a:pt x="88658" y="33808"/>
                </a:moveTo>
                <a:lnTo>
                  <a:pt x="88658" y="33808"/>
                </a:lnTo>
                <a:lnTo>
                  <a:pt x="88941" y="35294"/>
                </a:lnTo>
                <a:lnTo>
                  <a:pt x="89223" y="36780"/>
                </a:lnTo>
                <a:lnTo>
                  <a:pt x="89788" y="37894"/>
                </a:lnTo>
                <a:lnTo>
                  <a:pt x="90352" y="39009"/>
                </a:lnTo>
                <a:lnTo>
                  <a:pt x="90352" y="39009"/>
                </a:lnTo>
                <a:lnTo>
                  <a:pt x="91200" y="40123"/>
                </a:lnTo>
                <a:lnTo>
                  <a:pt x="92329" y="40866"/>
                </a:lnTo>
                <a:lnTo>
                  <a:pt x="93176" y="41238"/>
                </a:lnTo>
                <a:lnTo>
                  <a:pt x="94305" y="41238"/>
                </a:lnTo>
                <a:lnTo>
                  <a:pt x="94305" y="41238"/>
                </a:lnTo>
                <a:lnTo>
                  <a:pt x="95435" y="41238"/>
                </a:lnTo>
                <a:lnTo>
                  <a:pt x="96564" y="40866"/>
                </a:lnTo>
                <a:lnTo>
                  <a:pt x="97411" y="40123"/>
                </a:lnTo>
                <a:lnTo>
                  <a:pt x="98258" y="39009"/>
                </a:lnTo>
                <a:lnTo>
                  <a:pt x="98258" y="39009"/>
                </a:lnTo>
                <a:lnTo>
                  <a:pt x="99105" y="37894"/>
                </a:lnTo>
                <a:lnTo>
                  <a:pt x="99670" y="36780"/>
                </a:lnTo>
                <a:lnTo>
                  <a:pt x="99952" y="35294"/>
                </a:lnTo>
                <a:lnTo>
                  <a:pt x="99952" y="33808"/>
                </a:lnTo>
                <a:lnTo>
                  <a:pt x="99952" y="33808"/>
                </a:lnTo>
                <a:lnTo>
                  <a:pt x="99952" y="32321"/>
                </a:lnTo>
                <a:lnTo>
                  <a:pt x="99670" y="31207"/>
                </a:lnTo>
                <a:lnTo>
                  <a:pt x="99105" y="29721"/>
                </a:lnTo>
                <a:lnTo>
                  <a:pt x="98258" y="28235"/>
                </a:lnTo>
                <a:lnTo>
                  <a:pt x="98258" y="28235"/>
                </a:lnTo>
                <a:lnTo>
                  <a:pt x="97411" y="27492"/>
                </a:lnTo>
                <a:lnTo>
                  <a:pt x="96564" y="26749"/>
                </a:lnTo>
                <a:lnTo>
                  <a:pt x="95435" y="26377"/>
                </a:lnTo>
                <a:lnTo>
                  <a:pt x="94305" y="26006"/>
                </a:lnTo>
                <a:lnTo>
                  <a:pt x="94305" y="26006"/>
                </a:lnTo>
                <a:lnTo>
                  <a:pt x="93176" y="26377"/>
                </a:lnTo>
                <a:lnTo>
                  <a:pt x="92329" y="26749"/>
                </a:lnTo>
                <a:lnTo>
                  <a:pt x="91200" y="27492"/>
                </a:lnTo>
                <a:lnTo>
                  <a:pt x="90352" y="28235"/>
                </a:lnTo>
                <a:lnTo>
                  <a:pt x="90352" y="28235"/>
                </a:lnTo>
                <a:lnTo>
                  <a:pt x="89788" y="29721"/>
                </a:lnTo>
                <a:lnTo>
                  <a:pt x="89223" y="31207"/>
                </a:lnTo>
                <a:lnTo>
                  <a:pt x="88941" y="32321"/>
                </a:lnTo>
                <a:lnTo>
                  <a:pt x="88658" y="33808"/>
                </a:lnTo>
                <a:lnTo>
                  <a:pt x="88658" y="33808"/>
                </a:lnTo>
                <a:close/>
              </a:path>
            </a:pathLst>
          </a:custGeom>
          <a:solidFill>
            <a:srgbClr val="3A3A3A"/>
          </a:solidFill>
          <a:ln>
            <a:solidFill>
              <a:srgbClr val="3A3A3A"/>
            </a:solid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iS1ide-任意多边形: 形状 13"/>
          <p:cNvSpPr/>
          <p:nvPr/>
        </p:nvSpPr>
        <p:spPr>
          <a:xfrm>
            <a:off x="1118492" y="4269774"/>
            <a:ext cx="678352" cy="512743"/>
          </a:xfrm>
          <a:custGeom>
            <a:avLst/>
            <a:gdLst/>
            <a:ahLst/>
            <a:cxnLst/>
            <a:rect l="0" t="0" r="0" b="0"/>
            <a:pathLst>
              <a:path w="120000" h="120000" extrusionOk="0">
                <a:moveTo>
                  <a:pt x="119717" y="51851"/>
                </a:moveTo>
                <a:lnTo>
                  <a:pt x="113223" y="61851"/>
                </a:lnTo>
                <a:lnTo>
                  <a:pt x="119717" y="71851"/>
                </a:lnTo>
                <a:lnTo>
                  <a:pt x="119717" y="71851"/>
                </a:lnTo>
                <a:lnTo>
                  <a:pt x="120000" y="72592"/>
                </a:lnTo>
                <a:lnTo>
                  <a:pt x="120000" y="73703"/>
                </a:lnTo>
                <a:lnTo>
                  <a:pt x="119717" y="74444"/>
                </a:lnTo>
                <a:lnTo>
                  <a:pt x="119435" y="75185"/>
                </a:lnTo>
                <a:lnTo>
                  <a:pt x="119435" y="75185"/>
                </a:lnTo>
                <a:lnTo>
                  <a:pt x="118870" y="75185"/>
                </a:lnTo>
                <a:lnTo>
                  <a:pt x="118588" y="75555"/>
                </a:lnTo>
                <a:lnTo>
                  <a:pt x="118588" y="75555"/>
                </a:lnTo>
                <a:lnTo>
                  <a:pt x="117741" y="75185"/>
                </a:lnTo>
                <a:lnTo>
                  <a:pt x="117176" y="74444"/>
                </a:lnTo>
                <a:lnTo>
                  <a:pt x="110682" y="63703"/>
                </a:lnTo>
                <a:lnTo>
                  <a:pt x="110682" y="63703"/>
                </a:lnTo>
                <a:lnTo>
                  <a:pt x="110400" y="63703"/>
                </a:lnTo>
                <a:lnTo>
                  <a:pt x="110117" y="63703"/>
                </a:lnTo>
                <a:lnTo>
                  <a:pt x="106164" y="63703"/>
                </a:lnTo>
                <a:lnTo>
                  <a:pt x="111247" y="71851"/>
                </a:lnTo>
                <a:lnTo>
                  <a:pt x="111247" y="71851"/>
                </a:lnTo>
                <a:lnTo>
                  <a:pt x="111529" y="72592"/>
                </a:lnTo>
                <a:lnTo>
                  <a:pt x="111811" y="73703"/>
                </a:lnTo>
                <a:lnTo>
                  <a:pt x="111529" y="74444"/>
                </a:lnTo>
                <a:lnTo>
                  <a:pt x="110964" y="75185"/>
                </a:lnTo>
                <a:lnTo>
                  <a:pt x="110964" y="75185"/>
                </a:lnTo>
                <a:lnTo>
                  <a:pt x="110682" y="75185"/>
                </a:lnTo>
                <a:lnTo>
                  <a:pt x="110117" y="75555"/>
                </a:lnTo>
                <a:lnTo>
                  <a:pt x="110117" y="75555"/>
                </a:lnTo>
                <a:lnTo>
                  <a:pt x="109552" y="75185"/>
                </a:lnTo>
                <a:lnTo>
                  <a:pt x="108988" y="74444"/>
                </a:lnTo>
                <a:lnTo>
                  <a:pt x="102494" y="63703"/>
                </a:lnTo>
                <a:lnTo>
                  <a:pt x="97411" y="63703"/>
                </a:lnTo>
                <a:lnTo>
                  <a:pt x="103058" y="71851"/>
                </a:lnTo>
                <a:lnTo>
                  <a:pt x="103058" y="71851"/>
                </a:lnTo>
                <a:lnTo>
                  <a:pt x="103341" y="72592"/>
                </a:lnTo>
                <a:lnTo>
                  <a:pt x="103341" y="73703"/>
                </a:lnTo>
                <a:lnTo>
                  <a:pt x="103058" y="74444"/>
                </a:lnTo>
                <a:lnTo>
                  <a:pt x="102494" y="75185"/>
                </a:lnTo>
                <a:lnTo>
                  <a:pt x="102494" y="75185"/>
                </a:lnTo>
                <a:lnTo>
                  <a:pt x="102211" y="75185"/>
                </a:lnTo>
                <a:lnTo>
                  <a:pt x="101364" y="75555"/>
                </a:lnTo>
                <a:lnTo>
                  <a:pt x="101364" y="75555"/>
                </a:lnTo>
                <a:lnTo>
                  <a:pt x="100800" y="75185"/>
                </a:lnTo>
                <a:lnTo>
                  <a:pt x="100235" y="74444"/>
                </a:lnTo>
                <a:lnTo>
                  <a:pt x="93741" y="63703"/>
                </a:lnTo>
                <a:lnTo>
                  <a:pt x="91482" y="63703"/>
                </a:lnTo>
                <a:lnTo>
                  <a:pt x="91482" y="63703"/>
                </a:lnTo>
                <a:lnTo>
                  <a:pt x="90917" y="69629"/>
                </a:lnTo>
                <a:lnTo>
                  <a:pt x="90070" y="75555"/>
                </a:lnTo>
                <a:lnTo>
                  <a:pt x="88941" y="80740"/>
                </a:lnTo>
                <a:lnTo>
                  <a:pt x="87247" y="85555"/>
                </a:lnTo>
                <a:lnTo>
                  <a:pt x="85270" y="90370"/>
                </a:lnTo>
                <a:lnTo>
                  <a:pt x="83011" y="95185"/>
                </a:lnTo>
                <a:lnTo>
                  <a:pt x="80470" y="99629"/>
                </a:lnTo>
                <a:lnTo>
                  <a:pt x="77082" y="103703"/>
                </a:lnTo>
                <a:lnTo>
                  <a:pt x="77082" y="103703"/>
                </a:lnTo>
                <a:lnTo>
                  <a:pt x="73694" y="107777"/>
                </a:lnTo>
                <a:lnTo>
                  <a:pt x="70023" y="111111"/>
                </a:lnTo>
                <a:lnTo>
                  <a:pt x="66635" y="113703"/>
                </a:lnTo>
                <a:lnTo>
                  <a:pt x="62682" y="115925"/>
                </a:lnTo>
                <a:lnTo>
                  <a:pt x="58729" y="117777"/>
                </a:lnTo>
                <a:lnTo>
                  <a:pt x="54494" y="118888"/>
                </a:lnTo>
                <a:lnTo>
                  <a:pt x="50258" y="120000"/>
                </a:lnTo>
                <a:lnTo>
                  <a:pt x="45741" y="120000"/>
                </a:lnTo>
                <a:lnTo>
                  <a:pt x="45741" y="120000"/>
                </a:lnTo>
                <a:lnTo>
                  <a:pt x="41223" y="119629"/>
                </a:lnTo>
                <a:lnTo>
                  <a:pt x="36705" y="118888"/>
                </a:lnTo>
                <a:lnTo>
                  <a:pt x="32470" y="117777"/>
                </a:lnTo>
                <a:lnTo>
                  <a:pt x="28235" y="115555"/>
                </a:lnTo>
                <a:lnTo>
                  <a:pt x="24282" y="113333"/>
                </a:lnTo>
                <a:lnTo>
                  <a:pt x="20611" y="110370"/>
                </a:lnTo>
                <a:lnTo>
                  <a:pt x="16941" y="106666"/>
                </a:lnTo>
                <a:lnTo>
                  <a:pt x="13552" y="102222"/>
                </a:lnTo>
                <a:lnTo>
                  <a:pt x="13552" y="102222"/>
                </a:lnTo>
                <a:lnTo>
                  <a:pt x="10447" y="97777"/>
                </a:lnTo>
                <a:lnTo>
                  <a:pt x="7623" y="93333"/>
                </a:lnTo>
                <a:lnTo>
                  <a:pt x="5364" y="88148"/>
                </a:lnTo>
                <a:lnTo>
                  <a:pt x="3388" y="83333"/>
                </a:lnTo>
                <a:lnTo>
                  <a:pt x="1976" y="77777"/>
                </a:lnTo>
                <a:lnTo>
                  <a:pt x="847" y="71851"/>
                </a:lnTo>
                <a:lnTo>
                  <a:pt x="282" y="65925"/>
                </a:lnTo>
                <a:lnTo>
                  <a:pt x="0" y="60000"/>
                </a:lnTo>
                <a:lnTo>
                  <a:pt x="0" y="60000"/>
                </a:lnTo>
                <a:lnTo>
                  <a:pt x="282" y="54074"/>
                </a:lnTo>
                <a:lnTo>
                  <a:pt x="847" y="48148"/>
                </a:lnTo>
                <a:lnTo>
                  <a:pt x="1976" y="42592"/>
                </a:lnTo>
                <a:lnTo>
                  <a:pt x="3388" y="37037"/>
                </a:lnTo>
                <a:lnTo>
                  <a:pt x="5364" y="31851"/>
                </a:lnTo>
                <a:lnTo>
                  <a:pt x="7623" y="27037"/>
                </a:lnTo>
                <a:lnTo>
                  <a:pt x="10447" y="22222"/>
                </a:lnTo>
                <a:lnTo>
                  <a:pt x="13552" y="17777"/>
                </a:lnTo>
                <a:lnTo>
                  <a:pt x="13552" y="17777"/>
                </a:lnTo>
                <a:lnTo>
                  <a:pt x="16941" y="13703"/>
                </a:lnTo>
                <a:lnTo>
                  <a:pt x="20611" y="10370"/>
                </a:lnTo>
                <a:lnTo>
                  <a:pt x="24282" y="6666"/>
                </a:lnTo>
                <a:lnTo>
                  <a:pt x="28235" y="4444"/>
                </a:lnTo>
                <a:lnTo>
                  <a:pt x="32470" y="2592"/>
                </a:lnTo>
                <a:lnTo>
                  <a:pt x="36705" y="1111"/>
                </a:lnTo>
                <a:lnTo>
                  <a:pt x="41223" y="370"/>
                </a:lnTo>
                <a:lnTo>
                  <a:pt x="45741" y="0"/>
                </a:lnTo>
                <a:lnTo>
                  <a:pt x="45741" y="0"/>
                </a:lnTo>
                <a:lnTo>
                  <a:pt x="50541" y="370"/>
                </a:lnTo>
                <a:lnTo>
                  <a:pt x="55058" y="1111"/>
                </a:lnTo>
                <a:lnTo>
                  <a:pt x="59294" y="2592"/>
                </a:lnTo>
                <a:lnTo>
                  <a:pt x="63529" y="4444"/>
                </a:lnTo>
                <a:lnTo>
                  <a:pt x="67200" y="6666"/>
                </a:lnTo>
                <a:lnTo>
                  <a:pt x="71152" y="10370"/>
                </a:lnTo>
                <a:lnTo>
                  <a:pt x="74541" y="13703"/>
                </a:lnTo>
                <a:lnTo>
                  <a:pt x="77929" y="17777"/>
                </a:lnTo>
                <a:lnTo>
                  <a:pt x="77929" y="17777"/>
                </a:lnTo>
                <a:lnTo>
                  <a:pt x="81317" y="22222"/>
                </a:lnTo>
                <a:lnTo>
                  <a:pt x="84141" y="27037"/>
                </a:lnTo>
                <a:lnTo>
                  <a:pt x="86400" y="31851"/>
                </a:lnTo>
                <a:lnTo>
                  <a:pt x="88376" y="37037"/>
                </a:lnTo>
                <a:lnTo>
                  <a:pt x="89788" y="42592"/>
                </a:lnTo>
                <a:lnTo>
                  <a:pt x="90635" y="48148"/>
                </a:lnTo>
                <a:lnTo>
                  <a:pt x="91482" y="54074"/>
                </a:lnTo>
                <a:lnTo>
                  <a:pt x="91482" y="60000"/>
                </a:lnTo>
                <a:lnTo>
                  <a:pt x="93741" y="60000"/>
                </a:lnTo>
                <a:lnTo>
                  <a:pt x="100235" y="49629"/>
                </a:lnTo>
                <a:lnTo>
                  <a:pt x="100235" y="49629"/>
                </a:lnTo>
                <a:lnTo>
                  <a:pt x="100800" y="48888"/>
                </a:lnTo>
                <a:lnTo>
                  <a:pt x="101364" y="48888"/>
                </a:lnTo>
                <a:lnTo>
                  <a:pt x="102211" y="48888"/>
                </a:lnTo>
                <a:lnTo>
                  <a:pt x="102776" y="49259"/>
                </a:lnTo>
                <a:lnTo>
                  <a:pt x="102776" y="49259"/>
                </a:lnTo>
                <a:lnTo>
                  <a:pt x="103058" y="50000"/>
                </a:lnTo>
                <a:lnTo>
                  <a:pt x="103341" y="50740"/>
                </a:lnTo>
                <a:lnTo>
                  <a:pt x="103341" y="51111"/>
                </a:lnTo>
                <a:lnTo>
                  <a:pt x="103058" y="51851"/>
                </a:lnTo>
                <a:lnTo>
                  <a:pt x="97411" y="60000"/>
                </a:lnTo>
                <a:lnTo>
                  <a:pt x="102494" y="60000"/>
                </a:lnTo>
                <a:lnTo>
                  <a:pt x="108988" y="49629"/>
                </a:lnTo>
                <a:lnTo>
                  <a:pt x="108988" y="49629"/>
                </a:lnTo>
                <a:lnTo>
                  <a:pt x="109552" y="48888"/>
                </a:lnTo>
                <a:lnTo>
                  <a:pt x="109835" y="48888"/>
                </a:lnTo>
                <a:lnTo>
                  <a:pt x="110400" y="48888"/>
                </a:lnTo>
                <a:lnTo>
                  <a:pt x="110964" y="49259"/>
                </a:lnTo>
                <a:lnTo>
                  <a:pt x="110964" y="49259"/>
                </a:lnTo>
                <a:lnTo>
                  <a:pt x="111529" y="50000"/>
                </a:lnTo>
                <a:lnTo>
                  <a:pt x="111811" y="50740"/>
                </a:lnTo>
                <a:lnTo>
                  <a:pt x="111529" y="51111"/>
                </a:lnTo>
                <a:lnTo>
                  <a:pt x="111247" y="51851"/>
                </a:lnTo>
                <a:lnTo>
                  <a:pt x="106164" y="60000"/>
                </a:lnTo>
                <a:lnTo>
                  <a:pt x="110117" y="60000"/>
                </a:lnTo>
                <a:lnTo>
                  <a:pt x="110117" y="60000"/>
                </a:lnTo>
                <a:lnTo>
                  <a:pt x="110400" y="60000"/>
                </a:lnTo>
                <a:lnTo>
                  <a:pt x="110682" y="60000"/>
                </a:lnTo>
                <a:lnTo>
                  <a:pt x="117176" y="49629"/>
                </a:lnTo>
                <a:lnTo>
                  <a:pt x="117176" y="49629"/>
                </a:lnTo>
                <a:lnTo>
                  <a:pt x="117741" y="48888"/>
                </a:lnTo>
                <a:lnTo>
                  <a:pt x="118305" y="48888"/>
                </a:lnTo>
                <a:lnTo>
                  <a:pt x="118870" y="48888"/>
                </a:lnTo>
                <a:lnTo>
                  <a:pt x="119435" y="49259"/>
                </a:lnTo>
                <a:lnTo>
                  <a:pt x="119435" y="49259"/>
                </a:lnTo>
                <a:lnTo>
                  <a:pt x="120000" y="50000"/>
                </a:lnTo>
                <a:lnTo>
                  <a:pt x="120000" y="50740"/>
                </a:lnTo>
                <a:lnTo>
                  <a:pt x="120000" y="51111"/>
                </a:lnTo>
                <a:lnTo>
                  <a:pt x="119717" y="51851"/>
                </a:lnTo>
                <a:lnTo>
                  <a:pt x="119717" y="51851"/>
                </a:lnTo>
                <a:close/>
                <a:moveTo>
                  <a:pt x="75105" y="101111"/>
                </a:moveTo>
                <a:lnTo>
                  <a:pt x="75105" y="101111"/>
                </a:lnTo>
                <a:lnTo>
                  <a:pt x="77929" y="97037"/>
                </a:lnTo>
                <a:lnTo>
                  <a:pt x="80752" y="92962"/>
                </a:lnTo>
                <a:lnTo>
                  <a:pt x="83011" y="88888"/>
                </a:lnTo>
                <a:lnTo>
                  <a:pt x="84705" y="84074"/>
                </a:lnTo>
                <a:lnTo>
                  <a:pt x="86117" y="79629"/>
                </a:lnTo>
                <a:lnTo>
                  <a:pt x="87247" y="74444"/>
                </a:lnTo>
                <a:lnTo>
                  <a:pt x="88094" y="69259"/>
                </a:lnTo>
                <a:lnTo>
                  <a:pt x="88658" y="63703"/>
                </a:lnTo>
                <a:lnTo>
                  <a:pt x="80188" y="63703"/>
                </a:lnTo>
                <a:lnTo>
                  <a:pt x="80188" y="63703"/>
                </a:lnTo>
                <a:lnTo>
                  <a:pt x="79623" y="68148"/>
                </a:lnTo>
                <a:lnTo>
                  <a:pt x="79058" y="71851"/>
                </a:lnTo>
                <a:lnTo>
                  <a:pt x="77929" y="76296"/>
                </a:lnTo>
                <a:lnTo>
                  <a:pt x="76517" y="80000"/>
                </a:lnTo>
                <a:lnTo>
                  <a:pt x="75105" y="83333"/>
                </a:lnTo>
                <a:lnTo>
                  <a:pt x="73411" y="86666"/>
                </a:lnTo>
                <a:lnTo>
                  <a:pt x="71435" y="90000"/>
                </a:lnTo>
                <a:lnTo>
                  <a:pt x="68894" y="92962"/>
                </a:lnTo>
                <a:lnTo>
                  <a:pt x="68894" y="92962"/>
                </a:lnTo>
                <a:lnTo>
                  <a:pt x="66635" y="95925"/>
                </a:lnTo>
                <a:lnTo>
                  <a:pt x="64094" y="98148"/>
                </a:lnTo>
                <a:lnTo>
                  <a:pt x="61270" y="100370"/>
                </a:lnTo>
                <a:lnTo>
                  <a:pt x="58447" y="101851"/>
                </a:lnTo>
                <a:lnTo>
                  <a:pt x="55623" y="103333"/>
                </a:lnTo>
                <a:lnTo>
                  <a:pt x="52235" y="104074"/>
                </a:lnTo>
                <a:lnTo>
                  <a:pt x="49129" y="105185"/>
                </a:lnTo>
                <a:lnTo>
                  <a:pt x="45741" y="105185"/>
                </a:lnTo>
                <a:lnTo>
                  <a:pt x="45741" y="105185"/>
                </a:lnTo>
                <a:lnTo>
                  <a:pt x="42352" y="105185"/>
                </a:lnTo>
                <a:lnTo>
                  <a:pt x="38964" y="104074"/>
                </a:lnTo>
                <a:lnTo>
                  <a:pt x="35858" y="102962"/>
                </a:lnTo>
                <a:lnTo>
                  <a:pt x="32752" y="101481"/>
                </a:lnTo>
                <a:lnTo>
                  <a:pt x="29647" y="99629"/>
                </a:lnTo>
                <a:lnTo>
                  <a:pt x="26823" y="97407"/>
                </a:lnTo>
                <a:lnTo>
                  <a:pt x="24282" y="94814"/>
                </a:lnTo>
                <a:lnTo>
                  <a:pt x="21741" y="91851"/>
                </a:lnTo>
                <a:lnTo>
                  <a:pt x="21741" y="91851"/>
                </a:lnTo>
                <a:lnTo>
                  <a:pt x="19200" y="88518"/>
                </a:lnTo>
                <a:lnTo>
                  <a:pt x="17223" y="84814"/>
                </a:lnTo>
                <a:lnTo>
                  <a:pt x="15529" y="81111"/>
                </a:lnTo>
                <a:lnTo>
                  <a:pt x="14117" y="77407"/>
                </a:lnTo>
                <a:lnTo>
                  <a:pt x="12988" y="73333"/>
                </a:lnTo>
                <a:lnTo>
                  <a:pt x="12141" y="68888"/>
                </a:lnTo>
                <a:lnTo>
                  <a:pt x="11858" y="64444"/>
                </a:lnTo>
                <a:lnTo>
                  <a:pt x="11576" y="60000"/>
                </a:lnTo>
                <a:lnTo>
                  <a:pt x="11576" y="60000"/>
                </a:lnTo>
                <a:lnTo>
                  <a:pt x="11858" y="55555"/>
                </a:lnTo>
                <a:lnTo>
                  <a:pt x="12141" y="51111"/>
                </a:lnTo>
                <a:lnTo>
                  <a:pt x="12988" y="47037"/>
                </a:lnTo>
                <a:lnTo>
                  <a:pt x="14117" y="42962"/>
                </a:lnTo>
                <a:lnTo>
                  <a:pt x="15529" y="38888"/>
                </a:lnTo>
                <a:lnTo>
                  <a:pt x="17223" y="35185"/>
                </a:lnTo>
                <a:lnTo>
                  <a:pt x="19200" y="31851"/>
                </a:lnTo>
                <a:lnTo>
                  <a:pt x="21741" y="28148"/>
                </a:lnTo>
                <a:lnTo>
                  <a:pt x="21741" y="28148"/>
                </a:lnTo>
                <a:lnTo>
                  <a:pt x="24282" y="25185"/>
                </a:lnTo>
                <a:lnTo>
                  <a:pt x="26823" y="22592"/>
                </a:lnTo>
                <a:lnTo>
                  <a:pt x="29647" y="20370"/>
                </a:lnTo>
                <a:lnTo>
                  <a:pt x="32752" y="18518"/>
                </a:lnTo>
                <a:lnTo>
                  <a:pt x="35858" y="17037"/>
                </a:lnTo>
                <a:lnTo>
                  <a:pt x="38964" y="15925"/>
                </a:lnTo>
                <a:lnTo>
                  <a:pt x="42352" y="15555"/>
                </a:lnTo>
                <a:lnTo>
                  <a:pt x="45741" y="15185"/>
                </a:lnTo>
                <a:lnTo>
                  <a:pt x="45741" y="15185"/>
                </a:lnTo>
                <a:lnTo>
                  <a:pt x="49129" y="15555"/>
                </a:lnTo>
                <a:lnTo>
                  <a:pt x="52517" y="15925"/>
                </a:lnTo>
                <a:lnTo>
                  <a:pt x="55905" y="17037"/>
                </a:lnTo>
                <a:lnTo>
                  <a:pt x="59011" y="18518"/>
                </a:lnTo>
                <a:lnTo>
                  <a:pt x="61835" y="20370"/>
                </a:lnTo>
                <a:lnTo>
                  <a:pt x="64658" y="22592"/>
                </a:lnTo>
                <a:lnTo>
                  <a:pt x="67482" y="25185"/>
                </a:lnTo>
                <a:lnTo>
                  <a:pt x="70023" y="28148"/>
                </a:lnTo>
                <a:lnTo>
                  <a:pt x="70023" y="28148"/>
                </a:lnTo>
                <a:lnTo>
                  <a:pt x="72282" y="31481"/>
                </a:lnTo>
                <a:lnTo>
                  <a:pt x="74258" y="35185"/>
                </a:lnTo>
                <a:lnTo>
                  <a:pt x="75952" y="38888"/>
                </a:lnTo>
                <a:lnTo>
                  <a:pt x="77364" y="42962"/>
                </a:lnTo>
                <a:lnTo>
                  <a:pt x="78776" y="47037"/>
                </a:lnTo>
                <a:lnTo>
                  <a:pt x="79623" y="51111"/>
                </a:lnTo>
                <a:lnTo>
                  <a:pt x="80188" y="55555"/>
                </a:lnTo>
                <a:lnTo>
                  <a:pt x="80188" y="60000"/>
                </a:lnTo>
                <a:lnTo>
                  <a:pt x="88658" y="60000"/>
                </a:lnTo>
                <a:lnTo>
                  <a:pt x="88658" y="60000"/>
                </a:lnTo>
                <a:lnTo>
                  <a:pt x="88658" y="54444"/>
                </a:lnTo>
                <a:lnTo>
                  <a:pt x="87811" y="48888"/>
                </a:lnTo>
                <a:lnTo>
                  <a:pt x="86964" y="43703"/>
                </a:lnTo>
                <a:lnTo>
                  <a:pt x="85552" y="38518"/>
                </a:lnTo>
                <a:lnTo>
                  <a:pt x="83858" y="33703"/>
                </a:lnTo>
                <a:lnTo>
                  <a:pt x="81600" y="28888"/>
                </a:lnTo>
                <a:lnTo>
                  <a:pt x="79341" y="24814"/>
                </a:lnTo>
                <a:lnTo>
                  <a:pt x="75952" y="20370"/>
                </a:lnTo>
                <a:lnTo>
                  <a:pt x="75952" y="20370"/>
                </a:lnTo>
                <a:lnTo>
                  <a:pt x="72847" y="16666"/>
                </a:lnTo>
                <a:lnTo>
                  <a:pt x="69458" y="13333"/>
                </a:lnTo>
                <a:lnTo>
                  <a:pt x="66070" y="10370"/>
                </a:lnTo>
                <a:lnTo>
                  <a:pt x="62400" y="7777"/>
                </a:lnTo>
                <a:lnTo>
                  <a:pt x="58447" y="5925"/>
                </a:lnTo>
                <a:lnTo>
                  <a:pt x="54211" y="4814"/>
                </a:lnTo>
                <a:lnTo>
                  <a:pt x="49976" y="4074"/>
                </a:lnTo>
                <a:lnTo>
                  <a:pt x="45741" y="3703"/>
                </a:lnTo>
                <a:lnTo>
                  <a:pt x="45741" y="3703"/>
                </a:lnTo>
                <a:lnTo>
                  <a:pt x="41505" y="4074"/>
                </a:lnTo>
                <a:lnTo>
                  <a:pt x="37270" y="4814"/>
                </a:lnTo>
                <a:lnTo>
                  <a:pt x="33317" y="5925"/>
                </a:lnTo>
                <a:lnTo>
                  <a:pt x="29364" y="7777"/>
                </a:lnTo>
                <a:lnTo>
                  <a:pt x="25694" y="10370"/>
                </a:lnTo>
                <a:lnTo>
                  <a:pt x="22023" y="13333"/>
                </a:lnTo>
                <a:lnTo>
                  <a:pt x="18917" y="16666"/>
                </a:lnTo>
                <a:lnTo>
                  <a:pt x="15529" y="20370"/>
                </a:lnTo>
                <a:lnTo>
                  <a:pt x="15529" y="20370"/>
                </a:lnTo>
                <a:lnTo>
                  <a:pt x="12705" y="24814"/>
                </a:lnTo>
                <a:lnTo>
                  <a:pt x="10164" y="28888"/>
                </a:lnTo>
                <a:lnTo>
                  <a:pt x="7623" y="33703"/>
                </a:lnTo>
                <a:lnTo>
                  <a:pt x="5929" y="38518"/>
                </a:lnTo>
                <a:lnTo>
                  <a:pt x="4517" y="43703"/>
                </a:lnTo>
                <a:lnTo>
                  <a:pt x="3670" y="48888"/>
                </a:lnTo>
                <a:lnTo>
                  <a:pt x="3105" y="54444"/>
                </a:lnTo>
                <a:lnTo>
                  <a:pt x="2823" y="60000"/>
                </a:lnTo>
                <a:lnTo>
                  <a:pt x="2823" y="60000"/>
                </a:lnTo>
                <a:lnTo>
                  <a:pt x="3105" y="65555"/>
                </a:lnTo>
                <a:lnTo>
                  <a:pt x="3670" y="71111"/>
                </a:lnTo>
                <a:lnTo>
                  <a:pt x="4517" y="76666"/>
                </a:lnTo>
                <a:lnTo>
                  <a:pt x="5929" y="81851"/>
                </a:lnTo>
                <a:lnTo>
                  <a:pt x="7623" y="86666"/>
                </a:lnTo>
                <a:lnTo>
                  <a:pt x="10164" y="91111"/>
                </a:lnTo>
                <a:lnTo>
                  <a:pt x="12705" y="95555"/>
                </a:lnTo>
                <a:lnTo>
                  <a:pt x="15529" y="99629"/>
                </a:lnTo>
                <a:lnTo>
                  <a:pt x="15529" y="99629"/>
                </a:lnTo>
                <a:lnTo>
                  <a:pt x="18917" y="103333"/>
                </a:lnTo>
                <a:lnTo>
                  <a:pt x="22023" y="107037"/>
                </a:lnTo>
                <a:lnTo>
                  <a:pt x="25694" y="110000"/>
                </a:lnTo>
                <a:lnTo>
                  <a:pt x="29364" y="112222"/>
                </a:lnTo>
                <a:lnTo>
                  <a:pt x="33317" y="114074"/>
                </a:lnTo>
                <a:lnTo>
                  <a:pt x="37270" y="115185"/>
                </a:lnTo>
                <a:lnTo>
                  <a:pt x="41505" y="115925"/>
                </a:lnTo>
                <a:lnTo>
                  <a:pt x="45741" y="116296"/>
                </a:lnTo>
                <a:lnTo>
                  <a:pt x="45741" y="116296"/>
                </a:lnTo>
                <a:lnTo>
                  <a:pt x="49976" y="116296"/>
                </a:lnTo>
                <a:lnTo>
                  <a:pt x="53929" y="115555"/>
                </a:lnTo>
                <a:lnTo>
                  <a:pt x="57882" y="114074"/>
                </a:lnTo>
                <a:lnTo>
                  <a:pt x="61835" y="112592"/>
                </a:lnTo>
                <a:lnTo>
                  <a:pt x="65223" y="110370"/>
                </a:lnTo>
                <a:lnTo>
                  <a:pt x="68611" y="107777"/>
                </a:lnTo>
                <a:lnTo>
                  <a:pt x="72000" y="104814"/>
                </a:lnTo>
                <a:lnTo>
                  <a:pt x="75105" y="101111"/>
                </a:lnTo>
                <a:lnTo>
                  <a:pt x="75105" y="101111"/>
                </a:lnTo>
                <a:close/>
                <a:moveTo>
                  <a:pt x="77082" y="60000"/>
                </a:moveTo>
                <a:lnTo>
                  <a:pt x="77082" y="60000"/>
                </a:lnTo>
                <a:lnTo>
                  <a:pt x="77082" y="55925"/>
                </a:lnTo>
                <a:lnTo>
                  <a:pt x="76517" y="51851"/>
                </a:lnTo>
                <a:lnTo>
                  <a:pt x="75952" y="48148"/>
                </a:lnTo>
                <a:lnTo>
                  <a:pt x="74823" y="44444"/>
                </a:lnTo>
                <a:lnTo>
                  <a:pt x="73694" y="40370"/>
                </a:lnTo>
                <a:lnTo>
                  <a:pt x="72000" y="37037"/>
                </a:lnTo>
                <a:lnTo>
                  <a:pt x="70305" y="34074"/>
                </a:lnTo>
                <a:lnTo>
                  <a:pt x="68047" y="30740"/>
                </a:lnTo>
                <a:lnTo>
                  <a:pt x="68047" y="30740"/>
                </a:lnTo>
                <a:lnTo>
                  <a:pt x="65788" y="28148"/>
                </a:lnTo>
                <a:lnTo>
                  <a:pt x="63247" y="25555"/>
                </a:lnTo>
                <a:lnTo>
                  <a:pt x="60705" y="23703"/>
                </a:lnTo>
                <a:lnTo>
                  <a:pt x="58164" y="21851"/>
                </a:lnTo>
                <a:lnTo>
                  <a:pt x="55341" y="20740"/>
                </a:lnTo>
                <a:lnTo>
                  <a:pt x="51952" y="19629"/>
                </a:lnTo>
                <a:lnTo>
                  <a:pt x="48847" y="19259"/>
                </a:lnTo>
                <a:lnTo>
                  <a:pt x="45741" y="18888"/>
                </a:lnTo>
                <a:lnTo>
                  <a:pt x="45741" y="18888"/>
                </a:lnTo>
                <a:lnTo>
                  <a:pt x="42635" y="19259"/>
                </a:lnTo>
                <a:lnTo>
                  <a:pt x="39529" y="19629"/>
                </a:lnTo>
                <a:lnTo>
                  <a:pt x="36705" y="20740"/>
                </a:lnTo>
                <a:lnTo>
                  <a:pt x="33882" y="21851"/>
                </a:lnTo>
                <a:lnTo>
                  <a:pt x="30776" y="23703"/>
                </a:lnTo>
                <a:lnTo>
                  <a:pt x="28235" y="25555"/>
                </a:lnTo>
                <a:lnTo>
                  <a:pt x="25976" y="28148"/>
                </a:lnTo>
                <a:lnTo>
                  <a:pt x="23435" y="30740"/>
                </a:lnTo>
                <a:lnTo>
                  <a:pt x="23435" y="30740"/>
                </a:lnTo>
                <a:lnTo>
                  <a:pt x="21458" y="34074"/>
                </a:lnTo>
                <a:lnTo>
                  <a:pt x="19482" y="37037"/>
                </a:lnTo>
                <a:lnTo>
                  <a:pt x="18070" y="40370"/>
                </a:lnTo>
                <a:lnTo>
                  <a:pt x="16658" y="44444"/>
                </a:lnTo>
                <a:lnTo>
                  <a:pt x="15811" y="48148"/>
                </a:lnTo>
                <a:lnTo>
                  <a:pt x="14964" y="51851"/>
                </a:lnTo>
                <a:lnTo>
                  <a:pt x="14682" y="55925"/>
                </a:lnTo>
                <a:lnTo>
                  <a:pt x="14400" y="60000"/>
                </a:lnTo>
                <a:lnTo>
                  <a:pt x="14400" y="60000"/>
                </a:lnTo>
                <a:lnTo>
                  <a:pt x="14682" y="64074"/>
                </a:lnTo>
                <a:lnTo>
                  <a:pt x="14964" y="68148"/>
                </a:lnTo>
                <a:lnTo>
                  <a:pt x="15811" y="72222"/>
                </a:lnTo>
                <a:lnTo>
                  <a:pt x="16658" y="75925"/>
                </a:lnTo>
                <a:lnTo>
                  <a:pt x="18070" y="79629"/>
                </a:lnTo>
                <a:lnTo>
                  <a:pt x="19482" y="82962"/>
                </a:lnTo>
                <a:lnTo>
                  <a:pt x="21458" y="86296"/>
                </a:lnTo>
                <a:lnTo>
                  <a:pt x="23435" y="89259"/>
                </a:lnTo>
                <a:lnTo>
                  <a:pt x="23435" y="89259"/>
                </a:lnTo>
                <a:lnTo>
                  <a:pt x="25976" y="92222"/>
                </a:lnTo>
                <a:lnTo>
                  <a:pt x="28235" y="94444"/>
                </a:lnTo>
                <a:lnTo>
                  <a:pt x="30776" y="96666"/>
                </a:lnTo>
                <a:lnTo>
                  <a:pt x="33882" y="98148"/>
                </a:lnTo>
                <a:lnTo>
                  <a:pt x="36705" y="99629"/>
                </a:lnTo>
                <a:lnTo>
                  <a:pt x="39529" y="100370"/>
                </a:lnTo>
                <a:lnTo>
                  <a:pt x="42635" y="101111"/>
                </a:lnTo>
                <a:lnTo>
                  <a:pt x="45741" y="101111"/>
                </a:lnTo>
                <a:lnTo>
                  <a:pt x="45741" y="101111"/>
                </a:lnTo>
                <a:lnTo>
                  <a:pt x="48847" y="101111"/>
                </a:lnTo>
                <a:lnTo>
                  <a:pt x="51670" y="100370"/>
                </a:lnTo>
                <a:lnTo>
                  <a:pt x="54494" y="99629"/>
                </a:lnTo>
                <a:lnTo>
                  <a:pt x="57317" y="98518"/>
                </a:lnTo>
                <a:lnTo>
                  <a:pt x="59858" y="97037"/>
                </a:lnTo>
                <a:lnTo>
                  <a:pt x="62400" y="95185"/>
                </a:lnTo>
                <a:lnTo>
                  <a:pt x="64658" y="92962"/>
                </a:lnTo>
                <a:lnTo>
                  <a:pt x="66917" y="90370"/>
                </a:lnTo>
                <a:lnTo>
                  <a:pt x="66917" y="90370"/>
                </a:lnTo>
                <a:lnTo>
                  <a:pt x="69176" y="87777"/>
                </a:lnTo>
                <a:lnTo>
                  <a:pt x="70870" y="84814"/>
                </a:lnTo>
                <a:lnTo>
                  <a:pt x="72564" y="81851"/>
                </a:lnTo>
                <a:lnTo>
                  <a:pt x="73976" y="78518"/>
                </a:lnTo>
                <a:lnTo>
                  <a:pt x="75105" y="75185"/>
                </a:lnTo>
                <a:lnTo>
                  <a:pt x="75952" y="71481"/>
                </a:lnTo>
                <a:lnTo>
                  <a:pt x="76517" y="67777"/>
                </a:lnTo>
                <a:lnTo>
                  <a:pt x="77082" y="63703"/>
                </a:lnTo>
                <a:lnTo>
                  <a:pt x="68611" y="63703"/>
                </a:lnTo>
                <a:lnTo>
                  <a:pt x="68611" y="63703"/>
                </a:lnTo>
                <a:lnTo>
                  <a:pt x="68047" y="66666"/>
                </a:lnTo>
                <a:lnTo>
                  <a:pt x="67764" y="69259"/>
                </a:lnTo>
                <a:lnTo>
                  <a:pt x="66917" y="71481"/>
                </a:lnTo>
                <a:lnTo>
                  <a:pt x="66070" y="74444"/>
                </a:lnTo>
                <a:lnTo>
                  <a:pt x="64941" y="76666"/>
                </a:lnTo>
                <a:lnTo>
                  <a:pt x="63811" y="78888"/>
                </a:lnTo>
                <a:lnTo>
                  <a:pt x="62400" y="80740"/>
                </a:lnTo>
                <a:lnTo>
                  <a:pt x="60988" y="82592"/>
                </a:lnTo>
                <a:lnTo>
                  <a:pt x="60988" y="82592"/>
                </a:lnTo>
                <a:lnTo>
                  <a:pt x="59294" y="84444"/>
                </a:lnTo>
                <a:lnTo>
                  <a:pt x="57600" y="85925"/>
                </a:lnTo>
                <a:lnTo>
                  <a:pt x="55905" y="87037"/>
                </a:lnTo>
                <a:lnTo>
                  <a:pt x="53647" y="88148"/>
                </a:lnTo>
                <a:lnTo>
                  <a:pt x="51952" y="88888"/>
                </a:lnTo>
                <a:lnTo>
                  <a:pt x="49976" y="89629"/>
                </a:lnTo>
                <a:lnTo>
                  <a:pt x="48000" y="90000"/>
                </a:lnTo>
                <a:lnTo>
                  <a:pt x="45741" y="90000"/>
                </a:lnTo>
                <a:lnTo>
                  <a:pt x="45741" y="90000"/>
                </a:lnTo>
                <a:lnTo>
                  <a:pt x="43482" y="90000"/>
                </a:lnTo>
                <a:lnTo>
                  <a:pt x="41223" y="89629"/>
                </a:lnTo>
                <a:lnTo>
                  <a:pt x="39247" y="88888"/>
                </a:lnTo>
                <a:lnTo>
                  <a:pt x="37270" y="87777"/>
                </a:lnTo>
                <a:lnTo>
                  <a:pt x="35294" y="86666"/>
                </a:lnTo>
                <a:lnTo>
                  <a:pt x="33317" y="85185"/>
                </a:lnTo>
                <a:lnTo>
                  <a:pt x="31623" y="83333"/>
                </a:lnTo>
                <a:lnTo>
                  <a:pt x="29647" y="81481"/>
                </a:lnTo>
                <a:lnTo>
                  <a:pt x="29647" y="81481"/>
                </a:lnTo>
                <a:lnTo>
                  <a:pt x="27952" y="79259"/>
                </a:lnTo>
                <a:lnTo>
                  <a:pt x="26541" y="76666"/>
                </a:lnTo>
                <a:lnTo>
                  <a:pt x="25411" y="74444"/>
                </a:lnTo>
                <a:lnTo>
                  <a:pt x="24564" y="71481"/>
                </a:lnTo>
                <a:lnTo>
                  <a:pt x="24000" y="68888"/>
                </a:lnTo>
                <a:lnTo>
                  <a:pt x="23435" y="65925"/>
                </a:lnTo>
                <a:lnTo>
                  <a:pt x="23152" y="62962"/>
                </a:lnTo>
                <a:lnTo>
                  <a:pt x="22870" y="60000"/>
                </a:lnTo>
                <a:lnTo>
                  <a:pt x="22870" y="60000"/>
                </a:lnTo>
                <a:lnTo>
                  <a:pt x="23152" y="57037"/>
                </a:lnTo>
                <a:lnTo>
                  <a:pt x="23435" y="54074"/>
                </a:lnTo>
                <a:lnTo>
                  <a:pt x="24000" y="51481"/>
                </a:lnTo>
                <a:lnTo>
                  <a:pt x="24564" y="48518"/>
                </a:lnTo>
                <a:lnTo>
                  <a:pt x="25411" y="46296"/>
                </a:lnTo>
                <a:lnTo>
                  <a:pt x="26541" y="43703"/>
                </a:lnTo>
                <a:lnTo>
                  <a:pt x="27952" y="41111"/>
                </a:lnTo>
                <a:lnTo>
                  <a:pt x="29647" y="38888"/>
                </a:lnTo>
                <a:lnTo>
                  <a:pt x="29647" y="38888"/>
                </a:lnTo>
                <a:lnTo>
                  <a:pt x="31623" y="36666"/>
                </a:lnTo>
                <a:lnTo>
                  <a:pt x="33317" y="34814"/>
                </a:lnTo>
                <a:lnTo>
                  <a:pt x="35294" y="33333"/>
                </a:lnTo>
                <a:lnTo>
                  <a:pt x="37270" y="32222"/>
                </a:lnTo>
                <a:lnTo>
                  <a:pt x="39247" y="31111"/>
                </a:lnTo>
                <a:lnTo>
                  <a:pt x="41223" y="30740"/>
                </a:lnTo>
                <a:lnTo>
                  <a:pt x="43482" y="30370"/>
                </a:lnTo>
                <a:lnTo>
                  <a:pt x="45741" y="30000"/>
                </a:lnTo>
                <a:lnTo>
                  <a:pt x="45741" y="30000"/>
                </a:lnTo>
                <a:lnTo>
                  <a:pt x="48000" y="30370"/>
                </a:lnTo>
                <a:lnTo>
                  <a:pt x="50258" y="30740"/>
                </a:lnTo>
                <a:lnTo>
                  <a:pt x="52517" y="31111"/>
                </a:lnTo>
                <a:lnTo>
                  <a:pt x="54494" y="32222"/>
                </a:lnTo>
                <a:lnTo>
                  <a:pt x="56752" y="33333"/>
                </a:lnTo>
                <a:lnTo>
                  <a:pt x="58447" y="34814"/>
                </a:lnTo>
                <a:lnTo>
                  <a:pt x="60423" y="36666"/>
                </a:lnTo>
                <a:lnTo>
                  <a:pt x="62117" y="38888"/>
                </a:lnTo>
                <a:lnTo>
                  <a:pt x="62117" y="38888"/>
                </a:lnTo>
                <a:lnTo>
                  <a:pt x="63529" y="41111"/>
                </a:lnTo>
                <a:lnTo>
                  <a:pt x="64941" y="43703"/>
                </a:lnTo>
                <a:lnTo>
                  <a:pt x="66070" y="46296"/>
                </a:lnTo>
                <a:lnTo>
                  <a:pt x="66917" y="48518"/>
                </a:lnTo>
                <a:lnTo>
                  <a:pt x="67764" y="51481"/>
                </a:lnTo>
                <a:lnTo>
                  <a:pt x="68329" y="54074"/>
                </a:lnTo>
                <a:lnTo>
                  <a:pt x="68611" y="57037"/>
                </a:lnTo>
                <a:lnTo>
                  <a:pt x="68611" y="60000"/>
                </a:lnTo>
                <a:lnTo>
                  <a:pt x="77082" y="60000"/>
                </a:lnTo>
                <a:close/>
                <a:moveTo>
                  <a:pt x="65788" y="60000"/>
                </a:moveTo>
                <a:lnTo>
                  <a:pt x="65788" y="60000"/>
                </a:lnTo>
                <a:lnTo>
                  <a:pt x="65788" y="57407"/>
                </a:lnTo>
                <a:lnTo>
                  <a:pt x="65505" y="54814"/>
                </a:lnTo>
                <a:lnTo>
                  <a:pt x="64941" y="52222"/>
                </a:lnTo>
                <a:lnTo>
                  <a:pt x="64376" y="50000"/>
                </a:lnTo>
                <a:lnTo>
                  <a:pt x="63529" y="47777"/>
                </a:lnTo>
                <a:lnTo>
                  <a:pt x="62682" y="45555"/>
                </a:lnTo>
                <a:lnTo>
                  <a:pt x="61270" y="43703"/>
                </a:lnTo>
                <a:lnTo>
                  <a:pt x="60141" y="41111"/>
                </a:lnTo>
                <a:lnTo>
                  <a:pt x="60141" y="41111"/>
                </a:lnTo>
                <a:lnTo>
                  <a:pt x="58447" y="39629"/>
                </a:lnTo>
                <a:lnTo>
                  <a:pt x="57035" y="38148"/>
                </a:lnTo>
                <a:lnTo>
                  <a:pt x="55341" y="36666"/>
                </a:lnTo>
                <a:lnTo>
                  <a:pt x="53364" y="35555"/>
                </a:lnTo>
                <a:lnTo>
                  <a:pt x="51670" y="34814"/>
                </a:lnTo>
                <a:lnTo>
                  <a:pt x="49694" y="34074"/>
                </a:lnTo>
                <a:lnTo>
                  <a:pt x="47717" y="33703"/>
                </a:lnTo>
                <a:lnTo>
                  <a:pt x="45741" y="33703"/>
                </a:lnTo>
                <a:lnTo>
                  <a:pt x="45741" y="33703"/>
                </a:lnTo>
                <a:lnTo>
                  <a:pt x="43764" y="34074"/>
                </a:lnTo>
                <a:lnTo>
                  <a:pt x="41788" y="34074"/>
                </a:lnTo>
                <a:lnTo>
                  <a:pt x="40094" y="34814"/>
                </a:lnTo>
                <a:lnTo>
                  <a:pt x="38400" y="35555"/>
                </a:lnTo>
                <a:lnTo>
                  <a:pt x="36423" y="36666"/>
                </a:lnTo>
                <a:lnTo>
                  <a:pt x="35011" y="38148"/>
                </a:lnTo>
                <a:lnTo>
                  <a:pt x="33317" y="39629"/>
                </a:lnTo>
                <a:lnTo>
                  <a:pt x="31905" y="41851"/>
                </a:lnTo>
                <a:lnTo>
                  <a:pt x="31905" y="41851"/>
                </a:lnTo>
                <a:lnTo>
                  <a:pt x="30211" y="43703"/>
                </a:lnTo>
                <a:lnTo>
                  <a:pt x="29082" y="45925"/>
                </a:lnTo>
                <a:lnTo>
                  <a:pt x="27952" y="47777"/>
                </a:lnTo>
                <a:lnTo>
                  <a:pt x="27105" y="50000"/>
                </a:lnTo>
                <a:lnTo>
                  <a:pt x="26541" y="52592"/>
                </a:lnTo>
                <a:lnTo>
                  <a:pt x="26258" y="54814"/>
                </a:lnTo>
                <a:lnTo>
                  <a:pt x="25976" y="57407"/>
                </a:lnTo>
                <a:lnTo>
                  <a:pt x="25694" y="60000"/>
                </a:lnTo>
                <a:lnTo>
                  <a:pt x="25694" y="60000"/>
                </a:lnTo>
                <a:lnTo>
                  <a:pt x="25976" y="62592"/>
                </a:lnTo>
                <a:lnTo>
                  <a:pt x="26258" y="65185"/>
                </a:lnTo>
                <a:lnTo>
                  <a:pt x="26541" y="67777"/>
                </a:lnTo>
                <a:lnTo>
                  <a:pt x="27105" y="70000"/>
                </a:lnTo>
                <a:lnTo>
                  <a:pt x="27952" y="72222"/>
                </a:lnTo>
                <a:lnTo>
                  <a:pt x="29082" y="74814"/>
                </a:lnTo>
                <a:lnTo>
                  <a:pt x="30211" y="76666"/>
                </a:lnTo>
                <a:lnTo>
                  <a:pt x="31905" y="78888"/>
                </a:lnTo>
                <a:lnTo>
                  <a:pt x="31905" y="78888"/>
                </a:lnTo>
                <a:lnTo>
                  <a:pt x="33317" y="80370"/>
                </a:lnTo>
                <a:lnTo>
                  <a:pt x="35011" y="82222"/>
                </a:lnTo>
                <a:lnTo>
                  <a:pt x="36423" y="83333"/>
                </a:lnTo>
                <a:lnTo>
                  <a:pt x="38400" y="84444"/>
                </a:lnTo>
                <a:lnTo>
                  <a:pt x="40094" y="85185"/>
                </a:lnTo>
                <a:lnTo>
                  <a:pt x="41788" y="85925"/>
                </a:lnTo>
                <a:lnTo>
                  <a:pt x="43764" y="86296"/>
                </a:lnTo>
                <a:lnTo>
                  <a:pt x="45741" y="86296"/>
                </a:lnTo>
                <a:lnTo>
                  <a:pt x="45741" y="86296"/>
                </a:lnTo>
                <a:lnTo>
                  <a:pt x="49411" y="85925"/>
                </a:lnTo>
                <a:lnTo>
                  <a:pt x="52800" y="84814"/>
                </a:lnTo>
                <a:lnTo>
                  <a:pt x="56188" y="82962"/>
                </a:lnTo>
                <a:lnTo>
                  <a:pt x="59011" y="80000"/>
                </a:lnTo>
                <a:lnTo>
                  <a:pt x="59011" y="80000"/>
                </a:lnTo>
                <a:lnTo>
                  <a:pt x="61552" y="76666"/>
                </a:lnTo>
                <a:lnTo>
                  <a:pt x="63529" y="72592"/>
                </a:lnTo>
                <a:lnTo>
                  <a:pt x="64941" y="68148"/>
                </a:lnTo>
                <a:lnTo>
                  <a:pt x="65788" y="63703"/>
                </a:lnTo>
                <a:lnTo>
                  <a:pt x="57035" y="63703"/>
                </a:lnTo>
                <a:lnTo>
                  <a:pt x="57035" y="63703"/>
                </a:lnTo>
                <a:lnTo>
                  <a:pt x="56470" y="65925"/>
                </a:lnTo>
                <a:lnTo>
                  <a:pt x="55623" y="68148"/>
                </a:lnTo>
                <a:lnTo>
                  <a:pt x="54211" y="70000"/>
                </a:lnTo>
                <a:lnTo>
                  <a:pt x="52800" y="71851"/>
                </a:lnTo>
                <a:lnTo>
                  <a:pt x="52800" y="71851"/>
                </a:lnTo>
                <a:lnTo>
                  <a:pt x="51105" y="73333"/>
                </a:lnTo>
                <a:lnTo>
                  <a:pt x="49411" y="74444"/>
                </a:lnTo>
                <a:lnTo>
                  <a:pt x="47717" y="75185"/>
                </a:lnTo>
                <a:lnTo>
                  <a:pt x="45741" y="75185"/>
                </a:lnTo>
                <a:lnTo>
                  <a:pt x="45741" y="75185"/>
                </a:lnTo>
                <a:lnTo>
                  <a:pt x="43482" y="74814"/>
                </a:lnTo>
                <a:lnTo>
                  <a:pt x="41505" y="74074"/>
                </a:lnTo>
                <a:lnTo>
                  <a:pt x="39529" y="72592"/>
                </a:lnTo>
                <a:lnTo>
                  <a:pt x="37835" y="70370"/>
                </a:lnTo>
                <a:lnTo>
                  <a:pt x="37835" y="70370"/>
                </a:lnTo>
                <a:lnTo>
                  <a:pt x="36423" y="68148"/>
                </a:lnTo>
                <a:lnTo>
                  <a:pt x="35294" y="65555"/>
                </a:lnTo>
                <a:lnTo>
                  <a:pt x="34729" y="62962"/>
                </a:lnTo>
                <a:lnTo>
                  <a:pt x="34447" y="60000"/>
                </a:lnTo>
                <a:lnTo>
                  <a:pt x="34447" y="60000"/>
                </a:lnTo>
                <a:lnTo>
                  <a:pt x="34729" y="57037"/>
                </a:lnTo>
                <a:lnTo>
                  <a:pt x="35294" y="54444"/>
                </a:lnTo>
                <a:lnTo>
                  <a:pt x="36423" y="51851"/>
                </a:lnTo>
                <a:lnTo>
                  <a:pt x="37835" y="49629"/>
                </a:lnTo>
                <a:lnTo>
                  <a:pt x="37835" y="49629"/>
                </a:lnTo>
                <a:lnTo>
                  <a:pt x="39529" y="47777"/>
                </a:lnTo>
                <a:lnTo>
                  <a:pt x="41505" y="46296"/>
                </a:lnTo>
                <a:lnTo>
                  <a:pt x="43482" y="45555"/>
                </a:lnTo>
                <a:lnTo>
                  <a:pt x="45741" y="45185"/>
                </a:lnTo>
                <a:lnTo>
                  <a:pt x="45741" y="45185"/>
                </a:lnTo>
                <a:lnTo>
                  <a:pt x="48000" y="45555"/>
                </a:lnTo>
                <a:lnTo>
                  <a:pt x="49976" y="46296"/>
                </a:lnTo>
                <a:lnTo>
                  <a:pt x="51952" y="47777"/>
                </a:lnTo>
                <a:lnTo>
                  <a:pt x="53647" y="49629"/>
                </a:lnTo>
                <a:lnTo>
                  <a:pt x="53647" y="49629"/>
                </a:lnTo>
                <a:lnTo>
                  <a:pt x="55623" y="51851"/>
                </a:lnTo>
                <a:lnTo>
                  <a:pt x="56470" y="54444"/>
                </a:lnTo>
                <a:lnTo>
                  <a:pt x="57317" y="57037"/>
                </a:lnTo>
                <a:lnTo>
                  <a:pt x="57317" y="60000"/>
                </a:lnTo>
                <a:lnTo>
                  <a:pt x="65788" y="60000"/>
                </a:lnTo>
                <a:close/>
                <a:moveTo>
                  <a:pt x="45741" y="61851"/>
                </a:moveTo>
                <a:lnTo>
                  <a:pt x="45741" y="61851"/>
                </a:lnTo>
                <a:lnTo>
                  <a:pt x="45741" y="61111"/>
                </a:lnTo>
                <a:lnTo>
                  <a:pt x="46023" y="60370"/>
                </a:lnTo>
                <a:lnTo>
                  <a:pt x="46588" y="60000"/>
                </a:lnTo>
                <a:lnTo>
                  <a:pt x="47152" y="60000"/>
                </a:lnTo>
                <a:lnTo>
                  <a:pt x="54211" y="60000"/>
                </a:lnTo>
                <a:lnTo>
                  <a:pt x="54211" y="60000"/>
                </a:lnTo>
                <a:lnTo>
                  <a:pt x="54211" y="57777"/>
                </a:lnTo>
                <a:lnTo>
                  <a:pt x="53647" y="55925"/>
                </a:lnTo>
                <a:lnTo>
                  <a:pt x="52800" y="54074"/>
                </a:lnTo>
                <a:lnTo>
                  <a:pt x="51670" y="52222"/>
                </a:lnTo>
                <a:lnTo>
                  <a:pt x="51670" y="52222"/>
                </a:lnTo>
                <a:lnTo>
                  <a:pt x="50541" y="50740"/>
                </a:lnTo>
                <a:lnTo>
                  <a:pt x="49129" y="49629"/>
                </a:lnTo>
                <a:lnTo>
                  <a:pt x="47435" y="49259"/>
                </a:lnTo>
                <a:lnTo>
                  <a:pt x="45741" y="48888"/>
                </a:lnTo>
                <a:lnTo>
                  <a:pt x="45741" y="48888"/>
                </a:lnTo>
                <a:lnTo>
                  <a:pt x="44047" y="49259"/>
                </a:lnTo>
                <a:lnTo>
                  <a:pt x="42635" y="49629"/>
                </a:lnTo>
                <a:lnTo>
                  <a:pt x="41223" y="50740"/>
                </a:lnTo>
                <a:lnTo>
                  <a:pt x="39811" y="52222"/>
                </a:lnTo>
                <a:lnTo>
                  <a:pt x="39811" y="52222"/>
                </a:lnTo>
                <a:lnTo>
                  <a:pt x="38682" y="54074"/>
                </a:lnTo>
                <a:lnTo>
                  <a:pt x="37835" y="55925"/>
                </a:lnTo>
                <a:lnTo>
                  <a:pt x="37552" y="57777"/>
                </a:lnTo>
                <a:lnTo>
                  <a:pt x="37270" y="60000"/>
                </a:lnTo>
                <a:lnTo>
                  <a:pt x="37270" y="60000"/>
                </a:lnTo>
                <a:lnTo>
                  <a:pt x="37552" y="62222"/>
                </a:lnTo>
                <a:lnTo>
                  <a:pt x="37835" y="64444"/>
                </a:lnTo>
                <a:lnTo>
                  <a:pt x="38682" y="66296"/>
                </a:lnTo>
                <a:lnTo>
                  <a:pt x="39811" y="67777"/>
                </a:lnTo>
                <a:lnTo>
                  <a:pt x="39811" y="67777"/>
                </a:lnTo>
                <a:lnTo>
                  <a:pt x="41223" y="69259"/>
                </a:lnTo>
                <a:lnTo>
                  <a:pt x="42635" y="70370"/>
                </a:lnTo>
                <a:lnTo>
                  <a:pt x="44047" y="71111"/>
                </a:lnTo>
                <a:lnTo>
                  <a:pt x="45741" y="71111"/>
                </a:lnTo>
                <a:lnTo>
                  <a:pt x="45741" y="71111"/>
                </a:lnTo>
                <a:lnTo>
                  <a:pt x="47152" y="71111"/>
                </a:lnTo>
                <a:lnTo>
                  <a:pt x="48282" y="70740"/>
                </a:lnTo>
                <a:lnTo>
                  <a:pt x="49411" y="70000"/>
                </a:lnTo>
                <a:lnTo>
                  <a:pt x="50541" y="69259"/>
                </a:lnTo>
                <a:lnTo>
                  <a:pt x="50541" y="69259"/>
                </a:lnTo>
                <a:lnTo>
                  <a:pt x="51670" y="68148"/>
                </a:lnTo>
                <a:lnTo>
                  <a:pt x="52517" y="66666"/>
                </a:lnTo>
                <a:lnTo>
                  <a:pt x="53364" y="65185"/>
                </a:lnTo>
                <a:lnTo>
                  <a:pt x="53647" y="63703"/>
                </a:lnTo>
                <a:lnTo>
                  <a:pt x="47152" y="63703"/>
                </a:lnTo>
                <a:lnTo>
                  <a:pt x="47152" y="63703"/>
                </a:lnTo>
                <a:lnTo>
                  <a:pt x="46588" y="63703"/>
                </a:lnTo>
                <a:lnTo>
                  <a:pt x="46023" y="63333"/>
                </a:lnTo>
                <a:lnTo>
                  <a:pt x="45741" y="62962"/>
                </a:lnTo>
                <a:lnTo>
                  <a:pt x="45741" y="61851"/>
                </a:lnTo>
                <a:lnTo>
                  <a:pt x="45741" y="61851"/>
                </a:lnTo>
                <a:close/>
              </a:path>
            </a:pathLst>
          </a:custGeom>
          <a:solidFill>
            <a:srgbClr val="3A3A3A"/>
          </a:solidFill>
          <a:ln>
            <a:solidFill>
              <a:srgbClr val="3A3A3A"/>
            </a:solid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iS1ide-任意多边形: 形状 14"/>
          <p:cNvSpPr/>
          <p:nvPr/>
        </p:nvSpPr>
        <p:spPr>
          <a:xfrm>
            <a:off x="8371229" y="2078335"/>
            <a:ext cx="455178" cy="455178"/>
          </a:xfrm>
          <a:custGeom>
            <a:avLst/>
            <a:gdLst/>
            <a:ahLst/>
            <a:cxnLst/>
            <a:rect l="0" t="0" r="0" b="0"/>
            <a:pathLst>
              <a:path w="120000" h="120000" extrusionOk="0">
                <a:moveTo>
                  <a:pt x="0" y="117407"/>
                </a:moveTo>
                <a:lnTo>
                  <a:pt x="12184" y="80740"/>
                </a:lnTo>
                <a:lnTo>
                  <a:pt x="12184" y="80740"/>
                </a:lnTo>
                <a:lnTo>
                  <a:pt x="12553" y="80370"/>
                </a:lnTo>
                <a:lnTo>
                  <a:pt x="76430" y="15925"/>
                </a:lnTo>
                <a:lnTo>
                  <a:pt x="76800" y="15555"/>
                </a:lnTo>
                <a:lnTo>
                  <a:pt x="90461" y="1851"/>
                </a:lnTo>
                <a:lnTo>
                  <a:pt x="90461" y="1851"/>
                </a:lnTo>
                <a:lnTo>
                  <a:pt x="91569" y="1111"/>
                </a:lnTo>
                <a:lnTo>
                  <a:pt x="92307" y="370"/>
                </a:lnTo>
                <a:lnTo>
                  <a:pt x="93415" y="0"/>
                </a:lnTo>
                <a:lnTo>
                  <a:pt x="94523" y="0"/>
                </a:lnTo>
                <a:lnTo>
                  <a:pt x="94523" y="0"/>
                </a:lnTo>
                <a:lnTo>
                  <a:pt x="95630" y="0"/>
                </a:lnTo>
                <a:lnTo>
                  <a:pt x="96738" y="370"/>
                </a:lnTo>
                <a:lnTo>
                  <a:pt x="97846" y="1111"/>
                </a:lnTo>
                <a:lnTo>
                  <a:pt x="98584" y="1851"/>
                </a:lnTo>
                <a:lnTo>
                  <a:pt x="118523" y="21481"/>
                </a:lnTo>
                <a:lnTo>
                  <a:pt x="118523" y="21481"/>
                </a:lnTo>
                <a:lnTo>
                  <a:pt x="119630" y="23333"/>
                </a:lnTo>
                <a:lnTo>
                  <a:pt x="120000" y="25555"/>
                </a:lnTo>
                <a:lnTo>
                  <a:pt x="120000" y="25555"/>
                </a:lnTo>
                <a:lnTo>
                  <a:pt x="119630" y="27777"/>
                </a:lnTo>
                <a:lnTo>
                  <a:pt x="118523" y="30000"/>
                </a:lnTo>
                <a:lnTo>
                  <a:pt x="104861" y="43333"/>
                </a:lnTo>
                <a:lnTo>
                  <a:pt x="104492" y="43333"/>
                </a:lnTo>
                <a:lnTo>
                  <a:pt x="40984" y="108148"/>
                </a:lnTo>
                <a:lnTo>
                  <a:pt x="40984" y="108148"/>
                </a:lnTo>
                <a:lnTo>
                  <a:pt x="39507" y="108518"/>
                </a:lnTo>
                <a:lnTo>
                  <a:pt x="2215" y="120000"/>
                </a:lnTo>
                <a:lnTo>
                  <a:pt x="2215" y="120000"/>
                </a:lnTo>
                <a:lnTo>
                  <a:pt x="1846" y="120000"/>
                </a:lnTo>
                <a:lnTo>
                  <a:pt x="1846" y="120000"/>
                </a:lnTo>
                <a:lnTo>
                  <a:pt x="1107" y="120000"/>
                </a:lnTo>
                <a:lnTo>
                  <a:pt x="369" y="119259"/>
                </a:lnTo>
                <a:lnTo>
                  <a:pt x="369" y="119259"/>
                </a:lnTo>
                <a:lnTo>
                  <a:pt x="0" y="118518"/>
                </a:lnTo>
                <a:lnTo>
                  <a:pt x="0" y="117407"/>
                </a:lnTo>
                <a:lnTo>
                  <a:pt x="0" y="117407"/>
                </a:lnTo>
                <a:close/>
                <a:moveTo>
                  <a:pt x="21046" y="2222"/>
                </a:moveTo>
                <a:lnTo>
                  <a:pt x="21046" y="2222"/>
                </a:lnTo>
                <a:lnTo>
                  <a:pt x="23261" y="1111"/>
                </a:lnTo>
                <a:lnTo>
                  <a:pt x="25846" y="370"/>
                </a:lnTo>
                <a:lnTo>
                  <a:pt x="25846" y="370"/>
                </a:lnTo>
                <a:lnTo>
                  <a:pt x="27323" y="370"/>
                </a:lnTo>
                <a:lnTo>
                  <a:pt x="28430" y="740"/>
                </a:lnTo>
                <a:lnTo>
                  <a:pt x="29907" y="1481"/>
                </a:lnTo>
                <a:lnTo>
                  <a:pt x="31384" y="2222"/>
                </a:lnTo>
                <a:lnTo>
                  <a:pt x="31384" y="2222"/>
                </a:lnTo>
                <a:lnTo>
                  <a:pt x="42461" y="14074"/>
                </a:lnTo>
                <a:lnTo>
                  <a:pt x="55015" y="27777"/>
                </a:lnTo>
                <a:lnTo>
                  <a:pt x="55015" y="27777"/>
                </a:lnTo>
                <a:lnTo>
                  <a:pt x="55753" y="28518"/>
                </a:lnTo>
                <a:lnTo>
                  <a:pt x="55753" y="29259"/>
                </a:lnTo>
                <a:lnTo>
                  <a:pt x="55384" y="29629"/>
                </a:lnTo>
                <a:lnTo>
                  <a:pt x="55015" y="30370"/>
                </a:lnTo>
                <a:lnTo>
                  <a:pt x="55015" y="30370"/>
                </a:lnTo>
                <a:lnTo>
                  <a:pt x="54276" y="30740"/>
                </a:lnTo>
                <a:lnTo>
                  <a:pt x="53907" y="31111"/>
                </a:lnTo>
                <a:lnTo>
                  <a:pt x="53169" y="30740"/>
                </a:lnTo>
                <a:lnTo>
                  <a:pt x="52430" y="30370"/>
                </a:lnTo>
                <a:lnTo>
                  <a:pt x="52430" y="30370"/>
                </a:lnTo>
                <a:lnTo>
                  <a:pt x="40246" y="17037"/>
                </a:lnTo>
                <a:lnTo>
                  <a:pt x="28430" y="4814"/>
                </a:lnTo>
                <a:lnTo>
                  <a:pt x="28430" y="4814"/>
                </a:lnTo>
                <a:lnTo>
                  <a:pt x="27323" y="4074"/>
                </a:lnTo>
                <a:lnTo>
                  <a:pt x="26215" y="3703"/>
                </a:lnTo>
                <a:lnTo>
                  <a:pt x="25107" y="4074"/>
                </a:lnTo>
                <a:lnTo>
                  <a:pt x="24000" y="5185"/>
                </a:lnTo>
                <a:lnTo>
                  <a:pt x="5169" y="24074"/>
                </a:lnTo>
                <a:lnTo>
                  <a:pt x="5169" y="24074"/>
                </a:lnTo>
                <a:lnTo>
                  <a:pt x="4061" y="25185"/>
                </a:lnTo>
                <a:lnTo>
                  <a:pt x="3692" y="26296"/>
                </a:lnTo>
                <a:lnTo>
                  <a:pt x="4061" y="27407"/>
                </a:lnTo>
                <a:lnTo>
                  <a:pt x="5169" y="28518"/>
                </a:lnTo>
                <a:lnTo>
                  <a:pt x="5169" y="28518"/>
                </a:lnTo>
                <a:lnTo>
                  <a:pt x="5538" y="29629"/>
                </a:lnTo>
                <a:lnTo>
                  <a:pt x="5538" y="29629"/>
                </a:lnTo>
                <a:lnTo>
                  <a:pt x="6646" y="30370"/>
                </a:lnTo>
                <a:lnTo>
                  <a:pt x="6646" y="30370"/>
                </a:lnTo>
                <a:lnTo>
                  <a:pt x="7753" y="31481"/>
                </a:lnTo>
                <a:lnTo>
                  <a:pt x="7753" y="31481"/>
                </a:lnTo>
                <a:lnTo>
                  <a:pt x="9600" y="32962"/>
                </a:lnTo>
                <a:lnTo>
                  <a:pt x="22892" y="19259"/>
                </a:lnTo>
                <a:lnTo>
                  <a:pt x="22892" y="19259"/>
                </a:lnTo>
                <a:lnTo>
                  <a:pt x="23630" y="18518"/>
                </a:lnTo>
                <a:lnTo>
                  <a:pt x="24369" y="18518"/>
                </a:lnTo>
                <a:lnTo>
                  <a:pt x="25107" y="18518"/>
                </a:lnTo>
                <a:lnTo>
                  <a:pt x="25476" y="19629"/>
                </a:lnTo>
                <a:lnTo>
                  <a:pt x="25476" y="19629"/>
                </a:lnTo>
                <a:lnTo>
                  <a:pt x="26215" y="20000"/>
                </a:lnTo>
                <a:lnTo>
                  <a:pt x="26215" y="20740"/>
                </a:lnTo>
                <a:lnTo>
                  <a:pt x="26215" y="21481"/>
                </a:lnTo>
                <a:lnTo>
                  <a:pt x="25846" y="22222"/>
                </a:lnTo>
                <a:lnTo>
                  <a:pt x="12184" y="35555"/>
                </a:lnTo>
                <a:lnTo>
                  <a:pt x="12184" y="35555"/>
                </a:lnTo>
                <a:lnTo>
                  <a:pt x="20676" y="44074"/>
                </a:lnTo>
                <a:lnTo>
                  <a:pt x="26584" y="37777"/>
                </a:lnTo>
                <a:lnTo>
                  <a:pt x="26584" y="37777"/>
                </a:lnTo>
                <a:lnTo>
                  <a:pt x="27323" y="37407"/>
                </a:lnTo>
                <a:lnTo>
                  <a:pt x="28061" y="37407"/>
                </a:lnTo>
                <a:lnTo>
                  <a:pt x="28800" y="37407"/>
                </a:lnTo>
                <a:lnTo>
                  <a:pt x="29169" y="38148"/>
                </a:lnTo>
                <a:lnTo>
                  <a:pt x="29169" y="38148"/>
                </a:lnTo>
                <a:lnTo>
                  <a:pt x="29907" y="38518"/>
                </a:lnTo>
                <a:lnTo>
                  <a:pt x="29907" y="39259"/>
                </a:lnTo>
                <a:lnTo>
                  <a:pt x="29907" y="40000"/>
                </a:lnTo>
                <a:lnTo>
                  <a:pt x="29538" y="40740"/>
                </a:lnTo>
                <a:lnTo>
                  <a:pt x="23261" y="46666"/>
                </a:lnTo>
                <a:lnTo>
                  <a:pt x="23261" y="46666"/>
                </a:lnTo>
                <a:lnTo>
                  <a:pt x="29538" y="52962"/>
                </a:lnTo>
                <a:lnTo>
                  <a:pt x="29538" y="52962"/>
                </a:lnTo>
                <a:lnTo>
                  <a:pt x="29907" y="53703"/>
                </a:lnTo>
                <a:lnTo>
                  <a:pt x="29907" y="54074"/>
                </a:lnTo>
                <a:lnTo>
                  <a:pt x="29907" y="54814"/>
                </a:lnTo>
                <a:lnTo>
                  <a:pt x="29538" y="55555"/>
                </a:lnTo>
                <a:lnTo>
                  <a:pt x="29538" y="55555"/>
                </a:lnTo>
                <a:lnTo>
                  <a:pt x="28800" y="55925"/>
                </a:lnTo>
                <a:lnTo>
                  <a:pt x="28061" y="56296"/>
                </a:lnTo>
                <a:lnTo>
                  <a:pt x="28061" y="56296"/>
                </a:lnTo>
                <a:lnTo>
                  <a:pt x="27323" y="55925"/>
                </a:lnTo>
                <a:lnTo>
                  <a:pt x="26953" y="55555"/>
                </a:lnTo>
                <a:lnTo>
                  <a:pt x="26953" y="55555"/>
                </a:lnTo>
                <a:lnTo>
                  <a:pt x="2584" y="31481"/>
                </a:lnTo>
                <a:lnTo>
                  <a:pt x="2584" y="31481"/>
                </a:lnTo>
                <a:lnTo>
                  <a:pt x="1476" y="30370"/>
                </a:lnTo>
                <a:lnTo>
                  <a:pt x="738" y="29259"/>
                </a:lnTo>
                <a:lnTo>
                  <a:pt x="369" y="27777"/>
                </a:lnTo>
                <a:lnTo>
                  <a:pt x="369" y="26666"/>
                </a:lnTo>
                <a:lnTo>
                  <a:pt x="369" y="26666"/>
                </a:lnTo>
                <a:lnTo>
                  <a:pt x="369" y="25185"/>
                </a:lnTo>
                <a:lnTo>
                  <a:pt x="738" y="23703"/>
                </a:lnTo>
                <a:lnTo>
                  <a:pt x="1476" y="22592"/>
                </a:lnTo>
                <a:lnTo>
                  <a:pt x="2215" y="21111"/>
                </a:lnTo>
                <a:lnTo>
                  <a:pt x="21046" y="2222"/>
                </a:lnTo>
                <a:close/>
                <a:moveTo>
                  <a:pt x="4430" y="115555"/>
                </a:moveTo>
                <a:lnTo>
                  <a:pt x="36184" y="105555"/>
                </a:lnTo>
                <a:lnTo>
                  <a:pt x="33969" y="97407"/>
                </a:lnTo>
                <a:lnTo>
                  <a:pt x="24369" y="97407"/>
                </a:lnTo>
                <a:lnTo>
                  <a:pt x="24369" y="97407"/>
                </a:lnTo>
                <a:lnTo>
                  <a:pt x="23630" y="97407"/>
                </a:lnTo>
                <a:lnTo>
                  <a:pt x="22892" y="97037"/>
                </a:lnTo>
                <a:lnTo>
                  <a:pt x="22523" y="96296"/>
                </a:lnTo>
                <a:lnTo>
                  <a:pt x="22523" y="95555"/>
                </a:lnTo>
                <a:lnTo>
                  <a:pt x="22523" y="85555"/>
                </a:lnTo>
                <a:lnTo>
                  <a:pt x="15138" y="84074"/>
                </a:lnTo>
                <a:lnTo>
                  <a:pt x="4430" y="115555"/>
                </a:lnTo>
                <a:close/>
                <a:moveTo>
                  <a:pt x="17353" y="80370"/>
                </a:moveTo>
                <a:lnTo>
                  <a:pt x="24000" y="81851"/>
                </a:lnTo>
                <a:lnTo>
                  <a:pt x="81969" y="23703"/>
                </a:lnTo>
                <a:lnTo>
                  <a:pt x="78276" y="20000"/>
                </a:lnTo>
                <a:lnTo>
                  <a:pt x="17353" y="80370"/>
                </a:lnTo>
                <a:close/>
                <a:moveTo>
                  <a:pt x="26215" y="93703"/>
                </a:moveTo>
                <a:lnTo>
                  <a:pt x="34707" y="93703"/>
                </a:lnTo>
                <a:lnTo>
                  <a:pt x="93415" y="35555"/>
                </a:lnTo>
                <a:lnTo>
                  <a:pt x="84553" y="26296"/>
                </a:lnTo>
                <a:lnTo>
                  <a:pt x="26215" y="85185"/>
                </a:lnTo>
                <a:lnTo>
                  <a:pt x="26215" y="93703"/>
                </a:lnTo>
                <a:close/>
                <a:moveTo>
                  <a:pt x="96000" y="38148"/>
                </a:moveTo>
                <a:lnTo>
                  <a:pt x="37292" y="95925"/>
                </a:lnTo>
                <a:lnTo>
                  <a:pt x="39507" y="103333"/>
                </a:lnTo>
                <a:lnTo>
                  <a:pt x="100430" y="42222"/>
                </a:lnTo>
                <a:lnTo>
                  <a:pt x="96000" y="38148"/>
                </a:lnTo>
                <a:close/>
                <a:moveTo>
                  <a:pt x="81969" y="93333"/>
                </a:moveTo>
                <a:lnTo>
                  <a:pt x="75692" y="99259"/>
                </a:lnTo>
                <a:lnTo>
                  <a:pt x="75692" y="99259"/>
                </a:lnTo>
                <a:lnTo>
                  <a:pt x="84184" y="107777"/>
                </a:lnTo>
                <a:lnTo>
                  <a:pt x="97476" y="94074"/>
                </a:lnTo>
                <a:lnTo>
                  <a:pt x="97476" y="94074"/>
                </a:lnTo>
                <a:lnTo>
                  <a:pt x="98215" y="93703"/>
                </a:lnTo>
                <a:lnTo>
                  <a:pt x="98953" y="93703"/>
                </a:lnTo>
                <a:lnTo>
                  <a:pt x="99692" y="93703"/>
                </a:lnTo>
                <a:lnTo>
                  <a:pt x="100061" y="94444"/>
                </a:lnTo>
                <a:lnTo>
                  <a:pt x="100061" y="94444"/>
                </a:lnTo>
                <a:lnTo>
                  <a:pt x="100800" y="94814"/>
                </a:lnTo>
                <a:lnTo>
                  <a:pt x="100800" y="95555"/>
                </a:lnTo>
                <a:lnTo>
                  <a:pt x="100800" y="96296"/>
                </a:lnTo>
                <a:lnTo>
                  <a:pt x="100430" y="97037"/>
                </a:lnTo>
                <a:lnTo>
                  <a:pt x="86769" y="110370"/>
                </a:lnTo>
                <a:lnTo>
                  <a:pt x="86769" y="110370"/>
                </a:lnTo>
                <a:lnTo>
                  <a:pt x="91200" y="115185"/>
                </a:lnTo>
                <a:lnTo>
                  <a:pt x="91200" y="115185"/>
                </a:lnTo>
                <a:lnTo>
                  <a:pt x="91938" y="115925"/>
                </a:lnTo>
                <a:lnTo>
                  <a:pt x="93415" y="116296"/>
                </a:lnTo>
                <a:lnTo>
                  <a:pt x="93415" y="116296"/>
                </a:lnTo>
                <a:lnTo>
                  <a:pt x="94892" y="115925"/>
                </a:lnTo>
                <a:lnTo>
                  <a:pt x="95630" y="115185"/>
                </a:lnTo>
                <a:lnTo>
                  <a:pt x="114461" y="95925"/>
                </a:lnTo>
                <a:lnTo>
                  <a:pt x="114461" y="95925"/>
                </a:lnTo>
                <a:lnTo>
                  <a:pt x="115200" y="95185"/>
                </a:lnTo>
                <a:lnTo>
                  <a:pt x="115569" y="94444"/>
                </a:lnTo>
                <a:lnTo>
                  <a:pt x="115569" y="93703"/>
                </a:lnTo>
                <a:lnTo>
                  <a:pt x="114830" y="92962"/>
                </a:lnTo>
                <a:lnTo>
                  <a:pt x="89723" y="67777"/>
                </a:lnTo>
                <a:lnTo>
                  <a:pt x="89723" y="67777"/>
                </a:lnTo>
                <a:lnTo>
                  <a:pt x="89353" y="67037"/>
                </a:lnTo>
                <a:lnTo>
                  <a:pt x="88984" y="66296"/>
                </a:lnTo>
                <a:lnTo>
                  <a:pt x="89353" y="65555"/>
                </a:lnTo>
                <a:lnTo>
                  <a:pt x="89723" y="65185"/>
                </a:lnTo>
                <a:lnTo>
                  <a:pt x="89723" y="65185"/>
                </a:lnTo>
                <a:lnTo>
                  <a:pt x="90461" y="64444"/>
                </a:lnTo>
                <a:lnTo>
                  <a:pt x="91200" y="64444"/>
                </a:lnTo>
                <a:lnTo>
                  <a:pt x="91938" y="64814"/>
                </a:lnTo>
                <a:lnTo>
                  <a:pt x="92307" y="65185"/>
                </a:lnTo>
                <a:lnTo>
                  <a:pt x="117415" y="90370"/>
                </a:lnTo>
                <a:lnTo>
                  <a:pt x="117415" y="90370"/>
                </a:lnTo>
                <a:lnTo>
                  <a:pt x="118153" y="91111"/>
                </a:lnTo>
                <a:lnTo>
                  <a:pt x="118523" y="92222"/>
                </a:lnTo>
                <a:lnTo>
                  <a:pt x="118892" y="93333"/>
                </a:lnTo>
                <a:lnTo>
                  <a:pt x="118892" y="94444"/>
                </a:lnTo>
                <a:lnTo>
                  <a:pt x="118892" y="94444"/>
                </a:lnTo>
                <a:lnTo>
                  <a:pt x="118523" y="96666"/>
                </a:lnTo>
                <a:lnTo>
                  <a:pt x="117415" y="98888"/>
                </a:lnTo>
                <a:lnTo>
                  <a:pt x="98584" y="118148"/>
                </a:lnTo>
                <a:lnTo>
                  <a:pt x="98584" y="118148"/>
                </a:lnTo>
                <a:lnTo>
                  <a:pt x="97476" y="118888"/>
                </a:lnTo>
                <a:lnTo>
                  <a:pt x="96000" y="119259"/>
                </a:lnTo>
                <a:lnTo>
                  <a:pt x="94892" y="119629"/>
                </a:lnTo>
                <a:lnTo>
                  <a:pt x="93415" y="120000"/>
                </a:lnTo>
                <a:lnTo>
                  <a:pt x="93415" y="120000"/>
                </a:lnTo>
                <a:lnTo>
                  <a:pt x="91938" y="119629"/>
                </a:lnTo>
                <a:lnTo>
                  <a:pt x="90461" y="119259"/>
                </a:lnTo>
                <a:lnTo>
                  <a:pt x="89353" y="118888"/>
                </a:lnTo>
                <a:lnTo>
                  <a:pt x="88246" y="118148"/>
                </a:lnTo>
                <a:lnTo>
                  <a:pt x="88246" y="118148"/>
                </a:lnTo>
                <a:lnTo>
                  <a:pt x="78276" y="107037"/>
                </a:lnTo>
                <a:lnTo>
                  <a:pt x="64615" y="93333"/>
                </a:lnTo>
                <a:lnTo>
                  <a:pt x="64615" y="93333"/>
                </a:lnTo>
                <a:lnTo>
                  <a:pt x="64246" y="92592"/>
                </a:lnTo>
                <a:lnTo>
                  <a:pt x="63876" y="92222"/>
                </a:lnTo>
                <a:lnTo>
                  <a:pt x="64246" y="91481"/>
                </a:lnTo>
                <a:lnTo>
                  <a:pt x="64615" y="90740"/>
                </a:lnTo>
                <a:lnTo>
                  <a:pt x="64615" y="90740"/>
                </a:lnTo>
                <a:lnTo>
                  <a:pt x="65353" y="90370"/>
                </a:lnTo>
                <a:lnTo>
                  <a:pt x="66092" y="90000"/>
                </a:lnTo>
                <a:lnTo>
                  <a:pt x="66461" y="90370"/>
                </a:lnTo>
                <a:lnTo>
                  <a:pt x="67200" y="90740"/>
                </a:lnTo>
                <a:lnTo>
                  <a:pt x="67200" y="90740"/>
                </a:lnTo>
                <a:lnTo>
                  <a:pt x="73107" y="96666"/>
                </a:lnTo>
                <a:lnTo>
                  <a:pt x="79015" y="90370"/>
                </a:lnTo>
                <a:lnTo>
                  <a:pt x="79015" y="90370"/>
                </a:lnTo>
                <a:lnTo>
                  <a:pt x="79753" y="90000"/>
                </a:lnTo>
                <a:lnTo>
                  <a:pt x="80492" y="90000"/>
                </a:lnTo>
                <a:lnTo>
                  <a:pt x="81230" y="90000"/>
                </a:lnTo>
                <a:lnTo>
                  <a:pt x="81600" y="90740"/>
                </a:lnTo>
                <a:lnTo>
                  <a:pt x="81600" y="90740"/>
                </a:lnTo>
                <a:lnTo>
                  <a:pt x="82338" y="91111"/>
                </a:lnTo>
                <a:lnTo>
                  <a:pt x="82338" y="91851"/>
                </a:lnTo>
                <a:lnTo>
                  <a:pt x="82338" y="92592"/>
                </a:lnTo>
                <a:lnTo>
                  <a:pt x="81969" y="93333"/>
                </a:lnTo>
                <a:lnTo>
                  <a:pt x="81969" y="93333"/>
                </a:lnTo>
                <a:close/>
                <a:moveTo>
                  <a:pt x="80492" y="17037"/>
                </a:moveTo>
                <a:lnTo>
                  <a:pt x="103015" y="39629"/>
                </a:lnTo>
                <a:lnTo>
                  <a:pt x="115569" y="27037"/>
                </a:lnTo>
                <a:lnTo>
                  <a:pt x="115569" y="27037"/>
                </a:lnTo>
                <a:lnTo>
                  <a:pt x="116307" y="26296"/>
                </a:lnTo>
                <a:lnTo>
                  <a:pt x="116307" y="25555"/>
                </a:lnTo>
                <a:lnTo>
                  <a:pt x="116307" y="25555"/>
                </a:lnTo>
                <a:lnTo>
                  <a:pt x="116307" y="24814"/>
                </a:lnTo>
                <a:lnTo>
                  <a:pt x="115569" y="24444"/>
                </a:lnTo>
                <a:lnTo>
                  <a:pt x="96000" y="4444"/>
                </a:lnTo>
                <a:lnTo>
                  <a:pt x="96000" y="4444"/>
                </a:lnTo>
                <a:lnTo>
                  <a:pt x="95261" y="4074"/>
                </a:lnTo>
                <a:lnTo>
                  <a:pt x="94523" y="3703"/>
                </a:lnTo>
                <a:lnTo>
                  <a:pt x="93784" y="4074"/>
                </a:lnTo>
                <a:lnTo>
                  <a:pt x="93046" y="4444"/>
                </a:lnTo>
                <a:lnTo>
                  <a:pt x="80492" y="17037"/>
                </a:lnTo>
                <a:close/>
              </a:path>
            </a:pathLst>
          </a:custGeom>
          <a:solidFill>
            <a:srgbClr val="3A3A3A"/>
          </a:solidFill>
          <a:ln>
            <a:solidFill>
              <a:srgbClr val="3A3A3A"/>
            </a:solid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ïšḻïďê-任意多边形: 形状 19"/>
          <p:cNvSpPr/>
          <p:nvPr/>
        </p:nvSpPr>
        <p:spPr>
          <a:xfrm>
            <a:off x="8326989" y="4332814"/>
            <a:ext cx="460348" cy="457505"/>
          </a:xfrm>
          <a:custGeom>
            <a:avLst/>
            <a:gdLst/>
            <a:ahLst/>
            <a:cxnLst/>
            <a:rect l="0" t="0" r="0" b="0"/>
            <a:pathLst>
              <a:path w="120000" h="120000" extrusionOk="0">
                <a:moveTo>
                  <a:pt x="92592" y="103703"/>
                </a:moveTo>
                <a:lnTo>
                  <a:pt x="92592" y="103703"/>
                </a:lnTo>
                <a:lnTo>
                  <a:pt x="88518" y="107777"/>
                </a:lnTo>
                <a:lnTo>
                  <a:pt x="84074" y="111111"/>
                </a:lnTo>
                <a:lnTo>
                  <a:pt x="79629" y="113703"/>
                </a:lnTo>
                <a:lnTo>
                  <a:pt x="75185" y="115925"/>
                </a:lnTo>
                <a:lnTo>
                  <a:pt x="70370" y="117777"/>
                </a:lnTo>
                <a:lnTo>
                  <a:pt x="64814" y="118888"/>
                </a:lnTo>
                <a:lnTo>
                  <a:pt x="60000" y="120000"/>
                </a:lnTo>
                <a:lnTo>
                  <a:pt x="54444" y="120000"/>
                </a:lnTo>
                <a:lnTo>
                  <a:pt x="54444" y="120000"/>
                </a:lnTo>
                <a:lnTo>
                  <a:pt x="48888" y="120000"/>
                </a:lnTo>
                <a:lnTo>
                  <a:pt x="43703" y="119259"/>
                </a:lnTo>
                <a:lnTo>
                  <a:pt x="38518" y="117777"/>
                </a:lnTo>
                <a:lnTo>
                  <a:pt x="32962" y="116296"/>
                </a:lnTo>
                <a:lnTo>
                  <a:pt x="28518" y="114074"/>
                </a:lnTo>
                <a:lnTo>
                  <a:pt x="24074" y="111481"/>
                </a:lnTo>
                <a:lnTo>
                  <a:pt x="20000" y="108148"/>
                </a:lnTo>
                <a:lnTo>
                  <a:pt x="15925" y="104814"/>
                </a:lnTo>
                <a:lnTo>
                  <a:pt x="15925" y="104814"/>
                </a:lnTo>
                <a:lnTo>
                  <a:pt x="12222" y="100370"/>
                </a:lnTo>
                <a:lnTo>
                  <a:pt x="9259" y="96296"/>
                </a:lnTo>
                <a:lnTo>
                  <a:pt x="6296" y="91851"/>
                </a:lnTo>
                <a:lnTo>
                  <a:pt x="4074" y="87037"/>
                </a:lnTo>
                <a:lnTo>
                  <a:pt x="2222" y="82222"/>
                </a:lnTo>
                <a:lnTo>
                  <a:pt x="1111" y="77037"/>
                </a:lnTo>
                <a:lnTo>
                  <a:pt x="370" y="71111"/>
                </a:lnTo>
                <a:lnTo>
                  <a:pt x="0" y="65555"/>
                </a:lnTo>
                <a:lnTo>
                  <a:pt x="0" y="65555"/>
                </a:lnTo>
                <a:lnTo>
                  <a:pt x="370" y="60000"/>
                </a:lnTo>
                <a:lnTo>
                  <a:pt x="1111" y="54814"/>
                </a:lnTo>
                <a:lnTo>
                  <a:pt x="2222" y="50000"/>
                </a:lnTo>
                <a:lnTo>
                  <a:pt x="4074" y="45185"/>
                </a:lnTo>
                <a:lnTo>
                  <a:pt x="6666" y="40000"/>
                </a:lnTo>
                <a:lnTo>
                  <a:pt x="9259" y="35555"/>
                </a:lnTo>
                <a:lnTo>
                  <a:pt x="12592" y="31481"/>
                </a:lnTo>
                <a:lnTo>
                  <a:pt x="16296" y="27407"/>
                </a:lnTo>
                <a:lnTo>
                  <a:pt x="16296" y="27407"/>
                </a:lnTo>
                <a:lnTo>
                  <a:pt x="20370" y="23703"/>
                </a:lnTo>
                <a:lnTo>
                  <a:pt x="24444" y="20370"/>
                </a:lnTo>
                <a:lnTo>
                  <a:pt x="28888" y="17777"/>
                </a:lnTo>
                <a:lnTo>
                  <a:pt x="33703" y="15555"/>
                </a:lnTo>
                <a:lnTo>
                  <a:pt x="38888" y="13703"/>
                </a:lnTo>
                <a:lnTo>
                  <a:pt x="43703" y="12592"/>
                </a:lnTo>
                <a:lnTo>
                  <a:pt x="49259" y="11851"/>
                </a:lnTo>
                <a:lnTo>
                  <a:pt x="54444" y="11481"/>
                </a:lnTo>
                <a:lnTo>
                  <a:pt x="54444" y="11481"/>
                </a:lnTo>
                <a:lnTo>
                  <a:pt x="55185" y="11481"/>
                </a:lnTo>
                <a:lnTo>
                  <a:pt x="55925" y="11851"/>
                </a:lnTo>
                <a:lnTo>
                  <a:pt x="56296" y="12592"/>
                </a:lnTo>
                <a:lnTo>
                  <a:pt x="56296" y="13333"/>
                </a:lnTo>
                <a:lnTo>
                  <a:pt x="56296" y="63703"/>
                </a:lnTo>
                <a:lnTo>
                  <a:pt x="107037" y="63703"/>
                </a:lnTo>
                <a:lnTo>
                  <a:pt x="107037" y="63703"/>
                </a:lnTo>
                <a:lnTo>
                  <a:pt x="107777" y="63703"/>
                </a:lnTo>
                <a:lnTo>
                  <a:pt x="108518" y="64074"/>
                </a:lnTo>
                <a:lnTo>
                  <a:pt x="108888" y="64814"/>
                </a:lnTo>
                <a:lnTo>
                  <a:pt x="108888" y="65555"/>
                </a:lnTo>
                <a:lnTo>
                  <a:pt x="108888" y="65555"/>
                </a:lnTo>
                <a:lnTo>
                  <a:pt x="108888" y="70740"/>
                </a:lnTo>
                <a:lnTo>
                  <a:pt x="108148" y="76296"/>
                </a:lnTo>
                <a:lnTo>
                  <a:pt x="106666" y="81481"/>
                </a:lnTo>
                <a:lnTo>
                  <a:pt x="104814" y="86296"/>
                </a:lnTo>
                <a:lnTo>
                  <a:pt x="102592" y="90740"/>
                </a:lnTo>
                <a:lnTo>
                  <a:pt x="100000" y="95185"/>
                </a:lnTo>
                <a:lnTo>
                  <a:pt x="96296" y="99629"/>
                </a:lnTo>
                <a:lnTo>
                  <a:pt x="92592" y="103703"/>
                </a:lnTo>
                <a:lnTo>
                  <a:pt x="92592" y="103703"/>
                </a:lnTo>
                <a:close/>
                <a:moveTo>
                  <a:pt x="18518" y="101481"/>
                </a:moveTo>
                <a:lnTo>
                  <a:pt x="18518" y="101481"/>
                </a:lnTo>
                <a:lnTo>
                  <a:pt x="22222" y="105555"/>
                </a:lnTo>
                <a:lnTo>
                  <a:pt x="26296" y="108148"/>
                </a:lnTo>
                <a:lnTo>
                  <a:pt x="30370" y="110740"/>
                </a:lnTo>
                <a:lnTo>
                  <a:pt x="34444" y="112592"/>
                </a:lnTo>
                <a:lnTo>
                  <a:pt x="39629" y="114444"/>
                </a:lnTo>
                <a:lnTo>
                  <a:pt x="44444" y="115555"/>
                </a:lnTo>
                <a:lnTo>
                  <a:pt x="49259" y="116296"/>
                </a:lnTo>
                <a:lnTo>
                  <a:pt x="54444" y="116296"/>
                </a:lnTo>
                <a:lnTo>
                  <a:pt x="54444" y="116296"/>
                </a:lnTo>
                <a:lnTo>
                  <a:pt x="59259" y="116296"/>
                </a:lnTo>
                <a:lnTo>
                  <a:pt x="64074" y="115555"/>
                </a:lnTo>
                <a:lnTo>
                  <a:pt x="68888" y="114444"/>
                </a:lnTo>
                <a:lnTo>
                  <a:pt x="73333" y="112592"/>
                </a:lnTo>
                <a:lnTo>
                  <a:pt x="77407" y="110740"/>
                </a:lnTo>
                <a:lnTo>
                  <a:pt x="81481" y="108148"/>
                </a:lnTo>
                <a:lnTo>
                  <a:pt x="85555" y="105555"/>
                </a:lnTo>
                <a:lnTo>
                  <a:pt x="89259" y="101481"/>
                </a:lnTo>
                <a:lnTo>
                  <a:pt x="89259" y="101481"/>
                </a:lnTo>
                <a:lnTo>
                  <a:pt x="92592" y="98148"/>
                </a:lnTo>
                <a:lnTo>
                  <a:pt x="95555" y="94074"/>
                </a:lnTo>
                <a:lnTo>
                  <a:pt x="98518" y="90000"/>
                </a:lnTo>
                <a:lnTo>
                  <a:pt x="100740" y="85925"/>
                </a:lnTo>
                <a:lnTo>
                  <a:pt x="102592" y="81851"/>
                </a:lnTo>
                <a:lnTo>
                  <a:pt x="104074" y="77407"/>
                </a:lnTo>
                <a:lnTo>
                  <a:pt x="104814" y="72222"/>
                </a:lnTo>
                <a:lnTo>
                  <a:pt x="105185" y="67407"/>
                </a:lnTo>
                <a:lnTo>
                  <a:pt x="54444" y="67407"/>
                </a:lnTo>
                <a:lnTo>
                  <a:pt x="54444" y="67407"/>
                </a:lnTo>
                <a:lnTo>
                  <a:pt x="53703" y="67407"/>
                </a:lnTo>
                <a:lnTo>
                  <a:pt x="52962" y="67037"/>
                </a:lnTo>
                <a:lnTo>
                  <a:pt x="52962" y="66666"/>
                </a:lnTo>
                <a:lnTo>
                  <a:pt x="52592" y="65555"/>
                </a:lnTo>
                <a:lnTo>
                  <a:pt x="52592" y="15185"/>
                </a:lnTo>
                <a:lnTo>
                  <a:pt x="52592" y="15185"/>
                </a:lnTo>
                <a:lnTo>
                  <a:pt x="47777" y="15555"/>
                </a:lnTo>
                <a:lnTo>
                  <a:pt x="42962" y="16296"/>
                </a:lnTo>
                <a:lnTo>
                  <a:pt x="38518" y="17777"/>
                </a:lnTo>
                <a:lnTo>
                  <a:pt x="33703" y="19259"/>
                </a:lnTo>
                <a:lnTo>
                  <a:pt x="29629" y="21481"/>
                </a:lnTo>
                <a:lnTo>
                  <a:pt x="25555" y="24074"/>
                </a:lnTo>
                <a:lnTo>
                  <a:pt x="21851" y="27037"/>
                </a:lnTo>
                <a:lnTo>
                  <a:pt x="18148" y="30370"/>
                </a:lnTo>
                <a:lnTo>
                  <a:pt x="18148" y="30370"/>
                </a:lnTo>
                <a:lnTo>
                  <a:pt x="14814" y="34444"/>
                </a:lnTo>
                <a:lnTo>
                  <a:pt x="12222" y="38148"/>
                </a:lnTo>
                <a:lnTo>
                  <a:pt x="9629" y="42592"/>
                </a:lnTo>
                <a:lnTo>
                  <a:pt x="7777" y="47037"/>
                </a:lnTo>
                <a:lnTo>
                  <a:pt x="6296" y="51481"/>
                </a:lnTo>
                <a:lnTo>
                  <a:pt x="4814" y="55925"/>
                </a:lnTo>
                <a:lnTo>
                  <a:pt x="4074" y="60740"/>
                </a:lnTo>
                <a:lnTo>
                  <a:pt x="3703" y="65555"/>
                </a:lnTo>
                <a:lnTo>
                  <a:pt x="3703" y="65555"/>
                </a:lnTo>
                <a:lnTo>
                  <a:pt x="4074" y="70740"/>
                </a:lnTo>
                <a:lnTo>
                  <a:pt x="4814" y="76296"/>
                </a:lnTo>
                <a:lnTo>
                  <a:pt x="6296" y="81111"/>
                </a:lnTo>
                <a:lnTo>
                  <a:pt x="7777" y="85555"/>
                </a:lnTo>
                <a:lnTo>
                  <a:pt x="9629" y="90000"/>
                </a:lnTo>
                <a:lnTo>
                  <a:pt x="12222" y="94074"/>
                </a:lnTo>
                <a:lnTo>
                  <a:pt x="15185" y="97777"/>
                </a:lnTo>
                <a:lnTo>
                  <a:pt x="18518" y="101481"/>
                </a:lnTo>
                <a:lnTo>
                  <a:pt x="18518" y="101481"/>
                </a:lnTo>
                <a:close/>
                <a:moveTo>
                  <a:pt x="63703" y="54444"/>
                </a:moveTo>
                <a:lnTo>
                  <a:pt x="63703" y="1851"/>
                </a:lnTo>
                <a:lnTo>
                  <a:pt x="63703" y="1851"/>
                </a:lnTo>
                <a:lnTo>
                  <a:pt x="64074" y="1111"/>
                </a:lnTo>
                <a:lnTo>
                  <a:pt x="64074" y="370"/>
                </a:lnTo>
                <a:lnTo>
                  <a:pt x="64814" y="0"/>
                </a:lnTo>
                <a:lnTo>
                  <a:pt x="65555" y="0"/>
                </a:lnTo>
                <a:lnTo>
                  <a:pt x="65555" y="0"/>
                </a:lnTo>
                <a:lnTo>
                  <a:pt x="71481" y="370"/>
                </a:lnTo>
                <a:lnTo>
                  <a:pt x="76666" y="1111"/>
                </a:lnTo>
                <a:lnTo>
                  <a:pt x="81851" y="2222"/>
                </a:lnTo>
                <a:lnTo>
                  <a:pt x="86666" y="4074"/>
                </a:lnTo>
                <a:lnTo>
                  <a:pt x="91111" y="6296"/>
                </a:lnTo>
                <a:lnTo>
                  <a:pt x="95555" y="8888"/>
                </a:lnTo>
                <a:lnTo>
                  <a:pt x="100370" y="12592"/>
                </a:lnTo>
                <a:lnTo>
                  <a:pt x="104444" y="16296"/>
                </a:lnTo>
                <a:lnTo>
                  <a:pt x="104444" y="16296"/>
                </a:lnTo>
                <a:lnTo>
                  <a:pt x="108148" y="20370"/>
                </a:lnTo>
                <a:lnTo>
                  <a:pt x="111111" y="24444"/>
                </a:lnTo>
                <a:lnTo>
                  <a:pt x="114074" y="28888"/>
                </a:lnTo>
                <a:lnTo>
                  <a:pt x="116296" y="33703"/>
                </a:lnTo>
                <a:lnTo>
                  <a:pt x="117777" y="38518"/>
                </a:lnTo>
                <a:lnTo>
                  <a:pt x="119259" y="43703"/>
                </a:lnTo>
                <a:lnTo>
                  <a:pt x="120000" y="48888"/>
                </a:lnTo>
                <a:lnTo>
                  <a:pt x="120000" y="54444"/>
                </a:lnTo>
                <a:lnTo>
                  <a:pt x="120000" y="54444"/>
                </a:lnTo>
                <a:lnTo>
                  <a:pt x="120000" y="55555"/>
                </a:lnTo>
                <a:lnTo>
                  <a:pt x="119629" y="55925"/>
                </a:lnTo>
                <a:lnTo>
                  <a:pt x="118888" y="56296"/>
                </a:lnTo>
                <a:lnTo>
                  <a:pt x="118148" y="56296"/>
                </a:lnTo>
                <a:lnTo>
                  <a:pt x="65555" y="56296"/>
                </a:lnTo>
                <a:lnTo>
                  <a:pt x="65555" y="56296"/>
                </a:lnTo>
                <a:lnTo>
                  <a:pt x="64814" y="56296"/>
                </a:lnTo>
                <a:lnTo>
                  <a:pt x="64074" y="55925"/>
                </a:lnTo>
                <a:lnTo>
                  <a:pt x="64074" y="55555"/>
                </a:lnTo>
                <a:lnTo>
                  <a:pt x="63703" y="54444"/>
                </a:lnTo>
                <a:lnTo>
                  <a:pt x="63703" y="54444"/>
                </a:lnTo>
                <a:close/>
                <a:moveTo>
                  <a:pt x="67777" y="52592"/>
                </a:moveTo>
                <a:lnTo>
                  <a:pt x="116296" y="52592"/>
                </a:lnTo>
                <a:lnTo>
                  <a:pt x="116296" y="52592"/>
                </a:lnTo>
                <a:lnTo>
                  <a:pt x="115925" y="47777"/>
                </a:lnTo>
                <a:lnTo>
                  <a:pt x="115185" y="43333"/>
                </a:lnTo>
                <a:lnTo>
                  <a:pt x="114074" y="38518"/>
                </a:lnTo>
                <a:lnTo>
                  <a:pt x="112222" y="34074"/>
                </a:lnTo>
                <a:lnTo>
                  <a:pt x="110370" y="30000"/>
                </a:lnTo>
                <a:lnTo>
                  <a:pt x="107777" y="26296"/>
                </a:lnTo>
                <a:lnTo>
                  <a:pt x="105185" y="22592"/>
                </a:lnTo>
                <a:lnTo>
                  <a:pt x="101851" y="18888"/>
                </a:lnTo>
                <a:lnTo>
                  <a:pt x="101851" y="18888"/>
                </a:lnTo>
                <a:lnTo>
                  <a:pt x="98148" y="15555"/>
                </a:lnTo>
                <a:lnTo>
                  <a:pt x="94074" y="12592"/>
                </a:lnTo>
                <a:lnTo>
                  <a:pt x="90370" y="10370"/>
                </a:lnTo>
                <a:lnTo>
                  <a:pt x="85925" y="7777"/>
                </a:lnTo>
                <a:lnTo>
                  <a:pt x="81851" y="6296"/>
                </a:lnTo>
                <a:lnTo>
                  <a:pt x="77407" y="4814"/>
                </a:lnTo>
                <a:lnTo>
                  <a:pt x="72592" y="4074"/>
                </a:lnTo>
                <a:lnTo>
                  <a:pt x="67777" y="3703"/>
                </a:lnTo>
                <a:lnTo>
                  <a:pt x="67777" y="52592"/>
                </a:lnTo>
                <a:close/>
              </a:path>
            </a:pathLst>
          </a:custGeom>
          <a:solidFill>
            <a:srgbClr val="3A3A3A"/>
          </a:solidFill>
          <a:ln>
            <a:solidFill>
              <a:srgbClr val="3A3A3A"/>
            </a:solid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25" name="ïšḻïďê-Straight Arrow Connector 20"/>
          <p:cNvCxnSpPr/>
          <p:nvPr/>
        </p:nvCxnSpPr>
        <p:spPr>
          <a:xfrm>
            <a:off x="1117324" y="3877275"/>
            <a:ext cx="9756314" cy="1946"/>
          </a:xfrm>
          <a:prstGeom prst="straightConnector1">
            <a:avLst/>
          </a:prstGeom>
          <a:noFill/>
          <a:ln w="12700" cap="flat" cmpd="sng">
            <a:solidFill>
              <a:schemeClr val="bg1">
                <a:lumMod val="85000"/>
              </a:schemeClr>
            </a:solidFill>
            <a:prstDash val="solid"/>
            <a:round/>
            <a:headEnd type="none" w="med" len="med"/>
            <a:tailEnd type="none" w="med" len="med"/>
          </a:ln>
        </p:spPr>
      </p:cxnSp>
      <p:cxnSp>
        <p:nvCxnSpPr>
          <p:cNvPr id="26" name="ïšḻïďê-Straight Arrow Connector 21"/>
          <p:cNvCxnSpPr/>
          <p:nvPr/>
        </p:nvCxnSpPr>
        <p:spPr>
          <a:xfrm rot="5400000">
            <a:off x="2387857" y="3882139"/>
            <a:ext cx="3708848" cy="1946"/>
          </a:xfrm>
          <a:prstGeom prst="straightConnector1">
            <a:avLst/>
          </a:prstGeom>
          <a:noFill/>
          <a:ln w="12700" cap="flat" cmpd="sng">
            <a:solidFill>
              <a:schemeClr val="bg1">
                <a:lumMod val="85000"/>
              </a:schemeClr>
            </a:solidFill>
            <a:prstDash val="solid"/>
            <a:round/>
            <a:headEnd type="none" w="med" len="med"/>
            <a:tailEnd type="none" w="med" len="med"/>
          </a:ln>
        </p:spPr>
      </p:cxnSp>
      <p:cxnSp>
        <p:nvCxnSpPr>
          <p:cNvPr id="27" name="ïšḻïďê-Straight Arrow Connector 22"/>
          <p:cNvCxnSpPr/>
          <p:nvPr/>
        </p:nvCxnSpPr>
        <p:spPr>
          <a:xfrm rot="5400000">
            <a:off x="5970183" y="3882139"/>
            <a:ext cx="3708848" cy="1946"/>
          </a:xfrm>
          <a:prstGeom prst="straightConnector1">
            <a:avLst/>
          </a:prstGeom>
          <a:noFill/>
          <a:ln w="12700" cap="flat" cmpd="sng">
            <a:solidFill>
              <a:schemeClr val="bg1">
                <a:lumMod val="85000"/>
              </a:schemeClr>
            </a:solidFill>
            <a:prstDash val="solid"/>
            <a:round/>
            <a:headEnd type="none" w="med" len="med"/>
            <a:tailEnd type="none" w="med" len="med"/>
          </a:ln>
        </p:spPr>
      </p:cxnSp>
      <p:grpSp>
        <p:nvGrpSpPr>
          <p:cNvPr id="28" name="组合 27"/>
          <p:cNvGrpSpPr/>
          <p:nvPr/>
        </p:nvGrpSpPr>
        <p:grpSpPr>
          <a:xfrm>
            <a:off x="993348" y="2128967"/>
            <a:ext cx="3002817" cy="1312866"/>
            <a:chOff x="1111983" y="2035217"/>
            <a:chExt cx="3002817" cy="1312866"/>
          </a:xfrm>
        </p:grpSpPr>
        <p:sp>
          <p:nvSpPr>
            <p:cNvPr id="46" name="矩形 45"/>
            <p:cNvSpPr/>
            <p:nvPr/>
          </p:nvSpPr>
          <p:spPr>
            <a:xfrm>
              <a:off x="1111983" y="2593068"/>
              <a:ext cx="3002817" cy="75501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矩形 47"/>
            <p:cNvSpPr/>
            <p:nvPr/>
          </p:nvSpPr>
          <p:spPr>
            <a:xfrm>
              <a:off x="1915479" y="2035217"/>
              <a:ext cx="2084387" cy="42354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标题文字添加</a:t>
              </a:r>
            </a:p>
          </p:txBody>
        </p:sp>
      </p:grpSp>
      <p:grpSp>
        <p:nvGrpSpPr>
          <p:cNvPr id="29" name="组合 28"/>
          <p:cNvGrpSpPr/>
          <p:nvPr/>
        </p:nvGrpSpPr>
        <p:grpSpPr>
          <a:xfrm>
            <a:off x="4708356" y="2128967"/>
            <a:ext cx="3002817" cy="1312866"/>
            <a:chOff x="1111983" y="2035217"/>
            <a:chExt cx="3002817" cy="1312866"/>
          </a:xfrm>
        </p:grpSpPr>
        <p:sp>
          <p:nvSpPr>
            <p:cNvPr id="44" name="矩形 43"/>
            <p:cNvSpPr/>
            <p:nvPr/>
          </p:nvSpPr>
          <p:spPr>
            <a:xfrm>
              <a:off x="1111983" y="2593068"/>
              <a:ext cx="3002817" cy="75501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矩形 44"/>
            <p:cNvSpPr/>
            <p:nvPr/>
          </p:nvSpPr>
          <p:spPr>
            <a:xfrm>
              <a:off x="1915479" y="2035217"/>
              <a:ext cx="2084387" cy="42354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标题文字添加</a:t>
              </a:r>
            </a:p>
          </p:txBody>
        </p:sp>
      </p:grpSp>
      <p:grpSp>
        <p:nvGrpSpPr>
          <p:cNvPr id="30" name="组合 29"/>
          <p:cNvGrpSpPr/>
          <p:nvPr/>
        </p:nvGrpSpPr>
        <p:grpSpPr>
          <a:xfrm>
            <a:off x="8195836" y="2128967"/>
            <a:ext cx="3002817" cy="1312866"/>
            <a:chOff x="1111983" y="2035217"/>
            <a:chExt cx="3002817" cy="1312866"/>
          </a:xfrm>
        </p:grpSpPr>
        <p:sp>
          <p:nvSpPr>
            <p:cNvPr id="42" name="矩形 41"/>
            <p:cNvSpPr/>
            <p:nvPr/>
          </p:nvSpPr>
          <p:spPr>
            <a:xfrm>
              <a:off x="1111983" y="2593068"/>
              <a:ext cx="3002817" cy="75501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1915479" y="2035217"/>
              <a:ext cx="2084387" cy="42354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标题文字添加</a:t>
              </a:r>
            </a:p>
          </p:txBody>
        </p:sp>
      </p:grpSp>
      <p:grpSp>
        <p:nvGrpSpPr>
          <p:cNvPr id="33" name="组合 32"/>
          <p:cNvGrpSpPr/>
          <p:nvPr/>
        </p:nvGrpSpPr>
        <p:grpSpPr>
          <a:xfrm>
            <a:off x="993348" y="4354611"/>
            <a:ext cx="3002817" cy="1312866"/>
            <a:chOff x="1111983" y="2035217"/>
            <a:chExt cx="3002817" cy="1312866"/>
          </a:xfrm>
        </p:grpSpPr>
        <p:sp>
          <p:nvSpPr>
            <p:cNvPr id="40" name="矩形 39"/>
            <p:cNvSpPr/>
            <p:nvPr/>
          </p:nvSpPr>
          <p:spPr>
            <a:xfrm>
              <a:off x="1111983" y="2593068"/>
              <a:ext cx="3002817" cy="75501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1915479" y="2035217"/>
              <a:ext cx="2084387" cy="42354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标题文字添加</a:t>
              </a:r>
            </a:p>
          </p:txBody>
        </p:sp>
      </p:grpSp>
      <p:grpSp>
        <p:nvGrpSpPr>
          <p:cNvPr id="34" name="组合 33"/>
          <p:cNvGrpSpPr/>
          <p:nvPr/>
        </p:nvGrpSpPr>
        <p:grpSpPr>
          <a:xfrm>
            <a:off x="4708356" y="4354611"/>
            <a:ext cx="3002817" cy="1312866"/>
            <a:chOff x="1111983" y="2035217"/>
            <a:chExt cx="3002817" cy="1312866"/>
          </a:xfrm>
        </p:grpSpPr>
        <p:sp>
          <p:nvSpPr>
            <p:cNvPr id="38" name="矩形 37"/>
            <p:cNvSpPr/>
            <p:nvPr/>
          </p:nvSpPr>
          <p:spPr>
            <a:xfrm>
              <a:off x="1111983" y="2593068"/>
              <a:ext cx="3002817" cy="75501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1915479" y="2035217"/>
              <a:ext cx="2084387" cy="42354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标题文字添加</a:t>
              </a:r>
            </a:p>
          </p:txBody>
        </p:sp>
      </p:grpSp>
      <p:grpSp>
        <p:nvGrpSpPr>
          <p:cNvPr id="35" name="组合 34"/>
          <p:cNvGrpSpPr/>
          <p:nvPr/>
        </p:nvGrpSpPr>
        <p:grpSpPr>
          <a:xfrm>
            <a:off x="8195836" y="4354611"/>
            <a:ext cx="3002817" cy="1312866"/>
            <a:chOff x="1111983" y="2035217"/>
            <a:chExt cx="3002817" cy="1312866"/>
          </a:xfrm>
        </p:grpSpPr>
        <p:sp>
          <p:nvSpPr>
            <p:cNvPr id="36" name="矩形 35"/>
            <p:cNvSpPr/>
            <p:nvPr/>
          </p:nvSpPr>
          <p:spPr>
            <a:xfrm>
              <a:off x="1111983" y="2593068"/>
              <a:ext cx="3002817" cy="75501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1915479" y="2035217"/>
              <a:ext cx="2084387" cy="42354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标题文字添加</a:t>
              </a:r>
            </a:p>
          </p:txBody>
        </p:sp>
      </p:grpSp>
      <p:sp>
        <p:nvSpPr>
          <p:cNvPr id="7" name="文本框 6"/>
          <p:cNvSpPr txBox="1"/>
          <p:nvPr/>
        </p:nvSpPr>
        <p:spPr>
          <a:xfrm>
            <a:off x="3628232" y="282806"/>
            <a:ext cx="4640580" cy="583565"/>
          </a:xfrm>
          <a:prstGeom prst="rect">
            <a:avLst/>
          </a:prstGeom>
          <a:noFill/>
        </p:spPr>
        <p:txBody>
          <a:bodyPr wrap="square" rtlCol="0">
            <a:spAutoFit/>
          </a:bodyPr>
          <a:lstStyle/>
          <a:p>
            <a:pPr algn="ct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等号 7"/>
          <p:cNvSpPr/>
          <p:nvPr/>
        </p:nvSpPr>
        <p:spPr>
          <a:xfrm>
            <a:off x="3466942" y="601215"/>
            <a:ext cx="5257800" cy="830997"/>
          </a:xfrm>
          <a:prstGeom prst="mathEqual">
            <a:avLst>
              <a:gd name="adj1" fmla="val 2889"/>
              <a:gd name="adj2" fmla="val 1176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628232" y="282806"/>
            <a:ext cx="4640580" cy="583565"/>
          </a:xfrm>
          <a:prstGeom prst="rect">
            <a:avLst/>
          </a:prstGeom>
          <a:noFill/>
        </p:spPr>
        <p:txBody>
          <a:bodyPr wrap="square" rtlCol="0">
            <a:spAutoFit/>
          </a:bodyPr>
          <a:lstStyle/>
          <a:p>
            <a:pPr algn="ct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等号 7"/>
          <p:cNvSpPr/>
          <p:nvPr/>
        </p:nvSpPr>
        <p:spPr>
          <a:xfrm>
            <a:off x="3466942" y="601215"/>
            <a:ext cx="5257800" cy="830997"/>
          </a:xfrm>
          <a:prstGeom prst="mathEqual">
            <a:avLst>
              <a:gd name="adj1" fmla="val 2889"/>
              <a:gd name="adj2" fmla="val 1176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2" name="椭圆 71"/>
          <p:cNvSpPr/>
          <p:nvPr/>
        </p:nvSpPr>
        <p:spPr>
          <a:xfrm>
            <a:off x="1185200" y="1795597"/>
            <a:ext cx="4168675" cy="4168675"/>
          </a:xfrm>
          <a:prstGeom prst="ellipse">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4" name="椭圆 73"/>
          <p:cNvSpPr/>
          <p:nvPr/>
        </p:nvSpPr>
        <p:spPr>
          <a:xfrm>
            <a:off x="5636284" y="2106452"/>
            <a:ext cx="624381" cy="624381"/>
          </a:xfrm>
          <a:prstGeom prst="ellipse">
            <a:avLst/>
          </a:prstGeom>
          <a:solidFill>
            <a:srgbClr val="3A3A3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p>
        </p:txBody>
      </p:sp>
      <p:sp>
        <p:nvSpPr>
          <p:cNvPr id="75" name="文本框 74"/>
          <p:cNvSpPr txBox="1"/>
          <p:nvPr/>
        </p:nvSpPr>
        <p:spPr>
          <a:xfrm>
            <a:off x="6325619" y="1793740"/>
            <a:ext cx="1550346"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defPPr>
              <a:defRPr lang="zh-CN"/>
            </a:defPPr>
            <a:lvl1pPr>
              <a:defRPr sz="2000" b="0" spc="300">
                <a:solidFill>
                  <a:schemeClr val="tx1"/>
                </a:solidFill>
                <a:effectLst/>
                <a:latin typeface="等线" panose="02010600030101010101" pitchFamily="2" charset="-122"/>
                <a:ea typeface="等线" panose="02010600030101010101" pitchFamily="2" charset="-122"/>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sym typeface="+mn-ea"/>
              </a:rPr>
              <a:t>输入标题</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6325619" y="2270266"/>
            <a:ext cx="4183374" cy="4603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defPPr>
              <a:defRPr lang="zh-CN"/>
            </a:defPPr>
            <a:lvl1pPr>
              <a:lnSpc>
                <a:spcPct val="150000"/>
              </a:lnSpc>
              <a:defRPr sz="1200" spc="150">
                <a:solidFill>
                  <a:schemeClr val="tx1"/>
                </a:solidFill>
                <a:latin typeface="微软雅黑 Light" panose="020B0502040204020203" pitchFamily="34" charset="-122"/>
                <a:ea typeface="微软雅黑 Light" panose="020B0502040204020203" pitchFamily="34" charset="-122"/>
              </a:defRPr>
            </a:lvl1pPr>
          </a:lstStyle>
          <a:p>
            <a:pPr algn="just">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椭圆 3"/>
          <p:cNvSpPr/>
          <p:nvPr/>
        </p:nvSpPr>
        <p:spPr>
          <a:xfrm>
            <a:off x="5636284" y="3726659"/>
            <a:ext cx="624381" cy="624381"/>
          </a:xfrm>
          <a:prstGeom prst="ellipse">
            <a:avLst/>
          </a:prstGeom>
          <a:solidFill>
            <a:srgbClr val="3A3A3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p>
        </p:txBody>
      </p:sp>
      <p:sp>
        <p:nvSpPr>
          <p:cNvPr id="5" name="文本框 4"/>
          <p:cNvSpPr txBox="1"/>
          <p:nvPr/>
        </p:nvSpPr>
        <p:spPr>
          <a:xfrm>
            <a:off x="6325619" y="3375892"/>
            <a:ext cx="1550346"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defPPr>
              <a:defRPr lang="zh-CN"/>
            </a:defPPr>
            <a:lvl1pPr>
              <a:defRPr sz="2000" b="0" spc="300">
                <a:solidFill>
                  <a:schemeClr val="tx1"/>
                </a:solidFill>
                <a:effectLst/>
                <a:latin typeface="等线" panose="02010600030101010101" pitchFamily="2" charset="-122"/>
                <a:ea typeface="等线" panose="02010600030101010101" pitchFamily="2" charset="-122"/>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sym typeface="+mn-ea"/>
              </a:rPr>
              <a:t>输入标题</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325619" y="3890473"/>
            <a:ext cx="4183374" cy="4603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defPPr>
              <a:defRPr lang="zh-CN"/>
            </a:defPPr>
            <a:lvl1pPr>
              <a:lnSpc>
                <a:spcPct val="150000"/>
              </a:lnSpc>
              <a:defRPr sz="1200" spc="150">
                <a:solidFill>
                  <a:schemeClr val="tx1"/>
                </a:solidFill>
                <a:latin typeface="微软雅黑 Light" panose="020B0502040204020203" pitchFamily="34" charset="-122"/>
                <a:ea typeface="微软雅黑 Light" panose="020B0502040204020203" pitchFamily="34" charset="-122"/>
              </a:defRPr>
            </a:lvl1pPr>
          </a:lstStyle>
          <a:p>
            <a:pPr algn="just">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9" name="椭圆 8"/>
          <p:cNvSpPr/>
          <p:nvPr/>
        </p:nvSpPr>
        <p:spPr>
          <a:xfrm>
            <a:off x="5636284" y="5346866"/>
            <a:ext cx="624381" cy="624381"/>
          </a:xfrm>
          <a:prstGeom prst="ellipse">
            <a:avLst/>
          </a:prstGeom>
          <a:solidFill>
            <a:srgbClr val="3A3A3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p>
        </p:txBody>
      </p:sp>
      <p:sp>
        <p:nvSpPr>
          <p:cNvPr id="10" name="文本框 9"/>
          <p:cNvSpPr txBox="1"/>
          <p:nvPr/>
        </p:nvSpPr>
        <p:spPr>
          <a:xfrm>
            <a:off x="6325619" y="4996099"/>
            <a:ext cx="1550346"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defPPr>
              <a:defRPr lang="zh-CN"/>
            </a:defPPr>
            <a:lvl1pPr>
              <a:defRPr sz="2000" b="0" spc="300">
                <a:solidFill>
                  <a:schemeClr val="tx1"/>
                </a:solidFill>
                <a:effectLst/>
                <a:latin typeface="等线" panose="02010600030101010101" pitchFamily="2" charset="-122"/>
                <a:ea typeface="等线" panose="02010600030101010101" pitchFamily="2" charset="-122"/>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11" name="文本框 10"/>
          <p:cNvSpPr txBox="1"/>
          <p:nvPr/>
        </p:nvSpPr>
        <p:spPr>
          <a:xfrm>
            <a:off x="6325619" y="5510680"/>
            <a:ext cx="4183374" cy="4603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defPPr>
              <a:defRPr lang="zh-CN"/>
            </a:defPPr>
            <a:lvl1pPr>
              <a:lnSpc>
                <a:spcPct val="150000"/>
              </a:lnSpc>
              <a:defRPr sz="1200" spc="150">
                <a:solidFill>
                  <a:schemeClr val="tx1"/>
                </a:solidFill>
                <a:latin typeface="微软雅黑 Light" panose="020B0502040204020203" pitchFamily="34" charset="-122"/>
                <a:ea typeface="微软雅黑 Light" panose="020B0502040204020203" pitchFamily="34" charset="-122"/>
              </a:defRPr>
            </a:lvl1pPr>
          </a:lstStyle>
          <a:p>
            <a:pPr algn="just">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单击此处可编辑内容，根据您的需要自由拉伸文本框大小单击此处可编辑内容，根据您的需要自由拉伸文本框大小</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2" name="图片 2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270348"/>
            <a:ext cx="4057651" cy="218806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628232" y="282806"/>
            <a:ext cx="4640580" cy="583565"/>
          </a:xfrm>
          <a:prstGeom prst="rect">
            <a:avLst/>
          </a:prstGeom>
          <a:noFill/>
        </p:spPr>
        <p:txBody>
          <a:bodyPr wrap="square" rtlCol="0">
            <a:spAutoFit/>
          </a:bodyPr>
          <a:lstStyle/>
          <a:p>
            <a:pPr algn="ct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等号 7"/>
          <p:cNvSpPr/>
          <p:nvPr/>
        </p:nvSpPr>
        <p:spPr>
          <a:xfrm>
            <a:off x="3466942" y="601215"/>
            <a:ext cx="5257800" cy="830997"/>
          </a:xfrm>
          <a:prstGeom prst="mathEqual">
            <a:avLst>
              <a:gd name="adj1" fmla="val 2889"/>
              <a:gd name="adj2" fmla="val 1176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1" name="组合 30"/>
          <p:cNvGrpSpPr/>
          <p:nvPr/>
        </p:nvGrpSpPr>
        <p:grpSpPr>
          <a:xfrm>
            <a:off x="1099821" y="2011045"/>
            <a:ext cx="10496549" cy="3480935"/>
            <a:chOff x="1761" y="3487"/>
            <a:chExt cx="15351" cy="5091"/>
          </a:xfrm>
        </p:grpSpPr>
        <p:grpSp>
          <p:nvGrpSpPr>
            <p:cNvPr id="3" name="PA-组合 48"/>
            <p:cNvGrpSpPr/>
            <p:nvPr>
              <p:custDataLst>
                <p:tags r:id="rId1"/>
              </p:custDataLst>
            </p:nvPr>
          </p:nvGrpSpPr>
          <p:grpSpPr>
            <a:xfrm>
              <a:off x="7043" y="3487"/>
              <a:ext cx="4516" cy="5071"/>
              <a:chOff x="2476972" y="1428742"/>
              <a:chExt cx="2152290" cy="2414132"/>
            </a:xfrm>
          </p:grpSpPr>
          <p:sp>
            <p:nvSpPr>
              <p:cNvPr id="67" name="PA-矩形 57"/>
              <p:cNvSpPr/>
              <p:nvPr>
                <p:custDataLst>
                  <p:tags r:id="rId16"/>
                </p:custDataLst>
              </p:nvPr>
            </p:nvSpPr>
            <p:spPr>
              <a:xfrm>
                <a:off x="2476972" y="3133700"/>
                <a:ext cx="2152290" cy="709174"/>
              </a:xfrm>
              <a:prstGeom prst="rect">
                <a:avLst/>
              </a:prstGeom>
            </p:spPr>
            <p:txBody>
              <a:bodyPr wrap="square">
                <a:spAutoFit/>
              </a:bodyPr>
              <a:lstStyle/>
              <a:p>
                <a:pPr algn="just" fontAlgn="auto">
                  <a:lnSpc>
                    <a:spcPct val="150000"/>
                  </a:lnSpc>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rPr>
                  <a:t>此处添加详细文本描述，建议与标题相关并符合整体语言风格，语言描述尽量简洁生动</a:t>
                </a: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sym typeface="+mn-ea"/>
                  </a:rPr>
                  <a:t>尽量简洁生动</a:t>
                </a: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rPr>
                  <a:t>。</a:t>
                </a:r>
              </a:p>
            </p:txBody>
          </p:sp>
          <p:sp>
            <p:nvSpPr>
              <p:cNvPr id="68" name="PA-矩形 58"/>
              <p:cNvSpPr/>
              <p:nvPr>
                <p:custDataLst>
                  <p:tags r:id="rId17"/>
                </p:custDataLst>
              </p:nvPr>
            </p:nvSpPr>
            <p:spPr>
              <a:xfrm>
                <a:off x="2968573" y="2786065"/>
                <a:ext cx="953184" cy="292689"/>
              </a:xfrm>
              <a:prstGeom prst="rect">
                <a:avLst/>
              </a:prstGeom>
            </p:spPr>
            <p:txBody>
              <a:bodyPr wrap="square">
                <a:spAutoFit/>
              </a:bodyPr>
              <a:lstStyle/>
              <a:p>
                <a:pPr algn="ctr"/>
                <a:r>
                  <a:rPr lang="zh-CN" altLang="en-US" sz="213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rPr>
                  <a:t>添加标题</a:t>
                </a:r>
              </a:p>
            </p:txBody>
          </p:sp>
          <p:grpSp>
            <p:nvGrpSpPr>
              <p:cNvPr id="4" name="Group 47"/>
              <p:cNvGrpSpPr/>
              <p:nvPr/>
            </p:nvGrpSpPr>
            <p:grpSpPr>
              <a:xfrm>
                <a:off x="3000364" y="1428742"/>
                <a:ext cx="883120" cy="1227378"/>
                <a:chOff x="3000364" y="1428742"/>
                <a:chExt cx="883120" cy="1227378"/>
              </a:xfrm>
            </p:grpSpPr>
            <p:cxnSp>
              <p:nvCxnSpPr>
                <p:cNvPr id="70" name="PA-直接连接符 19"/>
                <p:cNvCxnSpPr/>
                <p:nvPr>
                  <p:custDataLst>
                    <p:tags r:id="rId18"/>
                  </p:custDataLst>
                </p:nvPr>
              </p:nvCxnSpPr>
              <p:spPr>
                <a:xfrm rot="5400000">
                  <a:off x="3072596" y="2298136"/>
                  <a:ext cx="714380" cy="1588"/>
                </a:xfrm>
                <a:prstGeom prst="line">
                  <a:avLst/>
                </a:prstGeom>
                <a:ln w="12700">
                  <a:solidFill>
                    <a:srgbClr val="3A3A3A"/>
                  </a:solidFill>
                </a:ln>
              </p:spPr>
              <p:style>
                <a:lnRef idx="1">
                  <a:schemeClr val="accent1"/>
                </a:lnRef>
                <a:fillRef idx="0">
                  <a:schemeClr val="accent1"/>
                </a:fillRef>
                <a:effectRef idx="0">
                  <a:schemeClr val="accent1"/>
                </a:effectRef>
                <a:fontRef idx="minor">
                  <a:schemeClr val="tx1"/>
                </a:fontRef>
              </p:style>
            </p:cxnSp>
            <p:sp>
              <p:nvSpPr>
                <p:cNvPr id="71" name="PA-椭圆 20"/>
                <p:cNvSpPr/>
                <p:nvPr>
                  <p:custDataLst>
                    <p:tags r:id="rId19"/>
                  </p:custDataLst>
                </p:nvPr>
              </p:nvSpPr>
              <p:spPr>
                <a:xfrm>
                  <a:off x="3000364" y="1428742"/>
                  <a:ext cx="883120" cy="883120"/>
                </a:xfrm>
                <a:prstGeom prst="ellipse">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endParaRPr>
                </a:p>
              </p:txBody>
            </p:sp>
            <p:grpSp>
              <p:nvGrpSpPr>
                <p:cNvPr id="5" name="Group 81"/>
                <p:cNvGrpSpPr/>
                <p:nvPr/>
              </p:nvGrpSpPr>
              <p:grpSpPr>
                <a:xfrm>
                  <a:off x="3251393" y="1753373"/>
                  <a:ext cx="365425" cy="229016"/>
                  <a:chOff x="2411138" y="4617692"/>
                  <a:chExt cx="365425" cy="229016"/>
                </a:xfrm>
                <a:solidFill>
                  <a:schemeClr val="bg1"/>
                </a:solidFill>
              </p:grpSpPr>
              <p:sp>
                <p:nvSpPr>
                  <p:cNvPr id="73" name="PA-AutoShape 105"/>
                  <p:cNvSpPr/>
                  <p:nvPr>
                    <p:custDataLst>
                      <p:tags r:id="rId20"/>
                    </p:custDataLst>
                  </p:nvPr>
                </p:nvSpPr>
                <p:spPr bwMode="auto">
                  <a:xfrm>
                    <a:off x="2411138" y="4617692"/>
                    <a:ext cx="365425" cy="2290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8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599"/>
                          <a:pt x="10800" y="21599"/>
                        </a:cubicBezTo>
                        <a:cubicBezTo>
                          <a:pt x="15302" y="21599"/>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6565"/>
                    <a:endParaRPr lang="en-US" sz="4000" dirty="0">
                      <a:solidFill>
                        <a:schemeClr val="tx1">
                          <a:lumMod val="75000"/>
                          <a:lumOff val="2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字魂130号-快乐俏黑体" panose="00000500000000000000" charset="-122"/>
                    </a:endParaRPr>
                  </a:p>
                </p:txBody>
              </p:sp>
              <p:sp>
                <p:nvSpPr>
                  <p:cNvPr id="74" name="PA-AutoShape 106"/>
                  <p:cNvSpPr/>
                  <p:nvPr>
                    <p:custDataLst>
                      <p:tags r:id="rId21"/>
                    </p:custDataLst>
                  </p:nvPr>
                </p:nvSpPr>
                <p:spPr bwMode="auto">
                  <a:xfrm>
                    <a:off x="2548173" y="4686523"/>
                    <a:ext cx="51935" cy="51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600"/>
                          <a:pt x="2402" y="21600"/>
                        </a:cubicBezTo>
                        <a:cubicBezTo>
                          <a:pt x="3722" y="21600"/>
                          <a:pt x="4799" y="20523"/>
                          <a:pt x="4799" y="19198"/>
                        </a:cubicBezTo>
                        <a:cubicBezTo>
                          <a:pt x="4799" y="11262"/>
                          <a:pt x="11262" y="4803"/>
                          <a:pt x="19202" y="4803"/>
                        </a:cubicBezTo>
                        <a:lnTo>
                          <a:pt x="19202" y="4798"/>
                        </a:lnTo>
                        <a:cubicBezTo>
                          <a:pt x="20523" y="4798"/>
                          <a:pt x="21599" y="3721"/>
                          <a:pt x="21599" y="2401"/>
                        </a:cubicBezTo>
                        <a:cubicBezTo>
                          <a:pt x="21599" y="1076"/>
                          <a:pt x="20523" y="0"/>
                          <a:pt x="19202"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6565"/>
                    <a:endParaRPr lang="en-US" sz="4000" dirty="0">
                      <a:solidFill>
                        <a:schemeClr val="tx1">
                          <a:lumMod val="75000"/>
                          <a:lumOff val="2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字魂130号-快乐俏黑体" panose="00000500000000000000" charset="-122"/>
                    </a:endParaRPr>
                  </a:p>
                </p:txBody>
              </p:sp>
              <p:sp>
                <p:nvSpPr>
                  <p:cNvPr id="75" name="PA-AutoShape 107"/>
                  <p:cNvSpPr/>
                  <p:nvPr>
                    <p:custDataLst>
                      <p:tags r:id="rId22"/>
                    </p:custDataLst>
                  </p:nvPr>
                </p:nvSpPr>
                <p:spPr bwMode="auto">
                  <a:xfrm>
                    <a:off x="2513756" y="4652107"/>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599" y="16765"/>
                          <a:pt x="21599" y="10800"/>
                        </a:cubicBezTo>
                        <a:cubicBezTo>
                          <a:pt x="21599" y="4834"/>
                          <a:pt x="16765"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6565"/>
                    <a:endParaRPr lang="en-US" sz="4000" dirty="0">
                      <a:solidFill>
                        <a:schemeClr val="tx1">
                          <a:lumMod val="75000"/>
                          <a:lumOff val="2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字魂130号-快乐俏黑体" panose="00000500000000000000" charset="-122"/>
                    </a:endParaRPr>
                  </a:p>
                </p:txBody>
              </p:sp>
            </p:grpSp>
          </p:grpSp>
        </p:grpSp>
        <p:grpSp>
          <p:nvGrpSpPr>
            <p:cNvPr id="6" name="PA-组合 46"/>
            <p:cNvGrpSpPr/>
            <p:nvPr>
              <p:custDataLst>
                <p:tags r:id="rId2"/>
              </p:custDataLst>
            </p:nvPr>
          </p:nvGrpSpPr>
          <p:grpSpPr>
            <a:xfrm>
              <a:off x="1761" y="3487"/>
              <a:ext cx="4581" cy="5091"/>
              <a:chOff x="245224" y="1428742"/>
              <a:chExt cx="2182302" cy="2423654"/>
            </a:xfrm>
          </p:grpSpPr>
          <p:sp>
            <p:nvSpPr>
              <p:cNvPr id="77" name="PA-矩形 55"/>
              <p:cNvSpPr/>
              <p:nvPr>
                <p:custDataLst>
                  <p:tags r:id="rId10"/>
                </p:custDataLst>
              </p:nvPr>
            </p:nvSpPr>
            <p:spPr>
              <a:xfrm>
                <a:off x="245224" y="3143222"/>
                <a:ext cx="2182302" cy="709174"/>
              </a:xfrm>
              <a:prstGeom prst="rect">
                <a:avLst/>
              </a:prstGeom>
            </p:spPr>
            <p:txBody>
              <a:bodyPr wrap="square">
                <a:spAutoFit/>
              </a:bodyPr>
              <a:lstStyle/>
              <a:p>
                <a:pPr algn="just" fontAlgn="auto">
                  <a:lnSpc>
                    <a:spcPct val="150000"/>
                  </a:lnSpc>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rPr>
                  <a:t>此处添加详细文本描述，建议与标题相关并符合整体语言风格，语言描述尽量简洁生动</a:t>
                </a: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sym typeface="+mn-ea"/>
                  </a:rPr>
                  <a:t>尽量简洁生动</a:t>
                </a: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rPr>
                  <a:t>。</a:t>
                </a:r>
              </a:p>
            </p:txBody>
          </p:sp>
          <p:sp>
            <p:nvSpPr>
              <p:cNvPr id="78" name="PA-矩形 56"/>
              <p:cNvSpPr/>
              <p:nvPr>
                <p:custDataLst>
                  <p:tags r:id="rId11"/>
                </p:custDataLst>
              </p:nvPr>
            </p:nvSpPr>
            <p:spPr>
              <a:xfrm>
                <a:off x="825644" y="2756207"/>
                <a:ext cx="952762" cy="286251"/>
              </a:xfrm>
              <a:prstGeom prst="rect">
                <a:avLst/>
              </a:prstGeom>
            </p:spPr>
            <p:txBody>
              <a:bodyPr wrap="square">
                <a:spAutoFit/>
              </a:bodyPr>
              <a:lstStyle/>
              <a:p>
                <a:pPr algn="ctr"/>
                <a:r>
                  <a:rPr lang="zh-CN" altLang="en-US" sz="213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rPr>
                  <a:t>添加标题</a:t>
                </a:r>
              </a:p>
            </p:txBody>
          </p:sp>
          <p:grpSp>
            <p:nvGrpSpPr>
              <p:cNvPr id="9" name="Group 45"/>
              <p:cNvGrpSpPr/>
              <p:nvPr/>
            </p:nvGrpSpPr>
            <p:grpSpPr>
              <a:xfrm>
                <a:off x="857224" y="1428742"/>
                <a:ext cx="883120" cy="1227378"/>
                <a:chOff x="857224" y="1428742"/>
                <a:chExt cx="883120" cy="1227378"/>
              </a:xfrm>
            </p:grpSpPr>
            <p:cxnSp>
              <p:nvCxnSpPr>
                <p:cNvPr id="80" name="PA-直接连接符 7"/>
                <p:cNvCxnSpPr/>
                <p:nvPr>
                  <p:custDataLst>
                    <p:tags r:id="rId12"/>
                  </p:custDataLst>
                </p:nvPr>
              </p:nvCxnSpPr>
              <p:spPr>
                <a:xfrm rot="5400000">
                  <a:off x="929456" y="2298136"/>
                  <a:ext cx="714380" cy="1588"/>
                </a:xfrm>
                <a:prstGeom prst="line">
                  <a:avLst/>
                </a:prstGeom>
                <a:ln w="12700" cap="flat" cmpd="sng" algn="ctr">
                  <a:solidFill>
                    <a:srgbClr val="3A3A3A"/>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1" name="PA-椭圆 8"/>
                <p:cNvSpPr/>
                <p:nvPr>
                  <p:custDataLst>
                    <p:tags r:id="rId13"/>
                  </p:custDataLst>
                </p:nvPr>
              </p:nvSpPr>
              <p:spPr>
                <a:xfrm>
                  <a:off x="857224" y="1428742"/>
                  <a:ext cx="883120" cy="883120"/>
                </a:xfrm>
                <a:prstGeom prst="ellipse">
                  <a:avLst/>
                </a:prstGeom>
                <a:solidFill>
                  <a:schemeClr val="bg1"/>
                </a:solidFill>
                <a:ln w="12700" cap="flat" cmpd="sng" algn="ctr">
                  <a:solidFill>
                    <a:srgbClr val="3A3A3A"/>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endParaRPr>
                </a:p>
              </p:txBody>
            </p:sp>
            <p:grpSp>
              <p:nvGrpSpPr>
                <p:cNvPr id="10" name="Group 80"/>
                <p:cNvGrpSpPr/>
                <p:nvPr/>
              </p:nvGrpSpPr>
              <p:grpSpPr>
                <a:xfrm>
                  <a:off x="1167077" y="1684101"/>
                  <a:ext cx="274694" cy="366676"/>
                  <a:chOff x="1724271" y="4548420"/>
                  <a:chExt cx="274694" cy="366676"/>
                </a:xfrm>
              </p:grpSpPr>
              <p:sp>
                <p:nvSpPr>
                  <p:cNvPr id="83" name="PA-AutoShape 108"/>
                  <p:cNvSpPr/>
                  <p:nvPr>
                    <p:custDataLst>
                      <p:tags r:id="rId14"/>
                    </p:custDataLst>
                  </p:nvPr>
                </p:nvSpPr>
                <p:spPr bwMode="auto">
                  <a:xfrm>
                    <a:off x="1792917" y="4617692"/>
                    <a:ext cx="137660" cy="1376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solidFill>
                    <a:srgbClr val="3A3A3A"/>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6565"/>
                    <a:endParaRPr lang="en-US" sz="4000" dirty="0">
                      <a:solidFill>
                        <a:schemeClr val="tx1">
                          <a:lumMod val="75000"/>
                          <a:lumOff val="2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字魂130号-快乐俏黑体" panose="00000500000000000000" charset="-122"/>
                    </a:endParaRPr>
                  </a:p>
                </p:txBody>
              </p:sp>
              <p:sp>
                <p:nvSpPr>
                  <p:cNvPr id="84" name="PA-AutoShape 109"/>
                  <p:cNvSpPr/>
                  <p:nvPr>
                    <p:custDataLst>
                      <p:tags r:id="rId15"/>
                    </p:custDataLst>
                  </p:nvPr>
                </p:nvSpPr>
                <p:spPr bwMode="auto">
                  <a:xfrm>
                    <a:off x="1724271" y="4548420"/>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80"/>
                        </a:moveTo>
                        <a:cubicBezTo>
                          <a:pt x="10885" y="20184"/>
                          <a:pt x="10830" y="20215"/>
                          <a:pt x="10782" y="20237"/>
                        </a:cubicBezTo>
                        <a:cubicBezTo>
                          <a:pt x="10774" y="20218"/>
                          <a:pt x="10707" y="2018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8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solidFill>
                    <a:srgbClr val="3A3A3A"/>
                  </a:solidFill>
                  <a:ln w="12700">
                    <a:solidFill>
                      <a:srgbClr val="3A3A3A"/>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6565"/>
                    <a:endParaRPr lang="en-US" sz="4000" dirty="0">
                      <a:solidFill>
                        <a:schemeClr val="tx1">
                          <a:lumMod val="75000"/>
                          <a:lumOff val="2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字魂130号-快乐俏黑体" panose="00000500000000000000" charset="-122"/>
                    </a:endParaRPr>
                  </a:p>
                </p:txBody>
              </p:sp>
            </p:grpSp>
          </p:grpSp>
        </p:grpSp>
        <p:grpSp>
          <p:nvGrpSpPr>
            <p:cNvPr id="11" name="PA-组合 46"/>
            <p:cNvGrpSpPr/>
            <p:nvPr>
              <p:custDataLst>
                <p:tags r:id="rId3"/>
              </p:custDataLst>
            </p:nvPr>
          </p:nvGrpSpPr>
          <p:grpSpPr>
            <a:xfrm>
              <a:off x="12260" y="3487"/>
              <a:ext cx="4852" cy="5091"/>
              <a:chOff x="225692" y="1428742"/>
              <a:chExt cx="2311402" cy="2423655"/>
            </a:xfrm>
          </p:grpSpPr>
          <p:sp>
            <p:nvSpPr>
              <p:cNvPr id="86" name="PA-矩形 55"/>
              <p:cNvSpPr/>
              <p:nvPr>
                <p:custDataLst>
                  <p:tags r:id="rId4"/>
                </p:custDataLst>
              </p:nvPr>
            </p:nvSpPr>
            <p:spPr>
              <a:xfrm>
                <a:off x="225692" y="3143223"/>
                <a:ext cx="2311402" cy="709174"/>
              </a:xfrm>
              <a:prstGeom prst="rect">
                <a:avLst/>
              </a:prstGeom>
            </p:spPr>
            <p:txBody>
              <a:bodyPr wrap="square">
                <a:spAutoFit/>
              </a:bodyPr>
              <a:lstStyle/>
              <a:p>
                <a:pPr algn="just" fontAlgn="auto">
                  <a:lnSpc>
                    <a:spcPct val="150000"/>
                  </a:lnSpc>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rPr>
                  <a:t>此处添加详细文本描述，建议与标题相关并符合整体语言风格，语言描述尽量简洁生动</a:t>
                </a: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sym typeface="+mn-ea"/>
                  </a:rPr>
                  <a:t>尽量简洁生动</a:t>
                </a: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rPr>
                  <a:t>。</a:t>
                </a:r>
              </a:p>
            </p:txBody>
          </p:sp>
          <p:sp>
            <p:nvSpPr>
              <p:cNvPr id="87" name="PA-矩形 56"/>
              <p:cNvSpPr/>
              <p:nvPr>
                <p:custDataLst>
                  <p:tags r:id="rId5"/>
                </p:custDataLst>
              </p:nvPr>
            </p:nvSpPr>
            <p:spPr>
              <a:xfrm>
                <a:off x="825645" y="2786064"/>
                <a:ext cx="952763" cy="292689"/>
              </a:xfrm>
              <a:prstGeom prst="rect">
                <a:avLst/>
              </a:prstGeom>
            </p:spPr>
            <p:txBody>
              <a:bodyPr wrap="square">
                <a:spAutoFit/>
              </a:bodyPr>
              <a:lstStyle/>
              <a:p>
                <a:pPr algn="ctr"/>
                <a:r>
                  <a:rPr lang="zh-CN" altLang="en-US" sz="213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rPr>
                  <a:t>添加标题</a:t>
                </a:r>
              </a:p>
            </p:txBody>
          </p:sp>
          <p:grpSp>
            <p:nvGrpSpPr>
              <p:cNvPr id="12" name="Group 45"/>
              <p:cNvGrpSpPr/>
              <p:nvPr/>
            </p:nvGrpSpPr>
            <p:grpSpPr>
              <a:xfrm>
                <a:off x="857224" y="1428742"/>
                <a:ext cx="883120" cy="1227378"/>
                <a:chOff x="857224" y="1428742"/>
                <a:chExt cx="883120" cy="1227378"/>
              </a:xfrm>
            </p:grpSpPr>
            <p:cxnSp>
              <p:nvCxnSpPr>
                <p:cNvPr id="89" name="PA-直接连接符 7"/>
                <p:cNvCxnSpPr/>
                <p:nvPr>
                  <p:custDataLst>
                    <p:tags r:id="rId6"/>
                  </p:custDataLst>
                </p:nvPr>
              </p:nvCxnSpPr>
              <p:spPr>
                <a:xfrm rot="5400000">
                  <a:off x="929456" y="2298136"/>
                  <a:ext cx="714380" cy="1588"/>
                </a:xfrm>
                <a:prstGeom prst="line">
                  <a:avLst/>
                </a:prstGeom>
                <a:ln w="12700" cap="flat" cmpd="sng" algn="ctr">
                  <a:solidFill>
                    <a:srgbClr val="3A3A3A"/>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0" name="PA-椭圆 8"/>
                <p:cNvSpPr/>
                <p:nvPr>
                  <p:custDataLst>
                    <p:tags r:id="rId7"/>
                  </p:custDataLst>
                </p:nvPr>
              </p:nvSpPr>
              <p:spPr>
                <a:xfrm>
                  <a:off x="857224" y="1428742"/>
                  <a:ext cx="883120" cy="883120"/>
                </a:xfrm>
                <a:prstGeom prst="ellipse">
                  <a:avLst/>
                </a:prstGeom>
                <a:solidFill>
                  <a:schemeClr val="bg1"/>
                </a:solidFill>
                <a:ln w="12700" cap="flat" cmpd="sng" algn="ctr">
                  <a:solidFill>
                    <a:srgbClr val="3A3A3A"/>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5" dirty="0">
                    <a:solidFill>
                      <a:schemeClr val="tx1">
                        <a:lumMod val="75000"/>
                        <a:lumOff val="25000"/>
                      </a:schemeClr>
                    </a:solidFill>
                    <a:latin typeface="微软雅黑" panose="020B0503020204020204" pitchFamily="34" charset="-122"/>
                    <a:ea typeface="微软雅黑" panose="020B0503020204020204" pitchFamily="34" charset="-122"/>
                    <a:cs typeface="字魂130号-快乐俏黑体" panose="00000500000000000000" charset="-122"/>
                  </a:endParaRPr>
                </a:p>
              </p:txBody>
            </p:sp>
            <p:grpSp>
              <p:nvGrpSpPr>
                <p:cNvPr id="20" name="Group 80"/>
                <p:cNvGrpSpPr/>
                <p:nvPr/>
              </p:nvGrpSpPr>
              <p:grpSpPr>
                <a:xfrm>
                  <a:off x="1167519" y="1684543"/>
                  <a:ext cx="274694" cy="366676"/>
                  <a:chOff x="1724713" y="4548862"/>
                  <a:chExt cx="274694" cy="366676"/>
                </a:xfrm>
              </p:grpSpPr>
              <p:sp>
                <p:nvSpPr>
                  <p:cNvPr id="92" name="PA-AutoShape 108"/>
                  <p:cNvSpPr/>
                  <p:nvPr>
                    <p:custDataLst>
                      <p:tags r:id="rId8"/>
                    </p:custDataLst>
                  </p:nvPr>
                </p:nvSpPr>
                <p:spPr bwMode="auto">
                  <a:xfrm>
                    <a:off x="1792917" y="4617692"/>
                    <a:ext cx="137660" cy="1376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solidFill>
                    <a:srgbClr val="3A3A3A"/>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6565"/>
                    <a:endParaRPr lang="en-US" sz="4000" dirty="0">
                      <a:solidFill>
                        <a:schemeClr val="tx1">
                          <a:lumMod val="75000"/>
                          <a:lumOff val="2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字魂130号-快乐俏黑体" panose="00000500000000000000" charset="-122"/>
                    </a:endParaRPr>
                  </a:p>
                </p:txBody>
              </p:sp>
              <p:sp>
                <p:nvSpPr>
                  <p:cNvPr id="93" name="PA-AutoShape 109"/>
                  <p:cNvSpPr/>
                  <p:nvPr>
                    <p:custDataLst>
                      <p:tags r:id="rId9"/>
                    </p:custDataLst>
                  </p:nvPr>
                </p:nvSpPr>
                <p:spPr bwMode="auto">
                  <a:xfrm>
                    <a:off x="1724713" y="4548862"/>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80"/>
                        </a:moveTo>
                        <a:cubicBezTo>
                          <a:pt x="10885" y="20184"/>
                          <a:pt x="10830" y="20215"/>
                          <a:pt x="10782" y="20237"/>
                        </a:cubicBezTo>
                        <a:cubicBezTo>
                          <a:pt x="10774" y="20218"/>
                          <a:pt x="10707" y="2018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8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solidFill>
                    <a:srgbClr val="3A3A3A"/>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6565"/>
                    <a:endParaRPr lang="en-US" sz="4000" dirty="0">
                      <a:solidFill>
                        <a:schemeClr val="tx1">
                          <a:lumMod val="75000"/>
                          <a:lumOff val="2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字魂130号-快乐俏黑体" panose="00000500000000000000" charset="-122"/>
                    </a:endParaRPr>
                  </a:p>
                </p:txBody>
              </p:sp>
            </p:grpSp>
          </p:grpSp>
        </p:gr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少儿音乐培训海报"/>
          <p:cNvPicPr>
            <a:picLocks noChangeAspect="1"/>
          </p:cNvPicPr>
          <p:nvPr/>
        </p:nvPicPr>
        <p:blipFill>
          <a:blip r:embed="rId7"/>
          <a:srcRect b="24583"/>
          <a:stretch>
            <a:fillRect/>
          </a:stretch>
        </p:blipFill>
        <p:spPr>
          <a:xfrm>
            <a:off x="0" y="-38100"/>
            <a:ext cx="12192000" cy="6896100"/>
          </a:xfrm>
          <a:prstGeom prst="rect">
            <a:avLst/>
          </a:prstGeom>
        </p:spPr>
      </p:pic>
      <p:sp>
        <p:nvSpPr>
          <p:cNvPr id="4" name="PA_文本框 3"/>
          <p:cNvSpPr txBox="1"/>
          <p:nvPr>
            <p:custDataLst>
              <p:tags r:id="rId1"/>
            </p:custDataLst>
          </p:nvPr>
        </p:nvSpPr>
        <p:spPr>
          <a:xfrm>
            <a:off x="742950" y="3409950"/>
            <a:ext cx="4693920" cy="1753235"/>
          </a:xfrm>
          <a:prstGeom prst="rect">
            <a:avLst/>
          </a:prstGeom>
          <a:noFill/>
        </p:spPr>
        <p:txBody>
          <a:bodyPr wrap="square" rtlCol="0">
            <a:spAutoFit/>
          </a:bodyPr>
          <a:lstStyle/>
          <a:p>
            <a:r>
              <a:rPr lang="zh-CN" altLang="en-US" sz="5400" b="1" smtClean="0">
                <a:solidFill>
                  <a:schemeClr val="bg1"/>
                </a:solidFill>
                <a:latin typeface="方正正纤黑简体" panose="02000000000000000000" pitchFamily="2" charset="-122"/>
                <a:ea typeface="方正正纤黑简体" panose="02000000000000000000" pitchFamily="2" charset="-122"/>
              </a:rPr>
              <a:t>感谢你的聆听主题课件</a:t>
            </a:r>
            <a:endParaRPr lang="zh-CN" altLang="en-US" sz="5400" b="1">
              <a:solidFill>
                <a:schemeClr val="bg1"/>
              </a:solidFill>
              <a:latin typeface="方正正纤黑简体" panose="02000000000000000000" pitchFamily="2" charset="-122"/>
              <a:ea typeface="方正正纤黑简体" panose="02000000000000000000" pitchFamily="2" charset="-122"/>
            </a:endParaRPr>
          </a:p>
        </p:txBody>
      </p:sp>
      <p:sp>
        <p:nvSpPr>
          <p:cNvPr id="3" name="PA_文本框 5"/>
          <p:cNvSpPr txBox="1"/>
          <p:nvPr>
            <p:custDataLst>
              <p:tags r:id="rId2"/>
            </p:custDataLst>
          </p:nvPr>
        </p:nvSpPr>
        <p:spPr>
          <a:xfrm>
            <a:off x="760730" y="5014235"/>
            <a:ext cx="4314190" cy="276999"/>
          </a:xfrm>
          <a:prstGeom prst="rect">
            <a:avLst/>
          </a:prstGeom>
          <a:noFill/>
        </p:spPr>
        <p:txBody>
          <a:bodyPr wrap="square" rtlCol="0">
            <a:spAutoFit/>
          </a:bodyPr>
          <a:lstStyle/>
          <a:p>
            <a:pPr algn="dist"/>
            <a:r>
              <a:rPr lang="en-US" altLang="zh-CN" sz="1200" spc="100" dirty="0">
                <a:solidFill>
                  <a:schemeClr val="bg1"/>
                </a:solidFill>
                <a:latin typeface="Segoe UI Light" panose="020B0502040204020203" pitchFamily="34" charset="0"/>
                <a:cs typeface="Segoe UI Light" panose="020B0502040204020203" pitchFamily="34" charset="0"/>
              </a:rPr>
              <a:t>THE  PROFESSIONAL  POWERPOINT  TEMPLATE</a:t>
            </a:r>
            <a:endParaRPr lang="zh-CN" altLang="en-US" sz="1200" spc="100" dirty="0">
              <a:solidFill>
                <a:schemeClr val="bg1"/>
              </a:solidFill>
              <a:latin typeface="Segoe UI Light" panose="020B0502040204020203" pitchFamily="34" charset="0"/>
              <a:cs typeface="Segoe UI Light" panose="020B0502040204020203" pitchFamily="34" charset="0"/>
            </a:endParaRPr>
          </a:p>
        </p:txBody>
      </p:sp>
      <p:cxnSp>
        <p:nvCxnSpPr>
          <p:cNvPr id="7" name="PA_直接连接符 6"/>
          <p:cNvCxnSpPr/>
          <p:nvPr>
            <p:custDataLst>
              <p:tags r:id="rId3"/>
            </p:custDataLst>
          </p:nvPr>
        </p:nvCxnSpPr>
        <p:spPr>
          <a:xfrm>
            <a:off x="855345" y="5331239"/>
            <a:ext cx="4112895" cy="0"/>
          </a:xfrm>
          <a:prstGeom prst="line">
            <a:avLst/>
          </a:prstGeom>
          <a:ln w="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11" name="PA_文本框 10"/>
          <p:cNvSpPr txBox="1"/>
          <p:nvPr>
            <p:custDataLst>
              <p:tags r:id="rId4"/>
            </p:custDataLst>
          </p:nvPr>
        </p:nvSpPr>
        <p:spPr>
          <a:xfrm>
            <a:off x="742950" y="5371245"/>
            <a:ext cx="1946910" cy="307777"/>
          </a:xfrm>
          <a:prstGeom prst="rect">
            <a:avLst/>
          </a:prstGeom>
          <a:noFill/>
        </p:spPr>
        <p:txBody>
          <a:bodyPr wrap="square" rtlCol="0">
            <a:spAutoFit/>
          </a:bodyPr>
          <a:lstStyle/>
          <a:p>
            <a:r>
              <a:rPr lang="zh-CN" altLang="en-US" sz="1400" spc="300" dirty="0">
                <a:solidFill>
                  <a:schemeClr val="bg1"/>
                </a:solidFill>
                <a:latin typeface="方正兰亭超细黑简体" panose="02000000000000000000" pitchFamily="2" charset="-122"/>
                <a:ea typeface="方正兰亭超细黑简体" panose="02000000000000000000" pitchFamily="2" charset="-122"/>
              </a:rPr>
              <a:t>汇报人</a:t>
            </a:r>
            <a:r>
              <a:rPr lang="zh-CN" altLang="en-US" sz="1400" spc="300" dirty="0" smtClean="0">
                <a:solidFill>
                  <a:schemeClr val="bg1"/>
                </a:solidFill>
                <a:latin typeface="方正兰亭超细黑简体" panose="02000000000000000000" pitchFamily="2" charset="-122"/>
                <a:ea typeface="方正兰亭超细黑简体" panose="02000000000000000000" pitchFamily="2" charset="-122"/>
              </a:rPr>
              <a:t>：</a:t>
            </a:r>
            <a:r>
              <a:rPr lang="zh-CN" altLang="en-US" sz="1400" spc="300" dirty="0">
                <a:solidFill>
                  <a:schemeClr val="bg1"/>
                </a:solidFill>
                <a:latin typeface="方正兰亭超细黑简体" panose="02000000000000000000" pitchFamily="2" charset="-122"/>
                <a:ea typeface="方正兰亭超细黑简体" panose="02000000000000000000" pitchFamily="2" charset="-122"/>
              </a:rPr>
              <a:t>轻</a:t>
            </a:r>
            <a:r>
              <a:rPr lang="zh-CN" altLang="en-US" sz="1400" spc="300" dirty="0" smtClean="0">
                <a:solidFill>
                  <a:schemeClr val="bg1"/>
                </a:solidFill>
                <a:latin typeface="方正兰亭超细黑简体" panose="02000000000000000000" pitchFamily="2" charset="-122"/>
                <a:ea typeface="方正兰亭超细黑简体" panose="02000000000000000000" pitchFamily="2" charset="-122"/>
              </a:rPr>
              <a:t>松办公</a:t>
            </a:r>
            <a:endParaRPr lang="en-US" altLang="zh-CN" sz="1400" spc="30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12" name="PA_文本框 11"/>
          <p:cNvSpPr txBox="1"/>
          <p:nvPr>
            <p:custDataLst>
              <p:tags r:id="rId5"/>
            </p:custDataLst>
          </p:nvPr>
        </p:nvSpPr>
        <p:spPr>
          <a:xfrm>
            <a:off x="2615381" y="5371245"/>
            <a:ext cx="2459539" cy="307777"/>
          </a:xfrm>
          <a:prstGeom prst="rect">
            <a:avLst/>
          </a:prstGeom>
          <a:noFill/>
        </p:spPr>
        <p:txBody>
          <a:bodyPr wrap="square" rtlCol="0">
            <a:spAutoFit/>
          </a:bodyPr>
          <a:lstStyle/>
          <a:p>
            <a:pPr algn="r"/>
            <a:r>
              <a:rPr lang="zh-CN" altLang="en-US" sz="1400" spc="300" dirty="0">
                <a:solidFill>
                  <a:schemeClr val="bg1"/>
                </a:solidFill>
                <a:latin typeface="方正兰亭超细黑简体" panose="02000000000000000000" pitchFamily="2" charset="-122"/>
                <a:ea typeface="方正兰亭超细黑简体" panose="02000000000000000000" pitchFamily="2" charset="-122"/>
              </a:rPr>
              <a:t>时间：</a:t>
            </a:r>
            <a:r>
              <a:rPr lang="en-US" altLang="zh-CN" sz="1400" spc="300" dirty="0" smtClean="0">
                <a:solidFill>
                  <a:schemeClr val="bg1"/>
                </a:solidFill>
                <a:latin typeface="方正兰亭超细黑简体" panose="02000000000000000000" pitchFamily="2" charset="-122"/>
                <a:ea typeface="方正兰亭超细黑简体" panose="02000000000000000000" pitchFamily="2" charset="-122"/>
              </a:rPr>
              <a:t>20XX</a:t>
            </a:r>
            <a:r>
              <a:rPr lang="zh-CN" altLang="en-US" sz="1400" spc="300" dirty="0" smtClean="0">
                <a:solidFill>
                  <a:schemeClr val="bg1"/>
                </a:solidFill>
                <a:latin typeface="方正兰亭超细黑简体" panose="02000000000000000000" pitchFamily="2" charset="-122"/>
                <a:ea typeface="方正兰亭超细黑简体" panose="02000000000000000000" pitchFamily="2" charset="-122"/>
              </a:rPr>
              <a:t>年</a:t>
            </a:r>
            <a:r>
              <a:rPr lang="en-US" altLang="zh-CN" sz="1400" spc="300" dirty="0">
                <a:solidFill>
                  <a:schemeClr val="bg1"/>
                </a:solidFill>
                <a:latin typeface="方正兰亭超细黑简体" panose="02000000000000000000" pitchFamily="2" charset="-122"/>
                <a:ea typeface="方正兰亭超细黑简体" panose="02000000000000000000" pitchFamily="2" charset="-122"/>
              </a:rPr>
              <a:t>X</a:t>
            </a:r>
            <a:r>
              <a:rPr lang="zh-CN" altLang="en-US" sz="1400" spc="300" dirty="0" smtClean="0">
                <a:solidFill>
                  <a:schemeClr val="bg1"/>
                </a:solidFill>
                <a:latin typeface="方正兰亭超细黑简体" panose="02000000000000000000" pitchFamily="2" charset="-122"/>
                <a:ea typeface="方正兰亭超细黑简体" panose="02000000000000000000" pitchFamily="2" charset="-122"/>
              </a:rPr>
              <a:t>月</a:t>
            </a:r>
            <a:r>
              <a:rPr lang="en-US" altLang="zh-CN" sz="1400" spc="300" dirty="0">
                <a:solidFill>
                  <a:schemeClr val="bg1"/>
                </a:solidFill>
                <a:latin typeface="方正兰亭超细黑简体" panose="02000000000000000000" pitchFamily="2" charset="-122"/>
                <a:ea typeface="方正兰亭超细黑简体" panose="02000000000000000000" pitchFamily="2" charset="-122"/>
              </a:rPr>
              <a:t>X</a:t>
            </a:r>
            <a:r>
              <a:rPr lang="zh-CN" altLang="en-US" sz="1400" spc="300" dirty="0" smtClean="0">
                <a:solidFill>
                  <a:schemeClr val="bg1"/>
                </a:solidFill>
                <a:latin typeface="方正兰亭超细黑简体" panose="02000000000000000000" pitchFamily="2" charset="-122"/>
                <a:ea typeface="方正兰亭超细黑简体" panose="02000000000000000000" pitchFamily="2" charset="-122"/>
              </a:rPr>
              <a:t>日</a:t>
            </a:r>
            <a:endParaRPr lang="zh-CN" altLang="en-US" sz="1400" spc="300" dirty="0">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A" val="v3.0.1"/>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5.2.9"/>
</p:tagLst>
</file>

<file path=ppt/tags/tag7.xml><?xml version="1.0" encoding="utf-8"?>
<p:tagLst xmlns:a="http://schemas.openxmlformats.org/drawingml/2006/main" xmlns:r="http://schemas.openxmlformats.org/officeDocument/2006/relationships" xmlns:p="http://schemas.openxmlformats.org/presentationml/2006/main">
  <p:tag name="PA" val="v5.2.9"/>
</p:tagLst>
</file>

<file path=ppt/tags/tag8.xml><?xml version="1.0" encoding="utf-8"?>
<p:tagLst xmlns:a="http://schemas.openxmlformats.org/drawingml/2006/main" xmlns:r="http://schemas.openxmlformats.org/officeDocument/2006/relationships" xmlns:p="http://schemas.openxmlformats.org/presentationml/2006/main">
  <p:tag name="PA" val="v5.2.9"/>
</p:tagLst>
</file>

<file path=ppt/tags/tag9.xml><?xml version="1.0" encoding="utf-8"?>
<p:tagLst xmlns:a="http://schemas.openxmlformats.org/drawingml/2006/main" xmlns:r="http://schemas.openxmlformats.org/officeDocument/2006/relationships" xmlns:p="http://schemas.openxmlformats.org/presentationml/2006/main">
  <p:tag name="PA" val="v5.2.9"/>
</p:tagLst>
</file>

<file path=ppt/tags/tag10.xml><?xml version="1.0" encoding="utf-8"?>
<p:tagLst xmlns:a="http://schemas.openxmlformats.org/drawingml/2006/main" xmlns:r="http://schemas.openxmlformats.org/officeDocument/2006/relationships" xmlns:p="http://schemas.openxmlformats.org/presentationml/2006/main">
  <p:tag name="PA" val="v5.2.9"/>
</p:tagLst>
</file>

<file path=ppt/tags/tag11.xml><?xml version="1.0" encoding="utf-8"?>
<p:tagLst xmlns:a="http://schemas.openxmlformats.org/drawingml/2006/main" xmlns:r="http://schemas.openxmlformats.org/officeDocument/2006/relationships" xmlns:p="http://schemas.openxmlformats.org/presentationml/2006/main">
  <p:tag name="PA" val="v5.2.9"/>
</p:tagLst>
</file>

<file path=ppt/tags/tag12.xml><?xml version="1.0" encoding="utf-8"?>
<p:tagLst xmlns:a="http://schemas.openxmlformats.org/drawingml/2006/main" xmlns:r="http://schemas.openxmlformats.org/officeDocument/2006/relationships" xmlns:p="http://schemas.openxmlformats.org/presentationml/2006/main">
  <p:tag name="PA" val="v5.2.9"/>
</p:tagLst>
</file>

<file path=ppt/tags/tag13.xml><?xml version="1.0" encoding="utf-8"?>
<p:tagLst xmlns:a="http://schemas.openxmlformats.org/drawingml/2006/main" xmlns:r="http://schemas.openxmlformats.org/officeDocument/2006/relationships" xmlns:p="http://schemas.openxmlformats.org/presentationml/2006/main">
  <p:tag name="PA" val="v5.2.9"/>
</p:tagLst>
</file>

<file path=ppt/tags/tag14.xml><?xml version="1.0" encoding="utf-8"?>
<p:tagLst xmlns:a="http://schemas.openxmlformats.org/drawingml/2006/main" xmlns:r="http://schemas.openxmlformats.org/officeDocument/2006/relationships" xmlns:p="http://schemas.openxmlformats.org/presentationml/2006/main">
  <p:tag name="PA" val="v5.2.9"/>
</p:tagLst>
</file>

<file path=ppt/tags/tag15.xml><?xml version="1.0" encoding="utf-8"?>
<p:tagLst xmlns:a="http://schemas.openxmlformats.org/drawingml/2006/main" xmlns:r="http://schemas.openxmlformats.org/officeDocument/2006/relationships" xmlns:p="http://schemas.openxmlformats.org/presentationml/2006/main">
  <p:tag name="PA" val="v5.2.9"/>
</p:tagLst>
</file>

<file path=ppt/tags/tag16.xml><?xml version="1.0" encoding="utf-8"?>
<p:tagLst xmlns:a="http://schemas.openxmlformats.org/drawingml/2006/main" xmlns:r="http://schemas.openxmlformats.org/officeDocument/2006/relationships" xmlns:p="http://schemas.openxmlformats.org/presentationml/2006/main">
  <p:tag name="PA" val="v5.2.9"/>
</p:tagLst>
</file>

<file path=ppt/tags/tag17.xml><?xml version="1.0" encoding="utf-8"?>
<p:tagLst xmlns:a="http://schemas.openxmlformats.org/drawingml/2006/main" xmlns:r="http://schemas.openxmlformats.org/officeDocument/2006/relationships" xmlns:p="http://schemas.openxmlformats.org/presentationml/2006/main">
  <p:tag name="PA" val="v5.2.9"/>
</p:tagLst>
</file>

<file path=ppt/tags/tag18.xml><?xml version="1.0" encoding="utf-8"?>
<p:tagLst xmlns:a="http://schemas.openxmlformats.org/drawingml/2006/main" xmlns:r="http://schemas.openxmlformats.org/officeDocument/2006/relationships" xmlns:p="http://schemas.openxmlformats.org/presentationml/2006/main">
  <p:tag name="PA" val="v5.2.9"/>
</p:tagLst>
</file>

<file path=ppt/tags/tag19.xml><?xml version="1.0" encoding="utf-8"?>
<p:tagLst xmlns:a="http://schemas.openxmlformats.org/drawingml/2006/main" xmlns:r="http://schemas.openxmlformats.org/officeDocument/2006/relationships" xmlns:p="http://schemas.openxmlformats.org/presentationml/2006/main">
  <p:tag name="PA" val="v5.2.9"/>
</p:tagLst>
</file>

<file path=ppt/tags/tag20.xml><?xml version="1.0" encoding="utf-8"?>
<p:tagLst xmlns:a="http://schemas.openxmlformats.org/drawingml/2006/main" xmlns:r="http://schemas.openxmlformats.org/officeDocument/2006/relationships" xmlns:p="http://schemas.openxmlformats.org/presentationml/2006/main">
  <p:tag name="PA" val="v5.2.9"/>
</p:tagLst>
</file>

<file path=ppt/tags/tag21.xml><?xml version="1.0" encoding="utf-8"?>
<p:tagLst xmlns:a="http://schemas.openxmlformats.org/drawingml/2006/main" xmlns:r="http://schemas.openxmlformats.org/officeDocument/2006/relationships" xmlns:p="http://schemas.openxmlformats.org/presentationml/2006/main">
  <p:tag name="PA" val="v5.2.9"/>
</p:tagLst>
</file>

<file path=ppt/tags/tag22.xml><?xml version="1.0" encoding="utf-8"?>
<p:tagLst xmlns:a="http://schemas.openxmlformats.org/drawingml/2006/main" xmlns:r="http://schemas.openxmlformats.org/officeDocument/2006/relationships" xmlns:p="http://schemas.openxmlformats.org/presentationml/2006/main">
  <p:tag name="PA" val="v5.2.9"/>
</p:tagLst>
</file>

<file path=ppt/tags/tag23.xml><?xml version="1.0" encoding="utf-8"?>
<p:tagLst xmlns:a="http://schemas.openxmlformats.org/drawingml/2006/main" xmlns:r="http://schemas.openxmlformats.org/officeDocument/2006/relationships" xmlns:p="http://schemas.openxmlformats.org/presentationml/2006/main">
  <p:tag name="PA" val="v5.2.9"/>
</p:tagLst>
</file>

<file path=ppt/tags/tag24.xml><?xml version="1.0" encoding="utf-8"?>
<p:tagLst xmlns:a="http://schemas.openxmlformats.org/drawingml/2006/main" xmlns:r="http://schemas.openxmlformats.org/officeDocument/2006/relationships" xmlns:p="http://schemas.openxmlformats.org/presentationml/2006/main">
  <p:tag name="PA" val="v5.2.9"/>
</p:tagLst>
</file>

<file path=ppt/tags/tag25.xml><?xml version="1.0" encoding="utf-8"?>
<p:tagLst xmlns:a="http://schemas.openxmlformats.org/drawingml/2006/main" xmlns:r="http://schemas.openxmlformats.org/officeDocument/2006/relationships" xmlns:p="http://schemas.openxmlformats.org/presentationml/2006/main">
  <p:tag name="PA" val="v5.2.9"/>
</p:tagLst>
</file>

<file path=ppt/tags/tag26.xml><?xml version="1.0" encoding="utf-8"?>
<p:tagLst xmlns:a="http://schemas.openxmlformats.org/drawingml/2006/main" xmlns:r="http://schemas.openxmlformats.org/officeDocument/2006/relationships" xmlns:p="http://schemas.openxmlformats.org/presentationml/2006/main">
  <p:tag name="PA" val="v5.2.9"/>
</p:tagLst>
</file>

<file path=ppt/tags/tag27.xml><?xml version="1.0" encoding="utf-8"?>
<p:tagLst xmlns:a="http://schemas.openxmlformats.org/drawingml/2006/main" xmlns:r="http://schemas.openxmlformats.org/officeDocument/2006/relationships" xmlns:p="http://schemas.openxmlformats.org/presentationml/2006/main">
  <p:tag name="PA" val="v5.2.9"/>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2739</Words>
  <Application>Microsoft Office PowerPoint</Application>
  <PresentationFormat>宽屏</PresentationFormat>
  <Paragraphs>141</Paragraphs>
  <Slides>19</Slides>
  <Notes>0</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19</vt:i4>
      </vt:variant>
    </vt:vector>
  </HeadingPairs>
  <TitlesOfParts>
    <vt:vector size="33" baseType="lpstr">
      <vt:lpstr>Helvetica Neue</vt:lpstr>
      <vt:lpstr>等线</vt:lpstr>
      <vt:lpstr>等线 Light</vt:lpstr>
      <vt:lpstr>方正兰亭超细黑简体</vt:lpstr>
      <vt:lpstr>方正苏新诗柳楷简体</vt:lpstr>
      <vt:lpstr>方正正纤黑简体</vt:lpstr>
      <vt:lpstr>微软雅黑</vt:lpstr>
      <vt:lpstr>新宋体</vt:lpstr>
      <vt:lpstr>字魂130号-快乐俏黑体</vt:lpstr>
      <vt:lpstr>Arial</vt:lpstr>
      <vt:lpstr>Candara</vt:lpstr>
      <vt:lpstr>Segoe UI Light</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dc:creator>
  <cp:lastModifiedBy>vian</cp:lastModifiedBy>
  <cp:revision>33</cp:revision>
  <dcterms:created xsi:type="dcterms:W3CDTF">2019-05-20T06:17:00Z</dcterms:created>
  <dcterms:modified xsi:type="dcterms:W3CDTF">2023-02-06T05:37:30Z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2052-11.1.0.9999</vt:lpwstr>
  </property>
</Properties>
</file>