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203" r:id="rId2"/>
    <p:sldId id="3199" r:id="rId3"/>
    <p:sldId id="3198" r:id="rId4"/>
    <p:sldId id="3096" r:id="rId5"/>
    <p:sldId id="3080" r:id="rId6"/>
    <p:sldId id="3092" r:id="rId7"/>
    <p:sldId id="3073" r:id="rId8"/>
    <p:sldId id="3200" r:id="rId9"/>
    <p:sldId id="3093" r:id="rId10"/>
    <p:sldId id="3075" r:id="rId11"/>
    <p:sldId id="3078" r:id="rId12"/>
    <p:sldId id="3085" r:id="rId13"/>
    <p:sldId id="3201" r:id="rId14"/>
    <p:sldId id="3094" r:id="rId15"/>
    <p:sldId id="3074" r:id="rId16"/>
    <p:sldId id="3095" r:id="rId17"/>
    <p:sldId id="3082" r:id="rId18"/>
    <p:sldId id="3202" r:id="rId19"/>
    <p:sldId id="3077" r:id="rId20"/>
    <p:sldId id="3097" r:id="rId21"/>
    <p:sldId id="3076" r:id="rId22"/>
    <p:sldId id="3204"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33993"/>
    <a:srgbClr val="81C23F"/>
    <a:srgbClr val="4FA1D9"/>
    <a:srgbClr val="0B213B"/>
    <a:srgbClr val="106A36"/>
    <a:srgbClr val="FFFFFF"/>
    <a:srgbClr val="FFD2FB"/>
    <a:srgbClr val="D34179"/>
    <a:srgbClr val="271F66"/>
    <a:srgbClr val="FBB6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152" autoAdjust="0"/>
    <p:restoredTop sz="92986" autoAdjust="0"/>
  </p:normalViewPr>
  <p:slideViewPr>
    <p:cSldViewPr>
      <p:cViewPr>
        <p:scale>
          <a:sx n="50" d="100"/>
          <a:sy n="50" d="100"/>
        </p:scale>
        <p:origin x="-2802" y="-1410"/>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3" d="100"/>
          <a:sy n="83" d="100"/>
        </p:scale>
        <p:origin x="3894"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2020/9/23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2020/9/23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xmlns="" val="220466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xmlns="" val="2618608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xmlns="" val="337403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xmlns="" val="28374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xmlns="" val="3746784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xmlns="" val="2787055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xmlns="" val="41702241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xmlns="" val="23324272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xmlns="" val="4004501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10</a:t>
            </a:fld>
            <a:endParaRPr lang="zh-CN" altLang="en-US"/>
          </a:p>
        </p:txBody>
      </p:sp>
    </p:spTree>
    <p:extLst>
      <p:ext uri="{BB962C8B-B14F-4D97-AF65-F5344CB8AC3E}">
        <p14:creationId xmlns:p14="http://schemas.microsoft.com/office/powerpoint/2010/main" xmlns="" val="870716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pPr/>
              <a:t>11</a:t>
            </a:fld>
            <a:endParaRPr lang="zh-CN" altLang="en-US"/>
          </a:p>
        </p:txBody>
      </p:sp>
    </p:spTree>
    <p:extLst>
      <p:ext uri="{BB962C8B-B14F-4D97-AF65-F5344CB8AC3E}">
        <p14:creationId xmlns:p14="http://schemas.microsoft.com/office/powerpoint/2010/main" xmlns="" val="16300652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12</a:t>
            </a:fld>
            <a:endParaRPr lang="en-GB"/>
          </a:p>
        </p:txBody>
      </p:sp>
    </p:spTree>
    <p:extLst>
      <p:ext uri="{BB962C8B-B14F-4D97-AF65-F5344CB8AC3E}">
        <p14:creationId xmlns:p14="http://schemas.microsoft.com/office/powerpoint/2010/main" xmlns="" val="24017212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xmlns="" val="7302889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xmlns="" val="6460469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15</a:t>
            </a:fld>
            <a:endParaRPr lang="zh-CN" altLang="en-US"/>
          </a:p>
        </p:txBody>
      </p:sp>
    </p:spTree>
    <p:extLst>
      <p:ext uri="{BB962C8B-B14F-4D97-AF65-F5344CB8AC3E}">
        <p14:creationId xmlns:p14="http://schemas.microsoft.com/office/powerpoint/2010/main" xmlns="" val="3333771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xmlns="" val="2355334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xmlns="" val="11380203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xmlns="" val="1642873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19</a:t>
            </a:fld>
            <a:endParaRPr lang="zh-CN" altLang="en-US"/>
          </a:p>
        </p:txBody>
      </p:sp>
    </p:spTree>
    <p:extLst>
      <p:ext uri="{BB962C8B-B14F-4D97-AF65-F5344CB8AC3E}">
        <p14:creationId xmlns:p14="http://schemas.microsoft.com/office/powerpoint/2010/main" xmlns="" val="23193489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xmlns="" val="23480234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21</a:t>
            </a:fld>
            <a:endParaRPr lang="zh-CN" altLang="en-US"/>
          </a:p>
        </p:txBody>
      </p:sp>
    </p:spTree>
    <p:extLst>
      <p:ext uri="{BB962C8B-B14F-4D97-AF65-F5344CB8AC3E}">
        <p14:creationId xmlns:p14="http://schemas.microsoft.com/office/powerpoint/2010/main" xmlns="" val="28358045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xmlns="" val="3513067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2272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9121914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7116495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2047869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pPr/>
              <a:t>2020/9/23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pPr/>
              <a:t>‹#›</a:t>
            </a:fld>
            <a:endParaRPr lang="zh-CN" altLang="en-US"/>
          </a:p>
        </p:txBody>
      </p:sp>
      <p:sp>
        <p:nvSpPr>
          <p:cNvPr id="7" name="矩形 6"/>
          <p:cNvSpPr/>
          <p:nvPr userDrawn="1"/>
        </p:nvSpPr>
        <p:spPr>
          <a:xfrm>
            <a:off x="8325228" y="6280621"/>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word/              Excel</a:t>
            </a:r>
            <a:r>
              <a:rPr lang="zh-CN" altLang="en-US" sz="100" dirty="0">
                <a:solidFill>
                  <a:prstClr val="white"/>
                </a:solidFill>
                <a:latin typeface="Calibri"/>
                <a:ea typeface="宋体"/>
              </a:rPr>
              <a:t>教程</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excel/  </a:t>
            </a:r>
          </a:p>
          <a:p>
            <a:pPr fontAlgn="auto">
              <a:spcBef>
                <a:spcPts val="0"/>
              </a:spcBef>
              <a:spcAft>
                <a:spcPts val="0"/>
              </a:spcAft>
            </a:pPr>
            <a:r>
              <a:rPr lang="zh-CN" altLang="en-US" sz="100" dirty="0">
                <a:solidFill>
                  <a:prstClr val="white"/>
                </a:solidFill>
                <a:latin typeface="Calibri"/>
                <a:ea typeface="宋体"/>
              </a:rPr>
              <a:t>资料下载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ziliao/                PPT</a:t>
            </a:r>
            <a:r>
              <a:rPr lang="zh-CN" altLang="en-US" sz="100" dirty="0">
                <a:solidFill>
                  <a:prstClr val="white"/>
                </a:solidFill>
                <a:latin typeface="Calibri"/>
                <a:ea typeface="宋体"/>
              </a:rPr>
              <a:t>课件下载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p>
          <a:p>
            <a:pPr fontAlgn="auto">
              <a:spcBef>
                <a:spcPts val="0"/>
              </a:spcBef>
              <a:spcAft>
                <a:spcPts val="0"/>
              </a:spcAft>
            </a:pPr>
            <a:r>
              <a:rPr lang="zh-CN" altLang="en-US" sz="100" dirty="0">
                <a:solidFill>
                  <a:prstClr val="white"/>
                </a:solidFill>
                <a:latin typeface="Calibri"/>
                <a:ea typeface="宋体"/>
              </a:rPr>
              <a:t>范文下载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fanwen/             </a:t>
            </a:r>
            <a:r>
              <a:rPr lang="zh-CN" altLang="en-US" sz="100" dirty="0">
                <a:solidFill>
                  <a:prstClr val="white"/>
                </a:solidFill>
                <a:latin typeface="Calibri"/>
                <a:ea typeface="宋体"/>
              </a:rPr>
              <a:t>试卷下载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shiti/  </a:t>
            </a:r>
          </a:p>
          <a:p>
            <a:pPr fontAlgn="auto">
              <a:spcBef>
                <a:spcPts val="0"/>
              </a:spcBef>
              <a:spcAft>
                <a:spcPts val="0"/>
              </a:spcAft>
            </a:pPr>
            <a:r>
              <a:rPr lang="zh-CN" altLang="en-US" sz="100" dirty="0">
                <a:solidFill>
                  <a:prstClr val="white"/>
                </a:solidFill>
                <a:latin typeface="Calibri"/>
                <a:ea typeface="宋体"/>
              </a:rPr>
              <a:t>教案下载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smtClean="0">
                <a:solidFill>
                  <a:prstClr val="white"/>
                </a:solidFill>
                <a:latin typeface="Calibri"/>
                <a:ea typeface="宋体"/>
              </a:rPr>
              <a:t>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31770568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pPr/>
              <a:t>2020/9/23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xmlns="" val="278975340"/>
      </p:ext>
    </p:extLst>
  </p:cSld>
  <p:clrMap bg1="lt1" tx1="dk1" bg2="lt2" tx2="dk2" accent1="accent1" accent2="accent2" accent3="accent3" accent4="accent4" accent5="accent5" accent6="accent6" hlink="hlink" folHlink="folHlink"/>
  <p:sldLayoutIdLst>
    <p:sldLayoutId id="2147483958" r:id="rId1"/>
    <p:sldLayoutId id="2147483963" r:id="rId2"/>
    <p:sldLayoutId id="2147483964" r:id="rId3"/>
    <p:sldLayoutId id="2147483965" r:id="rId4"/>
    <p:sldLayoutId id="2147483966"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
          <p:cNvSpPr>
            <a:spLocks/>
          </p:cNvSpPr>
          <p:nvPr/>
        </p:nvSpPr>
        <p:spPr bwMode="auto">
          <a:xfrm>
            <a:off x="-15079" y="3760324"/>
            <a:ext cx="12792718" cy="3471880"/>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2"/>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p>
        </p:txBody>
      </p:sp>
      <p:sp>
        <p:nvSpPr>
          <p:cNvPr id="11" name="Freeform 7"/>
          <p:cNvSpPr>
            <a:spLocks/>
          </p:cNvSpPr>
          <p:nvPr/>
        </p:nvSpPr>
        <p:spPr bwMode="auto">
          <a:xfrm>
            <a:off x="-15079" y="4653764"/>
            <a:ext cx="12873036" cy="2578440"/>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1"/>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p>
        </p:txBody>
      </p:sp>
      <p:sp>
        <p:nvSpPr>
          <p:cNvPr id="6" name="矩形 259"/>
          <p:cNvSpPr>
            <a:spLocks noChangeArrowheads="1"/>
          </p:cNvSpPr>
          <p:nvPr/>
        </p:nvSpPr>
        <p:spPr bwMode="auto">
          <a:xfrm>
            <a:off x="6400802" y="6561950"/>
            <a:ext cx="5529081" cy="5077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900" dirty="0">
                <a:solidFill>
                  <a:schemeClr val="bg1"/>
                </a:solidFill>
                <a:latin typeface="Arial" panose="020B0604020202020204" pitchFamily="34" charset="0"/>
                <a:cs typeface="Arial" panose="020B0604020202020204" pitchFamily="34" charset="0"/>
              </a:rPr>
              <a:t>Click on add related title words Click on add related title words Click on add related title words Click on add related title words Click on add related title words Click on add related title words</a:t>
            </a:r>
            <a:endParaRPr lang="zh-CN" altLang="en-US" sz="900" dirty="0">
              <a:solidFill>
                <a:schemeClr val="bg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3000351" y="5440480"/>
            <a:ext cx="11001451" cy="1200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7199" cap="all" dirty="0" smtClean="0">
                <a:solidFill>
                  <a:schemeClr val="bg1"/>
                </a:solidFill>
                <a:effectLst>
                  <a:outerShdw blurRad="38100" dist="38100" dir="2700000" algn="tl">
                    <a:srgbClr val="000000">
                      <a:alpha val="43137"/>
                    </a:srgbClr>
                  </a:outerShdw>
                </a:effectLst>
                <a:cs typeface="Arial" panose="020B0604020202020204" pitchFamily="34" charset="0"/>
              </a:rPr>
              <a:t>西餐厅美食礼仪文化</a:t>
            </a:r>
            <a:endParaRPr lang="zh-CN" altLang="en-US" sz="7199" cap="all" dirty="0">
              <a:solidFill>
                <a:schemeClr val="bg1"/>
              </a:solidFill>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xmlns="" val="3017931588"/>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2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 calcmode="lin" valueType="num">
                                      <p:cBhvr>
                                        <p:cTn id="21"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gtEl>
                                      </p:cBhvr>
                                    </p:animEffect>
                                  </p:childTnLst>
                                </p:cTn>
                              </p:par>
                            </p:childTnLst>
                          </p:cTn>
                        </p:par>
                        <p:par>
                          <p:cTn id="24" fill="hold">
                            <p:stCondLst>
                              <p:cond delay="215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26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gtEl>
                                        <p:attrNameLst>
                                          <p:attrName>ppt_y</p:attrName>
                                        </p:attrNameLst>
                                      </p:cBhvr>
                                      <p:tavLst>
                                        <p:tav tm="0">
                                          <p:val>
                                            <p:strVal val="#ppt_y"/>
                                          </p:val>
                                        </p:tav>
                                        <p:tav tm="100000">
                                          <p:val>
                                            <p:strVal val="#ppt_y"/>
                                          </p:val>
                                        </p:tav>
                                      </p:tavLst>
                                    </p:anim>
                                    <p:anim calcmode="lin" valueType="num">
                                      <p:cBhvr>
                                        <p:cTn id="3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gtEl>
                                      </p:cBhvr>
                                    </p:animEffect>
                                  </p:childTnLst>
                                </p:cTn>
                              </p:par>
                            </p:childTnLst>
                          </p:cTn>
                        </p:par>
                        <p:par>
                          <p:cTn id="36" fill="hold">
                            <p:stCondLst>
                              <p:cond delay="1120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0" grpId="0" animBg="1"/>
      <p:bldP spid="11" grpId="0" animBg="1"/>
      <p:bldP spid="6" grpId="0"/>
      <p:bldP spid="6" grpId="1"/>
      <p:bldP spid="9" grpId="0"/>
      <p:bldP spid="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794" y="448"/>
            <a:ext cx="12857163" cy="723175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a:off x="795" y="448"/>
            <a:ext cx="9301115" cy="7231757"/>
          </a:xfrm>
          <a:prstGeom prst="rtTriangle">
            <a:avLst/>
          </a:prstGeom>
          <a:blipFill dpi="0" rotWithShape="1">
            <a:blip r:embed="rId3" cstate="screen">
              <a:extLst>
                <a:ext uri="{28A0092B-C50C-407E-A947-70E740481C1C}">
                  <a14:useLocalDpi xmlns:a14="http://schemas.microsoft.com/office/drawing/2010/main" xmlns=""/>
                </a:ext>
              </a:extLst>
            </a:blip>
            <a:srcRect/>
            <a:stretch>
              <a:fillRect r="9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4117615" y="2168612"/>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圆角矩形 44"/>
          <p:cNvSpPr/>
          <p:nvPr/>
        </p:nvSpPr>
        <p:spPr bwMode="auto">
          <a:xfrm>
            <a:off x="2787231" y="2096765"/>
            <a:ext cx="860230" cy="709226"/>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bg1"/>
                </a:solidFill>
                <a:latin typeface="Impact" panose="020B0806030902050204" pitchFamily="34" charset="0"/>
                <a:cs typeface="+mn-ea"/>
                <a:sym typeface="+mn-lt"/>
              </a:rPr>
              <a:t>01</a:t>
            </a:r>
            <a:endParaRPr lang="zh-CN" altLang="en-US" sz="4000" dirty="0">
              <a:solidFill>
                <a:schemeClr val="bg1"/>
              </a:solidFill>
              <a:latin typeface="Impact" panose="020B0806030902050204" pitchFamily="34" charset="0"/>
              <a:cs typeface="+mn-ea"/>
              <a:sym typeface="+mn-lt"/>
            </a:endParaRPr>
          </a:p>
        </p:txBody>
      </p:sp>
      <p:sp>
        <p:nvSpPr>
          <p:cNvPr id="46" name="矩形 45"/>
          <p:cNvSpPr/>
          <p:nvPr/>
        </p:nvSpPr>
        <p:spPr>
          <a:xfrm>
            <a:off x="5336664" y="3082899"/>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圆角矩形 46"/>
          <p:cNvSpPr/>
          <p:nvPr/>
        </p:nvSpPr>
        <p:spPr bwMode="auto">
          <a:xfrm>
            <a:off x="4006280" y="3011052"/>
            <a:ext cx="860230" cy="709226"/>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bg1"/>
                </a:solidFill>
                <a:latin typeface="Impact" panose="020B0806030902050204" pitchFamily="34" charset="0"/>
                <a:cs typeface="+mn-ea"/>
                <a:sym typeface="+mn-lt"/>
              </a:rPr>
              <a:t>02</a:t>
            </a:r>
            <a:endParaRPr lang="zh-CN" altLang="en-US" sz="4000" dirty="0">
              <a:solidFill>
                <a:schemeClr val="bg1"/>
              </a:solidFill>
              <a:latin typeface="Impact" panose="020B0806030902050204" pitchFamily="34" charset="0"/>
              <a:cs typeface="+mn-ea"/>
              <a:sym typeface="+mn-lt"/>
            </a:endParaRPr>
          </a:p>
        </p:txBody>
      </p:sp>
      <p:sp>
        <p:nvSpPr>
          <p:cNvPr id="48" name="矩形 47"/>
          <p:cNvSpPr/>
          <p:nvPr/>
        </p:nvSpPr>
        <p:spPr>
          <a:xfrm>
            <a:off x="6464285" y="4058138"/>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圆角矩形 48"/>
          <p:cNvSpPr/>
          <p:nvPr/>
        </p:nvSpPr>
        <p:spPr bwMode="auto">
          <a:xfrm>
            <a:off x="5133901" y="3986292"/>
            <a:ext cx="860230" cy="709226"/>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bg1"/>
                </a:solidFill>
                <a:latin typeface="Impact" panose="020B0806030902050204" pitchFamily="34" charset="0"/>
                <a:cs typeface="+mn-ea"/>
                <a:sym typeface="+mn-lt"/>
              </a:rPr>
              <a:t>03</a:t>
            </a:r>
            <a:endParaRPr lang="zh-CN" altLang="en-US" sz="4000" dirty="0">
              <a:solidFill>
                <a:schemeClr val="bg1"/>
              </a:solidFill>
              <a:latin typeface="Impact" panose="020B0806030902050204" pitchFamily="34" charset="0"/>
              <a:cs typeface="+mn-ea"/>
              <a:sym typeface="+mn-lt"/>
            </a:endParaRPr>
          </a:p>
        </p:txBody>
      </p:sp>
      <p:sp>
        <p:nvSpPr>
          <p:cNvPr id="50" name="矩形 49"/>
          <p:cNvSpPr/>
          <p:nvPr/>
        </p:nvSpPr>
        <p:spPr>
          <a:xfrm>
            <a:off x="7881430" y="5033378"/>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圆角矩形 50"/>
          <p:cNvSpPr/>
          <p:nvPr/>
        </p:nvSpPr>
        <p:spPr bwMode="auto">
          <a:xfrm>
            <a:off x="6551046" y="4961531"/>
            <a:ext cx="860230" cy="709226"/>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bg1"/>
                </a:solidFill>
                <a:latin typeface="Impact" panose="020B0806030902050204" pitchFamily="34" charset="0"/>
                <a:cs typeface="+mn-ea"/>
                <a:sym typeface="+mn-lt"/>
              </a:rPr>
              <a:t>04</a:t>
            </a:r>
            <a:endParaRPr lang="zh-CN" altLang="en-US" sz="4000" dirty="0">
              <a:solidFill>
                <a:schemeClr val="bg1"/>
              </a:solidFill>
              <a:latin typeface="Impact" panose="020B0806030902050204" pitchFamily="34" charset="0"/>
              <a:cs typeface="+mn-ea"/>
              <a:sym typeface="+mn-lt"/>
            </a:endParaRPr>
          </a:p>
        </p:txBody>
      </p:sp>
      <p:sp>
        <p:nvSpPr>
          <p:cNvPr id="52" name="文本框 51"/>
          <p:cNvSpPr txBox="1"/>
          <p:nvPr/>
        </p:nvSpPr>
        <p:spPr>
          <a:xfrm>
            <a:off x="1395760" y="371273"/>
            <a:ext cx="2850081" cy="830894"/>
          </a:xfrm>
          <a:prstGeom prst="rect">
            <a:avLst/>
          </a:prstGeom>
          <a:noFill/>
        </p:spPr>
        <p:txBody>
          <a:bodyPr wrap="square" rtlCol="0">
            <a:spAutoFit/>
          </a:bodyPr>
          <a:lstStyle/>
          <a:p>
            <a:pPr algn="ctr">
              <a:lnSpc>
                <a:spcPct val="120000"/>
              </a:lnSpc>
            </a:pPr>
            <a:r>
              <a:rPr lang="zh-CN" altLang="en-US" sz="4000" b="1" cap="all" spc="300" dirty="0">
                <a:solidFill>
                  <a:schemeClr val="bg1"/>
                </a:solidFill>
                <a:latin typeface="微软雅黑" panose="020B0503020204020204" pitchFamily="34" charset="-122"/>
                <a:ea typeface="微软雅黑" panose="020B0503020204020204" pitchFamily="34" charset="-122"/>
                <a:cs typeface="+mn-ea"/>
                <a:sym typeface="+mn-lt"/>
              </a:rPr>
              <a:t>目录</a:t>
            </a:r>
            <a:r>
              <a:rPr lang="en-US" altLang="zh-CN" sz="4000" b="1" cap="all" spc="300" dirty="0">
                <a:solidFill>
                  <a:schemeClr val="bg1"/>
                </a:solidFill>
                <a:latin typeface="微软雅黑" panose="020B0503020204020204" pitchFamily="34" charset="-122"/>
                <a:ea typeface="微软雅黑" panose="020B0503020204020204" pitchFamily="34" charset="-122"/>
                <a:cs typeface="+mn-ea"/>
                <a:sym typeface="+mn-lt"/>
              </a:rPr>
              <a:t>/</a:t>
            </a:r>
            <a:r>
              <a:rPr lang="en-US" altLang="zh-CN" sz="2000" b="1" cap="all" dirty="0">
                <a:solidFill>
                  <a:schemeClr val="bg1"/>
                </a:solidFill>
                <a:latin typeface="Franklin Gothic Book" panose="020B0503020102020204" pitchFamily="34" charset="0"/>
                <a:ea typeface="Cambria Math" panose="02040503050406030204" pitchFamily="18" charset="0"/>
                <a:cs typeface="+mn-ea"/>
                <a:sym typeface="+mn-lt"/>
              </a:rPr>
              <a:t>contents</a:t>
            </a:r>
            <a:endParaRPr lang="zh-CN" altLang="en-US" sz="2000" b="1" cap="all" dirty="0">
              <a:solidFill>
                <a:schemeClr val="bg1"/>
              </a:solidFill>
              <a:latin typeface="Franklin Gothic Book" panose="020B0503020102020204" pitchFamily="34" charset="0"/>
              <a:cs typeface="+mn-ea"/>
              <a:sym typeface="+mn-lt"/>
            </a:endParaRPr>
          </a:p>
        </p:txBody>
      </p:sp>
    </p:spTree>
    <p:extLst>
      <p:ext uri="{BB962C8B-B14F-4D97-AF65-F5344CB8AC3E}">
        <p14:creationId xmlns:p14="http://schemas.microsoft.com/office/powerpoint/2010/main" xmlns="" val="306571962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250"/>
                                        <p:tgtEl>
                                          <p:spTgt spid="41"/>
                                        </p:tgtEl>
                                      </p:cBhvr>
                                    </p:animEffect>
                                    <p:anim calcmode="lin" valueType="num">
                                      <p:cBhvr>
                                        <p:cTn id="8" dur="250" fill="hold"/>
                                        <p:tgtEl>
                                          <p:spTgt spid="41"/>
                                        </p:tgtEl>
                                        <p:attrNameLst>
                                          <p:attrName>ppt_x</p:attrName>
                                        </p:attrNameLst>
                                      </p:cBhvr>
                                      <p:tavLst>
                                        <p:tav tm="0">
                                          <p:val>
                                            <p:strVal val="#ppt_x"/>
                                          </p:val>
                                        </p:tav>
                                        <p:tav tm="100000">
                                          <p:val>
                                            <p:strVal val="#ppt_x"/>
                                          </p:val>
                                        </p:tav>
                                      </p:tavLst>
                                    </p:anim>
                                    <p:anim calcmode="lin" valueType="num">
                                      <p:cBhvr>
                                        <p:cTn id="9" dur="25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750"/>
                            </p:stCondLst>
                            <p:childTnLst>
                              <p:par>
                                <p:cTn id="15" presetID="22" presetClass="entr" presetSubtype="8"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wipe(left)">
                                      <p:cBhvr>
                                        <p:cTn id="17" dur="500"/>
                                        <p:tgtEl>
                                          <p:spTgt spid="52"/>
                                        </p:tgtEl>
                                      </p:cBhvr>
                                    </p:animEffect>
                                  </p:childTnLst>
                                </p:cTn>
                              </p:par>
                            </p:childTnLst>
                          </p:cTn>
                        </p:par>
                        <p:par>
                          <p:cTn id="18" fill="hold">
                            <p:stCondLst>
                              <p:cond delay="1250"/>
                            </p:stCondLst>
                            <p:childTnLst>
                              <p:par>
                                <p:cTn id="19" presetID="26" presetClass="emph" presetSubtype="0" fill="hold" grpId="1" nodeType="afterEffect">
                                  <p:stCondLst>
                                    <p:cond delay="0"/>
                                  </p:stCondLst>
                                  <p:childTnLst>
                                    <p:animEffect transition="out" filter="fade">
                                      <p:cBhvr>
                                        <p:cTn id="20" dur="500" tmFilter="0, 0; .2, .5; .8, .5; 1, 0"/>
                                        <p:tgtEl>
                                          <p:spTgt spid="52"/>
                                        </p:tgtEl>
                                      </p:cBhvr>
                                    </p:animEffect>
                                    <p:animScale>
                                      <p:cBhvr>
                                        <p:cTn id="21" dur="250" autoRev="1" fill="hold"/>
                                        <p:tgtEl>
                                          <p:spTgt spid="52"/>
                                        </p:tgtEl>
                                      </p:cBhvr>
                                      <p:by x="105000" y="105000"/>
                                    </p:animScale>
                                  </p:childTnLst>
                                </p:cTn>
                              </p:par>
                            </p:childTnLst>
                          </p:cTn>
                        </p:par>
                        <p:par>
                          <p:cTn id="22" fill="hold">
                            <p:stCondLst>
                              <p:cond delay="1750"/>
                            </p:stCondLst>
                            <p:childTnLst>
                              <p:par>
                                <p:cTn id="23" presetID="2" presetClass="entr" presetSubtype="1" fill="hold" grpId="0" nodeType="after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ppt_x"/>
                                          </p:val>
                                        </p:tav>
                                        <p:tav tm="100000">
                                          <p:val>
                                            <p:strVal val="#ppt_x"/>
                                          </p:val>
                                        </p:tav>
                                      </p:tavLst>
                                    </p:anim>
                                    <p:anim calcmode="lin" valueType="num">
                                      <p:cBhvr additive="base">
                                        <p:cTn id="26" dur="500" fill="hold"/>
                                        <p:tgtEl>
                                          <p:spTgt spid="45"/>
                                        </p:tgtEl>
                                        <p:attrNameLst>
                                          <p:attrName>ppt_y</p:attrName>
                                        </p:attrNameLst>
                                      </p:cBhvr>
                                      <p:tavLst>
                                        <p:tav tm="0">
                                          <p:val>
                                            <p:strVal val="0-#ppt_h/2"/>
                                          </p:val>
                                        </p:tav>
                                        <p:tav tm="100000">
                                          <p:val>
                                            <p:strVal val="#ppt_y"/>
                                          </p:val>
                                        </p:tav>
                                      </p:tavLst>
                                    </p:anim>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wipe(left)">
                                      <p:cBhvr>
                                        <p:cTn id="30" dur="500"/>
                                        <p:tgtEl>
                                          <p:spTgt spid="44"/>
                                        </p:tgtEl>
                                      </p:cBhvr>
                                    </p:animEffect>
                                  </p:childTnLst>
                                </p:cTn>
                              </p:par>
                            </p:childTnLst>
                          </p:cTn>
                        </p:par>
                        <p:par>
                          <p:cTn id="31" fill="hold">
                            <p:stCondLst>
                              <p:cond delay="2750"/>
                            </p:stCondLst>
                            <p:childTnLst>
                              <p:par>
                                <p:cTn id="32" presetID="2" presetClass="entr" presetSubtype="1"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ppt_x"/>
                                          </p:val>
                                        </p:tav>
                                        <p:tav tm="100000">
                                          <p:val>
                                            <p:strVal val="#ppt_x"/>
                                          </p:val>
                                        </p:tav>
                                      </p:tavLst>
                                    </p:anim>
                                    <p:anim calcmode="lin" valueType="num">
                                      <p:cBhvr additive="base">
                                        <p:cTn id="35" dur="500" fill="hold"/>
                                        <p:tgtEl>
                                          <p:spTgt spid="47"/>
                                        </p:tgtEl>
                                        <p:attrNameLst>
                                          <p:attrName>ppt_y</p:attrName>
                                        </p:attrNameLst>
                                      </p:cBhvr>
                                      <p:tavLst>
                                        <p:tav tm="0">
                                          <p:val>
                                            <p:strVal val="0-#ppt_h/2"/>
                                          </p:val>
                                        </p:tav>
                                        <p:tav tm="100000">
                                          <p:val>
                                            <p:strVal val="#ppt_y"/>
                                          </p:val>
                                        </p:tav>
                                      </p:tavLst>
                                    </p:anim>
                                  </p:childTnLst>
                                </p:cTn>
                              </p:par>
                            </p:childTnLst>
                          </p:cTn>
                        </p:par>
                        <p:par>
                          <p:cTn id="36" fill="hold">
                            <p:stCondLst>
                              <p:cond delay="3250"/>
                            </p:stCondLst>
                            <p:childTnLst>
                              <p:par>
                                <p:cTn id="37" presetID="22" presetClass="entr" presetSubtype="8"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left)">
                                      <p:cBhvr>
                                        <p:cTn id="39" dur="500"/>
                                        <p:tgtEl>
                                          <p:spTgt spid="46"/>
                                        </p:tgtEl>
                                      </p:cBhvr>
                                    </p:animEffect>
                                  </p:childTnLst>
                                </p:cTn>
                              </p:par>
                            </p:childTnLst>
                          </p:cTn>
                        </p:par>
                        <p:par>
                          <p:cTn id="40" fill="hold">
                            <p:stCondLst>
                              <p:cond delay="3750"/>
                            </p:stCondLst>
                            <p:childTnLst>
                              <p:par>
                                <p:cTn id="41" presetID="2" presetClass="entr" presetSubtype="1"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0-#ppt_h/2"/>
                                          </p:val>
                                        </p:tav>
                                        <p:tav tm="100000">
                                          <p:val>
                                            <p:strVal val="#ppt_y"/>
                                          </p:val>
                                        </p:tav>
                                      </p:tavLst>
                                    </p:anim>
                                  </p:childTnLst>
                                </p:cTn>
                              </p:par>
                            </p:childTnLst>
                          </p:cTn>
                        </p:par>
                        <p:par>
                          <p:cTn id="45" fill="hold">
                            <p:stCondLst>
                              <p:cond delay="4250"/>
                            </p:stCondLst>
                            <p:childTnLst>
                              <p:par>
                                <p:cTn id="46" presetID="22" presetClass="entr" presetSubtype="8"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left)">
                                      <p:cBhvr>
                                        <p:cTn id="48" dur="500"/>
                                        <p:tgtEl>
                                          <p:spTgt spid="48"/>
                                        </p:tgtEl>
                                      </p:cBhvr>
                                    </p:animEffect>
                                  </p:childTnLst>
                                </p:cTn>
                              </p:par>
                            </p:childTnLst>
                          </p:cTn>
                        </p:par>
                        <p:par>
                          <p:cTn id="49" fill="hold">
                            <p:stCondLst>
                              <p:cond delay="4750"/>
                            </p:stCondLst>
                            <p:childTnLst>
                              <p:par>
                                <p:cTn id="50" presetID="2" presetClass="entr" presetSubtype="1"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 calcmode="lin" valueType="num">
                                      <p:cBhvr additive="base">
                                        <p:cTn id="52" dur="500" fill="hold"/>
                                        <p:tgtEl>
                                          <p:spTgt spid="51"/>
                                        </p:tgtEl>
                                        <p:attrNameLst>
                                          <p:attrName>ppt_x</p:attrName>
                                        </p:attrNameLst>
                                      </p:cBhvr>
                                      <p:tavLst>
                                        <p:tav tm="0">
                                          <p:val>
                                            <p:strVal val="#ppt_x"/>
                                          </p:val>
                                        </p:tav>
                                        <p:tav tm="100000">
                                          <p:val>
                                            <p:strVal val="#ppt_x"/>
                                          </p:val>
                                        </p:tav>
                                      </p:tavLst>
                                    </p:anim>
                                    <p:anim calcmode="lin" valueType="num">
                                      <p:cBhvr additive="base">
                                        <p:cTn id="53" dur="500" fill="hold"/>
                                        <p:tgtEl>
                                          <p:spTgt spid="51"/>
                                        </p:tgtEl>
                                        <p:attrNameLst>
                                          <p:attrName>ppt_y</p:attrName>
                                        </p:attrNameLst>
                                      </p:cBhvr>
                                      <p:tavLst>
                                        <p:tav tm="0">
                                          <p:val>
                                            <p:strVal val="0-#ppt_h/2"/>
                                          </p:val>
                                        </p:tav>
                                        <p:tav tm="100000">
                                          <p:val>
                                            <p:strVal val="#ppt_y"/>
                                          </p:val>
                                        </p:tav>
                                      </p:tavLst>
                                    </p:anim>
                                  </p:childTnLst>
                                </p:cTn>
                              </p:par>
                            </p:childTnLst>
                          </p:cTn>
                        </p:par>
                        <p:par>
                          <p:cTn id="54" fill="hold">
                            <p:stCondLst>
                              <p:cond delay="5250"/>
                            </p:stCondLst>
                            <p:childTnLst>
                              <p:par>
                                <p:cTn id="55" presetID="22" presetClass="entr" presetSubtype="8"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left)">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 grpId="0" animBg="1"/>
      <p:bldP spid="44" grpId="0"/>
      <p:bldP spid="45" grpId="0" animBg="1"/>
      <p:bldP spid="46" grpId="0"/>
      <p:bldP spid="47" grpId="0" animBg="1"/>
      <p:bldP spid="48" grpId="0"/>
      <p:bldP spid="49" grpId="0" animBg="1"/>
      <p:bldP spid="50" grpId="0"/>
      <p:bldP spid="51" grpId="0" animBg="1"/>
      <p:bldP spid="52" grpId="0"/>
      <p:bldP spid="5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94" y="9683"/>
            <a:ext cx="12857163" cy="43266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794" y="447"/>
            <a:ext cx="12857163" cy="4272079"/>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10" name="TextBox 11"/>
          <p:cNvSpPr txBox="1"/>
          <p:nvPr/>
        </p:nvSpPr>
        <p:spPr>
          <a:xfrm>
            <a:off x="6213406" y="4739312"/>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a:solidFill>
                  <a:schemeClr val="accent2"/>
                </a:solidFill>
                <a:latin typeface="微软雅黑" panose="020B0503020204020204" pitchFamily="34" charset="-122"/>
                <a:ea typeface="微软雅黑" panose="020B0503020204020204" pitchFamily="34" charset="-122"/>
              </a:rPr>
              <a:t>第一部分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flipV="1">
            <a:off x="6023947" y="4601347"/>
            <a:ext cx="0" cy="1997354"/>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4260814" y="6252538"/>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01</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18" name="组合 17"/>
          <p:cNvGrpSpPr/>
          <p:nvPr/>
        </p:nvGrpSpPr>
        <p:grpSpPr>
          <a:xfrm>
            <a:off x="4053413" y="4564561"/>
            <a:ext cx="1476644" cy="14766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1" name="TextBox 24"/>
          <p:cNvSpPr txBox="1"/>
          <p:nvPr/>
        </p:nvSpPr>
        <p:spPr>
          <a:xfrm>
            <a:off x="6463544" y="612455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5"/>
          <p:cNvSpPr txBox="1"/>
          <p:nvPr/>
        </p:nvSpPr>
        <p:spPr>
          <a:xfrm>
            <a:off x="7943417" y="612455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4235175" y="4796454"/>
            <a:ext cx="1269244" cy="1081695"/>
          </a:xfrm>
          <a:prstGeom prst="rect">
            <a:avLst/>
          </a:prstGeom>
          <a:noFill/>
        </p:spPr>
        <p:txBody>
          <a:bodyPr wrap="square" lIns="0" tIns="0" rIns="0" bIns="0" rtlCol="0">
            <a:spAutoFit/>
          </a:bodyPr>
          <a:lstStyle/>
          <a:p>
            <a:r>
              <a:rPr lang="en-US" altLang="zh-CN" sz="7029" b="1" dirty="0">
                <a:solidFill>
                  <a:schemeClr val="accent1"/>
                </a:solidFill>
                <a:latin typeface="Arial" panose="020B0604020202020204" pitchFamily="34" charset="0"/>
                <a:ea typeface="+mj-ea"/>
                <a:cs typeface="Arial" panose="020B0604020202020204" pitchFamily="34" charset="0"/>
              </a:rPr>
              <a:t>01</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24" name="TextBox 24"/>
          <p:cNvSpPr txBox="1"/>
          <p:nvPr/>
        </p:nvSpPr>
        <p:spPr>
          <a:xfrm>
            <a:off x="6463544" y="641419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5"/>
          <p:cNvSpPr txBox="1"/>
          <p:nvPr/>
        </p:nvSpPr>
        <p:spPr>
          <a:xfrm>
            <a:off x="7943417" y="641419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800918050"/>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strVal val="#ppt_x"/>
                                          </p:val>
                                        </p:tav>
                                        <p:tav tm="100000">
                                          <p:val>
                                            <p:strVal val="#ppt_x"/>
                                          </p:val>
                                        </p:tav>
                                      </p:tavLst>
                                    </p:anim>
                                    <p:anim calcmode="lin" valueType="num">
                                      <p:cBhvr>
                                        <p:cTn id="27" dur="5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ppt_x</p:attrName>
                                        </p:attrNameLst>
                                      </p:cBhvr>
                                      <p:tavLst>
                                        <p:tav tm="0">
                                          <p:val>
                                            <p:strVal val="#ppt_x-#ppt_w*1.125000"/>
                                          </p:val>
                                        </p:tav>
                                        <p:tav tm="100000">
                                          <p:val>
                                            <p:strVal val="#ppt_x"/>
                                          </p:val>
                                        </p:tav>
                                      </p:tavLst>
                                    </p:anim>
                                    <p:animEffect transition="in" filter="wipe(right)">
                                      <p:cBhvr>
                                        <p:cTn id="32" dur="500"/>
                                        <p:tgtEl>
                                          <p:spTgt spid="10"/>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anim calcmode="lin" valueType="num">
                                      <p:cBhvr>
                                        <p:cTn id="37" dur="500" fill="hold"/>
                                        <p:tgtEl>
                                          <p:spTgt spid="17"/>
                                        </p:tgtEl>
                                        <p:attrNameLst>
                                          <p:attrName>ppt_x</p:attrName>
                                        </p:attrNameLst>
                                      </p:cBhvr>
                                      <p:tavLst>
                                        <p:tav tm="0">
                                          <p:val>
                                            <p:strVal val="#ppt_x"/>
                                          </p:val>
                                        </p:tav>
                                        <p:tav tm="100000">
                                          <p:val>
                                            <p:strVal val="#ppt_x"/>
                                          </p:val>
                                        </p:tav>
                                      </p:tavLst>
                                    </p:anim>
                                    <p:anim calcmode="lin" valueType="num">
                                      <p:cBhvr>
                                        <p:cTn id="38" dur="500" fill="hold"/>
                                        <p:tgtEl>
                                          <p:spTgt spid="1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par>
                          <p:cTn id="48" fill="hold">
                            <p:stCondLst>
                              <p:cond delay="4200"/>
                            </p:stCondLst>
                            <p:childTnLst>
                              <p:par>
                                <p:cTn id="49" presetID="2" presetClass="entr" presetSubtype="4"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10" grpId="0"/>
      <p:bldP spid="17" grpId="0"/>
      <p:bldP spid="21" grpId="0"/>
      <p:bldP spid="22"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p:cNvGrpSpPr>
          <p:nvPr/>
        </p:nvGrpSpPr>
        <p:grpSpPr bwMode="auto">
          <a:xfrm>
            <a:off x="1529479" y="852739"/>
            <a:ext cx="4119693" cy="2045172"/>
            <a:chOff x="2875615" y="364103"/>
            <a:chExt cx="2929118" cy="1454633"/>
          </a:xfrm>
        </p:grpSpPr>
        <p:sp>
          <p:nvSpPr>
            <p:cNvPr id="19466"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7" name="文本框 13"/>
            <p:cNvSpPr txBox="1">
              <a:spLocks noChangeArrowheads="1"/>
            </p:cNvSpPr>
            <p:nvPr/>
          </p:nvSpPr>
          <p:spPr bwMode="auto">
            <a:xfrm>
              <a:off x="4332935" y="364103"/>
              <a:ext cx="1444280" cy="2971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3" name="文本框 66"/>
            <p:cNvSpPr txBox="1">
              <a:spLocks noChangeArrowheads="1"/>
            </p:cNvSpPr>
            <p:nvPr/>
          </p:nvSpPr>
          <p:spPr bwMode="auto">
            <a:xfrm>
              <a:off x="2875615" y="880115"/>
              <a:ext cx="2901600" cy="281204"/>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969" dirty="0">
                  <a:solidFill>
                    <a:schemeClr val="bg1">
                      <a:lumMod val="65000"/>
                    </a:schemeClr>
                  </a:solidFill>
                  <a:latin typeface="Helvetica" panose="020B0604020202020204" pitchFamily="34" charset="0"/>
                </a:rPr>
                <a:t>PLEASE ADD YOUR TITLE HERE</a:t>
              </a:r>
              <a:endParaRPr lang="zh-CN" altLang="en-US" sz="1969" dirty="0">
                <a:solidFill>
                  <a:schemeClr val="bg1">
                    <a:lumMod val="65000"/>
                  </a:schemeClr>
                </a:solidFill>
                <a:latin typeface="Helvetica" panose="020B0604020202020204" pitchFamily="34" charset="0"/>
              </a:endParaRPr>
            </a:p>
          </p:txBody>
        </p:sp>
        <p:sp>
          <p:nvSpPr>
            <p:cNvPr id="24" name="任意多边形 23"/>
            <p:cNvSpPr/>
            <p:nvPr/>
          </p:nvSpPr>
          <p:spPr>
            <a:xfrm>
              <a:off x="5356367" y="1286573"/>
              <a:ext cx="28727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41" name="任意多边形 40"/>
          <p:cNvSpPr/>
          <p:nvPr/>
        </p:nvSpPr>
        <p:spPr>
          <a:xfrm>
            <a:off x="6576708" y="1"/>
            <a:ext cx="6281690" cy="3576144"/>
          </a:xfrm>
          <a:custGeom>
            <a:avLst/>
            <a:gdLst>
              <a:gd name="connsiteX0" fmla="*/ 0 w 4467225"/>
              <a:gd name="connsiteY0" fmla="*/ 0 h 2543175"/>
              <a:gd name="connsiteX1" fmla="*/ 4467225 w 4467225"/>
              <a:gd name="connsiteY1" fmla="*/ 0 h 2543175"/>
              <a:gd name="connsiteX2" fmla="*/ 4467225 w 4467225"/>
              <a:gd name="connsiteY2" fmla="*/ 2543175 h 2543175"/>
              <a:gd name="connsiteX3" fmla="*/ 0 w 4467225"/>
              <a:gd name="connsiteY3" fmla="*/ 2543175 h 2543175"/>
              <a:gd name="connsiteX4" fmla="*/ 0 w 4467225"/>
              <a:gd name="connsiteY4" fmla="*/ 1386931 h 2543175"/>
              <a:gd name="connsiteX5" fmla="*/ 198867 w 4467225"/>
              <a:gd name="connsiteY5" fmla="*/ 1271588 h 2543175"/>
              <a:gd name="connsiteX6" fmla="*/ 0 w 4467225"/>
              <a:gd name="connsiteY6" fmla="*/ 1156245 h 2543175"/>
              <a:gd name="connsiteX7" fmla="*/ 0 w 4467225"/>
              <a:gd name="connsiteY7" fmla="*/ 0 h 2543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67225" h="2543175">
                <a:moveTo>
                  <a:pt x="0" y="0"/>
                </a:moveTo>
                <a:lnTo>
                  <a:pt x="4467225" y="0"/>
                </a:lnTo>
                <a:lnTo>
                  <a:pt x="4467225" y="2543175"/>
                </a:lnTo>
                <a:lnTo>
                  <a:pt x="0" y="2543175"/>
                </a:lnTo>
                <a:lnTo>
                  <a:pt x="0" y="1386931"/>
                </a:lnTo>
                <a:lnTo>
                  <a:pt x="198867" y="1271588"/>
                </a:lnTo>
                <a:lnTo>
                  <a:pt x="0" y="1156245"/>
                </a:lnTo>
                <a:lnTo>
                  <a:pt x="0" y="0"/>
                </a:lnTo>
                <a:close/>
              </a:path>
            </a:pathLst>
          </a:cu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4" name="任意多边形 43"/>
          <p:cNvSpPr/>
          <p:nvPr/>
        </p:nvSpPr>
        <p:spPr>
          <a:xfrm>
            <a:off x="0" y="3196913"/>
            <a:ext cx="6576708" cy="4035737"/>
          </a:xfrm>
          <a:custGeom>
            <a:avLst/>
            <a:gdLst>
              <a:gd name="connsiteX0" fmla="*/ 2590802 w 2590802"/>
              <a:gd name="connsiteY0" fmla="*/ 0 h 4676776"/>
              <a:gd name="connsiteX1" fmla="*/ 2590802 w 2590802"/>
              <a:gd name="connsiteY1" fmla="*/ 4676776 h 4676776"/>
              <a:gd name="connsiteX2" fmla="*/ 1401458 w 2590802"/>
              <a:gd name="connsiteY2" fmla="*/ 4676776 h 4676776"/>
              <a:gd name="connsiteX3" fmla="*/ 1295401 w 2590802"/>
              <a:gd name="connsiteY3" fmla="*/ 4493919 h 4676776"/>
              <a:gd name="connsiteX4" fmla="*/ 1189344 w 2590802"/>
              <a:gd name="connsiteY4" fmla="*/ 4676776 h 4676776"/>
              <a:gd name="connsiteX5" fmla="*/ 0 w 2590802"/>
              <a:gd name="connsiteY5" fmla="*/ 4676776 h 4676776"/>
              <a:gd name="connsiteX6" fmla="*/ 1 w 2590802"/>
              <a:gd name="connsiteY6" fmla="*/ 0 h 4676776"/>
              <a:gd name="connsiteX7" fmla="*/ 2590802 w 2590802"/>
              <a:gd name="connsiteY7" fmla="*/ 0 h 467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0802" h="4676776">
                <a:moveTo>
                  <a:pt x="2590802" y="0"/>
                </a:moveTo>
                <a:lnTo>
                  <a:pt x="2590802" y="4676776"/>
                </a:lnTo>
                <a:lnTo>
                  <a:pt x="1401458" y="4676776"/>
                </a:lnTo>
                <a:lnTo>
                  <a:pt x="1295401" y="4493919"/>
                </a:lnTo>
                <a:lnTo>
                  <a:pt x="1189344" y="4676776"/>
                </a:lnTo>
                <a:lnTo>
                  <a:pt x="0" y="4676776"/>
                </a:lnTo>
                <a:lnTo>
                  <a:pt x="1" y="0"/>
                </a:lnTo>
                <a:lnTo>
                  <a:pt x="2590802" y="0"/>
                </a:lnTo>
                <a:close/>
              </a:path>
            </a:pathLst>
          </a:custGeom>
          <a:blipFill dpi="0" rotWithShape="1">
            <a:blip r:embed="rId4"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 name="组合 1"/>
          <p:cNvGrpSpPr>
            <a:grpSpLocks/>
          </p:cNvGrpSpPr>
          <p:nvPr/>
        </p:nvGrpSpPr>
        <p:grpSpPr bwMode="auto">
          <a:xfrm>
            <a:off x="5690485" y="4018139"/>
            <a:ext cx="6792886" cy="2759122"/>
            <a:chOff x="4046335" y="2857499"/>
            <a:chExt cx="4830965" cy="1962150"/>
          </a:xfrm>
        </p:grpSpPr>
        <p:grpSp>
          <p:nvGrpSpPr>
            <p:cNvPr id="19462" name="组合 6"/>
            <p:cNvGrpSpPr>
              <a:grpSpLocks/>
            </p:cNvGrpSpPr>
            <p:nvPr/>
          </p:nvGrpSpPr>
          <p:grpSpPr bwMode="auto">
            <a:xfrm>
              <a:off x="5125880" y="3275012"/>
              <a:ext cx="3303726" cy="883396"/>
              <a:chOff x="5125880" y="3227387"/>
              <a:chExt cx="3303726" cy="883396"/>
            </a:xfrm>
          </p:grpSpPr>
          <p:sp>
            <p:nvSpPr>
              <p:cNvPr id="46" name="文本框 66"/>
              <p:cNvSpPr txBox="1">
                <a:spLocks noChangeArrowheads="1"/>
              </p:cNvSpPr>
              <p:nvPr/>
            </p:nvSpPr>
            <p:spPr bwMode="auto">
              <a:xfrm>
                <a:off x="5175094" y="3619499"/>
                <a:ext cx="3254512" cy="491284"/>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7" name="文本框 66"/>
              <p:cNvSpPr txBox="1">
                <a:spLocks noChangeArrowheads="1"/>
              </p:cNvSpPr>
              <p:nvPr/>
            </p:nvSpPr>
            <p:spPr bwMode="auto">
              <a:xfrm>
                <a:off x="5125880" y="3227387"/>
                <a:ext cx="1444638" cy="297078"/>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54" name="任意多边形 53"/>
            <p:cNvSpPr/>
            <p:nvPr/>
          </p:nvSpPr>
          <p:spPr>
            <a:xfrm>
              <a:off x="4046335" y="2857499"/>
              <a:ext cx="4830965" cy="1962150"/>
            </a:xfrm>
            <a:custGeom>
              <a:avLst/>
              <a:gdLst>
                <a:gd name="connsiteX0" fmla="*/ 0 w 4830965"/>
                <a:gd name="connsiteY0" fmla="*/ 0 h 1962150"/>
                <a:gd name="connsiteX1" fmla="*/ 4830965 w 4830965"/>
                <a:gd name="connsiteY1" fmla="*/ 0 h 1962150"/>
                <a:gd name="connsiteX2" fmla="*/ 4830965 w 4830965"/>
                <a:gd name="connsiteY2" fmla="*/ 1962150 h 1962150"/>
                <a:gd name="connsiteX3" fmla="*/ 0 w 4830965"/>
                <a:gd name="connsiteY3" fmla="*/ 1962150 h 1962150"/>
                <a:gd name="connsiteX4" fmla="*/ 0 w 4830965"/>
                <a:gd name="connsiteY4" fmla="*/ 0 h 1962150"/>
                <a:gd name="connsiteX5" fmla="*/ 95250 w 4830965"/>
                <a:gd name="connsiteY5" fmla="*/ 95250 h 1962150"/>
                <a:gd name="connsiteX6" fmla="*/ 95250 w 4830965"/>
                <a:gd name="connsiteY6" fmla="*/ 1876425 h 1962150"/>
                <a:gd name="connsiteX7" fmla="*/ 4726190 w 4830965"/>
                <a:gd name="connsiteY7" fmla="*/ 1876425 h 1962150"/>
                <a:gd name="connsiteX8" fmla="*/ 4726190 w 4830965"/>
                <a:gd name="connsiteY8" fmla="*/ 95250 h 1962150"/>
                <a:gd name="connsiteX9" fmla="*/ 95250 w 4830965"/>
                <a:gd name="connsiteY9" fmla="*/ 95250 h 19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30965" h="1962150">
                  <a:moveTo>
                    <a:pt x="0" y="0"/>
                  </a:moveTo>
                  <a:lnTo>
                    <a:pt x="4830965" y="0"/>
                  </a:lnTo>
                  <a:lnTo>
                    <a:pt x="4830965" y="1962150"/>
                  </a:lnTo>
                  <a:lnTo>
                    <a:pt x="0" y="1962150"/>
                  </a:lnTo>
                  <a:lnTo>
                    <a:pt x="0" y="0"/>
                  </a:lnTo>
                  <a:close/>
                  <a:moveTo>
                    <a:pt x="95250" y="95250"/>
                  </a:moveTo>
                  <a:lnTo>
                    <a:pt x="95250" y="1876425"/>
                  </a:lnTo>
                  <a:lnTo>
                    <a:pt x="4726190" y="1876425"/>
                  </a:lnTo>
                  <a:lnTo>
                    <a:pt x="4726190" y="95250"/>
                  </a:lnTo>
                  <a:lnTo>
                    <a:pt x="95250" y="952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2879463042"/>
      </p:ext>
    </p:extLst>
  </p:cSld>
  <p:clrMapOvr>
    <a:masterClrMapping/>
  </p:clrMapOvr>
  <mc:AlternateContent xmlns:mc="http://schemas.openxmlformats.org/markup-compatibility/2006">
    <mc:Choice xmlns:p14="http://schemas.microsoft.com/office/powerpoint/2010/main" xmlns="" Requires="p14">
      <p:transition spd="slow" p14:dur="1250" advTm="4000">
        <p14:switch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0-#ppt_w/2"/>
                                          </p:val>
                                        </p:tav>
                                        <p:tav tm="100000">
                                          <p:val>
                                            <p:strVal val="#ppt_x"/>
                                          </p:val>
                                        </p:tav>
                                      </p:tavLst>
                                    </p:anim>
                                    <p:anim calcmode="lin" valueType="num">
                                      <p:cBhvr additive="base">
                                        <p:cTn id="12" dur="10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1+#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1+#ppt_w/2"/>
                                          </p:val>
                                        </p:tav>
                                        <p:tav tm="100000">
                                          <p:val>
                                            <p:strVal val="#ppt_x"/>
                                          </p:val>
                                        </p:tav>
                                      </p:tavLst>
                                    </p:anim>
                                    <p:anim calcmode="lin" valueType="num">
                                      <p:cBhvr additive="base">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20697946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08695" y="1672109"/>
            <a:ext cx="7632848" cy="4420801"/>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00078" y="1948972"/>
            <a:ext cx="5329867" cy="14620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3" name="矩形 12"/>
          <p:cNvSpPr/>
          <p:nvPr/>
        </p:nvSpPr>
        <p:spPr>
          <a:xfrm>
            <a:off x="9619565" y="5594188"/>
            <a:ext cx="2510380"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5" name="Content Placeholder 2"/>
          <p:cNvSpPr txBox="1">
            <a:spLocks/>
          </p:cNvSpPr>
          <p:nvPr/>
        </p:nvSpPr>
        <p:spPr>
          <a:xfrm>
            <a:off x="6922334" y="2181185"/>
            <a:ext cx="1091217" cy="58746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a:t>
            </a:r>
            <a:endParaRPr lang="en-US" altLang="zh-CN"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spcBef>
                <a:spcPts val="0"/>
              </a:spcBef>
              <a:spcAft>
                <a:spcPts val="0"/>
              </a:spcAft>
            </a:pP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Content Placeholder 2"/>
          <p:cNvSpPr txBox="1">
            <a:spLocks/>
          </p:cNvSpPr>
          <p:nvPr/>
        </p:nvSpPr>
        <p:spPr>
          <a:xfrm>
            <a:off x="8258031" y="37813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a:spLocks/>
          </p:cNvSpPr>
          <p:nvPr/>
        </p:nvSpPr>
        <p:spPr>
          <a:xfrm>
            <a:off x="8258031" y="21811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a:spLocks/>
          </p:cNvSpPr>
          <p:nvPr/>
        </p:nvSpPr>
        <p:spPr>
          <a:xfrm>
            <a:off x="9715229" y="5679758"/>
            <a:ext cx="1610690" cy="31283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文本框 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62333888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right)">
                                      <p:cBhvr>
                                        <p:cTn id="30" dur="500"/>
                                        <p:tgtEl>
                                          <p:spTgt spid="13"/>
                                        </p:tgtEl>
                                      </p:cBhvr>
                                    </p:animEffect>
                                  </p:childTnLst>
                                </p:cTn>
                              </p:par>
                            </p:childTnLst>
                          </p:cTn>
                        </p:par>
                        <p:par>
                          <p:cTn id="31" fill="hold">
                            <p:stCondLst>
                              <p:cond delay="3000"/>
                            </p:stCondLst>
                            <p:childTnLst>
                              <p:par>
                                <p:cTn id="32" presetID="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3" grpId="0" animBg="1"/>
      <p:bldP spid="15" grpId="0"/>
      <p:bldP spid="16" grpId="0"/>
      <p:bldP spid="17"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513201" y="1799222"/>
            <a:ext cx="3841675" cy="3799715"/>
            <a:chOff x="4512406" y="1799221"/>
            <a:chExt cx="3841675" cy="3799715"/>
          </a:xfrm>
        </p:grpSpPr>
        <p:sp>
          <p:nvSpPr>
            <p:cNvPr id="2" name="任意多边形 1"/>
            <p:cNvSpPr/>
            <p:nvPr/>
          </p:nvSpPr>
          <p:spPr>
            <a:xfrm rot="9257143">
              <a:off x="6221113" y="5062780"/>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任意多边形 2"/>
            <p:cNvSpPr/>
            <p:nvPr/>
          </p:nvSpPr>
          <p:spPr>
            <a:xfrm rot="12342857">
              <a:off x="4750179" y="5062780"/>
              <a:ext cx="1895196"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任意多边形 3"/>
            <p:cNvSpPr/>
            <p:nvPr/>
          </p:nvSpPr>
          <p:spPr>
            <a:xfrm rot="15428571">
              <a:off x="3832887"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任意多边形 4"/>
            <p:cNvSpPr/>
            <p:nvPr/>
          </p:nvSpPr>
          <p:spPr>
            <a:xfrm rot="18514286">
              <a:off x="4160409"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a:off x="5486811" y="1838852"/>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rot="3085714">
              <a:off x="6813215"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任意多边形 7"/>
            <p:cNvSpPr/>
            <p:nvPr/>
          </p:nvSpPr>
          <p:spPr>
            <a:xfrm rot="6171428">
              <a:off x="7138406"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9" name="矩形 3"/>
          <p:cNvSpPr>
            <a:spLocks noChangeArrowheads="1"/>
          </p:cNvSpPr>
          <p:nvPr/>
        </p:nvSpPr>
        <p:spPr bwMode="auto">
          <a:xfrm>
            <a:off x="5332072" y="3563142"/>
            <a:ext cx="2128308" cy="350865"/>
          </a:xfrm>
          <a:prstGeom prst="rect">
            <a:avLst/>
          </a:prstGeom>
          <a:solidFill>
            <a:schemeClr val="accent1"/>
          </a:solidFill>
          <a:ln>
            <a:noFill/>
          </a:ln>
          <a:extLst/>
        </p:spPr>
        <p:txBody>
          <a:bodyPr>
            <a:spAutoFit/>
          </a:bodyP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a:lnSpc>
                <a:spcPct val="120000"/>
              </a:lnSpc>
              <a:buNone/>
            </a:pPr>
            <a:r>
              <a:rPr lang="zh-CN" altLang="en-US" sz="1400" dirty="0">
                <a:solidFill>
                  <a:schemeClr val="bg1"/>
                </a:solidFill>
                <a:latin typeface="Arial" panose="020B0604020202020204" pitchFamily="34" charset="0"/>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cs typeface="+mn-ea"/>
              <a:sym typeface="Arial" panose="020B0604020202020204" pitchFamily="34" charset="0"/>
            </a:endParaRPr>
          </a:p>
        </p:txBody>
      </p:sp>
      <p:sp>
        <p:nvSpPr>
          <p:cNvPr id="25" name="TextBox 170"/>
          <p:cNvSpPr txBox="1"/>
          <p:nvPr/>
        </p:nvSpPr>
        <p:spPr>
          <a:xfrm>
            <a:off x="1644457" y="2101984"/>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171"/>
          <p:cNvSpPr txBox="1"/>
          <p:nvPr/>
        </p:nvSpPr>
        <p:spPr>
          <a:xfrm>
            <a:off x="1532831" y="2390296"/>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170"/>
          <p:cNvSpPr txBox="1"/>
          <p:nvPr/>
        </p:nvSpPr>
        <p:spPr>
          <a:xfrm>
            <a:off x="1644457" y="3798049"/>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171"/>
          <p:cNvSpPr txBox="1"/>
          <p:nvPr/>
        </p:nvSpPr>
        <p:spPr>
          <a:xfrm>
            <a:off x="1532831" y="4086361"/>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170"/>
          <p:cNvSpPr txBox="1"/>
          <p:nvPr/>
        </p:nvSpPr>
        <p:spPr>
          <a:xfrm>
            <a:off x="1644457" y="5390875"/>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171"/>
          <p:cNvSpPr txBox="1"/>
          <p:nvPr/>
        </p:nvSpPr>
        <p:spPr>
          <a:xfrm>
            <a:off x="1532831" y="5679187"/>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8489872" y="537701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1"/>
          <p:cNvSpPr txBox="1"/>
          <p:nvPr/>
        </p:nvSpPr>
        <p:spPr>
          <a:xfrm>
            <a:off x="8489872" y="5665322"/>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40595" y="37980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171"/>
          <p:cNvSpPr txBox="1"/>
          <p:nvPr/>
        </p:nvSpPr>
        <p:spPr>
          <a:xfrm>
            <a:off x="8740595" y="4086361"/>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548866" y="210198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8548866" y="2390296"/>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260669871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p:val>
                                            <p:fltVal val="0.5"/>
                                          </p:val>
                                        </p:tav>
                                        <p:tav tm="100000">
                                          <p:val>
                                            <p:strVal val="#ppt_x"/>
                                          </p:val>
                                        </p:tav>
                                      </p:tavLst>
                                    </p:anim>
                                    <p:anim calcmode="lin" valueType="num">
                                      <p:cBhvr>
                                        <p:cTn id="10" dur="500" fill="hold"/>
                                        <p:tgtEl>
                                          <p:spTgt spid="10"/>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p:tgtEl>
                                          <p:spTgt spid="26"/>
                                        </p:tgtEl>
                                        <p:attrNameLst>
                                          <p:attrName>ppt_x</p:attrName>
                                        </p:attrNameLst>
                                      </p:cBhvr>
                                      <p:tavLst>
                                        <p:tav tm="0">
                                          <p:val>
                                            <p:strVal val="#ppt_x-#ppt_w*1.125000"/>
                                          </p:val>
                                        </p:tav>
                                        <p:tav tm="100000">
                                          <p:val>
                                            <p:strVal val="#ppt_x"/>
                                          </p:val>
                                        </p:tav>
                                      </p:tavLst>
                                    </p:anim>
                                    <p:animEffect transition="in" filter="wipe(right)">
                                      <p:cBhvr>
                                        <p:cTn id="23" dur="500"/>
                                        <p:tgtEl>
                                          <p:spTgt spid="26"/>
                                        </p:tgtEl>
                                      </p:cBhvr>
                                    </p:animEffect>
                                  </p:childTnLst>
                                </p:cTn>
                              </p:par>
                            </p:childTnLst>
                          </p:cTn>
                        </p:par>
                        <p:par>
                          <p:cTn id="24" fill="hold">
                            <p:stCondLst>
                              <p:cond delay="1500"/>
                            </p:stCondLst>
                            <p:childTnLst>
                              <p:par>
                                <p:cTn id="25" presetID="1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p:tgtEl>
                                          <p:spTgt spid="27"/>
                                        </p:tgtEl>
                                        <p:attrNameLst>
                                          <p:attrName>ppt_x</p:attrName>
                                        </p:attrNameLst>
                                      </p:cBhvr>
                                      <p:tavLst>
                                        <p:tav tm="0">
                                          <p:val>
                                            <p:strVal val="#ppt_x-#ppt_w*1.125000"/>
                                          </p:val>
                                        </p:tav>
                                        <p:tav tm="100000">
                                          <p:val>
                                            <p:strVal val="#ppt_x"/>
                                          </p:val>
                                        </p:tav>
                                      </p:tavLst>
                                    </p:anim>
                                    <p:animEffect transition="in" filter="wipe(right)">
                                      <p:cBhvr>
                                        <p:cTn id="28" dur="500"/>
                                        <p:tgtEl>
                                          <p:spTgt spid="27"/>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p:tgtEl>
                                          <p:spTgt spid="28"/>
                                        </p:tgtEl>
                                        <p:attrNameLst>
                                          <p:attrName>ppt_x</p:attrName>
                                        </p:attrNameLst>
                                      </p:cBhvr>
                                      <p:tavLst>
                                        <p:tav tm="0">
                                          <p:val>
                                            <p:strVal val="#ppt_x-#ppt_w*1.125000"/>
                                          </p:val>
                                        </p:tav>
                                        <p:tav tm="100000">
                                          <p:val>
                                            <p:strVal val="#ppt_x"/>
                                          </p:val>
                                        </p:tav>
                                      </p:tavLst>
                                    </p:anim>
                                    <p:animEffect transition="in" filter="wipe(right)">
                                      <p:cBhvr>
                                        <p:cTn id="32" dur="500"/>
                                        <p:tgtEl>
                                          <p:spTgt spid="28"/>
                                        </p:tgtEl>
                                      </p:cBhvr>
                                    </p:animEffect>
                                  </p:childTnLst>
                                </p:cTn>
                              </p:par>
                            </p:childTnLst>
                          </p:cTn>
                        </p:par>
                        <p:par>
                          <p:cTn id="33" fill="hold">
                            <p:stCondLst>
                              <p:cond delay="2000"/>
                            </p:stCondLst>
                            <p:childTnLst>
                              <p:par>
                                <p:cTn id="34" presetID="1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p:tgtEl>
                                          <p:spTgt spid="30"/>
                                        </p:tgtEl>
                                        <p:attrNameLst>
                                          <p:attrName>ppt_x</p:attrName>
                                        </p:attrNameLst>
                                      </p:cBhvr>
                                      <p:tavLst>
                                        <p:tav tm="0">
                                          <p:val>
                                            <p:strVal val="#ppt_x-#ppt_w*1.125000"/>
                                          </p:val>
                                        </p:tav>
                                        <p:tav tm="100000">
                                          <p:val>
                                            <p:strVal val="#ppt_x"/>
                                          </p:val>
                                        </p:tav>
                                      </p:tavLst>
                                    </p:anim>
                                    <p:animEffect transition="in" filter="wipe(right)">
                                      <p:cBhvr>
                                        <p:cTn id="41" dur="500"/>
                                        <p:tgtEl>
                                          <p:spTgt spid="30"/>
                                        </p:tgtEl>
                                      </p:cBhvr>
                                    </p:animEffect>
                                  </p:childTnLst>
                                </p:cTn>
                              </p:par>
                            </p:childTnLst>
                          </p:cTn>
                        </p:par>
                        <p:par>
                          <p:cTn id="42" fill="hold">
                            <p:stCondLst>
                              <p:cond delay="2500"/>
                            </p:stCondLst>
                            <p:childTnLst>
                              <p:par>
                                <p:cTn id="43" presetID="1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ppt_x</p:attrName>
                                        </p:attrNameLst>
                                      </p:cBhvr>
                                      <p:tavLst>
                                        <p:tav tm="0">
                                          <p:val>
                                            <p:strVal val="#ppt_x+#ppt_w*1.125000"/>
                                          </p:val>
                                        </p:tav>
                                        <p:tav tm="100000">
                                          <p:val>
                                            <p:strVal val="#ppt_x"/>
                                          </p:val>
                                        </p:tav>
                                      </p:tavLst>
                                    </p:anim>
                                    <p:animEffect transition="in" filter="wipe(left)">
                                      <p:cBhvr>
                                        <p:cTn id="46" dur="500"/>
                                        <p:tgtEl>
                                          <p:spTgt spid="31"/>
                                        </p:tgtEl>
                                      </p:cBhvr>
                                    </p:animEffect>
                                  </p:childTnLst>
                                </p:cTn>
                              </p:par>
                              <p:par>
                                <p:cTn id="47" presetID="12" presetClass="entr" presetSubtype="2"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ppt_x</p:attrName>
                                        </p:attrNameLst>
                                      </p:cBhvr>
                                      <p:tavLst>
                                        <p:tav tm="0">
                                          <p:val>
                                            <p:strVal val="#ppt_x+#ppt_w*1.125000"/>
                                          </p:val>
                                        </p:tav>
                                        <p:tav tm="100000">
                                          <p:val>
                                            <p:strVal val="#ppt_x"/>
                                          </p:val>
                                        </p:tav>
                                      </p:tavLst>
                                    </p:anim>
                                    <p:animEffect transition="in" filter="wipe(left)">
                                      <p:cBhvr>
                                        <p:cTn id="50" dur="500"/>
                                        <p:tgtEl>
                                          <p:spTgt spid="32"/>
                                        </p:tgtEl>
                                      </p:cBhvr>
                                    </p:animEffect>
                                  </p:childTnLst>
                                </p:cTn>
                              </p:par>
                            </p:childTnLst>
                          </p:cTn>
                        </p:par>
                        <p:par>
                          <p:cTn id="51" fill="hold">
                            <p:stCondLst>
                              <p:cond delay="3000"/>
                            </p:stCondLst>
                            <p:childTnLst>
                              <p:par>
                                <p:cTn id="52" presetID="12" presetClass="entr" presetSubtype="2"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left)">
                                      <p:cBhvr>
                                        <p:cTn id="55" dur="500"/>
                                        <p:tgtEl>
                                          <p:spTgt spid="3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left)">
                                      <p:cBhvr>
                                        <p:cTn id="59" dur="500"/>
                                        <p:tgtEl>
                                          <p:spTgt spid="34"/>
                                        </p:tgtEl>
                                      </p:cBhvr>
                                    </p:animEffect>
                                  </p:childTnLst>
                                </p:cTn>
                              </p:par>
                            </p:childTnLst>
                          </p:cTn>
                        </p:par>
                        <p:par>
                          <p:cTn id="60" fill="hold">
                            <p:stCondLst>
                              <p:cond delay="3500"/>
                            </p:stCondLst>
                            <p:childTnLst>
                              <p:par>
                                <p:cTn id="61" presetID="1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p:tgtEl>
                                          <p:spTgt spid="35"/>
                                        </p:tgtEl>
                                        <p:attrNameLst>
                                          <p:attrName>ppt_x</p:attrName>
                                        </p:attrNameLst>
                                      </p:cBhvr>
                                      <p:tavLst>
                                        <p:tav tm="0">
                                          <p:val>
                                            <p:strVal val="#ppt_x+#ppt_w*1.125000"/>
                                          </p:val>
                                        </p:tav>
                                        <p:tav tm="100000">
                                          <p:val>
                                            <p:strVal val="#ppt_x"/>
                                          </p:val>
                                        </p:tav>
                                      </p:tavLst>
                                    </p:anim>
                                    <p:animEffect transition="in" filter="wipe(left)">
                                      <p:cBhvr>
                                        <p:cTn id="64" dur="500"/>
                                        <p:tgtEl>
                                          <p:spTgt spid="35"/>
                                        </p:tgtEl>
                                      </p:cBhvr>
                                    </p:animEffect>
                                  </p:childTnLst>
                                </p:cTn>
                              </p:par>
                              <p:par>
                                <p:cTn id="65" presetID="1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ppt_x</p:attrName>
                                        </p:attrNameLst>
                                      </p:cBhvr>
                                      <p:tavLst>
                                        <p:tav tm="0">
                                          <p:val>
                                            <p:strVal val="#ppt_x+#ppt_w*1.125000"/>
                                          </p:val>
                                        </p:tav>
                                        <p:tav tm="100000">
                                          <p:val>
                                            <p:strVal val="#ppt_x"/>
                                          </p:val>
                                        </p:tav>
                                      </p:tavLst>
                                    </p:anim>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94" y="9683"/>
            <a:ext cx="12857163" cy="43266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794" y="447"/>
            <a:ext cx="12857163" cy="4272079"/>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10" name="TextBox 11"/>
          <p:cNvSpPr txBox="1"/>
          <p:nvPr/>
        </p:nvSpPr>
        <p:spPr>
          <a:xfrm>
            <a:off x="6213406" y="4739312"/>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第二部分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flipV="1">
            <a:off x="6023947" y="4601347"/>
            <a:ext cx="0" cy="1997354"/>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4260814" y="6252538"/>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02</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18" name="组合 17"/>
          <p:cNvGrpSpPr/>
          <p:nvPr/>
        </p:nvGrpSpPr>
        <p:grpSpPr>
          <a:xfrm>
            <a:off x="4053413" y="4564561"/>
            <a:ext cx="1476644" cy="14766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1" name="TextBox 24"/>
          <p:cNvSpPr txBox="1"/>
          <p:nvPr/>
        </p:nvSpPr>
        <p:spPr>
          <a:xfrm>
            <a:off x="6463544" y="612455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5"/>
          <p:cNvSpPr txBox="1"/>
          <p:nvPr/>
        </p:nvSpPr>
        <p:spPr>
          <a:xfrm>
            <a:off x="7943417" y="612455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4235175" y="4796454"/>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02</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24" name="TextBox 24"/>
          <p:cNvSpPr txBox="1"/>
          <p:nvPr/>
        </p:nvSpPr>
        <p:spPr>
          <a:xfrm>
            <a:off x="6463544" y="641419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5"/>
          <p:cNvSpPr txBox="1"/>
          <p:nvPr/>
        </p:nvSpPr>
        <p:spPr>
          <a:xfrm>
            <a:off x="7943417" y="641419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037473350"/>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strVal val="#ppt_x"/>
                                          </p:val>
                                        </p:tav>
                                        <p:tav tm="100000">
                                          <p:val>
                                            <p:strVal val="#ppt_x"/>
                                          </p:val>
                                        </p:tav>
                                      </p:tavLst>
                                    </p:anim>
                                    <p:anim calcmode="lin" valueType="num">
                                      <p:cBhvr>
                                        <p:cTn id="27" dur="5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ppt_x</p:attrName>
                                        </p:attrNameLst>
                                      </p:cBhvr>
                                      <p:tavLst>
                                        <p:tav tm="0">
                                          <p:val>
                                            <p:strVal val="#ppt_x-#ppt_w*1.125000"/>
                                          </p:val>
                                        </p:tav>
                                        <p:tav tm="100000">
                                          <p:val>
                                            <p:strVal val="#ppt_x"/>
                                          </p:val>
                                        </p:tav>
                                      </p:tavLst>
                                    </p:anim>
                                    <p:animEffect transition="in" filter="wipe(right)">
                                      <p:cBhvr>
                                        <p:cTn id="32" dur="500"/>
                                        <p:tgtEl>
                                          <p:spTgt spid="10"/>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anim calcmode="lin" valueType="num">
                                      <p:cBhvr>
                                        <p:cTn id="37" dur="500" fill="hold"/>
                                        <p:tgtEl>
                                          <p:spTgt spid="17"/>
                                        </p:tgtEl>
                                        <p:attrNameLst>
                                          <p:attrName>ppt_x</p:attrName>
                                        </p:attrNameLst>
                                      </p:cBhvr>
                                      <p:tavLst>
                                        <p:tav tm="0">
                                          <p:val>
                                            <p:strVal val="#ppt_x"/>
                                          </p:val>
                                        </p:tav>
                                        <p:tav tm="100000">
                                          <p:val>
                                            <p:strVal val="#ppt_x"/>
                                          </p:val>
                                        </p:tav>
                                      </p:tavLst>
                                    </p:anim>
                                    <p:anim calcmode="lin" valueType="num">
                                      <p:cBhvr>
                                        <p:cTn id="38" dur="500" fill="hold"/>
                                        <p:tgtEl>
                                          <p:spTgt spid="1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par>
                          <p:cTn id="48" fill="hold">
                            <p:stCondLst>
                              <p:cond delay="4200"/>
                            </p:stCondLst>
                            <p:childTnLst>
                              <p:par>
                                <p:cTn id="49" presetID="2" presetClass="entr" presetSubtype="4"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10" grpId="0"/>
      <p:bldP spid="17" grpId="0"/>
      <p:bldP spid="21" grpId="0"/>
      <p:bldP spid="22" grpId="0"/>
      <p:bldP spid="23"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AutoShape 1"/>
          <p:cNvSpPr>
            <a:spLocks/>
          </p:cNvSpPr>
          <p:nvPr/>
        </p:nvSpPr>
        <p:spPr bwMode="auto">
          <a:xfrm>
            <a:off x="1674578" y="1834366"/>
            <a:ext cx="4815070"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0" name="AutoShape 2"/>
          <p:cNvSpPr>
            <a:spLocks/>
          </p:cNvSpPr>
          <p:nvPr/>
        </p:nvSpPr>
        <p:spPr bwMode="auto">
          <a:xfrm>
            <a:off x="6462861" y="1829902"/>
            <a:ext cx="4701223"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blipFill dpi="0" rotWithShape="1">
            <a:blip r:embed="rId3" cstate="screen">
              <a:extLst>
                <a:ext uri="{28A0092B-C50C-407E-A947-70E740481C1C}">
                  <a14:useLocalDpi xmlns:a14="http://schemas.microsoft.com/office/drawing/2010/main" xmlns=""/>
                </a:ext>
              </a:extLst>
            </a:blip>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9" name="AutoShape 11"/>
          <p:cNvSpPr>
            <a:spLocks/>
          </p:cNvSpPr>
          <p:nvPr/>
        </p:nvSpPr>
        <p:spPr bwMode="auto">
          <a:xfrm>
            <a:off x="7835724" y="5442346"/>
            <a:ext cx="375026" cy="377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6" y="18801"/>
                </a:moveTo>
                <a:cubicBezTo>
                  <a:pt x="21517" y="18964"/>
                  <a:pt x="21599" y="19177"/>
                  <a:pt x="21599" y="19437"/>
                </a:cubicBezTo>
                <a:cubicBezTo>
                  <a:pt x="21599" y="19581"/>
                  <a:pt x="21517" y="19776"/>
                  <a:pt x="21356" y="20019"/>
                </a:cubicBezTo>
                <a:cubicBezTo>
                  <a:pt x="21192" y="20261"/>
                  <a:pt x="20989" y="20504"/>
                  <a:pt x="20746" y="20741"/>
                </a:cubicBezTo>
                <a:cubicBezTo>
                  <a:pt x="20503" y="20979"/>
                  <a:pt x="20260" y="21184"/>
                  <a:pt x="20022" y="21348"/>
                </a:cubicBezTo>
                <a:cubicBezTo>
                  <a:pt x="19782" y="21517"/>
                  <a:pt x="19593" y="21599"/>
                  <a:pt x="19446" y="21599"/>
                </a:cubicBezTo>
                <a:cubicBezTo>
                  <a:pt x="19189" y="21599"/>
                  <a:pt x="18974" y="21514"/>
                  <a:pt x="18810" y="21342"/>
                </a:cubicBezTo>
                <a:lnTo>
                  <a:pt x="13956" y="16503"/>
                </a:lnTo>
                <a:cubicBezTo>
                  <a:pt x="13216" y="16979"/>
                  <a:pt x="12429" y="17349"/>
                  <a:pt x="11589" y="17603"/>
                </a:cubicBezTo>
                <a:cubicBezTo>
                  <a:pt x="10750" y="17863"/>
                  <a:pt x="9891" y="17990"/>
                  <a:pt x="9007" y="17990"/>
                </a:cubicBezTo>
                <a:cubicBezTo>
                  <a:pt x="7770" y="17990"/>
                  <a:pt x="6608" y="17759"/>
                  <a:pt x="5518" y="17290"/>
                </a:cubicBezTo>
                <a:cubicBezTo>
                  <a:pt x="4427" y="16822"/>
                  <a:pt x="3470" y="16175"/>
                  <a:pt x="2645" y="15353"/>
                </a:cubicBezTo>
                <a:cubicBezTo>
                  <a:pt x="1817" y="14535"/>
                  <a:pt x="1173" y="13579"/>
                  <a:pt x="701" y="12487"/>
                </a:cubicBezTo>
                <a:cubicBezTo>
                  <a:pt x="232" y="11399"/>
                  <a:pt x="0" y="10237"/>
                  <a:pt x="0" y="8999"/>
                </a:cubicBezTo>
                <a:cubicBezTo>
                  <a:pt x="0" y="7768"/>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2" y="237"/>
                  <a:pt x="12487" y="709"/>
                </a:cubicBezTo>
                <a:cubicBezTo>
                  <a:pt x="13572" y="1180"/>
                  <a:pt x="14530" y="1827"/>
                  <a:pt x="15358" y="2646"/>
                </a:cubicBezTo>
                <a:cubicBezTo>
                  <a:pt x="16183" y="3468"/>
                  <a:pt x="16830" y="4422"/>
                  <a:pt x="17299" y="5515"/>
                </a:cubicBezTo>
                <a:cubicBezTo>
                  <a:pt x="17768" y="6602"/>
                  <a:pt x="18002" y="7768"/>
                  <a:pt x="18002" y="8999"/>
                </a:cubicBezTo>
                <a:cubicBezTo>
                  <a:pt x="18002" y="9887"/>
                  <a:pt x="17872" y="10748"/>
                  <a:pt x="17615" y="11588"/>
                </a:cubicBezTo>
                <a:cubicBezTo>
                  <a:pt x="17358" y="12434"/>
                  <a:pt x="16991" y="13218"/>
                  <a:pt x="16513" y="13947"/>
                </a:cubicBezTo>
                <a:lnTo>
                  <a:pt x="21356" y="18801"/>
                </a:lnTo>
                <a:close/>
                <a:moveTo>
                  <a:pt x="3597" y="8999"/>
                </a:moveTo>
                <a:cubicBezTo>
                  <a:pt x="3597" y="9759"/>
                  <a:pt x="3741" y="10465"/>
                  <a:pt x="4029" y="11117"/>
                </a:cubicBezTo>
                <a:cubicBezTo>
                  <a:pt x="4317" y="11770"/>
                  <a:pt x="4707" y="12338"/>
                  <a:pt x="5193" y="12821"/>
                </a:cubicBezTo>
                <a:cubicBezTo>
                  <a:pt x="5679" y="13300"/>
                  <a:pt x="6253" y="13684"/>
                  <a:pt x="6908" y="13970"/>
                </a:cubicBezTo>
                <a:cubicBezTo>
                  <a:pt x="7566" y="14252"/>
                  <a:pt x="8264" y="14394"/>
                  <a:pt x="9004" y="14394"/>
                </a:cubicBezTo>
                <a:cubicBezTo>
                  <a:pt x="9745" y="14394"/>
                  <a:pt x="10439" y="14252"/>
                  <a:pt x="11091" y="13970"/>
                </a:cubicBezTo>
                <a:cubicBezTo>
                  <a:pt x="11744" y="13684"/>
                  <a:pt x="12318" y="13300"/>
                  <a:pt x="12801" y="12821"/>
                </a:cubicBezTo>
                <a:cubicBezTo>
                  <a:pt x="13290" y="12338"/>
                  <a:pt x="13677" y="11770"/>
                  <a:pt x="13965" y="11117"/>
                </a:cubicBezTo>
                <a:cubicBezTo>
                  <a:pt x="14253" y="10465"/>
                  <a:pt x="14397" y="9759"/>
                  <a:pt x="14397" y="8999"/>
                </a:cubicBezTo>
                <a:cubicBezTo>
                  <a:pt x="14397" y="8260"/>
                  <a:pt x="14253" y="7565"/>
                  <a:pt x="13965" y="6913"/>
                </a:cubicBezTo>
                <a:cubicBezTo>
                  <a:pt x="13674" y="6258"/>
                  <a:pt x="13290" y="5683"/>
                  <a:pt x="12801" y="5193"/>
                </a:cubicBezTo>
                <a:cubicBezTo>
                  <a:pt x="12316" y="4703"/>
                  <a:pt x="11744" y="4317"/>
                  <a:pt x="11091" y="4032"/>
                </a:cubicBezTo>
                <a:cubicBezTo>
                  <a:pt x="10439" y="3750"/>
                  <a:pt x="9741" y="3606"/>
                  <a:pt x="9004" y="3606"/>
                </a:cubicBezTo>
                <a:cubicBezTo>
                  <a:pt x="8267" y="3606"/>
                  <a:pt x="7566" y="3750"/>
                  <a:pt x="6908" y="4032"/>
                </a:cubicBezTo>
                <a:cubicBezTo>
                  <a:pt x="6253" y="4317"/>
                  <a:pt x="5676" y="4703"/>
                  <a:pt x="5193" y="5193"/>
                </a:cubicBezTo>
                <a:cubicBezTo>
                  <a:pt x="4707" y="5683"/>
                  <a:pt x="4317" y="6258"/>
                  <a:pt x="4029" y="6913"/>
                </a:cubicBezTo>
                <a:cubicBezTo>
                  <a:pt x="3741" y="7565"/>
                  <a:pt x="3597" y="8257"/>
                  <a:pt x="3597" y="8999"/>
                </a:cubicBezTo>
                <a:moveTo>
                  <a:pt x="9007" y="5591"/>
                </a:moveTo>
                <a:cubicBezTo>
                  <a:pt x="9184" y="5591"/>
                  <a:pt x="9344" y="5656"/>
                  <a:pt x="9472" y="5785"/>
                </a:cubicBezTo>
                <a:cubicBezTo>
                  <a:pt x="9602" y="5919"/>
                  <a:pt x="9668" y="6082"/>
                  <a:pt x="9668" y="6280"/>
                </a:cubicBezTo>
                <a:cubicBezTo>
                  <a:pt x="9668" y="6461"/>
                  <a:pt x="9602" y="6616"/>
                  <a:pt x="9472" y="6745"/>
                </a:cubicBezTo>
                <a:cubicBezTo>
                  <a:pt x="9344" y="6878"/>
                  <a:pt x="9184" y="6944"/>
                  <a:pt x="9007" y="6944"/>
                </a:cubicBezTo>
                <a:cubicBezTo>
                  <a:pt x="8439" y="6944"/>
                  <a:pt x="7953" y="7144"/>
                  <a:pt x="7552" y="7537"/>
                </a:cubicBezTo>
                <a:cubicBezTo>
                  <a:pt x="7151" y="7934"/>
                  <a:pt x="6950" y="8423"/>
                  <a:pt x="6950" y="8996"/>
                </a:cubicBezTo>
                <a:cubicBezTo>
                  <a:pt x="6950" y="9179"/>
                  <a:pt x="6884" y="9332"/>
                  <a:pt x="6755" y="9465"/>
                </a:cubicBezTo>
                <a:cubicBezTo>
                  <a:pt x="6623" y="9596"/>
                  <a:pt x="6467" y="9658"/>
                  <a:pt x="6288" y="9658"/>
                </a:cubicBezTo>
                <a:cubicBezTo>
                  <a:pt x="6080" y="9658"/>
                  <a:pt x="5914" y="9596"/>
                  <a:pt x="5786" y="9465"/>
                </a:cubicBezTo>
                <a:cubicBezTo>
                  <a:pt x="5659" y="9332"/>
                  <a:pt x="5600" y="9179"/>
                  <a:pt x="5600" y="8996"/>
                </a:cubicBezTo>
                <a:cubicBezTo>
                  <a:pt x="5600" y="8539"/>
                  <a:pt x="5685" y="8104"/>
                  <a:pt x="5863" y="7686"/>
                </a:cubicBezTo>
                <a:cubicBezTo>
                  <a:pt x="6037" y="7271"/>
                  <a:pt x="6281" y="6907"/>
                  <a:pt x="6597" y="6591"/>
                </a:cubicBezTo>
                <a:cubicBezTo>
                  <a:pt x="6905" y="6277"/>
                  <a:pt x="7264" y="6029"/>
                  <a:pt x="7677" y="5857"/>
                </a:cubicBezTo>
                <a:cubicBezTo>
                  <a:pt x="8086" y="5680"/>
                  <a:pt x="8530" y="5591"/>
                  <a:pt x="9007" y="559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301" name="AutoShape 13"/>
          <p:cNvSpPr>
            <a:spLocks/>
          </p:cNvSpPr>
          <p:nvPr/>
        </p:nvSpPr>
        <p:spPr bwMode="auto">
          <a:xfrm>
            <a:off x="4842211" y="5489226"/>
            <a:ext cx="377258" cy="314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3"/>
                </a:moveTo>
                <a:cubicBezTo>
                  <a:pt x="20632" y="3223"/>
                  <a:pt x="20946" y="3384"/>
                  <a:pt x="21208" y="3713"/>
                </a:cubicBezTo>
                <a:cubicBezTo>
                  <a:pt x="21469" y="4043"/>
                  <a:pt x="21599" y="4427"/>
                  <a:pt x="21599" y="4864"/>
                </a:cubicBezTo>
                <a:lnTo>
                  <a:pt x="21599" y="19984"/>
                </a:lnTo>
                <a:cubicBezTo>
                  <a:pt x="21599" y="20421"/>
                  <a:pt x="21469" y="20804"/>
                  <a:pt x="21208" y="21120"/>
                </a:cubicBezTo>
                <a:cubicBezTo>
                  <a:pt x="20946" y="21441"/>
                  <a:pt x="20632" y="21599"/>
                  <a:pt x="20263" y="21599"/>
                </a:cubicBezTo>
                <a:lnTo>
                  <a:pt x="1348" y="21599"/>
                </a:lnTo>
                <a:cubicBezTo>
                  <a:pt x="982" y="21599"/>
                  <a:pt x="662" y="21441"/>
                  <a:pt x="399" y="21120"/>
                </a:cubicBezTo>
                <a:cubicBezTo>
                  <a:pt x="135" y="20804"/>
                  <a:pt x="0" y="20421"/>
                  <a:pt x="0" y="19984"/>
                </a:cubicBezTo>
                <a:lnTo>
                  <a:pt x="0" y="4864"/>
                </a:lnTo>
                <a:cubicBezTo>
                  <a:pt x="0" y="4427"/>
                  <a:pt x="135" y="4043"/>
                  <a:pt x="399" y="3713"/>
                </a:cubicBezTo>
                <a:cubicBezTo>
                  <a:pt x="662" y="3384"/>
                  <a:pt x="982" y="3223"/>
                  <a:pt x="1348" y="3223"/>
                </a:cubicBezTo>
                <a:lnTo>
                  <a:pt x="5637" y="3223"/>
                </a:lnTo>
                <a:lnTo>
                  <a:pt x="6318" y="1459"/>
                </a:lnTo>
                <a:cubicBezTo>
                  <a:pt x="6457" y="1058"/>
                  <a:pt x="6718" y="713"/>
                  <a:pt x="7090" y="426"/>
                </a:cubicBezTo>
                <a:cubicBezTo>
                  <a:pt x="7467" y="143"/>
                  <a:pt x="7839" y="0"/>
                  <a:pt x="8203" y="0"/>
                </a:cubicBezTo>
                <a:lnTo>
                  <a:pt x="13396" y="0"/>
                </a:lnTo>
                <a:cubicBezTo>
                  <a:pt x="13763" y="0"/>
                  <a:pt x="14135" y="143"/>
                  <a:pt x="14509" y="426"/>
                </a:cubicBezTo>
                <a:cubicBezTo>
                  <a:pt x="14885" y="713"/>
                  <a:pt x="15146" y="1058"/>
                  <a:pt x="15293" y="1459"/>
                </a:cubicBezTo>
                <a:lnTo>
                  <a:pt x="15962" y="3223"/>
                </a:lnTo>
                <a:lnTo>
                  <a:pt x="20263" y="3223"/>
                </a:lnTo>
                <a:close/>
                <a:moveTo>
                  <a:pt x="10805" y="19185"/>
                </a:moveTo>
                <a:cubicBezTo>
                  <a:pt x="11572" y="19185"/>
                  <a:pt x="12299" y="19002"/>
                  <a:pt x="12987" y="18650"/>
                </a:cubicBezTo>
                <a:cubicBezTo>
                  <a:pt x="13673" y="18294"/>
                  <a:pt x="14270" y="17810"/>
                  <a:pt x="14775" y="17196"/>
                </a:cubicBezTo>
                <a:cubicBezTo>
                  <a:pt x="15279" y="16582"/>
                  <a:pt x="15678" y="15862"/>
                  <a:pt x="15973" y="15047"/>
                </a:cubicBezTo>
                <a:cubicBezTo>
                  <a:pt x="16270" y="14234"/>
                  <a:pt x="16419" y="13355"/>
                  <a:pt x="16419" y="12422"/>
                </a:cubicBezTo>
                <a:cubicBezTo>
                  <a:pt x="16419" y="11498"/>
                  <a:pt x="16270" y="10623"/>
                  <a:pt x="15973" y="9794"/>
                </a:cubicBezTo>
                <a:cubicBezTo>
                  <a:pt x="15678" y="8966"/>
                  <a:pt x="15279" y="8250"/>
                  <a:pt x="14775" y="7645"/>
                </a:cubicBezTo>
                <a:cubicBezTo>
                  <a:pt x="14270" y="7035"/>
                  <a:pt x="13673" y="6557"/>
                  <a:pt x="12987" y="6199"/>
                </a:cubicBezTo>
                <a:cubicBezTo>
                  <a:pt x="12299" y="5843"/>
                  <a:pt x="11572" y="5666"/>
                  <a:pt x="10805" y="5666"/>
                </a:cubicBezTo>
                <a:cubicBezTo>
                  <a:pt x="10040" y="5666"/>
                  <a:pt x="9313" y="5846"/>
                  <a:pt x="8619" y="6199"/>
                </a:cubicBezTo>
                <a:cubicBezTo>
                  <a:pt x="7930" y="6557"/>
                  <a:pt x="7332" y="7035"/>
                  <a:pt x="6828" y="7645"/>
                </a:cubicBezTo>
                <a:cubicBezTo>
                  <a:pt x="6324" y="8250"/>
                  <a:pt x="5922" y="8963"/>
                  <a:pt x="5626" y="9788"/>
                </a:cubicBezTo>
                <a:cubicBezTo>
                  <a:pt x="5330" y="10611"/>
                  <a:pt x="5180" y="11491"/>
                  <a:pt x="5180" y="12422"/>
                </a:cubicBezTo>
                <a:cubicBezTo>
                  <a:pt x="5180" y="13355"/>
                  <a:pt x="5330" y="14234"/>
                  <a:pt x="5626" y="15047"/>
                </a:cubicBezTo>
                <a:cubicBezTo>
                  <a:pt x="5922" y="15862"/>
                  <a:pt x="6324" y="16582"/>
                  <a:pt x="6828" y="17196"/>
                </a:cubicBezTo>
                <a:cubicBezTo>
                  <a:pt x="7332" y="17810"/>
                  <a:pt x="7930" y="18294"/>
                  <a:pt x="8619" y="18650"/>
                </a:cubicBezTo>
                <a:cubicBezTo>
                  <a:pt x="9313" y="19005"/>
                  <a:pt x="10040" y="19185"/>
                  <a:pt x="10805" y="19185"/>
                </a:cubicBezTo>
                <a:moveTo>
                  <a:pt x="10805" y="7833"/>
                </a:moveTo>
                <a:cubicBezTo>
                  <a:pt x="11337" y="7833"/>
                  <a:pt x="11833" y="7952"/>
                  <a:pt x="12295" y="8190"/>
                </a:cubicBezTo>
                <a:cubicBezTo>
                  <a:pt x="12755" y="8432"/>
                  <a:pt x="13158" y="8754"/>
                  <a:pt x="13501" y="9168"/>
                </a:cubicBezTo>
                <a:cubicBezTo>
                  <a:pt x="13846" y="9583"/>
                  <a:pt x="14118" y="10068"/>
                  <a:pt x="14316" y="10623"/>
                </a:cubicBezTo>
                <a:cubicBezTo>
                  <a:pt x="14515" y="11185"/>
                  <a:pt x="14615" y="11781"/>
                  <a:pt x="14615" y="12422"/>
                </a:cubicBezTo>
                <a:cubicBezTo>
                  <a:pt x="14615" y="13055"/>
                  <a:pt x="14515" y="13650"/>
                  <a:pt x="14316" y="14204"/>
                </a:cubicBezTo>
                <a:cubicBezTo>
                  <a:pt x="14118" y="14757"/>
                  <a:pt x="13846" y="15245"/>
                  <a:pt x="13501" y="15667"/>
                </a:cubicBezTo>
                <a:cubicBezTo>
                  <a:pt x="13158" y="16091"/>
                  <a:pt x="12752" y="16419"/>
                  <a:pt x="12289" y="16660"/>
                </a:cubicBezTo>
                <a:cubicBezTo>
                  <a:pt x="11825" y="16898"/>
                  <a:pt x="11329" y="17016"/>
                  <a:pt x="10805" y="17016"/>
                </a:cubicBezTo>
                <a:cubicBezTo>
                  <a:pt x="10275" y="17016"/>
                  <a:pt x="9777" y="16898"/>
                  <a:pt x="9313" y="16660"/>
                </a:cubicBezTo>
                <a:cubicBezTo>
                  <a:pt x="8848" y="16419"/>
                  <a:pt x="8444" y="16091"/>
                  <a:pt x="8101" y="15667"/>
                </a:cubicBezTo>
                <a:cubicBezTo>
                  <a:pt x="7755" y="15245"/>
                  <a:pt x="7484" y="14755"/>
                  <a:pt x="7285" y="14198"/>
                </a:cubicBezTo>
                <a:cubicBezTo>
                  <a:pt x="7084" y="13641"/>
                  <a:pt x="6985" y="13045"/>
                  <a:pt x="6985" y="12422"/>
                </a:cubicBezTo>
                <a:cubicBezTo>
                  <a:pt x="6985" y="11781"/>
                  <a:pt x="7084" y="11185"/>
                  <a:pt x="7285" y="10623"/>
                </a:cubicBezTo>
                <a:cubicBezTo>
                  <a:pt x="7484" y="10068"/>
                  <a:pt x="7755" y="9583"/>
                  <a:pt x="8101" y="9168"/>
                </a:cubicBezTo>
                <a:cubicBezTo>
                  <a:pt x="8444" y="8754"/>
                  <a:pt x="8848" y="8432"/>
                  <a:pt x="9313" y="8190"/>
                </a:cubicBezTo>
                <a:cubicBezTo>
                  <a:pt x="9777" y="7952"/>
                  <a:pt x="10275" y="7833"/>
                  <a:pt x="10805" y="7833"/>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1" name="TextBox 15"/>
          <p:cNvSpPr txBox="1"/>
          <p:nvPr/>
        </p:nvSpPr>
        <p:spPr>
          <a:xfrm>
            <a:off x="2099044" y="5619801"/>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16"/>
          <p:cNvSpPr txBox="1"/>
          <p:nvPr/>
        </p:nvSpPr>
        <p:spPr>
          <a:xfrm>
            <a:off x="2992771" y="5299070"/>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5"/>
          <p:cNvSpPr txBox="1"/>
          <p:nvPr/>
        </p:nvSpPr>
        <p:spPr>
          <a:xfrm>
            <a:off x="8347444" y="5619801"/>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 name="TextBox 16"/>
          <p:cNvSpPr txBox="1"/>
          <p:nvPr/>
        </p:nvSpPr>
        <p:spPr>
          <a:xfrm>
            <a:off x="8347444" y="5299070"/>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5"/>
          <p:cNvSpPr txBox="1"/>
          <p:nvPr/>
        </p:nvSpPr>
        <p:spPr>
          <a:xfrm>
            <a:off x="2099044" y="3133776"/>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6" name="TextBox 16"/>
          <p:cNvSpPr txBox="1"/>
          <p:nvPr/>
        </p:nvSpPr>
        <p:spPr>
          <a:xfrm>
            <a:off x="2992771" y="2813045"/>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4288227178"/>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1+#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12289"/>
                                        </p:tgtEl>
                                        <p:attrNameLst>
                                          <p:attrName>style.visibility</p:attrName>
                                        </p:attrNameLst>
                                      </p:cBhvr>
                                      <p:to>
                                        <p:strVal val="visible"/>
                                      </p:to>
                                    </p:set>
                                    <p:anim calcmode="lin" valueType="num">
                                      <p:cBhvr additive="base">
                                        <p:cTn id="12" dur="500" fill="hold"/>
                                        <p:tgtEl>
                                          <p:spTgt spid="12289"/>
                                        </p:tgtEl>
                                        <p:attrNameLst>
                                          <p:attrName>ppt_x</p:attrName>
                                        </p:attrNameLst>
                                      </p:cBhvr>
                                      <p:tavLst>
                                        <p:tav tm="0">
                                          <p:val>
                                            <p:strVal val="0-#ppt_w/2"/>
                                          </p:val>
                                        </p:tav>
                                        <p:tav tm="100000">
                                          <p:val>
                                            <p:strVal val="#ppt_x"/>
                                          </p:val>
                                        </p:tav>
                                      </p:tavLst>
                                    </p:anim>
                                    <p:anim calcmode="lin" valueType="num">
                                      <p:cBhvr additive="base">
                                        <p:cTn id="13" dur="500" fill="hold"/>
                                        <p:tgtEl>
                                          <p:spTgt spid="1228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301"/>
                                        </p:tgtEl>
                                        <p:attrNameLst>
                                          <p:attrName>style.visibility</p:attrName>
                                        </p:attrNameLst>
                                      </p:cBhvr>
                                      <p:to>
                                        <p:strVal val="visible"/>
                                      </p:to>
                                    </p:set>
                                    <p:anim calcmode="lin" valueType="num">
                                      <p:cBhvr>
                                        <p:cTn id="17" dur="500" fill="hold"/>
                                        <p:tgtEl>
                                          <p:spTgt spid="12301"/>
                                        </p:tgtEl>
                                        <p:attrNameLst>
                                          <p:attrName>ppt_w</p:attrName>
                                        </p:attrNameLst>
                                      </p:cBhvr>
                                      <p:tavLst>
                                        <p:tav tm="0">
                                          <p:val>
                                            <p:fltVal val="0"/>
                                          </p:val>
                                        </p:tav>
                                        <p:tav tm="100000">
                                          <p:val>
                                            <p:strVal val="#ppt_w"/>
                                          </p:val>
                                        </p:tav>
                                      </p:tavLst>
                                    </p:anim>
                                    <p:anim calcmode="lin" valueType="num">
                                      <p:cBhvr>
                                        <p:cTn id="18" dur="500" fill="hold"/>
                                        <p:tgtEl>
                                          <p:spTgt spid="12301"/>
                                        </p:tgtEl>
                                        <p:attrNameLst>
                                          <p:attrName>ppt_h</p:attrName>
                                        </p:attrNameLst>
                                      </p:cBhvr>
                                      <p:tavLst>
                                        <p:tav tm="0">
                                          <p:val>
                                            <p:fltVal val="0"/>
                                          </p:val>
                                        </p:tav>
                                        <p:tav tm="100000">
                                          <p:val>
                                            <p:strVal val="#ppt_h"/>
                                          </p:val>
                                        </p:tav>
                                      </p:tavLst>
                                    </p:anim>
                                    <p:animEffect transition="in" filter="fade">
                                      <p:cBhvr>
                                        <p:cTn id="19" dur="500"/>
                                        <p:tgtEl>
                                          <p:spTgt spid="12301"/>
                                        </p:tgtEl>
                                      </p:cBhvr>
                                    </p:animEffect>
                                  </p:childTnLst>
                                </p:cTn>
                              </p:par>
                            </p:childTnLst>
                          </p:cTn>
                        </p:par>
                        <p:par>
                          <p:cTn id="20" fill="hold">
                            <p:stCondLst>
                              <p:cond delay="1500"/>
                            </p:stCondLst>
                            <p:childTnLst>
                              <p:par>
                                <p:cTn id="21" presetID="17" presetClass="entr" presetSubtype="1" fill="hold" grpId="0" nodeType="afterEffect">
                                  <p:stCondLst>
                                    <p:cond delay="0"/>
                                  </p:stCondLst>
                                  <p:iterate type="lt">
                                    <p:tmPct val="40000"/>
                                  </p:iterate>
                                  <p:childTnLst>
                                    <p:set>
                                      <p:cBhvr>
                                        <p:cTn id="22" dur="1" fill="hold">
                                          <p:stCondLst>
                                            <p:cond delay="0"/>
                                          </p:stCondLst>
                                        </p:cTn>
                                        <p:tgtEl>
                                          <p:spTgt spid="32"/>
                                        </p:tgtEl>
                                        <p:attrNameLst>
                                          <p:attrName>style.visibility</p:attrName>
                                        </p:attrNameLst>
                                      </p:cBhvr>
                                      <p:to>
                                        <p:strVal val="visible"/>
                                      </p:to>
                                    </p:set>
                                    <p:anim calcmode="lin" valueType="num">
                                      <p:cBhvr>
                                        <p:cTn id="23" dur="250" fill="hold"/>
                                        <p:tgtEl>
                                          <p:spTgt spid="32"/>
                                        </p:tgtEl>
                                        <p:attrNameLst>
                                          <p:attrName>ppt_x</p:attrName>
                                        </p:attrNameLst>
                                      </p:cBhvr>
                                      <p:tavLst>
                                        <p:tav tm="0">
                                          <p:val>
                                            <p:strVal val="#ppt_x"/>
                                          </p:val>
                                        </p:tav>
                                        <p:tav tm="100000">
                                          <p:val>
                                            <p:strVal val="#ppt_x"/>
                                          </p:val>
                                        </p:tav>
                                      </p:tavLst>
                                    </p:anim>
                                    <p:anim calcmode="lin" valueType="num">
                                      <p:cBhvr>
                                        <p:cTn id="24" dur="250" fill="hold"/>
                                        <p:tgtEl>
                                          <p:spTgt spid="32"/>
                                        </p:tgtEl>
                                        <p:attrNameLst>
                                          <p:attrName>ppt_y</p:attrName>
                                        </p:attrNameLst>
                                      </p:cBhvr>
                                      <p:tavLst>
                                        <p:tav tm="0">
                                          <p:val>
                                            <p:strVal val="#ppt_y-#ppt_h/2"/>
                                          </p:val>
                                        </p:tav>
                                        <p:tav tm="100000">
                                          <p:val>
                                            <p:strVal val="#ppt_y"/>
                                          </p:val>
                                        </p:tav>
                                      </p:tavLst>
                                    </p:anim>
                                    <p:anim calcmode="lin" valueType="num">
                                      <p:cBhvr>
                                        <p:cTn id="25" dur="250" fill="hold"/>
                                        <p:tgtEl>
                                          <p:spTgt spid="32"/>
                                        </p:tgtEl>
                                        <p:attrNameLst>
                                          <p:attrName>ppt_w</p:attrName>
                                        </p:attrNameLst>
                                      </p:cBhvr>
                                      <p:tavLst>
                                        <p:tav tm="0">
                                          <p:val>
                                            <p:strVal val="#ppt_w"/>
                                          </p:val>
                                        </p:tav>
                                        <p:tav tm="100000">
                                          <p:val>
                                            <p:strVal val="#ppt_w"/>
                                          </p:val>
                                        </p:tav>
                                      </p:tavLst>
                                    </p:anim>
                                    <p:anim calcmode="lin" valueType="num">
                                      <p:cBhvr>
                                        <p:cTn id="26" dur="250" fill="hold"/>
                                        <p:tgtEl>
                                          <p:spTgt spid="32"/>
                                        </p:tgtEl>
                                        <p:attrNameLst>
                                          <p:attrName>ppt_h</p:attrName>
                                        </p:attrNameLst>
                                      </p:cBhvr>
                                      <p:tavLst>
                                        <p:tav tm="0">
                                          <p:val>
                                            <p:fltVal val="0"/>
                                          </p:val>
                                        </p:tav>
                                        <p:tav tm="100000">
                                          <p:val>
                                            <p:strVal val="#ppt_h"/>
                                          </p:val>
                                        </p:tav>
                                      </p:tavLst>
                                    </p:anim>
                                  </p:childTnLst>
                                </p:cTn>
                              </p:par>
                            </p:childTnLst>
                          </p:cTn>
                        </p:par>
                        <p:par>
                          <p:cTn id="27" fill="hold">
                            <p:stCondLst>
                              <p:cond delay="2550"/>
                            </p:stCondLst>
                            <p:childTnLst>
                              <p:par>
                                <p:cTn id="28" presetID="22" presetClass="entr" presetSubtype="8"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par>
                          <p:cTn id="31" fill="hold">
                            <p:stCondLst>
                              <p:cond delay="3050"/>
                            </p:stCondLst>
                            <p:childTnLst>
                              <p:par>
                                <p:cTn id="32" presetID="53" presetClass="entr" presetSubtype="16" fill="hold" grpId="0" nodeType="afterEffect">
                                  <p:stCondLst>
                                    <p:cond delay="0"/>
                                  </p:stCondLst>
                                  <p:childTnLst>
                                    <p:set>
                                      <p:cBhvr>
                                        <p:cTn id="33" dur="1" fill="hold">
                                          <p:stCondLst>
                                            <p:cond delay="0"/>
                                          </p:stCondLst>
                                        </p:cTn>
                                        <p:tgtEl>
                                          <p:spTgt spid="12299"/>
                                        </p:tgtEl>
                                        <p:attrNameLst>
                                          <p:attrName>style.visibility</p:attrName>
                                        </p:attrNameLst>
                                      </p:cBhvr>
                                      <p:to>
                                        <p:strVal val="visible"/>
                                      </p:to>
                                    </p:set>
                                    <p:anim calcmode="lin" valueType="num">
                                      <p:cBhvr>
                                        <p:cTn id="34" dur="500" fill="hold"/>
                                        <p:tgtEl>
                                          <p:spTgt spid="12299"/>
                                        </p:tgtEl>
                                        <p:attrNameLst>
                                          <p:attrName>ppt_w</p:attrName>
                                        </p:attrNameLst>
                                      </p:cBhvr>
                                      <p:tavLst>
                                        <p:tav tm="0">
                                          <p:val>
                                            <p:fltVal val="0"/>
                                          </p:val>
                                        </p:tav>
                                        <p:tav tm="100000">
                                          <p:val>
                                            <p:strVal val="#ppt_w"/>
                                          </p:val>
                                        </p:tav>
                                      </p:tavLst>
                                    </p:anim>
                                    <p:anim calcmode="lin" valueType="num">
                                      <p:cBhvr>
                                        <p:cTn id="35" dur="500" fill="hold"/>
                                        <p:tgtEl>
                                          <p:spTgt spid="12299"/>
                                        </p:tgtEl>
                                        <p:attrNameLst>
                                          <p:attrName>ppt_h</p:attrName>
                                        </p:attrNameLst>
                                      </p:cBhvr>
                                      <p:tavLst>
                                        <p:tav tm="0">
                                          <p:val>
                                            <p:fltVal val="0"/>
                                          </p:val>
                                        </p:tav>
                                        <p:tav tm="100000">
                                          <p:val>
                                            <p:strVal val="#ppt_h"/>
                                          </p:val>
                                        </p:tav>
                                      </p:tavLst>
                                    </p:anim>
                                    <p:animEffect transition="in" filter="fade">
                                      <p:cBhvr>
                                        <p:cTn id="36" dur="500"/>
                                        <p:tgtEl>
                                          <p:spTgt spid="1229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34"/>
                                        </p:tgtEl>
                                        <p:attrNameLst>
                                          <p:attrName>style.visibility</p:attrName>
                                        </p:attrNameLst>
                                      </p:cBhvr>
                                      <p:to>
                                        <p:strVal val="visible"/>
                                      </p:to>
                                    </p:set>
                                    <p:anim calcmode="lin" valueType="num">
                                      <p:cBhvr>
                                        <p:cTn id="40" dur="250" fill="hold"/>
                                        <p:tgtEl>
                                          <p:spTgt spid="34"/>
                                        </p:tgtEl>
                                        <p:attrNameLst>
                                          <p:attrName>ppt_x</p:attrName>
                                        </p:attrNameLst>
                                      </p:cBhvr>
                                      <p:tavLst>
                                        <p:tav tm="0">
                                          <p:val>
                                            <p:strVal val="#ppt_x"/>
                                          </p:val>
                                        </p:tav>
                                        <p:tav tm="100000">
                                          <p:val>
                                            <p:strVal val="#ppt_x"/>
                                          </p:val>
                                        </p:tav>
                                      </p:tavLst>
                                    </p:anim>
                                    <p:anim calcmode="lin" valueType="num">
                                      <p:cBhvr>
                                        <p:cTn id="41" dur="250" fill="hold"/>
                                        <p:tgtEl>
                                          <p:spTgt spid="34"/>
                                        </p:tgtEl>
                                        <p:attrNameLst>
                                          <p:attrName>ppt_y</p:attrName>
                                        </p:attrNameLst>
                                      </p:cBhvr>
                                      <p:tavLst>
                                        <p:tav tm="0">
                                          <p:val>
                                            <p:strVal val="#ppt_y-#ppt_h/2"/>
                                          </p:val>
                                        </p:tav>
                                        <p:tav tm="100000">
                                          <p:val>
                                            <p:strVal val="#ppt_y"/>
                                          </p:val>
                                        </p:tav>
                                      </p:tavLst>
                                    </p:anim>
                                    <p:anim calcmode="lin" valueType="num">
                                      <p:cBhvr>
                                        <p:cTn id="42" dur="250" fill="hold"/>
                                        <p:tgtEl>
                                          <p:spTgt spid="34"/>
                                        </p:tgtEl>
                                        <p:attrNameLst>
                                          <p:attrName>ppt_w</p:attrName>
                                        </p:attrNameLst>
                                      </p:cBhvr>
                                      <p:tavLst>
                                        <p:tav tm="0">
                                          <p:val>
                                            <p:strVal val="#ppt_w"/>
                                          </p:val>
                                        </p:tav>
                                        <p:tav tm="100000">
                                          <p:val>
                                            <p:strVal val="#ppt_w"/>
                                          </p:val>
                                        </p:tav>
                                      </p:tavLst>
                                    </p:anim>
                                    <p:anim calcmode="lin" valueType="num">
                                      <p:cBhvr>
                                        <p:cTn id="43" dur="250" fill="hold"/>
                                        <p:tgtEl>
                                          <p:spTgt spid="34"/>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par>
                          <p:cTn id="48" fill="hold">
                            <p:stCondLst>
                              <p:cond delay="5100"/>
                            </p:stCondLst>
                            <p:childTnLst>
                              <p:par>
                                <p:cTn id="49" presetID="17" presetClass="entr" presetSubtype="1" fill="hold" grpId="0" nodeType="afterEffect">
                                  <p:stCondLst>
                                    <p:cond delay="0"/>
                                  </p:stCondLst>
                                  <p:iterate type="lt">
                                    <p:tmPct val="40000"/>
                                  </p:iterate>
                                  <p:childTnLst>
                                    <p:set>
                                      <p:cBhvr>
                                        <p:cTn id="50" dur="1" fill="hold">
                                          <p:stCondLst>
                                            <p:cond delay="0"/>
                                          </p:stCondLst>
                                        </p:cTn>
                                        <p:tgtEl>
                                          <p:spTgt spid="36"/>
                                        </p:tgtEl>
                                        <p:attrNameLst>
                                          <p:attrName>style.visibility</p:attrName>
                                        </p:attrNameLst>
                                      </p:cBhvr>
                                      <p:to>
                                        <p:strVal val="visible"/>
                                      </p:to>
                                    </p:set>
                                    <p:anim calcmode="lin" valueType="num">
                                      <p:cBhvr>
                                        <p:cTn id="51" dur="250" fill="hold"/>
                                        <p:tgtEl>
                                          <p:spTgt spid="36"/>
                                        </p:tgtEl>
                                        <p:attrNameLst>
                                          <p:attrName>ppt_x</p:attrName>
                                        </p:attrNameLst>
                                      </p:cBhvr>
                                      <p:tavLst>
                                        <p:tav tm="0">
                                          <p:val>
                                            <p:strVal val="#ppt_x"/>
                                          </p:val>
                                        </p:tav>
                                        <p:tav tm="100000">
                                          <p:val>
                                            <p:strVal val="#ppt_x"/>
                                          </p:val>
                                        </p:tav>
                                      </p:tavLst>
                                    </p:anim>
                                    <p:anim calcmode="lin" valueType="num">
                                      <p:cBhvr>
                                        <p:cTn id="52" dur="250" fill="hold"/>
                                        <p:tgtEl>
                                          <p:spTgt spid="36"/>
                                        </p:tgtEl>
                                        <p:attrNameLst>
                                          <p:attrName>ppt_y</p:attrName>
                                        </p:attrNameLst>
                                      </p:cBhvr>
                                      <p:tavLst>
                                        <p:tav tm="0">
                                          <p:val>
                                            <p:strVal val="#ppt_y-#ppt_h/2"/>
                                          </p:val>
                                        </p:tav>
                                        <p:tav tm="100000">
                                          <p:val>
                                            <p:strVal val="#ppt_y"/>
                                          </p:val>
                                        </p:tav>
                                      </p:tavLst>
                                    </p:anim>
                                    <p:anim calcmode="lin" valueType="num">
                                      <p:cBhvr>
                                        <p:cTn id="53" dur="250" fill="hold"/>
                                        <p:tgtEl>
                                          <p:spTgt spid="36"/>
                                        </p:tgtEl>
                                        <p:attrNameLst>
                                          <p:attrName>ppt_w</p:attrName>
                                        </p:attrNameLst>
                                      </p:cBhvr>
                                      <p:tavLst>
                                        <p:tav tm="0">
                                          <p:val>
                                            <p:strVal val="#ppt_w"/>
                                          </p:val>
                                        </p:tav>
                                        <p:tav tm="100000">
                                          <p:val>
                                            <p:strVal val="#ppt_w"/>
                                          </p:val>
                                        </p:tav>
                                      </p:tavLst>
                                    </p:anim>
                                    <p:anim calcmode="lin" valueType="num">
                                      <p:cBhvr>
                                        <p:cTn id="54" dur="250" fill="hold"/>
                                        <p:tgtEl>
                                          <p:spTgt spid="36"/>
                                        </p:tgtEl>
                                        <p:attrNameLst>
                                          <p:attrName>ppt_h</p:attrName>
                                        </p:attrNameLst>
                                      </p:cBhvr>
                                      <p:tavLst>
                                        <p:tav tm="0">
                                          <p:val>
                                            <p:fltVal val="0"/>
                                          </p:val>
                                        </p:tav>
                                        <p:tav tm="100000">
                                          <p:val>
                                            <p:strVal val="#ppt_h"/>
                                          </p:val>
                                        </p:tav>
                                      </p:tavLst>
                                    </p:anim>
                                  </p:childTnLst>
                                </p:cTn>
                              </p:par>
                            </p:childTnLst>
                          </p:cTn>
                        </p:par>
                        <p:par>
                          <p:cTn id="55" fill="hold">
                            <p:stCondLst>
                              <p:cond delay="615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9" grpId="0" animBg="1"/>
      <p:bldP spid="12301" grpId="0" animBg="1"/>
      <p:bldP spid="31" grpId="0"/>
      <p:bldP spid="32" grpId="0"/>
      <p:bldP spid="33" grpId="0"/>
      <p:bldP spid="34" grpId="0"/>
      <p:bldP spid="35"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1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1793035002"/>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093564" y="2118937"/>
            <a:ext cx="3674344" cy="3905933"/>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弧形 93"/>
          <p:cNvSpPr/>
          <p:nvPr/>
        </p:nvSpPr>
        <p:spPr>
          <a:xfrm rot="13095499">
            <a:off x="3137781" y="2862844"/>
            <a:ext cx="2274740" cy="2418116"/>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弧形 94"/>
          <p:cNvSpPr/>
          <p:nvPr/>
        </p:nvSpPr>
        <p:spPr>
          <a:xfrm rot="13095499">
            <a:off x="3684159" y="3470930"/>
            <a:ext cx="1013310" cy="1077178"/>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6041742" y="4783892"/>
            <a:ext cx="1577637" cy="784879"/>
            <a:chOff x="6040947" y="4783891"/>
            <a:chExt cx="1577637" cy="784879"/>
          </a:xfrm>
        </p:grpSpPr>
        <p:grpSp>
          <p:nvGrpSpPr>
            <p:cNvPr id="30" name="组合 29"/>
            <p:cNvGrpSpPr/>
            <p:nvPr/>
          </p:nvGrpSpPr>
          <p:grpSpPr>
            <a:xfrm>
              <a:off x="6957175" y="4783891"/>
              <a:ext cx="661409" cy="784879"/>
              <a:chOff x="5950416" y="3480496"/>
              <a:chExt cx="627191" cy="744273"/>
            </a:xfrm>
          </p:grpSpPr>
          <p:sp>
            <p:nvSpPr>
              <p:cNvPr id="31" name="弧形 30"/>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饼形 31"/>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饼形 32"/>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6040947" y="5191152"/>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021655" y="3287241"/>
            <a:ext cx="1587680" cy="784879"/>
            <a:chOff x="6020861" y="3287240"/>
            <a:chExt cx="1587680" cy="784879"/>
          </a:xfrm>
        </p:grpSpPr>
        <p:grpSp>
          <p:nvGrpSpPr>
            <p:cNvPr id="25" name="组合 24"/>
            <p:cNvGrpSpPr/>
            <p:nvPr/>
          </p:nvGrpSpPr>
          <p:grpSpPr>
            <a:xfrm>
              <a:off x="6947132" y="3287240"/>
              <a:ext cx="661409" cy="784879"/>
              <a:chOff x="5950416" y="3480496"/>
              <a:chExt cx="627191" cy="744273"/>
            </a:xfrm>
          </p:grpSpPr>
          <p:sp>
            <p:nvSpPr>
              <p:cNvPr id="22" name="弧形 21"/>
              <p:cNvSpPr/>
              <p:nvPr/>
            </p:nvSpPr>
            <p:spPr>
              <a:xfrm rot="13095499">
                <a:off x="5950416" y="3516891"/>
                <a:ext cx="627191" cy="666722"/>
              </a:xfrm>
              <a:prstGeom prst="arc">
                <a:avLst>
                  <a:gd name="adj1" fmla="val 13430170"/>
                  <a:gd name="adj2" fmla="val 339650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饼形 22"/>
              <p:cNvSpPr/>
              <p:nvPr/>
            </p:nvSpPr>
            <p:spPr>
              <a:xfrm>
                <a:off x="6273537" y="3480496"/>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饼形 23"/>
              <p:cNvSpPr/>
              <p:nvPr/>
            </p:nvSpPr>
            <p:spPr>
              <a:xfrm>
                <a:off x="6273537" y="4142484"/>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6020861" y="3692237"/>
              <a:ext cx="893975"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026678" y="1774334"/>
            <a:ext cx="1582656" cy="784879"/>
            <a:chOff x="6025884" y="1774333"/>
            <a:chExt cx="1582656" cy="784879"/>
          </a:xfrm>
        </p:grpSpPr>
        <p:grpSp>
          <p:nvGrpSpPr>
            <p:cNvPr id="26" name="组合 25"/>
            <p:cNvGrpSpPr/>
            <p:nvPr/>
          </p:nvGrpSpPr>
          <p:grpSpPr>
            <a:xfrm>
              <a:off x="6947131" y="1774333"/>
              <a:ext cx="661409" cy="784879"/>
              <a:chOff x="5950416" y="3480496"/>
              <a:chExt cx="627191" cy="744273"/>
            </a:xfrm>
          </p:grpSpPr>
          <p:sp>
            <p:nvSpPr>
              <p:cNvPr id="27" name="弧形 26"/>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饼形 27"/>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饼形 28"/>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025884" y="2171554"/>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119335" y="1941777"/>
            <a:ext cx="1907425" cy="4219617"/>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4" name="矩形 83"/>
            <p:cNvSpPr/>
            <p:nvPr/>
          </p:nvSpPr>
          <p:spPr>
            <a:xfrm>
              <a:off x="4120162" y="4955660"/>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grpSp>
      <p:sp>
        <p:nvSpPr>
          <p:cNvPr id="90" name="矩形 89"/>
          <p:cNvSpPr/>
          <p:nvPr/>
        </p:nvSpPr>
        <p:spPr>
          <a:xfrm>
            <a:off x="1096675" y="3767184"/>
            <a:ext cx="2294270" cy="584648"/>
          </a:xfrm>
          <a:prstGeom prst="rect">
            <a:avLst/>
          </a:prstGeom>
          <a:solidFill>
            <a:schemeClr val="accent4"/>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sz="2800" b="1" dirty="0">
                <a:solidFill>
                  <a:schemeClr val="bg1"/>
                </a:solidFill>
                <a:latin typeface="Franklin Gothic Book" panose="020B0503020102020204" pitchFamily="34" charset="0"/>
                <a:ea typeface="Segoe UI Emoji" panose="020B0502040204020203" pitchFamily="34" charset="0"/>
              </a:rPr>
              <a:t>YOUR TITLE</a:t>
            </a:r>
            <a:endParaRPr lang="zh-CN" altLang="en-US" sz="2800" b="1" dirty="0">
              <a:solidFill>
                <a:schemeClr val="bg1"/>
              </a:solidFill>
              <a:latin typeface="Franklin Gothic Book" panose="020B0503020102020204" pitchFamily="34" charset="0"/>
            </a:endParaRPr>
          </a:p>
        </p:txBody>
      </p:sp>
      <p:sp>
        <p:nvSpPr>
          <p:cNvPr id="74" name="TextBox 41"/>
          <p:cNvSpPr txBox="1"/>
          <p:nvPr/>
        </p:nvSpPr>
        <p:spPr>
          <a:xfrm>
            <a:off x="7731817" y="2152047"/>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170"/>
          <p:cNvSpPr txBox="1"/>
          <p:nvPr/>
        </p:nvSpPr>
        <p:spPr>
          <a:xfrm>
            <a:off x="7731817" y="184996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41"/>
          <p:cNvSpPr txBox="1"/>
          <p:nvPr/>
        </p:nvSpPr>
        <p:spPr>
          <a:xfrm>
            <a:off x="7731817" y="3795110"/>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1" name="TextBox 170"/>
          <p:cNvSpPr txBox="1"/>
          <p:nvPr/>
        </p:nvSpPr>
        <p:spPr>
          <a:xfrm>
            <a:off x="7731817" y="349302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TextBox 41"/>
          <p:cNvSpPr txBox="1"/>
          <p:nvPr/>
        </p:nvSpPr>
        <p:spPr>
          <a:xfrm>
            <a:off x="7731817" y="5366735"/>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3" name="TextBox 170"/>
          <p:cNvSpPr txBox="1"/>
          <p:nvPr/>
        </p:nvSpPr>
        <p:spPr>
          <a:xfrm>
            <a:off x="7731817" y="50646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612498173"/>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文本框 5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421676665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94" y="9683"/>
            <a:ext cx="12857163" cy="43266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794" y="447"/>
            <a:ext cx="12857163" cy="4272079"/>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10" name="TextBox 11"/>
          <p:cNvSpPr txBox="1"/>
          <p:nvPr/>
        </p:nvSpPr>
        <p:spPr>
          <a:xfrm>
            <a:off x="6213406" y="4739312"/>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第三部分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flipV="1">
            <a:off x="6023947" y="4601347"/>
            <a:ext cx="0" cy="1997354"/>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4260814" y="6252538"/>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03</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18" name="组合 17"/>
          <p:cNvGrpSpPr/>
          <p:nvPr/>
        </p:nvGrpSpPr>
        <p:grpSpPr>
          <a:xfrm>
            <a:off x="4053413" y="4564561"/>
            <a:ext cx="1476644" cy="14766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1" name="TextBox 24"/>
          <p:cNvSpPr txBox="1"/>
          <p:nvPr/>
        </p:nvSpPr>
        <p:spPr>
          <a:xfrm>
            <a:off x="6463544" y="612455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5"/>
          <p:cNvSpPr txBox="1"/>
          <p:nvPr/>
        </p:nvSpPr>
        <p:spPr>
          <a:xfrm>
            <a:off x="7943417" y="612455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4235175" y="4796454"/>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03</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24" name="TextBox 24"/>
          <p:cNvSpPr txBox="1"/>
          <p:nvPr/>
        </p:nvSpPr>
        <p:spPr>
          <a:xfrm>
            <a:off x="6463544" y="641419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5"/>
          <p:cNvSpPr txBox="1"/>
          <p:nvPr/>
        </p:nvSpPr>
        <p:spPr>
          <a:xfrm>
            <a:off x="7943417" y="641419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519149158"/>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strVal val="#ppt_x"/>
                                          </p:val>
                                        </p:tav>
                                        <p:tav tm="100000">
                                          <p:val>
                                            <p:strVal val="#ppt_x"/>
                                          </p:val>
                                        </p:tav>
                                      </p:tavLst>
                                    </p:anim>
                                    <p:anim calcmode="lin" valueType="num">
                                      <p:cBhvr>
                                        <p:cTn id="27" dur="5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ppt_x</p:attrName>
                                        </p:attrNameLst>
                                      </p:cBhvr>
                                      <p:tavLst>
                                        <p:tav tm="0">
                                          <p:val>
                                            <p:strVal val="#ppt_x-#ppt_w*1.125000"/>
                                          </p:val>
                                        </p:tav>
                                        <p:tav tm="100000">
                                          <p:val>
                                            <p:strVal val="#ppt_x"/>
                                          </p:val>
                                        </p:tav>
                                      </p:tavLst>
                                    </p:anim>
                                    <p:animEffect transition="in" filter="wipe(right)">
                                      <p:cBhvr>
                                        <p:cTn id="32" dur="500"/>
                                        <p:tgtEl>
                                          <p:spTgt spid="10"/>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anim calcmode="lin" valueType="num">
                                      <p:cBhvr>
                                        <p:cTn id="37" dur="500" fill="hold"/>
                                        <p:tgtEl>
                                          <p:spTgt spid="17"/>
                                        </p:tgtEl>
                                        <p:attrNameLst>
                                          <p:attrName>ppt_x</p:attrName>
                                        </p:attrNameLst>
                                      </p:cBhvr>
                                      <p:tavLst>
                                        <p:tav tm="0">
                                          <p:val>
                                            <p:strVal val="#ppt_x"/>
                                          </p:val>
                                        </p:tav>
                                        <p:tav tm="100000">
                                          <p:val>
                                            <p:strVal val="#ppt_x"/>
                                          </p:val>
                                        </p:tav>
                                      </p:tavLst>
                                    </p:anim>
                                    <p:anim calcmode="lin" valueType="num">
                                      <p:cBhvr>
                                        <p:cTn id="38" dur="500" fill="hold"/>
                                        <p:tgtEl>
                                          <p:spTgt spid="1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par>
                          <p:cTn id="48" fill="hold">
                            <p:stCondLst>
                              <p:cond delay="4200"/>
                            </p:stCondLst>
                            <p:childTnLst>
                              <p:par>
                                <p:cTn id="49" presetID="2" presetClass="entr" presetSubtype="4"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10" grpId="0"/>
      <p:bldP spid="17"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a:spLocks noChangeAspect="1"/>
          </p:cNvSpPr>
          <p:nvPr/>
        </p:nvSpPr>
        <p:spPr>
          <a:xfrm>
            <a:off x="1369869" y="2358983"/>
            <a:ext cx="1898571" cy="1898571"/>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9" name="Oval 8"/>
          <p:cNvSpPr>
            <a:spLocks noChangeAspect="1"/>
          </p:cNvSpPr>
          <p:nvPr/>
        </p:nvSpPr>
        <p:spPr>
          <a:xfrm>
            <a:off x="5518597" y="2358983"/>
            <a:ext cx="1898571" cy="1898571"/>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1" name="Oval 10"/>
          <p:cNvSpPr>
            <a:spLocks noChangeAspect="1"/>
          </p:cNvSpPr>
          <p:nvPr/>
        </p:nvSpPr>
        <p:spPr>
          <a:xfrm>
            <a:off x="9667326" y="2358983"/>
            <a:ext cx="1898571" cy="1898571"/>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cxnSp>
        <p:nvCxnSpPr>
          <p:cNvPr id="12" name="Straight Connector 11"/>
          <p:cNvCxnSpPr/>
          <p:nvPr/>
        </p:nvCxnSpPr>
        <p:spPr>
          <a:xfrm>
            <a:off x="2319154" y="4371401"/>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Title 13"/>
          <p:cNvSpPr txBox="1">
            <a:spLocks/>
          </p:cNvSpPr>
          <p:nvPr/>
        </p:nvSpPr>
        <p:spPr bwMode="auto">
          <a:xfrm>
            <a:off x="1369869" y="4761495"/>
            <a:ext cx="1898571" cy="989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4" name="Straight Connector 13"/>
          <p:cNvCxnSpPr/>
          <p:nvPr/>
        </p:nvCxnSpPr>
        <p:spPr>
          <a:xfrm>
            <a:off x="4393518" y="4637602"/>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Title 13"/>
          <p:cNvSpPr txBox="1">
            <a:spLocks/>
          </p:cNvSpPr>
          <p:nvPr/>
        </p:nvSpPr>
        <p:spPr bwMode="auto">
          <a:xfrm>
            <a:off x="3444234" y="4801677"/>
            <a:ext cx="1898571" cy="989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6" name="Straight Connector 15"/>
          <p:cNvCxnSpPr/>
          <p:nvPr/>
        </p:nvCxnSpPr>
        <p:spPr>
          <a:xfrm>
            <a:off x="6466208" y="4411583"/>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Title 13"/>
          <p:cNvSpPr txBox="1">
            <a:spLocks/>
          </p:cNvSpPr>
          <p:nvPr/>
        </p:nvSpPr>
        <p:spPr bwMode="auto">
          <a:xfrm>
            <a:off x="5516923" y="4801677"/>
            <a:ext cx="1898571" cy="989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8" name="Straight Connector 17"/>
          <p:cNvCxnSpPr/>
          <p:nvPr/>
        </p:nvCxnSpPr>
        <p:spPr>
          <a:xfrm>
            <a:off x="8537224" y="4679458"/>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0" name="Title 13"/>
          <p:cNvSpPr txBox="1">
            <a:spLocks/>
          </p:cNvSpPr>
          <p:nvPr/>
        </p:nvSpPr>
        <p:spPr bwMode="auto">
          <a:xfrm>
            <a:off x="7589613" y="4843533"/>
            <a:ext cx="1898571" cy="9877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23" name="Straight Connector 22"/>
          <p:cNvCxnSpPr/>
          <p:nvPr/>
        </p:nvCxnSpPr>
        <p:spPr>
          <a:xfrm>
            <a:off x="10608239" y="4453437"/>
            <a:ext cx="0" cy="430276"/>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Title 13"/>
          <p:cNvSpPr txBox="1">
            <a:spLocks/>
          </p:cNvSpPr>
          <p:nvPr/>
        </p:nvSpPr>
        <p:spPr bwMode="auto">
          <a:xfrm>
            <a:off x="9660629" y="4843533"/>
            <a:ext cx="1898571" cy="9877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
        <p:nvSpPr>
          <p:cNvPr id="8" name="Oval 7"/>
          <p:cNvSpPr>
            <a:spLocks noChangeAspect="1"/>
          </p:cNvSpPr>
          <p:nvPr/>
        </p:nvSpPr>
        <p:spPr>
          <a:xfrm>
            <a:off x="3060836" y="1893548"/>
            <a:ext cx="2656995" cy="2658669"/>
          </a:xfrm>
          <a:prstGeom prst="ellipse">
            <a:avLst/>
          </a:prstGeom>
          <a:blipFill dpi="0" rotWithShape="1">
            <a:blip r:embed="rId6"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0" name="Oval 9"/>
          <p:cNvSpPr>
            <a:spLocks noChangeAspect="1"/>
          </p:cNvSpPr>
          <p:nvPr/>
        </p:nvSpPr>
        <p:spPr>
          <a:xfrm>
            <a:off x="7209564" y="1923684"/>
            <a:ext cx="2656995" cy="2658669"/>
          </a:xfrm>
          <a:prstGeom prst="ellipse">
            <a:avLst/>
          </a:prstGeom>
          <a:blipFill dpi="0" rotWithShape="1">
            <a:blip r:embed="rId7"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22" name="TextBox 4"/>
          <p:cNvSpPr txBox="1"/>
          <p:nvPr/>
        </p:nvSpPr>
        <p:spPr>
          <a:xfrm>
            <a:off x="3896275" y="1086572"/>
            <a:ext cx="5066203" cy="905889"/>
          </a:xfrm>
          <a:prstGeom prst="rect">
            <a:avLst/>
          </a:prstGeom>
          <a:noFill/>
        </p:spPr>
        <p:txBody>
          <a:bodyPr>
            <a:spAutoFit/>
          </a:bodyPr>
          <a:lstStyle/>
          <a:p>
            <a:pPr>
              <a:lnSpc>
                <a:spcPct val="150000"/>
              </a:lnSpc>
            </a:pPr>
            <a:r>
              <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文本框 18"/>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216963755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2" presetClass="entr" presetSubtype="4" fill="hold" nodeType="withEffect">
                                  <p:stCondLst>
                                    <p:cond delay="50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par>
                                <p:cTn id="28" presetID="22" presetClass="entr" presetSubtype="4" fill="hold" grpId="0" nodeType="withEffect">
                                  <p:stCondLst>
                                    <p:cond delay="150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par>
                                <p:cTn id="31" presetID="22" presetClass="entr" presetSubtype="4"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par>
                                <p:cTn id="34" presetID="22" presetClass="entr" presetSubtype="4"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nodeType="withEffect">
                                  <p:stCondLst>
                                    <p:cond delay="50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1500"/>
                                  </p:stCondLst>
                                  <p:childTnLst>
                                    <p:set>
                                      <p:cBhvr>
                                        <p:cTn id="47" dur="1" fill="hold">
                                          <p:stCondLst>
                                            <p:cond delay="0"/>
                                          </p:stCondLst>
                                        </p:cTn>
                                        <p:tgtEl>
                                          <p:spTgt spid="20"/>
                                        </p:tgtEl>
                                        <p:attrNameLst>
                                          <p:attrName>style.visibility</p:attrName>
                                        </p:attrNameLst>
                                      </p:cBhvr>
                                      <p:to>
                                        <p:strVal val="visible"/>
                                      </p:to>
                                    </p:set>
                                    <p:animEffect transition="in" filter="wipe(down)">
                                      <p:cBhvr>
                                        <p:cTn id="48" dur="500"/>
                                        <p:tgtEl>
                                          <p:spTgt spid="20"/>
                                        </p:tgtEl>
                                      </p:cBhvr>
                                    </p:animEffect>
                                  </p:childTnLst>
                                </p:cTn>
                              </p:par>
                              <p:par>
                                <p:cTn id="49" presetID="22" presetClass="entr" presetSubtype="4" fill="hold" nodeType="withEffect">
                                  <p:stCondLst>
                                    <p:cond delay="50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1500"/>
                                  </p:stCondLst>
                                  <p:childTnLst>
                                    <p:set>
                                      <p:cBhvr>
                                        <p:cTn id="53" dur="1" fill="hold">
                                          <p:stCondLst>
                                            <p:cond delay="0"/>
                                          </p:stCondLst>
                                        </p:cTn>
                                        <p:tgtEl>
                                          <p:spTgt spid="24"/>
                                        </p:tgtEl>
                                        <p:attrNameLst>
                                          <p:attrName>style.visibility</p:attrName>
                                        </p:attrNameLst>
                                      </p:cBhvr>
                                      <p:to>
                                        <p:strVal val="visible"/>
                                      </p:to>
                                    </p:set>
                                    <p:animEffect transition="in" filter="wipe(down)">
                                      <p:cBhvr>
                                        <p:cTn id="54" dur="500"/>
                                        <p:tgtEl>
                                          <p:spTgt spid="24"/>
                                        </p:tgtEl>
                                      </p:cBhvr>
                                    </p:animEffect>
                                  </p:childTnLst>
                                </p:cTn>
                              </p:par>
                              <p:par>
                                <p:cTn id="55" presetID="22" presetClass="entr" presetSubtype="8" fill="hold" grpId="0" nodeType="withEffect">
                                  <p:stCondLst>
                                    <p:cond delay="100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p:bldP spid="15" grpId="0"/>
      <p:bldP spid="17" grpId="0"/>
      <p:bldP spid="20" grpId="0"/>
      <p:bldP spid="24" grpId="0"/>
      <p:bldP spid="8" grpId="0" animBg="1"/>
      <p:bldP spid="10" grpId="0" animBg="1"/>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549317381"/>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23118147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10946445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94" y="9683"/>
            <a:ext cx="12857163" cy="43266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794" y="447"/>
            <a:ext cx="12857163" cy="4272079"/>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10" name="TextBox 11"/>
          <p:cNvSpPr txBox="1"/>
          <p:nvPr/>
        </p:nvSpPr>
        <p:spPr>
          <a:xfrm>
            <a:off x="6213406" y="4739312"/>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第四部分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flipV="1">
            <a:off x="6023947" y="4601347"/>
            <a:ext cx="0" cy="1997354"/>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4260814" y="6252538"/>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04</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18" name="组合 17"/>
          <p:cNvGrpSpPr/>
          <p:nvPr/>
        </p:nvGrpSpPr>
        <p:grpSpPr>
          <a:xfrm>
            <a:off x="4053413" y="4564561"/>
            <a:ext cx="1476644" cy="14766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1" name="TextBox 24"/>
          <p:cNvSpPr txBox="1"/>
          <p:nvPr/>
        </p:nvSpPr>
        <p:spPr>
          <a:xfrm>
            <a:off x="6463544" y="612455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5"/>
          <p:cNvSpPr txBox="1"/>
          <p:nvPr/>
        </p:nvSpPr>
        <p:spPr>
          <a:xfrm>
            <a:off x="7943417" y="612455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4235175" y="4796454"/>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04</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24" name="TextBox 24"/>
          <p:cNvSpPr txBox="1"/>
          <p:nvPr/>
        </p:nvSpPr>
        <p:spPr>
          <a:xfrm>
            <a:off x="6463544" y="641419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5"/>
          <p:cNvSpPr txBox="1"/>
          <p:nvPr/>
        </p:nvSpPr>
        <p:spPr>
          <a:xfrm>
            <a:off x="7943417" y="641419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17940811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strVal val="#ppt_x"/>
                                          </p:val>
                                        </p:tav>
                                        <p:tav tm="100000">
                                          <p:val>
                                            <p:strVal val="#ppt_x"/>
                                          </p:val>
                                        </p:tav>
                                      </p:tavLst>
                                    </p:anim>
                                    <p:anim calcmode="lin" valueType="num">
                                      <p:cBhvr>
                                        <p:cTn id="27" dur="5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ppt_x</p:attrName>
                                        </p:attrNameLst>
                                      </p:cBhvr>
                                      <p:tavLst>
                                        <p:tav tm="0">
                                          <p:val>
                                            <p:strVal val="#ppt_x-#ppt_w*1.125000"/>
                                          </p:val>
                                        </p:tav>
                                        <p:tav tm="100000">
                                          <p:val>
                                            <p:strVal val="#ppt_x"/>
                                          </p:val>
                                        </p:tav>
                                      </p:tavLst>
                                    </p:anim>
                                    <p:animEffect transition="in" filter="wipe(right)">
                                      <p:cBhvr>
                                        <p:cTn id="32" dur="500"/>
                                        <p:tgtEl>
                                          <p:spTgt spid="10"/>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anim calcmode="lin" valueType="num">
                                      <p:cBhvr>
                                        <p:cTn id="37" dur="500" fill="hold"/>
                                        <p:tgtEl>
                                          <p:spTgt spid="17"/>
                                        </p:tgtEl>
                                        <p:attrNameLst>
                                          <p:attrName>ppt_x</p:attrName>
                                        </p:attrNameLst>
                                      </p:cBhvr>
                                      <p:tavLst>
                                        <p:tav tm="0">
                                          <p:val>
                                            <p:strVal val="#ppt_x"/>
                                          </p:val>
                                        </p:tav>
                                        <p:tav tm="100000">
                                          <p:val>
                                            <p:strVal val="#ppt_x"/>
                                          </p:val>
                                        </p:tav>
                                      </p:tavLst>
                                    </p:anim>
                                    <p:anim calcmode="lin" valueType="num">
                                      <p:cBhvr>
                                        <p:cTn id="38" dur="500" fill="hold"/>
                                        <p:tgtEl>
                                          <p:spTgt spid="1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par>
                          <p:cTn id="48" fill="hold">
                            <p:stCondLst>
                              <p:cond delay="4200"/>
                            </p:stCondLst>
                            <p:childTnLst>
                              <p:par>
                                <p:cTn id="49" presetID="2" presetClass="entr" presetSubtype="4"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10" grpId="0"/>
      <p:bldP spid="17" grpId="0"/>
      <p:bldP spid="21" grpId="0"/>
      <p:bldP spid="22" grpId="0"/>
      <p:bldP spid="23"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74096940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5074369" y="3915453"/>
            <a:ext cx="2803768" cy="279707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Freeform 8"/>
          <p:cNvSpPr>
            <a:spLocks/>
          </p:cNvSpPr>
          <p:nvPr/>
        </p:nvSpPr>
        <p:spPr bwMode="auto">
          <a:xfrm>
            <a:off x="5761917" y="2252390"/>
            <a:ext cx="1424207" cy="1421975"/>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Freeform 9"/>
          <p:cNvSpPr>
            <a:spLocks/>
          </p:cNvSpPr>
          <p:nvPr/>
        </p:nvSpPr>
        <p:spPr bwMode="auto">
          <a:xfrm>
            <a:off x="7244165" y="2649740"/>
            <a:ext cx="633973" cy="629508"/>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0" name="Freeform 10"/>
          <p:cNvSpPr>
            <a:spLocks/>
          </p:cNvSpPr>
          <p:nvPr/>
        </p:nvSpPr>
        <p:spPr bwMode="auto">
          <a:xfrm>
            <a:off x="-59920" y="2232"/>
            <a:ext cx="6464739" cy="7237116"/>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xmlns=""/>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r>
              <a:rPr lang="en-US" altLang="zh-CN" dirty="0" smtClean="0"/>
              <a:t>                                          </a:t>
            </a:r>
            <a:endParaRPr lang="zh-CN" altLang="en-US" dirty="0"/>
          </a:p>
        </p:txBody>
      </p:sp>
      <p:sp>
        <p:nvSpPr>
          <p:cNvPr id="2" name="矩形 1"/>
          <p:cNvSpPr/>
          <p:nvPr/>
        </p:nvSpPr>
        <p:spPr>
          <a:xfrm>
            <a:off x="8104899" y="0"/>
            <a:ext cx="4753851" cy="7239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a:spLocks noChangeArrowheads="1"/>
          </p:cNvSpPr>
          <p:nvPr/>
        </p:nvSpPr>
        <p:spPr bwMode="auto">
          <a:xfrm>
            <a:off x="8671102" y="3279248"/>
            <a:ext cx="3775956" cy="2624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111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11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8671102" y="1498337"/>
            <a:ext cx="3775957" cy="1508105"/>
          </a:xfrm>
          <a:prstGeom prst="rect">
            <a:avLst/>
          </a:prstGeom>
          <a:noFill/>
        </p:spPr>
        <p:txBody>
          <a:bodyPr wrap="square">
            <a:spAutoFit/>
          </a:bodyPr>
          <a:lstStyle/>
          <a:p>
            <a:pPr algn="ctr"/>
            <a:r>
              <a:rPr lang="en-US" altLang="zh-CN" sz="4400" dirty="0">
                <a:solidFill>
                  <a:schemeClr val="bg1"/>
                </a:solidFill>
                <a:ea typeface="Cambria Math" panose="02040503050406030204" pitchFamily="18" charset="0"/>
              </a:rPr>
              <a:t>ADD RELATED</a:t>
            </a:r>
          </a:p>
          <a:p>
            <a:pPr algn="ctr"/>
            <a:r>
              <a:rPr lang="en-US" altLang="zh-CN" sz="4800" dirty="0">
                <a:solidFill>
                  <a:schemeClr val="bg1"/>
                </a:solidFill>
                <a:latin typeface="Impact" panose="020B0806030902050204" pitchFamily="34" charset="0"/>
                <a:ea typeface="Cambria Math" panose="02040503050406030204" pitchFamily="18" charset="0"/>
              </a:rPr>
              <a:t>TITLE WORDS</a:t>
            </a:r>
            <a:endParaRPr lang="zh-CN" altLang="en-US" sz="48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11" name="文本框 1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81569143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7317" y="1990607"/>
            <a:ext cx="4434189" cy="5175051"/>
            <a:chOff x="-36513" y="1887493"/>
            <a:chExt cx="4204499" cy="4906984"/>
          </a:xfrm>
        </p:grpSpPr>
        <p:sp>
          <p:nvSpPr>
            <p:cNvPr id="6" name="Line 29"/>
            <p:cNvSpPr>
              <a:spLocks noChangeShapeType="1"/>
            </p:cNvSpPr>
            <p:nvPr/>
          </p:nvSpPr>
          <p:spPr bwMode="gray">
            <a:xfrm flipH="1">
              <a:off x="2814" y="6365566"/>
              <a:ext cx="3036678" cy="246217"/>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7" name="Line 30"/>
            <p:cNvSpPr>
              <a:spLocks noChangeShapeType="1"/>
            </p:cNvSpPr>
            <p:nvPr/>
          </p:nvSpPr>
          <p:spPr bwMode="gray">
            <a:xfrm flipH="1">
              <a:off x="2814" y="3739251"/>
              <a:ext cx="656579" cy="287253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1" name="Line 34"/>
            <p:cNvSpPr>
              <a:spLocks noChangeShapeType="1"/>
            </p:cNvSpPr>
            <p:nvPr/>
          </p:nvSpPr>
          <p:spPr bwMode="gray">
            <a:xfrm flipH="1">
              <a:off x="2814" y="3511842"/>
              <a:ext cx="1793624" cy="3099940"/>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2" name="Line 35"/>
            <p:cNvSpPr>
              <a:spLocks noChangeShapeType="1"/>
            </p:cNvSpPr>
            <p:nvPr/>
          </p:nvSpPr>
          <p:spPr bwMode="gray">
            <a:xfrm flipH="1">
              <a:off x="2814" y="5375568"/>
              <a:ext cx="3118750" cy="1236215"/>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3" name="Line 36"/>
            <p:cNvSpPr>
              <a:spLocks noChangeShapeType="1"/>
            </p:cNvSpPr>
            <p:nvPr/>
          </p:nvSpPr>
          <p:spPr bwMode="gray">
            <a:xfrm flipH="1">
              <a:off x="2814" y="1887493"/>
              <a:ext cx="2010772" cy="472429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4" name="Line 37"/>
            <p:cNvSpPr>
              <a:spLocks noChangeShapeType="1"/>
            </p:cNvSpPr>
            <p:nvPr/>
          </p:nvSpPr>
          <p:spPr bwMode="gray">
            <a:xfrm flipH="1">
              <a:off x="2814" y="3316921"/>
              <a:ext cx="2487819" cy="3294862"/>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5" name="Line 38"/>
            <p:cNvSpPr>
              <a:spLocks noChangeShapeType="1"/>
            </p:cNvSpPr>
            <p:nvPr/>
          </p:nvSpPr>
          <p:spPr bwMode="gray">
            <a:xfrm flipH="1">
              <a:off x="2814" y="4681373"/>
              <a:ext cx="3065745" cy="193041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6" name="Line 39"/>
            <p:cNvSpPr>
              <a:spLocks noChangeShapeType="1"/>
            </p:cNvSpPr>
            <p:nvPr/>
          </p:nvSpPr>
          <p:spPr bwMode="gray">
            <a:xfrm flipH="1">
              <a:off x="2814" y="5808158"/>
              <a:ext cx="4165172" cy="803625"/>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3" name="Line 42"/>
            <p:cNvSpPr>
              <a:spLocks noChangeShapeType="1"/>
            </p:cNvSpPr>
            <p:nvPr/>
          </p:nvSpPr>
          <p:spPr bwMode="gray">
            <a:xfrm flipH="1">
              <a:off x="-36513" y="4250234"/>
              <a:ext cx="2708447" cy="254424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sp>
        <p:nvSpPr>
          <p:cNvPr id="8" name="AutoShape 31"/>
          <p:cNvSpPr>
            <a:spLocks noChangeArrowheads="1"/>
          </p:cNvSpPr>
          <p:nvPr/>
        </p:nvSpPr>
        <p:spPr bwMode="gray">
          <a:xfrm>
            <a:off x="1895767" y="346746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9" name="AutoShape 32"/>
          <p:cNvSpPr>
            <a:spLocks noChangeArrowheads="1"/>
          </p:cNvSpPr>
          <p:nvPr/>
        </p:nvSpPr>
        <p:spPr bwMode="gray">
          <a:xfrm>
            <a:off x="2773948" y="428974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0" name="AutoShape 33"/>
          <p:cNvSpPr>
            <a:spLocks noChangeArrowheads="1"/>
          </p:cNvSpPr>
          <p:nvPr/>
        </p:nvSpPr>
        <p:spPr bwMode="gray">
          <a:xfrm>
            <a:off x="3307710" y="5497925"/>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nvGrpSpPr>
          <p:cNvPr id="38" name="组合 37"/>
          <p:cNvGrpSpPr/>
          <p:nvPr/>
        </p:nvGrpSpPr>
        <p:grpSpPr>
          <a:xfrm>
            <a:off x="3952" y="4799758"/>
            <a:ext cx="2479621" cy="2432893"/>
            <a:chOff x="2617" y="4551130"/>
            <a:chExt cx="2351177" cy="2306870"/>
          </a:xfrm>
          <a:solidFill>
            <a:srgbClr val="0170C1"/>
          </a:solidFill>
        </p:grpSpPr>
        <p:sp>
          <p:nvSpPr>
            <p:cNvPr id="34" name="Arc 43"/>
            <p:cNvSpPr>
              <a:spLocks/>
            </p:cNvSpPr>
            <p:nvPr/>
          </p:nvSpPr>
          <p:spPr bwMode="gray">
            <a:xfrm>
              <a:off x="2617" y="4551130"/>
              <a:ext cx="2351177" cy="230687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3"/>
            </a:solidFill>
            <a:ln w="76200">
              <a:solidFill>
                <a:srgbClr val="E8E8E6"/>
              </a:solidFill>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6" name="Text Box 45"/>
            <p:cNvSpPr txBox="1">
              <a:spLocks noChangeArrowheads="1"/>
            </p:cNvSpPr>
            <p:nvPr/>
          </p:nvSpPr>
          <p:spPr bwMode="gray">
            <a:xfrm>
              <a:off x="102992" y="5646057"/>
              <a:ext cx="1401860" cy="787952"/>
            </a:xfrm>
            <a:prstGeom prst="rect">
              <a:avLst/>
            </a:prstGeom>
            <a:noFill/>
            <a:ln>
              <a:noFill/>
            </a:ln>
            <a:effectLst/>
            <a:extLst/>
          </p:spPr>
          <p:txBody>
            <a:bodyPr>
              <a:spAutoFit/>
            </a:bodyPr>
            <a:lstStyle/>
            <a:p>
              <a:pPr algn="ctr" fontAlgn="auto">
                <a:spcBef>
                  <a:spcPts val="0"/>
                </a:spcBef>
                <a:spcAft>
                  <a:spcPts val="0"/>
                </a:spcAft>
                <a:defRPr/>
              </a:pPr>
              <a:r>
                <a:rPr lang="en-US" altLang="zh-CN" sz="2400" b="1" dirty="0">
                  <a:solidFill>
                    <a:schemeClr val="bg1"/>
                  </a:solidFill>
                  <a:latin typeface="Franklin Gothic Book" panose="020B0503020102020204" pitchFamily="34" charset="0"/>
                  <a:ea typeface="Segoe UI Emoji" panose="020B0502040204020203" pitchFamily="34" charset="0"/>
                </a:rPr>
                <a:t>YOUR TITLE</a:t>
              </a:r>
              <a:endParaRPr lang="zh-CN" altLang="en-US" sz="2400" b="1" dirty="0">
                <a:solidFill>
                  <a:schemeClr val="bg1"/>
                </a:solidFill>
                <a:latin typeface="Franklin Gothic Book" panose="020B0503020102020204" pitchFamily="34" charset="0"/>
              </a:endParaRPr>
            </a:p>
          </p:txBody>
        </p:sp>
      </p:grpSp>
      <p:sp>
        <p:nvSpPr>
          <p:cNvPr id="22" name="AutoShape 50"/>
          <p:cNvSpPr>
            <a:spLocks noChangeArrowheads="1"/>
          </p:cNvSpPr>
          <p:nvPr/>
        </p:nvSpPr>
        <p:spPr bwMode="gray">
          <a:xfrm>
            <a:off x="4349988" y="5681857"/>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6" name="AutoShape 55"/>
          <p:cNvSpPr>
            <a:spLocks noChangeArrowheads="1"/>
          </p:cNvSpPr>
          <p:nvPr/>
        </p:nvSpPr>
        <p:spPr bwMode="gray">
          <a:xfrm>
            <a:off x="1930029" y="1381109"/>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7" name="AutoShape 56"/>
          <p:cNvSpPr>
            <a:spLocks noChangeArrowheads="1"/>
          </p:cNvSpPr>
          <p:nvPr/>
        </p:nvSpPr>
        <p:spPr bwMode="gray">
          <a:xfrm>
            <a:off x="2481822" y="2931903"/>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8" name="AutoShape 57"/>
          <p:cNvSpPr>
            <a:spLocks noChangeArrowheads="1"/>
          </p:cNvSpPr>
          <p:nvPr/>
        </p:nvSpPr>
        <p:spPr bwMode="gray">
          <a:xfrm>
            <a:off x="3158041" y="4421386"/>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9" name="AutoShape 58"/>
          <p:cNvSpPr>
            <a:spLocks noChangeArrowheads="1"/>
          </p:cNvSpPr>
          <p:nvPr/>
        </p:nvSpPr>
        <p:spPr bwMode="gray">
          <a:xfrm>
            <a:off x="669559" y="3682054"/>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0" name="AutoShape 59"/>
          <p:cNvSpPr>
            <a:spLocks noChangeArrowheads="1"/>
          </p:cNvSpPr>
          <p:nvPr/>
        </p:nvSpPr>
        <p:spPr bwMode="gray">
          <a:xfrm>
            <a:off x="3233777" y="6597907"/>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9" name="TextBox 38"/>
          <p:cNvSpPr txBox="1"/>
          <p:nvPr/>
        </p:nvSpPr>
        <p:spPr>
          <a:xfrm>
            <a:off x="2855094" y="1215764"/>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9"/>
          <p:cNvSpPr txBox="1"/>
          <p:nvPr/>
        </p:nvSpPr>
        <p:spPr>
          <a:xfrm>
            <a:off x="3437544" y="2766558"/>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4151123" y="4256041"/>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41"/>
          <p:cNvSpPr txBox="1"/>
          <p:nvPr/>
        </p:nvSpPr>
        <p:spPr>
          <a:xfrm>
            <a:off x="5326831" y="5626867"/>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855094" y="96171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0"/>
          <p:cNvSpPr txBox="1"/>
          <p:nvPr/>
        </p:nvSpPr>
        <p:spPr>
          <a:xfrm>
            <a:off x="3437544" y="24619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170"/>
          <p:cNvSpPr txBox="1"/>
          <p:nvPr/>
        </p:nvSpPr>
        <p:spPr>
          <a:xfrm>
            <a:off x="4151123" y="3919229"/>
            <a:ext cx="2430227" cy="312815"/>
          </a:xfrm>
          <a:prstGeom prst="rect">
            <a:avLst/>
          </a:prstGeom>
          <a:noFill/>
        </p:spPr>
        <p:txBody>
          <a:bodyPr wrap="square" lIns="96431" tIns="48215" rIns="96431" bIns="48215" rtlCol="0">
            <a:spAutoFit/>
          </a:bodyPr>
          <a:lstStyle/>
          <a:p>
            <a:pPr fontAlgn="auto">
              <a:spcBef>
                <a:spcPts val="0"/>
              </a:spcBef>
              <a:spcAft>
                <a:spcPts val="0"/>
              </a:spcAft>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170"/>
          <p:cNvSpPr txBox="1"/>
          <p:nvPr/>
        </p:nvSpPr>
        <p:spPr>
          <a:xfrm>
            <a:off x="5326831" y="533369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文本框 4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05857885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8" presetClass="entr" presetSubtype="3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diamond(out)">
                                      <p:cBhvr>
                                        <p:cTn id="11" dur="2000"/>
                                        <p:tgtEl>
                                          <p:spTgt spid="37"/>
                                        </p:tgtEl>
                                      </p:cBhvr>
                                    </p:animEffect>
                                  </p:childTnLst>
                                </p:cTn>
                              </p:par>
                            </p:childTnLst>
                          </p:cTn>
                        </p:par>
                        <p:par>
                          <p:cTn id="12" fill="hold">
                            <p:stCondLst>
                              <p:cond delay="2500"/>
                            </p:stCondLst>
                            <p:childTnLst>
                              <p:par>
                                <p:cTn id="13" presetID="6" presetClass="entr" presetSubtype="16"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in)">
                                      <p:cBhvr>
                                        <p:cTn id="15" dur="2000"/>
                                        <p:tgtEl>
                                          <p:spTgt spid="29"/>
                                        </p:tgtEl>
                                      </p:cBhvr>
                                    </p:animEffect>
                                  </p:childTnLst>
                                </p:cTn>
                              </p:par>
                              <p:par>
                                <p:cTn id="16" presetID="6" presetClass="entr" presetSubtype="16" fill="hold" grpId="0" nodeType="withEffect">
                                  <p:stCondLst>
                                    <p:cond delay="40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par>
                                <p:cTn id="25" presetID="6" presetClass="entr" presetSubtype="16" fill="hold" grpId="0" nodeType="withEffect">
                                  <p:stCondLst>
                                    <p:cond delay="10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grpId="0" nodeType="withEffect">
                                  <p:stCondLst>
                                    <p:cond delay="700"/>
                                  </p:stCondLst>
                                  <p:childTnLst>
                                    <p:set>
                                      <p:cBhvr>
                                        <p:cTn id="29" dur="1" fill="hold">
                                          <p:stCondLst>
                                            <p:cond delay="0"/>
                                          </p:stCondLst>
                                        </p:cTn>
                                        <p:tgtEl>
                                          <p:spTgt spid="22"/>
                                        </p:tgtEl>
                                        <p:attrNameLst>
                                          <p:attrName>style.visibility</p:attrName>
                                        </p:attrNameLst>
                                      </p:cBhvr>
                                      <p:to>
                                        <p:strVal val="visible"/>
                                      </p:to>
                                    </p:set>
                                    <p:animEffect transition="in" filter="circle(in)">
                                      <p:cBhvr>
                                        <p:cTn id="30" dur="2000"/>
                                        <p:tgtEl>
                                          <p:spTgt spid="22"/>
                                        </p:tgtEl>
                                      </p:cBhvr>
                                    </p:animEffect>
                                  </p:childTnLst>
                                </p:cTn>
                              </p:par>
                              <p:par>
                                <p:cTn id="31" presetID="6" presetClass="entr" presetSubtype="16" fill="hold" grpId="0" nodeType="withEffect">
                                  <p:stCondLst>
                                    <p:cond delay="50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30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par>
                                <p:cTn id="37" presetID="6" presetClass="entr" presetSubtype="16" fill="hold" grpId="0" nodeType="withEffect">
                                  <p:stCondLst>
                                    <p:cond delay="600"/>
                                  </p:stCondLst>
                                  <p:childTnLst>
                                    <p:set>
                                      <p:cBhvr>
                                        <p:cTn id="38" dur="1" fill="hold">
                                          <p:stCondLst>
                                            <p:cond delay="0"/>
                                          </p:stCondLst>
                                        </p:cTn>
                                        <p:tgtEl>
                                          <p:spTgt spid="26"/>
                                        </p:tgtEl>
                                        <p:attrNameLst>
                                          <p:attrName>style.visibility</p:attrName>
                                        </p:attrNameLst>
                                      </p:cBhvr>
                                      <p:to>
                                        <p:strVal val="visible"/>
                                      </p:to>
                                    </p:set>
                                    <p:animEffect transition="in" filter="circle(in)">
                                      <p:cBhvr>
                                        <p:cTn id="39" dur="2000"/>
                                        <p:tgtEl>
                                          <p:spTgt spid="26"/>
                                        </p:tgtEl>
                                      </p:cBhvr>
                                    </p:animEffect>
                                  </p:childTnLst>
                                </p:cTn>
                              </p:par>
                            </p:childTnLst>
                          </p:cTn>
                        </p:par>
                        <p:par>
                          <p:cTn id="40" fill="hold">
                            <p:stCondLst>
                              <p:cond delay="5300"/>
                            </p:stCondLst>
                            <p:childTnLst>
                              <p:par>
                                <p:cTn id="41" presetID="12" presetClass="entr" presetSubtype="2"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left)">
                                      <p:cBhvr>
                                        <p:cTn id="44" dur="500"/>
                                        <p:tgtEl>
                                          <p:spTgt spid="31"/>
                                        </p:tgtEl>
                                      </p:cBhvr>
                                    </p:animEffect>
                                  </p:childTnLst>
                                </p:cTn>
                              </p:par>
                            </p:childTnLst>
                          </p:cTn>
                        </p:par>
                        <p:par>
                          <p:cTn id="45" fill="hold">
                            <p:stCondLst>
                              <p:cond delay="5800"/>
                            </p:stCondLst>
                            <p:childTnLst>
                              <p:par>
                                <p:cTn id="46" presetID="22" presetClass="entr" presetSubtype="8" fill="hold" grpId="0" nodeType="afterEffect">
                                  <p:stCondLst>
                                    <p:cond delay="0"/>
                                  </p:stCondLst>
                                  <p:iterate type="lt">
                                    <p:tmPct val="0"/>
                                  </p:iterate>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par>
                          <p:cTn id="49" fill="hold">
                            <p:stCondLst>
                              <p:cond delay="6300"/>
                            </p:stCondLst>
                            <p:childTnLst>
                              <p:par>
                                <p:cTn id="50" presetID="12" presetClass="entr" presetSubtype="2"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ppt_x</p:attrName>
                                        </p:attrNameLst>
                                      </p:cBhvr>
                                      <p:tavLst>
                                        <p:tav tm="0">
                                          <p:val>
                                            <p:strVal val="#ppt_x+#ppt_w*1.125000"/>
                                          </p:val>
                                        </p:tav>
                                        <p:tav tm="100000">
                                          <p:val>
                                            <p:strVal val="#ppt_x"/>
                                          </p:val>
                                        </p:tav>
                                      </p:tavLst>
                                    </p:anim>
                                    <p:animEffect transition="in" filter="wipe(left)">
                                      <p:cBhvr>
                                        <p:cTn id="53" dur="500"/>
                                        <p:tgtEl>
                                          <p:spTgt spid="32"/>
                                        </p:tgtEl>
                                      </p:cBhvr>
                                    </p:animEffect>
                                  </p:childTnLst>
                                </p:cTn>
                              </p:par>
                            </p:childTnLst>
                          </p:cTn>
                        </p:par>
                        <p:par>
                          <p:cTn id="54" fill="hold">
                            <p:stCondLst>
                              <p:cond delay="6800"/>
                            </p:stCondLst>
                            <p:childTnLst>
                              <p:par>
                                <p:cTn id="55" presetID="22" presetClass="entr" presetSubtype="8" fill="hold" grpId="0" nodeType="afterEffect">
                                  <p:stCondLst>
                                    <p:cond delay="0"/>
                                  </p:stCondLst>
                                  <p:iterate type="lt">
                                    <p:tmPct val="0"/>
                                  </p:iterate>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7300"/>
                            </p:stCondLst>
                            <p:childTnLst>
                              <p:par>
                                <p:cTn id="59" presetID="12" presetClass="entr" presetSubtype="2"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ppt_x</p:attrName>
                                        </p:attrNameLst>
                                      </p:cBhvr>
                                      <p:tavLst>
                                        <p:tav tm="0">
                                          <p:val>
                                            <p:strVal val="#ppt_x+#ppt_w*1.125000"/>
                                          </p:val>
                                        </p:tav>
                                        <p:tav tm="100000">
                                          <p:val>
                                            <p:strVal val="#ppt_x"/>
                                          </p:val>
                                        </p:tav>
                                      </p:tavLst>
                                    </p:anim>
                                    <p:animEffect transition="in" filter="wipe(left)">
                                      <p:cBhvr>
                                        <p:cTn id="62" dur="500"/>
                                        <p:tgtEl>
                                          <p:spTgt spid="35"/>
                                        </p:tgtEl>
                                      </p:cBhvr>
                                    </p:animEffect>
                                  </p:childTnLst>
                                </p:cTn>
                              </p:par>
                            </p:childTnLst>
                          </p:cTn>
                        </p:par>
                        <p:par>
                          <p:cTn id="63" fill="hold">
                            <p:stCondLst>
                              <p:cond delay="7800"/>
                            </p:stCondLst>
                            <p:childTnLst>
                              <p:par>
                                <p:cTn id="64" presetID="22" presetClass="entr" presetSubtype="8" fill="hold" grpId="0" nodeType="afterEffect">
                                  <p:stCondLst>
                                    <p:cond delay="0"/>
                                  </p:stCondLst>
                                  <p:iterate type="lt">
                                    <p:tmPct val="0"/>
                                  </p:iterate>
                                  <p:childTnLst>
                                    <p:set>
                                      <p:cBhvr>
                                        <p:cTn id="65" dur="1" fill="hold">
                                          <p:stCondLst>
                                            <p:cond delay="0"/>
                                          </p:stCondLst>
                                        </p:cTn>
                                        <p:tgtEl>
                                          <p:spTgt spid="41"/>
                                        </p:tgtEl>
                                        <p:attrNameLst>
                                          <p:attrName>style.visibility</p:attrName>
                                        </p:attrNameLst>
                                      </p:cBhvr>
                                      <p:to>
                                        <p:strVal val="visible"/>
                                      </p:to>
                                    </p:set>
                                    <p:animEffect transition="in" filter="wipe(left)">
                                      <p:cBhvr>
                                        <p:cTn id="66" dur="500"/>
                                        <p:tgtEl>
                                          <p:spTgt spid="41"/>
                                        </p:tgtEl>
                                      </p:cBhvr>
                                    </p:animEffect>
                                  </p:childTnLst>
                                </p:cTn>
                              </p:par>
                            </p:childTnLst>
                          </p:cTn>
                        </p:par>
                        <p:par>
                          <p:cTn id="67" fill="hold">
                            <p:stCondLst>
                              <p:cond delay="8300"/>
                            </p:stCondLst>
                            <p:childTnLst>
                              <p:par>
                                <p:cTn id="68" presetID="12" presetClass="entr" presetSubtype="2"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p:tgtEl>
                                          <p:spTgt spid="43"/>
                                        </p:tgtEl>
                                        <p:attrNameLst>
                                          <p:attrName>ppt_x</p:attrName>
                                        </p:attrNameLst>
                                      </p:cBhvr>
                                      <p:tavLst>
                                        <p:tav tm="0">
                                          <p:val>
                                            <p:strVal val="#ppt_x+#ppt_w*1.125000"/>
                                          </p:val>
                                        </p:tav>
                                        <p:tav tm="100000">
                                          <p:val>
                                            <p:strVal val="#ppt_x"/>
                                          </p:val>
                                        </p:tav>
                                      </p:tavLst>
                                    </p:anim>
                                    <p:animEffect transition="in" filter="wipe(left)">
                                      <p:cBhvr>
                                        <p:cTn id="71" dur="500"/>
                                        <p:tgtEl>
                                          <p:spTgt spid="43"/>
                                        </p:tgtEl>
                                      </p:cBhvr>
                                    </p:animEffect>
                                  </p:childTnLst>
                                </p:cTn>
                              </p:par>
                            </p:childTnLst>
                          </p:cTn>
                        </p:par>
                        <p:par>
                          <p:cTn id="72" fill="hold">
                            <p:stCondLst>
                              <p:cond delay="8800"/>
                            </p:stCondLst>
                            <p:childTnLst>
                              <p:par>
                                <p:cTn id="73" presetID="22" presetClass="entr" presetSubtype="8" fill="hold" grpId="0" nodeType="afterEffect">
                                  <p:stCondLst>
                                    <p:cond delay="0"/>
                                  </p:stCondLst>
                                  <p:iterate type="lt">
                                    <p:tmPct val="0"/>
                                  </p:iterate>
                                  <p:childTnLst>
                                    <p:set>
                                      <p:cBhvr>
                                        <p:cTn id="74" dur="1" fill="hold">
                                          <p:stCondLst>
                                            <p:cond delay="0"/>
                                          </p:stCondLst>
                                        </p:cTn>
                                        <p:tgtEl>
                                          <p:spTgt spid="42"/>
                                        </p:tgtEl>
                                        <p:attrNameLst>
                                          <p:attrName>style.visibility</p:attrName>
                                        </p:attrNameLst>
                                      </p:cBhvr>
                                      <p:to>
                                        <p:strVal val="visible"/>
                                      </p:to>
                                    </p:set>
                                    <p:animEffect transition="in" filter="wipe(left)">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6" grpId="0" animBg="1"/>
      <p:bldP spid="27" grpId="0" animBg="1"/>
      <p:bldP spid="28" grpId="0" animBg="1"/>
      <p:bldP spid="29" grpId="0" animBg="1"/>
      <p:bldP spid="30" grpId="0" animBg="1"/>
      <p:bldP spid="39" grpId="0"/>
      <p:bldP spid="40" grpId="0"/>
      <p:bldP spid="41" grpId="0"/>
      <p:bldP spid="42" grpId="0"/>
      <p:bldP spid="31" grpId="0"/>
      <p:bldP spid="32" grpId="0"/>
      <p:bldP spid="35"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
          <p:cNvSpPr>
            <a:spLocks/>
          </p:cNvSpPr>
          <p:nvPr/>
        </p:nvSpPr>
        <p:spPr bwMode="auto">
          <a:xfrm>
            <a:off x="-15079" y="3760324"/>
            <a:ext cx="12792718" cy="3471880"/>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2"/>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p>
        </p:txBody>
      </p:sp>
      <p:sp>
        <p:nvSpPr>
          <p:cNvPr id="11" name="Freeform 7"/>
          <p:cNvSpPr>
            <a:spLocks/>
          </p:cNvSpPr>
          <p:nvPr/>
        </p:nvSpPr>
        <p:spPr bwMode="auto">
          <a:xfrm>
            <a:off x="-15079" y="4653764"/>
            <a:ext cx="12873036" cy="2578440"/>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1"/>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p>
        </p:txBody>
      </p:sp>
      <p:sp>
        <p:nvSpPr>
          <p:cNvPr id="6" name="矩形 259"/>
          <p:cNvSpPr>
            <a:spLocks noChangeArrowheads="1"/>
          </p:cNvSpPr>
          <p:nvPr/>
        </p:nvSpPr>
        <p:spPr bwMode="auto">
          <a:xfrm>
            <a:off x="6400802" y="6561950"/>
            <a:ext cx="5529081" cy="5077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900" dirty="0">
                <a:solidFill>
                  <a:schemeClr val="bg1"/>
                </a:solidFill>
                <a:latin typeface="Arial" panose="020B0604020202020204" pitchFamily="34" charset="0"/>
                <a:cs typeface="Arial" panose="020B0604020202020204" pitchFamily="34" charset="0"/>
              </a:rPr>
              <a:t>Click on add related title words Click on add related title words Click on add related title words Click on add related title words Click on add related title words Click on add related title words</a:t>
            </a:r>
            <a:endParaRPr lang="zh-CN" altLang="en-US" sz="900" dirty="0">
              <a:solidFill>
                <a:schemeClr val="bg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6328802" y="5632301"/>
            <a:ext cx="5673080" cy="1200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199" cap="all" dirty="0">
                <a:solidFill>
                  <a:schemeClr val="bg1"/>
                </a:solidFill>
                <a:latin typeface="Arial" panose="020B0604020202020204" pitchFamily="34" charset="0"/>
                <a:ea typeface="方正正准黑简体" panose="02000000000000000000" pitchFamily="2" charset="-122"/>
                <a:cs typeface="Arial" panose="020B0604020202020204" pitchFamily="34" charset="0"/>
              </a:rPr>
              <a:t>thank you</a:t>
            </a:r>
            <a:endParaRPr lang="zh-CN" altLang="en-US" sz="7199" cap="all" dirty="0">
              <a:solidFill>
                <a:schemeClr val="bg1"/>
              </a:solidFill>
              <a:latin typeface="Arial" panose="020B0604020202020204" pitchFamily="34" charset="0"/>
              <a:ea typeface="方正正准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xmlns="" val="4274604939"/>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2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 calcmode="lin" valueType="num">
                                      <p:cBhvr>
                                        <p:cTn id="21"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gtEl>
                                      </p:cBhvr>
                                    </p:animEffect>
                                  </p:childTnLst>
                                </p:cTn>
                              </p:par>
                            </p:childTnLst>
                          </p:cTn>
                        </p:par>
                        <p:par>
                          <p:cTn id="24" fill="hold">
                            <p:stCondLst>
                              <p:cond delay="21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26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gtEl>
                                        <p:attrNameLst>
                                          <p:attrName>ppt_y</p:attrName>
                                        </p:attrNameLst>
                                      </p:cBhvr>
                                      <p:tavLst>
                                        <p:tav tm="0">
                                          <p:val>
                                            <p:strVal val="#ppt_y"/>
                                          </p:val>
                                        </p:tav>
                                        <p:tav tm="100000">
                                          <p:val>
                                            <p:strVal val="#ppt_y"/>
                                          </p:val>
                                        </p:tav>
                                      </p:tavLst>
                                    </p:anim>
                                    <p:anim calcmode="lin" valueType="num">
                                      <p:cBhvr>
                                        <p:cTn id="3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gtEl>
                                      </p:cBhvr>
                                    </p:animEffect>
                                  </p:childTnLst>
                                </p:cTn>
                              </p:par>
                            </p:childTnLst>
                          </p:cTn>
                        </p:par>
                        <p:par>
                          <p:cTn id="36" fill="hold">
                            <p:stCondLst>
                              <p:cond delay="1115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0" grpId="0" animBg="1"/>
      <p:bldP spid="11" grpId="0" animBg="1"/>
      <p:bldP spid="6" grpId="0"/>
      <p:bldP spid="6" grpId="1"/>
      <p:bldP spid="9" grpId="0"/>
      <p:bldP spid="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C99A4DE-4295-4627-AD4F-43B77F12F6A3"/>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西餐美食"/>
</p:tagLst>
</file>

<file path=ppt/theme/theme1.xml><?xml version="1.0" encoding="utf-8"?>
<a:theme xmlns:a="http://schemas.openxmlformats.org/drawingml/2006/main" name="PPT">
  <a:themeElements>
    <a:clrScheme name="自定义 404">
      <a:dk1>
        <a:sysClr val="windowText" lastClr="000000"/>
      </a:dk1>
      <a:lt1>
        <a:sysClr val="window" lastClr="FFFFFF"/>
      </a:lt1>
      <a:dk2>
        <a:srgbClr val="44546A"/>
      </a:dk2>
      <a:lt2>
        <a:srgbClr val="E7E6E6"/>
      </a:lt2>
      <a:accent1>
        <a:srgbClr val="9B491A"/>
      </a:accent1>
      <a:accent2>
        <a:srgbClr val="0B0B0B"/>
      </a:accent2>
      <a:accent3>
        <a:srgbClr val="9B491A"/>
      </a:accent3>
      <a:accent4>
        <a:srgbClr val="0B0B0B"/>
      </a:accent4>
      <a:accent5>
        <a:srgbClr val="9B491A"/>
      </a:accent5>
      <a:accent6>
        <a:srgbClr val="0B0B0B"/>
      </a:accent6>
      <a:hlink>
        <a:srgbClr val="9B491A"/>
      </a:hlink>
      <a:folHlink>
        <a:srgbClr val="0B0B0B"/>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2834</Words>
  <Application>Microsoft Office PowerPoint</Application>
  <PresentationFormat>自定义</PresentationFormat>
  <Paragraphs>219</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西餐美食</dc:title>
  <dc:creator/>
  <cp:keywords>PPT</cp:keywords>
  <cp:lastModifiedBy/>
  <cp:revision>1</cp:revision>
  <dcterms:created xsi:type="dcterms:W3CDTF">2016-10-17T14:00:15Z</dcterms:created>
  <dcterms:modified xsi:type="dcterms:W3CDTF">2020-09-23T01:44:22Z</dcterms:modified>
</cp:coreProperties>
</file>