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emf" ContentType="image/x-e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7" r:id="rId11"/>
    <p:sldId id="264" r:id="rId12"/>
    <p:sldId id="265" r:id="rId13"/>
    <p:sldId id="266" r:id="rId14"/>
    <p:sldId id="267" r:id="rId15"/>
    <p:sldId id="268" r:id="rId16"/>
    <p:sldId id="278" r:id="rId17"/>
    <p:sldId id="269" r:id="rId18"/>
    <p:sldId id="270" r:id="rId19"/>
    <p:sldId id="271" r:id="rId20"/>
    <p:sldId id="272" r:id="rId21"/>
    <p:sldId id="279" r:id="rId22"/>
    <p:sldId id="273" r:id="rId23"/>
    <p:sldId id="274" r:id="rId24"/>
    <p:sldId id="275" r:id="rId25"/>
    <p:sldId id="276" r:id="rId26"/>
    <p:sldId id="280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B33A"/>
    <a:srgbClr val="FFE699"/>
    <a:srgbClr val="C19F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3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94937085070249"/>
          <c:y val="0.019316813339509"/>
        </c:manualLayout>
      </c:layout>
      <c:overlay val="0"/>
      <c:spPr>
        <a:noFill/>
        <a:ln w="25380">
          <a:noFill/>
        </a:ln>
      </c:spPr>
      <c:tx>
        <c:rich>
          <a:bodyPr/>
          <a:lstStyle/>
          <a:p>
            <a:pPr>
              <a:defRPr/>
            </a:pPr>
          </a:p>
        </c:rich>
      </c:tx>
    </c:title>
    <c:autoTitleDeleted val="0"/>
    <c:plotArea>
      <c:layout>
        <c:manualLayout>
          <c:layoutTarget val="inner"/>
          <c:xMode val="edge"/>
          <c:yMode val="edge"/>
          <c:x val="0.0746835443037975"/>
          <c:y val="0.00148588410104012"/>
          <c:w val="0.851898734177216"/>
          <c:h val="1"/>
        </c:manualLayout>
      </c:layout>
      <c:pieChart>
        <c:varyColors val="0"/>
        <c:ser>
          <c:idx val="0"/>
          <c:order val="0"/>
          <c:spPr>
            <a:solidFill>
              <a:srgbClr val="FFFFFF"/>
            </a:solidFill>
            <a:ln w="25380">
              <a:noFill/>
            </a:ln>
          </c:spPr>
          <c:explosion val="0"/>
          <c:dPt>
            <c:idx val="1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25380">
                <a:noFill/>
              </a:ln>
            </c:spPr>
          </c:dPt>
          <c:dLbls>
            <c:delete val="1"/>
          </c:dLbls>
          <c:val>
            <c:numRef>
              <c:f>Sheet1!$B$2:$C$2</c:f>
              <c:numCache>
                <c:formatCode>General</c:formatCode>
                <c:ptCount val="2"/>
                <c:pt idx="0">
                  <c:v>40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94937085070249"/>
          <c:y val="0.019316813339509"/>
        </c:manualLayout>
      </c:layout>
      <c:overlay val="0"/>
      <c:spPr>
        <a:noFill/>
        <a:ln w="25380">
          <a:noFill/>
        </a:ln>
      </c:spPr>
      <c:tx>
        <c:rich>
          <a:bodyPr/>
          <a:lstStyle/>
          <a:p>
            <a:pPr>
              <a:defRPr/>
            </a:pPr>
          </a:p>
        </c:rich>
      </c:tx>
    </c:title>
    <c:autoTitleDeleted val="0"/>
    <c:plotArea>
      <c:layout>
        <c:manualLayout>
          <c:layoutTarget val="inner"/>
          <c:xMode val="edge"/>
          <c:yMode val="edge"/>
          <c:x val="0.0746835443037975"/>
          <c:y val="0.00148588410104012"/>
          <c:w val="0.851898734177216"/>
          <c:h val="1"/>
        </c:manualLayout>
      </c:layout>
      <c:pieChart>
        <c:varyColors val="0"/>
        <c:ser>
          <c:idx val="0"/>
          <c:order val="0"/>
          <c:spPr>
            <a:solidFill>
              <a:srgbClr val="FFFFFF"/>
            </a:solidFill>
            <a:ln w="25380">
              <a:noFill/>
            </a:ln>
          </c:spPr>
          <c:explosion val="0"/>
          <c:dPt>
            <c:idx val="1"/>
            <c:bubble3D val="0"/>
            <c:spPr>
              <a:solidFill>
                <a:srgbClr val="D2B33A"/>
              </a:solidFill>
              <a:ln w="25380">
                <a:noFill/>
              </a:ln>
            </c:spPr>
          </c:dPt>
          <c:dLbls>
            <c:delete val="1"/>
          </c:dLbls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94937085070249"/>
          <c:y val="0.019316813339509"/>
        </c:manualLayout>
      </c:layout>
      <c:overlay val="0"/>
      <c:spPr>
        <a:noFill/>
        <a:ln w="25438">
          <a:noFill/>
        </a:ln>
      </c:spPr>
      <c:tx>
        <c:rich>
          <a:bodyPr/>
          <a:lstStyle/>
          <a:p>
            <a:pPr>
              <a:defRPr/>
            </a:pPr>
          </a:p>
        </c:rich>
      </c:tx>
    </c:title>
    <c:autoTitleDeleted val="0"/>
    <c:plotArea>
      <c:layout>
        <c:manualLayout>
          <c:layoutTarget val="inner"/>
          <c:xMode val="edge"/>
          <c:yMode val="edge"/>
          <c:x val="0.0746835443037975"/>
          <c:y val="0.00148588410104012"/>
          <c:w val="0.851898734177216"/>
          <c:h val="1"/>
        </c:manualLayout>
      </c:layout>
      <c:pieChart>
        <c:varyColors val="0"/>
        <c:ser>
          <c:idx val="0"/>
          <c:order val="0"/>
          <c:spPr>
            <a:solidFill>
              <a:srgbClr val="FFFFFF"/>
            </a:solidFill>
            <a:ln w="25438">
              <a:noFill/>
            </a:ln>
          </c:spPr>
          <c:explosion val="0"/>
          <c:dPt>
            <c:idx val="1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25438">
                <a:noFill/>
              </a:ln>
            </c:spPr>
          </c:dPt>
          <c:dLbls>
            <c:delete val="1"/>
          </c:dLbls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3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5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94937271597031"/>
          <c:y val="0.0193173341370606"/>
        </c:manualLayout>
      </c:layout>
      <c:overlay val="0"/>
      <c:spPr>
        <a:noFill/>
        <a:ln w="25378">
          <a:noFill/>
        </a:ln>
      </c:spPr>
      <c:tx>
        <c:rich>
          <a:bodyPr/>
          <a:lstStyle/>
          <a:p>
            <a:pPr>
              <a:defRPr/>
            </a:pPr>
          </a:p>
        </c:rich>
      </c:tx>
    </c:title>
    <c:autoTitleDeleted val="0"/>
    <c:plotArea>
      <c:layout>
        <c:manualLayout>
          <c:layoutTarget val="inner"/>
          <c:xMode val="edge"/>
          <c:yMode val="edge"/>
          <c:x val="0.0746835443037975"/>
          <c:y val="0.00148588410104012"/>
          <c:w val="0.851898734177216"/>
          <c:h val="1"/>
        </c:manualLayout>
      </c:layout>
      <c:pieChart>
        <c:varyColors val="0"/>
        <c:ser>
          <c:idx val="0"/>
          <c:order val="0"/>
          <c:spPr>
            <a:solidFill>
              <a:srgbClr val="FFFFFF"/>
            </a:solidFill>
            <a:ln w="25378">
              <a:noFill/>
            </a:ln>
          </c:spPr>
          <c:explosion val="0"/>
          <c:dPt>
            <c:idx val="1"/>
            <c:bubble3D val="0"/>
            <c:spPr>
              <a:solidFill>
                <a:srgbClr val="D2B33A"/>
              </a:solidFill>
              <a:ln w="25378">
                <a:noFill/>
              </a:ln>
            </c:spPr>
          </c:dPt>
          <c:dLbls>
            <c:delete val="1"/>
          </c:dLbls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7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94937085070249"/>
          <c:y val="0.019316813339509"/>
        </c:manualLayout>
      </c:layout>
      <c:overlay val="0"/>
      <c:spPr>
        <a:noFill/>
        <a:ln w="25438">
          <a:noFill/>
        </a:ln>
      </c:spPr>
      <c:tx>
        <c:rich>
          <a:bodyPr/>
          <a:lstStyle/>
          <a:p>
            <a:pPr>
              <a:defRPr/>
            </a:pPr>
          </a:p>
        </c:rich>
      </c:tx>
    </c:title>
    <c:autoTitleDeleted val="0"/>
    <c:plotArea>
      <c:layout>
        <c:manualLayout>
          <c:layoutTarget val="inner"/>
          <c:xMode val="edge"/>
          <c:yMode val="edge"/>
          <c:x val="0.0746835443037975"/>
          <c:y val="0.00148588410104012"/>
          <c:w val="0.851898734177216"/>
          <c:h val="1"/>
        </c:manualLayout>
      </c:layout>
      <c:pieChart>
        <c:varyColors val="0"/>
        <c:ser>
          <c:idx val="0"/>
          <c:order val="0"/>
          <c:spPr>
            <a:solidFill>
              <a:srgbClr val="FFFFFF"/>
            </a:solidFill>
            <a:ln w="25438">
              <a:noFill/>
            </a:ln>
          </c:spPr>
          <c:explosion val="0"/>
          <c:dPt>
            <c:idx val="1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25438">
                <a:noFill/>
              </a:ln>
            </c:spPr>
          </c:dPt>
          <c:dLbls>
            <c:delete val="1"/>
          </c:dLbls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3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5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94937085070249"/>
          <c:y val="0.019316813339509"/>
        </c:manualLayout>
      </c:layout>
      <c:overlay val="0"/>
      <c:spPr>
        <a:noFill/>
        <a:ln w="25380">
          <a:noFill/>
        </a:ln>
      </c:spPr>
      <c:tx>
        <c:rich>
          <a:bodyPr/>
          <a:lstStyle/>
          <a:p>
            <a:pPr>
              <a:defRPr/>
            </a:pPr>
          </a:p>
        </c:rich>
      </c:tx>
    </c:title>
    <c:autoTitleDeleted val="0"/>
    <c:plotArea>
      <c:layout>
        <c:manualLayout>
          <c:layoutTarget val="inner"/>
          <c:xMode val="edge"/>
          <c:yMode val="edge"/>
          <c:x val="0.0746835443037975"/>
          <c:y val="0.00148588410104012"/>
          <c:w val="0.851898734177216"/>
          <c:h val="1"/>
        </c:manualLayout>
      </c:layout>
      <c:pieChart>
        <c:varyColors val="0"/>
        <c:ser>
          <c:idx val="0"/>
          <c:order val="0"/>
          <c:spPr>
            <a:solidFill>
              <a:srgbClr val="FFFFFF"/>
            </a:solidFill>
            <a:ln w="25380">
              <a:noFill/>
            </a:ln>
          </c:spPr>
          <c:explosion val="0"/>
          <c:dPt>
            <c:idx val="1"/>
            <c:bubble3D val="0"/>
            <c:spPr>
              <a:solidFill>
                <a:srgbClr val="D2B33A"/>
              </a:solidFill>
              <a:ln w="25380">
                <a:noFill/>
              </a:ln>
            </c:spPr>
          </c:dPt>
          <c:dLbls>
            <c:delete val="1"/>
          </c:dLbls>
          <c:val>
            <c:numRef>
              <c:f>Sheet1!$B$2:$C$2</c:f>
              <c:numCache>
                <c:formatCode>General</c:formatCode>
                <c:ptCount val="2"/>
                <c:pt idx="0">
                  <c:v>90</c:v>
                </c:pt>
                <c:pt idx="1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CDFD29-5600-451F-91B5-2109C28768B9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50B8B5-888D-4864-9E59-5AE47A8EC6C0}">
      <dgm:prSet phldrT="[Text]" custT="1"/>
      <dgm:spPr>
        <a:solidFill>
          <a:srgbClr val="D2B33A"/>
        </a:solidFill>
        <a:ln w="25400"/>
      </dgm:spPr>
      <dgm:t>
        <a:bodyPr/>
        <a:lstStyle/>
        <a:p>
          <a:r>
            <a:rPr lang="en-US" sz="1000" dirty="0"/>
            <a:t> </a:t>
          </a:r>
        </a:p>
      </dgm:t>
    </dgm:pt>
    <dgm:pt modelId="{2C53C54F-5B24-4F71-A2BF-9FBAE97FE0CD}" cxnId="{068110C7-7222-49FE-9C8C-014EBE9A1707}" type="parTrans">
      <dgm:prSet/>
      <dgm:spPr/>
      <dgm:t>
        <a:bodyPr/>
        <a:lstStyle/>
        <a:p>
          <a:endParaRPr lang="en-US"/>
        </a:p>
      </dgm:t>
    </dgm:pt>
    <dgm:pt modelId="{60BC0E20-D399-476A-9392-464DF2C45E71}" cxnId="{068110C7-7222-49FE-9C8C-014EBE9A1707}" type="sibTrans">
      <dgm:prSet/>
      <dgm:spPr/>
      <dgm:t>
        <a:bodyPr/>
        <a:lstStyle/>
        <a:p>
          <a:endParaRPr lang="en-US"/>
        </a:p>
      </dgm:t>
    </dgm:pt>
    <dgm:pt modelId="{0C90414D-D9D7-4FE1-A564-EA9D368CF73D}">
      <dgm:prSet phldrT="[Text]" custT="1"/>
      <dgm:spPr>
        <a:solidFill>
          <a:schemeClr val="tx1"/>
        </a:solidFill>
        <a:ln w="25400">
          <a:solidFill>
            <a:schemeClr val="bg1"/>
          </a:solidFill>
        </a:ln>
      </dgm:spPr>
      <dgm:t>
        <a:bodyPr/>
        <a:lstStyle/>
        <a:p>
          <a:r>
            <a:rPr lang="en-US" sz="1000" dirty="0"/>
            <a:t> </a:t>
          </a:r>
        </a:p>
      </dgm:t>
    </dgm:pt>
    <dgm:pt modelId="{5212712A-32B4-4C10-AF30-09620D0BE98C}" cxnId="{FBFFDB7F-DC4B-4328-B336-4920A3B56704}" type="parTrans">
      <dgm:prSet/>
      <dgm:spPr/>
      <dgm:t>
        <a:bodyPr/>
        <a:lstStyle/>
        <a:p>
          <a:endParaRPr lang="en-US"/>
        </a:p>
      </dgm:t>
    </dgm:pt>
    <dgm:pt modelId="{463130C0-7F28-4B70-BBBE-5813EDDD52DD}" cxnId="{FBFFDB7F-DC4B-4328-B336-4920A3B56704}" type="sibTrans">
      <dgm:prSet/>
      <dgm:spPr/>
      <dgm:t>
        <a:bodyPr/>
        <a:lstStyle/>
        <a:p>
          <a:endParaRPr lang="en-US"/>
        </a:p>
      </dgm:t>
    </dgm:pt>
    <dgm:pt modelId="{1983DEEF-2178-49E4-AC73-9D26197ABA4D}">
      <dgm:prSet phldrT="[Text]" custT="1"/>
      <dgm:spPr>
        <a:solidFill>
          <a:schemeClr val="tx1"/>
        </a:solidFill>
        <a:ln w="25400">
          <a:solidFill>
            <a:schemeClr val="bg1"/>
          </a:solidFill>
        </a:ln>
      </dgm:spPr>
      <dgm:t>
        <a:bodyPr/>
        <a:lstStyle/>
        <a:p>
          <a:r>
            <a:rPr lang="en-US" sz="1000" dirty="0"/>
            <a:t> </a:t>
          </a:r>
        </a:p>
      </dgm:t>
    </dgm:pt>
    <dgm:pt modelId="{0CAC87AC-3D72-4FDC-AF53-5444962E6414}" cxnId="{1B173D51-BDED-4FC0-82F5-ACD5C90D0662}" type="parTrans">
      <dgm:prSet/>
      <dgm:spPr/>
      <dgm:t>
        <a:bodyPr/>
        <a:lstStyle/>
        <a:p>
          <a:endParaRPr lang="en-US"/>
        </a:p>
      </dgm:t>
    </dgm:pt>
    <dgm:pt modelId="{756D256D-8589-4A16-8F37-B6CC7E81711B}" cxnId="{1B173D51-BDED-4FC0-82F5-ACD5C90D0662}" type="sibTrans">
      <dgm:prSet/>
      <dgm:spPr/>
      <dgm:t>
        <a:bodyPr/>
        <a:lstStyle/>
        <a:p>
          <a:endParaRPr lang="en-US"/>
        </a:p>
      </dgm:t>
    </dgm:pt>
    <dgm:pt modelId="{CB20022C-5AD3-4067-916D-15599D927FC5}">
      <dgm:prSet phldrT="[Text]" custT="1"/>
      <dgm:spPr>
        <a:solidFill>
          <a:srgbClr val="D2B33A"/>
        </a:solidFill>
        <a:ln w="25400"/>
      </dgm:spPr>
      <dgm:t>
        <a:bodyPr/>
        <a:lstStyle/>
        <a:p>
          <a:r>
            <a:rPr lang="en-US" sz="1000" dirty="0"/>
            <a:t> </a:t>
          </a:r>
        </a:p>
      </dgm:t>
    </dgm:pt>
    <dgm:pt modelId="{DF2E454A-F4B1-4803-97B7-58472CEADBEB}" cxnId="{A2600C31-CB8E-42D1-8F93-725647A776BF}" type="parTrans">
      <dgm:prSet/>
      <dgm:spPr/>
      <dgm:t>
        <a:bodyPr/>
        <a:lstStyle/>
        <a:p>
          <a:endParaRPr lang="en-US"/>
        </a:p>
      </dgm:t>
    </dgm:pt>
    <dgm:pt modelId="{8A55484D-B6D0-4A7B-98BA-C0A38181BA63}" cxnId="{A2600C31-CB8E-42D1-8F93-725647A776BF}" type="sibTrans">
      <dgm:prSet/>
      <dgm:spPr/>
      <dgm:t>
        <a:bodyPr/>
        <a:lstStyle/>
        <a:p>
          <a:endParaRPr lang="en-US"/>
        </a:p>
      </dgm:t>
    </dgm:pt>
    <dgm:pt modelId="{14090DB9-0A23-4C3E-963F-AC6488D34277}" type="pres">
      <dgm:prSet presAssocID="{31CDFD29-5600-451F-91B5-2109C28768B9}" presName="matrix" presStyleCnt="0">
        <dgm:presLayoutVars>
          <dgm:chMax val="1"/>
          <dgm:dir/>
          <dgm:resizeHandles val="exact"/>
        </dgm:presLayoutVars>
      </dgm:prSet>
      <dgm:spPr/>
    </dgm:pt>
    <dgm:pt modelId="{8F782FA5-10F4-4D7C-B52F-BDC2F0BC9843}" type="pres">
      <dgm:prSet presAssocID="{31CDFD29-5600-451F-91B5-2109C28768B9}" presName="axisShape" presStyleLbl="bgShp" presStyleIdx="0" presStyleCnt="1"/>
      <dgm:spPr>
        <a:solidFill>
          <a:schemeClr val="bg1">
            <a:lumMod val="95000"/>
          </a:schemeClr>
        </a:solidFill>
        <a:ln w="12700">
          <a:solidFill>
            <a:schemeClr val="tx1"/>
          </a:solidFill>
        </a:ln>
      </dgm:spPr>
    </dgm:pt>
    <dgm:pt modelId="{B8CA5C69-06DE-4B06-B0A3-7BB569CBF1A4}" type="pres">
      <dgm:prSet presAssocID="{31CDFD29-5600-451F-91B5-2109C28768B9}" presName="rect1" presStyleLbl="node1" presStyleIdx="0" presStyleCnt="4">
        <dgm:presLayoutVars>
          <dgm:chMax val="0"/>
          <dgm:chPref val="0"/>
          <dgm:bulletEnabled val="1"/>
        </dgm:presLayoutVars>
      </dgm:prSet>
      <dgm:spPr>
        <a:prstGeom prst="ellipse">
          <a:avLst/>
        </a:prstGeom>
      </dgm:spPr>
    </dgm:pt>
    <dgm:pt modelId="{6B02FEFB-1E12-4B61-8DB6-EF3EC71E4AA3}" type="pres">
      <dgm:prSet presAssocID="{31CDFD29-5600-451F-91B5-2109C28768B9}" presName="rect2" presStyleLbl="node1" presStyleIdx="1" presStyleCnt="4">
        <dgm:presLayoutVars>
          <dgm:chMax val="0"/>
          <dgm:chPref val="0"/>
          <dgm:bulletEnabled val="1"/>
        </dgm:presLayoutVars>
      </dgm:prSet>
      <dgm:spPr>
        <a:prstGeom prst="ellipse">
          <a:avLst/>
        </a:prstGeom>
      </dgm:spPr>
    </dgm:pt>
    <dgm:pt modelId="{4461674B-7841-4BB7-8DDF-01A840B3B8AA}" type="pres">
      <dgm:prSet presAssocID="{31CDFD29-5600-451F-91B5-2109C28768B9}" presName="rect3" presStyleLbl="node1" presStyleIdx="2" presStyleCnt="4">
        <dgm:presLayoutVars>
          <dgm:chMax val="0"/>
          <dgm:chPref val="0"/>
          <dgm:bulletEnabled val="1"/>
        </dgm:presLayoutVars>
      </dgm:prSet>
      <dgm:spPr>
        <a:prstGeom prst="ellipse">
          <a:avLst/>
        </a:prstGeom>
      </dgm:spPr>
    </dgm:pt>
    <dgm:pt modelId="{B2D5FB7F-98A4-4FE8-8120-F832B0FED003}" type="pres">
      <dgm:prSet presAssocID="{31CDFD29-5600-451F-91B5-2109C28768B9}" presName="rect4" presStyleLbl="node1" presStyleIdx="3" presStyleCnt="4">
        <dgm:presLayoutVars>
          <dgm:chMax val="0"/>
          <dgm:chPref val="0"/>
          <dgm:bulletEnabled val="1"/>
        </dgm:presLayoutVars>
      </dgm:prSet>
      <dgm:spPr>
        <a:prstGeom prst="ellipse">
          <a:avLst/>
        </a:prstGeom>
      </dgm:spPr>
    </dgm:pt>
  </dgm:ptLst>
  <dgm:cxnLst>
    <dgm:cxn modelId="{84E2AB04-73F4-48BC-83C3-D595D9DFE707}" type="presOf" srcId="{1983DEEF-2178-49E4-AC73-9D26197ABA4D}" destId="{4461674B-7841-4BB7-8DDF-01A840B3B8AA}" srcOrd="0" destOrd="0" presId="urn:microsoft.com/office/officeart/2005/8/layout/matrix2"/>
    <dgm:cxn modelId="{A2600C31-CB8E-42D1-8F93-725647A776BF}" srcId="{31CDFD29-5600-451F-91B5-2109C28768B9}" destId="{CB20022C-5AD3-4067-916D-15599D927FC5}" srcOrd="3" destOrd="0" parTransId="{DF2E454A-F4B1-4803-97B7-58472CEADBEB}" sibTransId="{8A55484D-B6D0-4A7B-98BA-C0A38181BA63}"/>
    <dgm:cxn modelId="{1B173D51-BDED-4FC0-82F5-ACD5C90D0662}" srcId="{31CDFD29-5600-451F-91B5-2109C28768B9}" destId="{1983DEEF-2178-49E4-AC73-9D26197ABA4D}" srcOrd="2" destOrd="0" parTransId="{0CAC87AC-3D72-4FDC-AF53-5444962E6414}" sibTransId="{756D256D-8589-4A16-8F37-B6CC7E81711B}"/>
    <dgm:cxn modelId="{FBFFDB7F-DC4B-4328-B336-4920A3B56704}" srcId="{31CDFD29-5600-451F-91B5-2109C28768B9}" destId="{0C90414D-D9D7-4FE1-A564-EA9D368CF73D}" srcOrd="1" destOrd="0" parTransId="{5212712A-32B4-4C10-AF30-09620D0BE98C}" sibTransId="{463130C0-7F28-4B70-BBBE-5813EDDD52DD}"/>
    <dgm:cxn modelId="{35D52184-481E-4491-AE6F-848B5A9CE9C7}" type="presOf" srcId="{8F50B8B5-888D-4864-9E59-5AE47A8EC6C0}" destId="{B8CA5C69-06DE-4B06-B0A3-7BB569CBF1A4}" srcOrd="0" destOrd="0" presId="urn:microsoft.com/office/officeart/2005/8/layout/matrix2"/>
    <dgm:cxn modelId="{99EECD8F-4CF4-4C50-9C49-F8D036CE221D}" type="presOf" srcId="{0C90414D-D9D7-4FE1-A564-EA9D368CF73D}" destId="{6B02FEFB-1E12-4B61-8DB6-EF3EC71E4AA3}" srcOrd="0" destOrd="0" presId="urn:microsoft.com/office/officeart/2005/8/layout/matrix2"/>
    <dgm:cxn modelId="{71A542B3-B714-4E82-AA89-A746563A9166}" type="presOf" srcId="{31CDFD29-5600-451F-91B5-2109C28768B9}" destId="{14090DB9-0A23-4C3E-963F-AC6488D34277}" srcOrd="0" destOrd="0" presId="urn:microsoft.com/office/officeart/2005/8/layout/matrix2"/>
    <dgm:cxn modelId="{068110C7-7222-49FE-9C8C-014EBE9A1707}" srcId="{31CDFD29-5600-451F-91B5-2109C28768B9}" destId="{8F50B8B5-888D-4864-9E59-5AE47A8EC6C0}" srcOrd="0" destOrd="0" parTransId="{2C53C54F-5B24-4F71-A2BF-9FBAE97FE0CD}" sibTransId="{60BC0E20-D399-476A-9392-464DF2C45E71}"/>
    <dgm:cxn modelId="{F8AE6BCE-DFA4-47F2-8012-4417D123CD02}" type="presOf" srcId="{CB20022C-5AD3-4067-916D-15599D927FC5}" destId="{B2D5FB7F-98A4-4FE8-8120-F832B0FED003}" srcOrd="0" destOrd="0" presId="urn:microsoft.com/office/officeart/2005/8/layout/matrix2"/>
    <dgm:cxn modelId="{FE32DA84-A8C3-418C-91C5-530C08682F7C}" type="presParOf" srcId="{14090DB9-0A23-4C3E-963F-AC6488D34277}" destId="{8F782FA5-10F4-4D7C-B52F-BDC2F0BC9843}" srcOrd="0" destOrd="0" presId="urn:microsoft.com/office/officeart/2005/8/layout/matrix2"/>
    <dgm:cxn modelId="{565C3E43-356D-4B4C-922C-4E77EC225F08}" type="presParOf" srcId="{14090DB9-0A23-4C3E-963F-AC6488D34277}" destId="{B8CA5C69-06DE-4B06-B0A3-7BB569CBF1A4}" srcOrd="1" destOrd="0" presId="urn:microsoft.com/office/officeart/2005/8/layout/matrix2"/>
    <dgm:cxn modelId="{4B3BD363-3B97-4F1D-A8E7-FB0195790C18}" type="presParOf" srcId="{14090DB9-0A23-4C3E-963F-AC6488D34277}" destId="{6B02FEFB-1E12-4B61-8DB6-EF3EC71E4AA3}" srcOrd="2" destOrd="0" presId="urn:microsoft.com/office/officeart/2005/8/layout/matrix2"/>
    <dgm:cxn modelId="{148F7980-1857-41F6-9232-8174C2DF9358}" type="presParOf" srcId="{14090DB9-0A23-4C3E-963F-AC6488D34277}" destId="{4461674B-7841-4BB7-8DDF-01A840B3B8AA}" srcOrd="3" destOrd="0" presId="urn:microsoft.com/office/officeart/2005/8/layout/matrix2"/>
    <dgm:cxn modelId="{0A6C7503-120A-4F34-8E59-36843BFEA312}" type="presParOf" srcId="{14090DB9-0A23-4C3E-963F-AC6488D34277}" destId="{B2D5FB7F-98A4-4FE8-8120-F832B0FED003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782FA5-10F4-4D7C-B52F-BDC2F0BC9843}">
      <dsp:nvSpPr>
        <dsp:cNvPr id="0" name=""/>
        <dsp:cNvSpPr/>
      </dsp:nvSpPr>
      <dsp:spPr>
        <a:xfrm>
          <a:off x="292592" y="0"/>
          <a:ext cx="4354244" cy="4354244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bg1">
            <a:lumMod val="95000"/>
          </a:schemeClr>
        </a:solidFill>
        <a:ln w="12700"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CA5C69-06DE-4B06-B0A3-7BB569CBF1A4}">
      <dsp:nvSpPr>
        <dsp:cNvPr id="0" name=""/>
        <dsp:cNvSpPr/>
      </dsp:nvSpPr>
      <dsp:spPr>
        <a:xfrm>
          <a:off x="575618" y="283025"/>
          <a:ext cx="1741697" cy="1741697"/>
        </a:xfrm>
        <a:prstGeom prst="ellipse">
          <a:avLst/>
        </a:prstGeom>
        <a:solidFill>
          <a:srgbClr val="D2B33A"/>
        </a:solidFill>
        <a:ln w="2540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 </a:t>
          </a:r>
        </a:p>
      </dsp:txBody>
      <dsp:txXfrm>
        <a:off x="830684" y="538091"/>
        <a:ext cx="1231565" cy="1231565"/>
      </dsp:txXfrm>
    </dsp:sp>
    <dsp:sp modelId="{6B02FEFB-1E12-4B61-8DB6-EF3EC71E4AA3}">
      <dsp:nvSpPr>
        <dsp:cNvPr id="0" name=""/>
        <dsp:cNvSpPr/>
      </dsp:nvSpPr>
      <dsp:spPr>
        <a:xfrm>
          <a:off x="2622113" y="283025"/>
          <a:ext cx="1741697" cy="1741697"/>
        </a:xfrm>
        <a:prstGeom prst="ellipse">
          <a:avLst/>
        </a:prstGeom>
        <a:solidFill>
          <a:schemeClr val="tx1"/>
        </a:solidFill>
        <a:ln w="254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 </a:t>
          </a:r>
        </a:p>
      </dsp:txBody>
      <dsp:txXfrm>
        <a:off x="2877179" y="538091"/>
        <a:ext cx="1231565" cy="1231565"/>
      </dsp:txXfrm>
    </dsp:sp>
    <dsp:sp modelId="{4461674B-7841-4BB7-8DDF-01A840B3B8AA}">
      <dsp:nvSpPr>
        <dsp:cNvPr id="0" name=""/>
        <dsp:cNvSpPr/>
      </dsp:nvSpPr>
      <dsp:spPr>
        <a:xfrm>
          <a:off x="575618" y="2329520"/>
          <a:ext cx="1741697" cy="1741697"/>
        </a:xfrm>
        <a:prstGeom prst="ellipse">
          <a:avLst/>
        </a:prstGeom>
        <a:solidFill>
          <a:schemeClr val="tx1"/>
        </a:solidFill>
        <a:ln w="254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 </a:t>
          </a:r>
        </a:p>
      </dsp:txBody>
      <dsp:txXfrm>
        <a:off x="830684" y="2584586"/>
        <a:ext cx="1231565" cy="1231565"/>
      </dsp:txXfrm>
    </dsp:sp>
    <dsp:sp modelId="{B2D5FB7F-98A4-4FE8-8120-F832B0FED003}">
      <dsp:nvSpPr>
        <dsp:cNvPr id="0" name=""/>
        <dsp:cNvSpPr/>
      </dsp:nvSpPr>
      <dsp:spPr>
        <a:xfrm>
          <a:off x="2622113" y="2329520"/>
          <a:ext cx="1741697" cy="1741697"/>
        </a:xfrm>
        <a:prstGeom prst="ellipse">
          <a:avLst/>
        </a:prstGeom>
        <a:solidFill>
          <a:srgbClr val="D2B33A"/>
        </a:solidFill>
        <a:ln w="2540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 </a:t>
          </a:r>
        </a:p>
      </dsp:txBody>
      <dsp:txXfrm>
        <a:off x="2877179" y="2584586"/>
        <a:ext cx="1231565" cy="12315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emf"/><Relationship Id="rId8" Type="http://schemas.openxmlformats.org/officeDocument/2006/relationships/image" Target="../media/image7.emf"/><Relationship Id="rId7" Type="http://schemas.openxmlformats.org/officeDocument/2006/relationships/image" Target="../media/image6.emf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3" Type="http://schemas.openxmlformats.org/officeDocument/2006/relationships/image" Target="../media/image12.emf"/><Relationship Id="rId12" Type="http://schemas.openxmlformats.org/officeDocument/2006/relationships/image" Target="../media/image11.emf"/><Relationship Id="rId11" Type="http://schemas.openxmlformats.org/officeDocument/2006/relationships/image" Target="../media/image10.emf"/><Relationship Id="rId10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290904" y="1"/>
            <a:ext cx="1901095" cy="2728685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148889" y="5001831"/>
            <a:ext cx="1043111" cy="1166740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92947" y="5699270"/>
            <a:ext cx="1165760" cy="1466286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020621" y="5571620"/>
            <a:ext cx="1567018" cy="1918426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909471" y="0"/>
            <a:ext cx="1430916" cy="994305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745315" y="2948024"/>
            <a:ext cx="654996" cy="302918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289304" y="138920"/>
            <a:ext cx="1567017" cy="1956456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2969062" y="4470400"/>
            <a:ext cx="2109331" cy="215865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flipH="1">
            <a:off x="1429796" y="5001831"/>
            <a:ext cx="766814" cy="1534296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648214" y="301309"/>
            <a:ext cx="2597120" cy="2589459"/>
          </a:xfrm>
          <a:prstGeom prst="rect">
            <a:avLst/>
          </a:prstGeom>
        </p:spPr>
      </p:pic>
      <p:sp>
        <p:nvSpPr>
          <p:cNvPr id="15" name="矩形 14"/>
          <p:cNvSpPr/>
          <p:nvPr userDrawn="1"/>
        </p:nvSpPr>
        <p:spPr>
          <a:xfrm>
            <a:off x="435430" y="301308"/>
            <a:ext cx="11538856" cy="6327742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 userDrawn="1"/>
        </p:nvSpPr>
        <p:spPr>
          <a:xfrm>
            <a:off x="638629" y="449943"/>
            <a:ext cx="11553370" cy="588263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9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11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12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15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16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1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2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23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2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27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2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6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35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36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39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40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4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4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2" fill="hold" grpId="0" nodeType="clickEffect" p14:presetBounceEnd="8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3000">
                                          <p:cBhvr additive="base">
                                            <p:cTn id="49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3000">
                                          <p:cBhvr additive="base">
                                            <p:cTn id="50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8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3000">
                                          <p:cBhvr additive="base">
                                            <p:cTn id="53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3000">
                                          <p:cBhvr additive="base">
                                            <p:cTn id="54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9" grpId="0" animBg="1"/>
        </p:bldLst>
      </p:timing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48508-7EED-4EDD-B7F0-8E6B992AA4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7DB80-7E6B-42EB-824A-B925E0AF68A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emf"/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12.emf"/><Relationship Id="rId1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8.emf"/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1.emf"/><Relationship Id="rId3" Type="http://schemas.openxmlformats.org/officeDocument/2006/relationships/image" Target="../media/image10.emf"/><Relationship Id="rId2" Type="http://schemas.openxmlformats.org/officeDocument/2006/relationships/image" Target="../media/image8.emf"/><Relationship Id="rId1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0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3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1.emf"/><Relationship Id="rId3" Type="http://schemas.openxmlformats.org/officeDocument/2006/relationships/image" Target="../media/image10.emf"/><Relationship Id="rId2" Type="http://schemas.openxmlformats.org/officeDocument/2006/relationships/image" Target="../media/image8.emf"/><Relationship Id="rId1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1.emf"/><Relationship Id="rId3" Type="http://schemas.openxmlformats.org/officeDocument/2006/relationships/image" Target="../media/image10.emf"/><Relationship Id="rId2" Type="http://schemas.openxmlformats.org/officeDocument/2006/relationships/image" Target="../media/image8.emf"/><Relationship Id="rId1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.xml"/><Relationship Id="rId8" Type="http://schemas.openxmlformats.org/officeDocument/2006/relationships/tags" Target="../tags/tag15.xml"/><Relationship Id="rId7" Type="http://schemas.openxmlformats.org/officeDocument/2006/relationships/tags" Target="../tags/tag14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microsoft.com/office/2007/relationships/hdphoto" Target="../media/image16.wdp"/><Relationship Id="rId3" Type="http://schemas.openxmlformats.org/officeDocument/2006/relationships/image" Target="../media/image15.png"/><Relationship Id="rId2" Type="http://schemas.openxmlformats.org/officeDocument/2006/relationships/tags" Target="../tags/tag11.xml"/><Relationship Id="rId1" Type="http://schemas.openxmlformats.org/officeDocument/2006/relationships/tags" Target="../tags/tag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1.emf"/><Relationship Id="rId3" Type="http://schemas.openxmlformats.org/officeDocument/2006/relationships/image" Target="../media/image10.emf"/><Relationship Id="rId2" Type="http://schemas.openxmlformats.org/officeDocument/2006/relationships/image" Target="../media/image8.emf"/><Relationship Id="rId1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microsoft.com/office/2007/relationships/hdphoto" Target="../media/image18.wdp"/><Relationship Id="rId1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emf"/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12.emf"/><Relationship Id="rId1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90904" y="1"/>
            <a:ext cx="1901095" cy="272868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8889" y="5001831"/>
            <a:ext cx="1043111" cy="116674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2947" y="5699270"/>
            <a:ext cx="1165760" cy="146628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0621" y="5571620"/>
            <a:ext cx="1567018" cy="191842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9471" y="0"/>
            <a:ext cx="1430916" cy="99430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315" y="2948024"/>
            <a:ext cx="654996" cy="3029186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9304" y="138920"/>
            <a:ext cx="1567017" cy="1956456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085912" y="1480457"/>
            <a:ext cx="8010973" cy="36576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9062" y="4470400"/>
            <a:ext cx="2109331" cy="215865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1429796" y="5001831"/>
            <a:ext cx="766814" cy="1534296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48214" y="301309"/>
            <a:ext cx="2597120" cy="258945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2238312" y="1632857"/>
            <a:ext cx="8010973" cy="3657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2530109" y="1914020"/>
            <a:ext cx="695575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几何风格教师课件</a:t>
            </a:r>
            <a:endParaRPr lang="en-US" altLang="zh-CN" sz="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r>
              <a:rPr lang="en-US" altLang="zh-CN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2990263" y="4295480"/>
            <a:ext cx="1233715" cy="584775"/>
            <a:chOff x="2990263" y="4295480"/>
            <a:chExt cx="1233715" cy="584775"/>
          </a:xfrm>
        </p:grpSpPr>
        <p:sp>
          <p:nvSpPr>
            <p:cNvPr id="27" name="矩形: 圆角 26"/>
            <p:cNvSpPr/>
            <p:nvPr/>
          </p:nvSpPr>
          <p:spPr>
            <a:xfrm>
              <a:off x="2990263" y="4319354"/>
              <a:ext cx="1233715" cy="53702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104418" y="4295480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课件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67872" y="4296834"/>
            <a:ext cx="1233715" cy="584775"/>
            <a:chOff x="4867872" y="4296834"/>
            <a:chExt cx="1233715" cy="584775"/>
          </a:xfrm>
        </p:grpSpPr>
        <p:sp>
          <p:nvSpPr>
            <p:cNvPr id="29" name="矩形: 圆角 28"/>
            <p:cNvSpPr/>
            <p:nvPr/>
          </p:nvSpPr>
          <p:spPr>
            <a:xfrm>
              <a:off x="4867872" y="4320708"/>
              <a:ext cx="1233715" cy="53702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982027" y="4296834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58876" y="4295480"/>
            <a:ext cx="1233715" cy="584775"/>
            <a:chOff x="6558876" y="4295480"/>
            <a:chExt cx="1233715" cy="584775"/>
          </a:xfrm>
        </p:grpSpPr>
        <p:sp>
          <p:nvSpPr>
            <p:cNvPr id="31" name="矩形: 圆角 30"/>
            <p:cNvSpPr/>
            <p:nvPr/>
          </p:nvSpPr>
          <p:spPr>
            <a:xfrm>
              <a:off x="6558876" y="4319354"/>
              <a:ext cx="1233715" cy="53702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673031" y="4295480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说课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249880" y="4281747"/>
            <a:ext cx="1233715" cy="584775"/>
            <a:chOff x="8249880" y="4281747"/>
            <a:chExt cx="1233715" cy="584775"/>
          </a:xfrm>
        </p:grpSpPr>
        <p:sp>
          <p:nvSpPr>
            <p:cNvPr id="33" name="矩形: 圆角 32"/>
            <p:cNvSpPr/>
            <p:nvPr/>
          </p:nvSpPr>
          <p:spPr>
            <a:xfrm>
              <a:off x="8249880" y="4305621"/>
              <a:ext cx="1233715" cy="53702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364035" y="4281747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教育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9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1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1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1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2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2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2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2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2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3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6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3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3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3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4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43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44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1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6" presetID="23" presetClass="entr" presetSubtype="32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0" fill="hold">
                          <p:stCondLst>
                            <p:cond delay="indefinite"/>
                          </p:stCondLst>
                          <p:childTnLst>
                            <p:par>
                              <p:cTn id="6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2" presetID="17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1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17" presetClass="entr" presetSubtype="1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17" presetClass="entr" presetSubtype="1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21" grpId="0" animBg="1"/>
          <p:bldP spid="2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1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6" presetID="23" presetClass="entr" presetSubtype="32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0" fill="hold">
                          <p:stCondLst>
                            <p:cond delay="indefinite"/>
                          </p:stCondLst>
                          <p:childTnLst>
                            <p:par>
                              <p:cTn id="6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2" presetID="17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1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17" presetClass="entr" presetSubtype="1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17" presetClass="entr" presetSubtype="1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21" grpId="0" animBg="1"/>
          <p:bldP spid="26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-43542" y="0"/>
            <a:ext cx="1901095" cy="272868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567542" y="653142"/>
            <a:ext cx="58637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CONTENT</a:t>
            </a:r>
            <a:r>
              <a:rPr lang="en-US" altLang="zh-CN" sz="7200" b="1" dirty="0">
                <a:solidFill>
                  <a:srgbClr val="D2B33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7200" b="1" dirty="0">
              <a:solidFill>
                <a:srgbClr val="D2B33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33439" y="3164116"/>
            <a:ext cx="1741990" cy="1741990"/>
            <a:chOff x="1857553" y="3149601"/>
            <a:chExt cx="1741990" cy="1741990"/>
          </a:xfrm>
        </p:grpSpPr>
        <p:sp>
          <p:nvSpPr>
            <p:cNvPr id="3" name="立方体 2"/>
            <p:cNvSpPr/>
            <p:nvPr/>
          </p:nvSpPr>
          <p:spPr>
            <a:xfrm>
              <a:off x="1857553" y="3149601"/>
              <a:ext cx="1741990" cy="1741990"/>
            </a:xfrm>
            <a:prstGeom prst="cub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915609" y="3697430"/>
              <a:ext cx="11031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ONE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912856" y="4271191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75314" y="3164116"/>
            <a:ext cx="1741990" cy="1741990"/>
            <a:chOff x="1857553" y="3149601"/>
            <a:chExt cx="1741990" cy="1741990"/>
          </a:xfrm>
        </p:grpSpPr>
        <p:sp>
          <p:nvSpPr>
            <p:cNvPr id="10" name="立方体 9"/>
            <p:cNvSpPr/>
            <p:nvPr/>
          </p:nvSpPr>
          <p:spPr>
            <a:xfrm>
              <a:off x="1857553" y="3149601"/>
              <a:ext cx="1741990" cy="1741990"/>
            </a:xfrm>
            <a:prstGeom prst="cube">
              <a:avLst/>
            </a:prstGeom>
            <a:solidFill>
              <a:srgbClr val="D2B33A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886581" y="3697430"/>
              <a:ext cx="122879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TWO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912856" y="4271191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360681" y="3164116"/>
            <a:ext cx="1800046" cy="1741990"/>
            <a:chOff x="1799497" y="3149601"/>
            <a:chExt cx="1800046" cy="1741990"/>
          </a:xfrm>
        </p:grpSpPr>
        <p:sp>
          <p:nvSpPr>
            <p:cNvPr id="14" name="立方体 13"/>
            <p:cNvSpPr/>
            <p:nvPr/>
          </p:nvSpPr>
          <p:spPr>
            <a:xfrm>
              <a:off x="1857553" y="3149601"/>
              <a:ext cx="1741990" cy="1741990"/>
            </a:xfrm>
            <a:prstGeom prst="cub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799497" y="3697430"/>
              <a:ext cx="140936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THRRE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912856" y="4271191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060612" y="3164116"/>
            <a:ext cx="1741990" cy="1741990"/>
            <a:chOff x="1857553" y="3149601"/>
            <a:chExt cx="1741990" cy="1741990"/>
          </a:xfrm>
        </p:grpSpPr>
        <p:sp>
          <p:nvSpPr>
            <p:cNvPr id="18" name="立方体 17"/>
            <p:cNvSpPr/>
            <p:nvPr/>
          </p:nvSpPr>
          <p:spPr>
            <a:xfrm>
              <a:off x="1857553" y="3149601"/>
              <a:ext cx="1741990" cy="1741990"/>
            </a:xfrm>
            <a:prstGeom prst="cube">
              <a:avLst/>
            </a:prstGeom>
            <a:solidFill>
              <a:srgbClr val="D2B33A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857553" y="3697430"/>
              <a:ext cx="135646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FOUR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912856" y="4271191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542" y="5391714"/>
            <a:ext cx="1165760" cy="1466286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612" y="-461576"/>
            <a:ext cx="1567018" cy="1918426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1144" y="331095"/>
            <a:ext cx="654996" cy="3029186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2669" y="4593569"/>
            <a:ext cx="2109331" cy="215865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1415625" y="2384902"/>
            <a:ext cx="766814" cy="15342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2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26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44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45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6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47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8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49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0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51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6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60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61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2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63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4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65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6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67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26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0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76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77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8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79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0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81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2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83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26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92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93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4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95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6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97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8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99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26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44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45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6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47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8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49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0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51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6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60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61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2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63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4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65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6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67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26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0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76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77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8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79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0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81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2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83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26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92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93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4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95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6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97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8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99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60612" y="-461576"/>
            <a:ext cx="1567018" cy="191842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144" y="331095"/>
            <a:ext cx="654996" cy="302918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2669" y="4593569"/>
            <a:ext cx="2109331" cy="21586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2422" flipH="1">
            <a:off x="664584" y="5134916"/>
            <a:ext cx="766814" cy="1534296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929226" y="2260910"/>
            <a:ext cx="8262774" cy="1987581"/>
            <a:chOff x="2085912" y="1480457"/>
            <a:chExt cx="8163373" cy="3810000"/>
          </a:xfrm>
        </p:grpSpPr>
        <p:sp>
          <p:nvSpPr>
            <p:cNvPr id="9" name="矩形 8"/>
            <p:cNvSpPr/>
            <p:nvPr/>
          </p:nvSpPr>
          <p:spPr>
            <a:xfrm>
              <a:off x="2085912" y="1480457"/>
              <a:ext cx="8010973" cy="3657600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238312" y="1632857"/>
              <a:ext cx="8010973" cy="36576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-172818" y="881496"/>
            <a:ext cx="4804021" cy="3781525"/>
            <a:chOff x="-172818" y="881496"/>
            <a:chExt cx="4804021" cy="3781525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47991" y="1138495"/>
              <a:ext cx="3583212" cy="3524526"/>
            </a:xfrm>
            <a:prstGeom prst="rect">
              <a:avLst/>
            </a:prstGeom>
          </p:spPr>
        </p:pic>
        <p:sp>
          <p:nvSpPr>
            <p:cNvPr id="3" name="等腰三角形 2"/>
            <p:cNvSpPr/>
            <p:nvPr/>
          </p:nvSpPr>
          <p:spPr>
            <a:xfrm rot="20773608">
              <a:off x="-172818" y="881496"/>
              <a:ext cx="3623027" cy="3123299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016073" y="2377538"/>
              <a:ext cx="133241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ONE</a:t>
              </a:r>
              <a:endPara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57769" y="3003327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7963" y="3526547"/>
            <a:ext cx="5885901" cy="38452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992913" y="259647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A_六边形 1"/>
          <p:cNvSpPr/>
          <p:nvPr>
            <p:custDataLst>
              <p:tags r:id="rId1"/>
            </p:custDataLst>
          </p:nvPr>
        </p:nvSpPr>
        <p:spPr>
          <a:xfrm rot="16200000">
            <a:off x="933715" y="2642327"/>
            <a:ext cx="1791408" cy="1544317"/>
          </a:xfrm>
          <a:prstGeom prst="hexag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PA_六边形 6"/>
          <p:cNvSpPr/>
          <p:nvPr>
            <p:custDataLst>
              <p:tags r:id="rId2"/>
            </p:custDataLst>
          </p:nvPr>
        </p:nvSpPr>
        <p:spPr>
          <a:xfrm rot="16200000">
            <a:off x="5132395" y="2926144"/>
            <a:ext cx="1132951" cy="976682"/>
          </a:xfrm>
          <a:prstGeom prst="hexago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PA_六边形 7"/>
          <p:cNvSpPr/>
          <p:nvPr>
            <p:custDataLst>
              <p:tags r:id="rId3"/>
            </p:custDataLst>
          </p:nvPr>
        </p:nvSpPr>
        <p:spPr>
          <a:xfrm rot="16200000">
            <a:off x="8874278" y="2814132"/>
            <a:ext cx="1392819" cy="1200706"/>
          </a:xfrm>
          <a:prstGeom prst="hexagon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PA_淘宝网chenying0907出品 19"/>
          <p:cNvCxnSpPr/>
          <p:nvPr>
            <p:custDataLst>
              <p:tags r:id="rId4"/>
            </p:custDataLst>
          </p:nvPr>
        </p:nvCxnSpPr>
        <p:spPr>
          <a:xfrm>
            <a:off x="2601578" y="3421742"/>
            <a:ext cx="2608951" cy="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A_淘宝网chenying0907出品 20"/>
          <p:cNvCxnSpPr/>
          <p:nvPr>
            <p:custDataLst>
              <p:tags r:id="rId5"/>
            </p:custDataLst>
          </p:nvPr>
        </p:nvCxnSpPr>
        <p:spPr>
          <a:xfrm>
            <a:off x="6187212" y="3421742"/>
            <a:ext cx="2783123" cy="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A_淘宝网chenying0907出品 21"/>
          <p:cNvCxnSpPr/>
          <p:nvPr>
            <p:custDataLst>
              <p:tags r:id="rId6"/>
            </p:custDataLst>
          </p:nvPr>
        </p:nvCxnSpPr>
        <p:spPr>
          <a:xfrm>
            <a:off x="10149437" y="3421742"/>
            <a:ext cx="2042563" cy="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PA_淘宝网chenying0907出品 12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5419831" y="3189355"/>
            <a:ext cx="511588" cy="547690"/>
          </a:xfrm>
          <a:custGeom>
            <a:avLst/>
            <a:gdLst>
              <a:gd name="T0" fmla="*/ 108 w 243"/>
              <a:gd name="T1" fmla="*/ 195 h 260"/>
              <a:gd name="T2" fmla="*/ 109 w 243"/>
              <a:gd name="T3" fmla="*/ 193 h 260"/>
              <a:gd name="T4" fmla="*/ 105 w 243"/>
              <a:gd name="T5" fmla="*/ 156 h 260"/>
              <a:gd name="T6" fmla="*/ 120 w 243"/>
              <a:gd name="T7" fmla="*/ 154 h 260"/>
              <a:gd name="T8" fmla="*/ 131 w 243"/>
              <a:gd name="T9" fmla="*/ 180 h 260"/>
              <a:gd name="T10" fmla="*/ 139 w 243"/>
              <a:gd name="T11" fmla="*/ 184 h 260"/>
              <a:gd name="T12" fmla="*/ 155 w 243"/>
              <a:gd name="T13" fmla="*/ 175 h 260"/>
              <a:gd name="T14" fmla="*/ 137 w 243"/>
              <a:gd name="T15" fmla="*/ 219 h 260"/>
              <a:gd name="T16" fmla="*/ 115 w 243"/>
              <a:gd name="T17" fmla="*/ 218 h 260"/>
              <a:gd name="T18" fmla="*/ 87 w 243"/>
              <a:gd name="T19" fmla="*/ 188 h 260"/>
              <a:gd name="T20" fmla="*/ 179 w 243"/>
              <a:gd name="T21" fmla="*/ 59 h 260"/>
              <a:gd name="T22" fmla="*/ 138 w 243"/>
              <a:gd name="T23" fmla="*/ 76 h 260"/>
              <a:gd name="T24" fmla="*/ 154 w 243"/>
              <a:gd name="T25" fmla="*/ 81 h 260"/>
              <a:gd name="T26" fmla="*/ 157 w 243"/>
              <a:gd name="T27" fmla="*/ 88 h 260"/>
              <a:gd name="T28" fmla="*/ 147 w 243"/>
              <a:gd name="T29" fmla="*/ 112 h 260"/>
              <a:gd name="T30" fmla="*/ 158 w 243"/>
              <a:gd name="T31" fmla="*/ 121 h 260"/>
              <a:gd name="T32" fmla="*/ 179 w 243"/>
              <a:gd name="T33" fmla="*/ 94 h 260"/>
              <a:gd name="T34" fmla="*/ 181 w 243"/>
              <a:gd name="T35" fmla="*/ 93 h 260"/>
              <a:gd name="T36" fmla="*/ 190 w 243"/>
              <a:gd name="T37" fmla="*/ 104 h 260"/>
              <a:gd name="T38" fmla="*/ 164 w 243"/>
              <a:gd name="T39" fmla="*/ 59 h 260"/>
              <a:gd name="T40" fmla="*/ 143 w 243"/>
              <a:gd name="T41" fmla="*/ 0 h 260"/>
              <a:gd name="T42" fmla="*/ 108 w 243"/>
              <a:gd name="T43" fmla="*/ 51 h 260"/>
              <a:gd name="T44" fmla="*/ 97 w 243"/>
              <a:gd name="T45" fmla="*/ 89 h 260"/>
              <a:gd name="T46" fmla="*/ 110 w 243"/>
              <a:gd name="T47" fmla="*/ 95 h 260"/>
              <a:gd name="T48" fmla="*/ 126 w 243"/>
              <a:gd name="T49" fmla="*/ 74 h 260"/>
              <a:gd name="T50" fmla="*/ 135 w 243"/>
              <a:gd name="T51" fmla="*/ 75 h 260"/>
              <a:gd name="T52" fmla="*/ 154 w 243"/>
              <a:gd name="T53" fmla="*/ 95 h 260"/>
              <a:gd name="T54" fmla="*/ 148 w 243"/>
              <a:gd name="T55" fmla="*/ 58 h 260"/>
              <a:gd name="T56" fmla="*/ 149 w 243"/>
              <a:gd name="T57" fmla="*/ 58 h 260"/>
              <a:gd name="T58" fmla="*/ 109 w 243"/>
              <a:gd name="T59" fmla="*/ 103 h 260"/>
              <a:gd name="T60" fmla="*/ 85 w 243"/>
              <a:gd name="T61" fmla="*/ 86 h 260"/>
              <a:gd name="T62" fmla="*/ 86 w 243"/>
              <a:gd name="T63" fmla="*/ 85 h 260"/>
              <a:gd name="T64" fmla="*/ 83 w 243"/>
              <a:gd name="T65" fmla="*/ 75 h 260"/>
              <a:gd name="T66" fmla="*/ 22 w 243"/>
              <a:gd name="T67" fmla="*/ 58 h 260"/>
              <a:gd name="T68" fmla="*/ 66 w 243"/>
              <a:gd name="T69" fmla="*/ 111 h 260"/>
              <a:gd name="T70" fmla="*/ 73 w 243"/>
              <a:gd name="T71" fmla="*/ 110 h 260"/>
              <a:gd name="T72" fmla="*/ 90 w 243"/>
              <a:gd name="T73" fmla="*/ 124 h 260"/>
              <a:gd name="T74" fmla="*/ 103 w 243"/>
              <a:gd name="T75" fmla="*/ 122 h 260"/>
              <a:gd name="T76" fmla="*/ 106 w 243"/>
              <a:gd name="T77" fmla="*/ 109 h 260"/>
              <a:gd name="T78" fmla="*/ 222 w 243"/>
              <a:gd name="T79" fmla="*/ 175 h 260"/>
              <a:gd name="T80" fmla="*/ 202 w 243"/>
              <a:gd name="T81" fmla="*/ 128 h 260"/>
              <a:gd name="T82" fmla="*/ 196 w 243"/>
              <a:gd name="T83" fmla="*/ 147 h 260"/>
              <a:gd name="T84" fmla="*/ 188 w 243"/>
              <a:gd name="T85" fmla="*/ 150 h 260"/>
              <a:gd name="T86" fmla="*/ 159 w 243"/>
              <a:gd name="T87" fmla="*/ 138 h 260"/>
              <a:gd name="T88" fmla="*/ 149 w 243"/>
              <a:gd name="T89" fmla="*/ 151 h 260"/>
              <a:gd name="T90" fmla="*/ 181 w 243"/>
              <a:gd name="T91" fmla="*/ 176 h 260"/>
              <a:gd name="T92" fmla="*/ 182 w 243"/>
              <a:gd name="T93" fmla="*/ 179 h 260"/>
              <a:gd name="T94" fmla="*/ 169 w 243"/>
              <a:gd name="T95" fmla="*/ 189 h 260"/>
              <a:gd name="T96" fmla="*/ 228 w 243"/>
              <a:gd name="T97" fmla="*/ 216 h 260"/>
              <a:gd name="T98" fmla="*/ 100 w 243"/>
              <a:gd name="T99" fmla="*/ 141 h 260"/>
              <a:gd name="T100" fmla="*/ 92 w 243"/>
              <a:gd name="T101" fmla="*/ 127 h 260"/>
              <a:gd name="T102" fmla="*/ 63 w 243"/>
              <a:gd name="T103" fmla="*/ 127 h 260"/>
              <a:gd name="T104" fmla="*/ 55 w 243"/>
              <a:gd name="T105" fmla="*/ 125 h 260"/>
              <a:gd name="T106" fmla="*/ 62 w 243"/>
              <a:gd name="T107" fmla="*/ 104 h 260"/>
              <a:gd name="T108" fmla="*/ 32 w 243"/>
              <a:gd name="T109" fmla="*/ 131 h 260"/>
              <a:gd name="T110" fmla="*/ 48 w 243"/>
              <a:gd name="T111" fmla="*/ 161 h 260"/>
              <a:gd name="T112" fmla="*/ 83 w 243"/>
              <a:gd name="T113" fmla="*/ 171 h 260"/>
              <a:gd name="T114" fmla="*/ 88 w 243"/>
              <a:gd name="T115" fmla="*/ 160 h 260"/>
              <a:gd name="T116" fmla="*/ 70 w 243"/>
              <a:gd name="T117" fmla="*/ 145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43" h="260">
                <a:moveTo>
                  <a:pt x="87" y="188"/>
                </a:moveTo>
                <a:cubicBezTo>
                  <a:pt x="86" y="185"/>
                  <a:pt x="90" y="184"/>
                  <a:pt x="90" y="184"/>
                </a:cubicBezTo>
                <a:cubicBezTo>
                  <a:pt x="90" y="184"/>
                  <a:pt x="100" y="183"/>
                  <a:pt x="108" y="195"/>
                </a:cubicBezTo>
                <a:cubicBezTo>
                  <a:pt x="108" y="195"/>
                  <a:pt x="108" y="195"/>
                  <a:pt x="108" y="195"/>
                </a:cubicBezTo>
                <a:cubicBezTo>
                  <a:pt x="109" y="195"/>
                  <a:pt x="109" y="195"/>
                  <a:pt x="109" y="195"/>
                </a:cubicBezTo>
                <a:cubicBezTo>
                  <a:pt x="109" y="195"/>
                  <a:pt x="108" y="195"/>
                  <a:pt x="108" y="195"/>
                </a:cubicBezTo>
                <a:cubicBezTo>
                  <a:pt x="109" y="195"/>
                  <a:pt x="109" y="195"/>
                  <a:pt x="109" y="195"/>
                </a:cubicBezTo>
                <a:cubicBezTo>
                  <a:pt x="109" y="193"/>
                  <a:pt x="109" y="193"/>
                  <a:pt x="109" y="193"/>
                </a:cubicBezTo>
                <a:cubicBezTo>
                  <a:pt x="109" y="193"/>
                  <a:pt x="110" y="189"/>
                  <a:pt x="110" y="187"/>
                </a:cubicBezTo>
                <a:cubicBezTo>
                  <a:pt x="110" y="185"/>
                  <a:pt x="110" y="183"/>
                  <a:pt x="110" y="183"/>
                </a:cubicBezTo>
                <a:cubicBezTo>
                  <a:pt x="103" y="161"/>
                  <a:pt x="103" y="161"/>
                  <a:pt x="103" y="161"/>
                </a:cubicBezTo>
                <a:cubicBezTo>
                  <a:pt x="103" y="161"/>
                  <a:pt x="102" y="157"/>
                  <a:pt x="105" y="156"/>
                </a:cubicBezTo>
                <a:cubicBezTo>
                  <a:pt x="109" y="154"/>
                  <a:pt x="110" y="157"/>
                  <a:pt x="110" y="157"/>
                </a:cubicBezTo>
                <a:cubicBezTo>
                  <a:pt x="110" y="157"/>
                  <a:pt x="117" y="178"/>
                  <a:pt x="118" y="180"/>
                </a:cubicBezTo>
                <a:cubicBezTo>
                  <a:pt x="119" y="182"/>
                  <a:pt x="121" y="180"/>
                  <a:pt x="121" y="180"/>
                </a:cubicBezTo>
                <a:cubicBezTo>
                  <a:pt x="120" y="154"/>
                  <a:pt x="120" y="154"/>
                  <a:pt x="120" y="154"/>
                </a:cubicBezTo>
                <a:cubicBezTo>
                  <a:pt x="120" y="154"/>
                  <a:pt x="120" y="150"/>
                  <a:pt x="124" y="149"/>
                </a:cubicBezTo>
                <a:cubicBezTo>
                  <a:pt x="129" y="149"/>
                  <a:pt x="129" y="155"/>
                  <a:pt x="129" y="155"/>
                </a:cubicBezTo>
                <a:cubicBezTo>
                  <a:pt x="129" y="155"/>
                  <a:pt x="129" y="178"/>
                  <a:pt x="129" y="180"/>
                </a:cubicBezTo>
                <a:cubicBezTo>
                  <a:pt x="129" y="183"/>
                  <a:pt x="131" y="180"/>
                  <a:pt x="131" y="180"/>
                </a:cubicBezTo>
                <a:cubicBezTo>
                  <a:pt x="131" y="180"/>
                  <a:pt x="137" y="160"/>
                  <a:pt x="137" y="158"/>
                </a:cubicBezTo>
                <a:cubicBezTo>
                  <a:pt x="138" y="156"/>
                  <a:pt x="139" y="153"/>
                  <a:pt x="142" y="154"/>
                </a:cubicBezTo>
                <a:cubicBezTo>
                  <a:pt x="145" y="154"/>
                  <a:pt x="144" y="161"/>
                  <a:pt x="144" y="161"/>
                </a:cubicBezTo>
                <a:cubicBezTo>
                  <a:pt x="144" y="161"/>
                  <a:pt x="139" y="182"/>
                  <a:pt x="139" y="184"/>
                </a:cubicBezTo>
                <a:cubicBezTo>
                  <a:pt x="138" y="185"/>
                  <a:pt x="139" y="185"/>
                  <a:pt x="139" y="185"/>
                </a:cubicBezTo>
                <a:cubicBezTo>
                  <a:pt x="139" y="185"/>
                  <a:pt x="149" y="170"/>
                  <a:pt x="150" y="169"/>
                </a:cubicBezTo>
                <a:cubicBezTo>
                  <a:pt x="151" y="167"/>
                  <a:pt x="153" y="165"/>
                  <a:pt x="156" y="167"/>
                </a:cubicBezTo>
                <a:cubicBezTo>
                  <a:pt x="159" y="168"/>
                  <a:pt x="155" y="175"/>
                  <a:pt x="155" y="175"/>
                </a:cubicBezTo>
                <a:cubicBezTo>
                  <a:pt x="155" y="175"/>
                  <a:pt x="147" y="188"/>
                  <a:pt x="146" y="190"/>
                </a:cubicBezTo>
                <a:cubicBezTo>
                  <a:pt x="146" y="191"/>
                  <a:pt x="146" y="192"/>
                  <a:pt x="146" y="192"/>
                </a:cubicBezTo>
                <a:cubicBezTo>
                  <a:pt x="145" y="202"/>
                  <a:pt x="145" y="202"/>
                  <a:pt x="145" y="202"/>
                </a:cubicBezTo>
                <a:cubicBezTo>
                  <a:pt x="143" y="215"/>
                  <a:pt x="137" y="219"/>
                  <a:pt x="137" y="219"/>
                </a:cubicBezTo>
                <a:cubicBezTo>
                  <a:pt x="138" y="260"/>
                  <a:pt x="138" y="260"/>
                  <a:pt x="138" y="260"/>
                </a:cubicBezTo>
                <a:cubicBezTo>
                  <a:pt x="136" y="260"/>
                  <a:pt x="133" y="260"/>
                  <a:pt x="130" y="260"/>
                </a:cubicBezTo>
                <a:cubicBezTo>
                  <a:pt x="125" y="260"/>
                  <a:pt x="119" y="260"/>
                  <a:pt x="113" y="259"/>
                </a:cubicBezTo>
                <a:cubicBezTo>
                  <a:pt x="115" y="218"/>
                  <a:pt x="115" y="218"/>
                  <a:pt x="115" y="218"/>
                </a:cubicBezTo>
                <a:cubicBezTo>
                  <a:pt x="115" y="218"/>
                  <a:pt x="113" y="217"/>
                  <a:pt x="109" y="215"/>
                </a:cubicBezTo>
                <a:cubicBezTo>
                  <a:pt x="106" y="212"/>
                  <a:pt x="102" y="207"/>
                  <a:pt x="102" y="205"/>
                </a:cubicBezTo>
                <a:cubicBezTo>
                  <a:pt x="101" y="204"/>
                  <a:pt x="99" y="199"/>
                  <a:pt x="94" y="194"/>
                </a:cubicBezTo>
                <a:cubicBezTo>
                  <a:pt x="89" y="189"/>
                  <a:pt x="88" y="191"/>
                  <a:pt x="87" y="188"/>
                </a:cubicBezTo>
                <a:close/>
                <a:moveTo>
                  <a:pt x="192" y="74"/>
                </a:moveTo>
                <a:cubicBezTo>
                  <a:pt x="226" y="42"/>
                  <a:pt x="226" y="42"/>
                  <a:pt x="226" y="42"/>
                </a:cubicBezTo>
                <a:cubicBezTo>
                  <a:pt x="221" y="36"/>
                  <a:pt x="215" y="31"/>
                  <a:pt x="209" y="26"/>
                </a:cubicBezTo>
                <a:cubicBezTo>
                  <a:pt x="179" y="59"/>
                  <a:pt x="179" y="59"/>
                  <a:pt x="179" y="59"/>
                </a:cubicBezTo>
                <a:cubicBezTo>
                  <a:pt x="179" y="59"/>
                  <a:pt x="172" y="57"/>
                  <a:pt x="162" y="65"/>
                </a:cubicBezTo>
                <a:cubicBezTo>
                  <a:pt x="155" y="71"/>
                  <a:pt x="155" y="71"/>
                  <a:pt x="155" y="71"/>
                </a:cubicBezTo>
                <a:cubicBezTo>
                  <a:pt x="155" y="71"/>
                  <a:pt x="154" y="72"/>
                  <a:pt x="153" y="72"/>
                </a:cubicBezTo>
                <a:cubicBezTo>
                  <a:pt x="152" y="72"/>
                  <a:pt x="138" y="76"/>
                  <a:pt x="138" y="76"/>
                </a:cubicBezTo>
                <a:cubicBezTo>
                  <a:pt x="138" y="76"/>
                  <a:pt x="131" y="78"/>
                  <a:pt x="132" y="81"/>
                </a:cubicBezTo>
                <a:cubicBezTo>
                  <a:pt x="133" y="84"/>
                  <a:pt x="136" y="84"/>
                  <a:pt x="137" y="83"/>
                </a:cubicBezTo>
                <a:cubicBezTo>
                  <a:pt x="138" y="83"/>
                  <a:pt x="155" y="80"/>
                  <a:pt x="155" y="80"/>
                </a:cubicBezTo>
                <a:cubicBezTo>
                  <a:pt x="155" y="80"/>
                  <a:pt x="155" y="80"/>
                  <a:pt x="154" y="81"/>
                </a:cubicBezTo>
                <a:cubicBezTo>
                  <a:pt x="153" y="82"/>
                  <a:pt x="136" y="92"/>
                  <a:pt x="136" y="92"/>
                </a:cubicBezTo>
                <a:cubicBezTo>
                  <a:pt x="136" y="92"/>
                  <a:pt x="131" y="96"/>
                  <a:pt x="132" y="98"/>
                </a:cubicBezTo>
                <a:cubicBezTo>
                  <a:pt x="134" y="101"/>
                  <a:pt x="136" y="100"/>
                  <a:pt x="138" y="99"/>
                </a:cubicBezTo>
                <a:cubicBezTo>
                  <a:pt x="140" y="98"/>
                  <a:pt x="157" y="88"/>
                  <a:pt x="157" y="88"/>
                </a:cubicBezTo>
                <a:cubicBezTo>
                  <a:pt x="157" y="88"/>
                  <a:pt x="160" y="88"/>
                  <a:pt x="158" y="90"/>
                </a:cubicBezTo>
                <a:cubicBezTo>
                  <a:pt x="157" y="91"/>
                  <a:pt x="142" y="106"/>
                  <a:pt x="142" y="106"/>
                </a:cubicBezTo>
                <a:cubicBezTo>
                  <a:pt x="142" y="106"/>
                  <a:pt x="138" y="110"/>
                  <a:pt x="141" y="113"/>
                </a:cubicBezTo>
                <a:cubicBezTo>
                  <a:pt x="144" y="116"/>
                  <a:pt x="147" y="112"/>
                  <a:pt x="147" y="112"/>
                </a:cubicBezTo>
                <a:cubicBezTo>
                  <a:pt x="163" y="95"/>
                  <a:pt x="163" y="95"/>
                  <a:pt x="163" y="95"/>
                </a:cubicBezTo>
                <a:cubicBezTo>
                  <a:pt x="163" y="95"/>
                  <a:pt x="166" y="95"/>
                  <a:pt x="165" y="97"/>
                </a:cubicBezTo>
                <a:cubicBezTo>
                  <a:pt x="164" y="99"/>
                  <a:pt x="156" y="117"/>
                  <a:pt x="156" y="117"/>
                </a:cubicBezTo>
                <a:cubicBezTo>
                  <a:pt x="156" y="117"/>
                  <a:pt x="155" y="120"/>
                  <a:pt x="158" y="121"/>
                </a:cubicBezTo>
                <a:cubicBezTo>
                  <a:pt x="161" y="122"/>
                  <a:pt x="162" y="119"/>
                  <a:pt x="162" y="119"/>
                </a:cubicBezTo>
                <a:cubicBezTo>
                  <a:pt x="173" y="100"/>
                  <a:pt x="173" y="100"/>
                  <a:pt x="173" y="100"/>
                </a:cubicBezTo>
                <a:cubicBezTo>
                  <a:pt x="173" y="100"/>
                  <a:pt x="173" y="99"/>
                  <a:pt x="175" y="98"/>
                </a:cubicBezTo>
                <a:cubicBezTo>
                  <a:pt x="176" y="96"/>
                  <a:pt x="179" y="94"/>
                  <a:pt x="179" y="94"/>
                </a:cubicBezTo>
                <a:cubicBezTo>
                  <a:pt x="181" y="93"/>
                  <a:pt x="181" y="93"/>
                  <a:pt x="181" y="93"/>
                </a:cubicBezTo>
                <a:cubicBezTo>
                  <a:pt x="181" y="93"/>
                  <a:pt x="181" y="93"/>
                  <a:pt x="181" y="93"/>
                </a:cubicBezTo>
                <a:cubicBezTo>
                  <a:pt x="181" y="93"/>
                  <a:pt x="181" y="93"/>
                  <a:pt x="181" y="93"/>
                </a:cubicBezTo>
                <a:cubicBezTo>
                  <a:pt x="181" y="93"/>
                  <a:pt x="181" y="93"/>
                  <a:pt x="181" y="93"/>
                </a:cubicBezTo>
                <a:cubicBezTo>
                  <a:pt x="182" y="93"/>
                  <a:pt x="182" y="94"/>
                  <a:pt x="182" y="94"/>
                </a:cubicBezTo>
                <a:cubicBezTo>
                  <a:pt x="179" y="106"/>
                  <a:pt x="186" y="113"/>
                  <a:pt x="186" y="113"/>
                </a:cubicBezTo>
                <a:cubicBezTo>
                  <a:pt x="186" y="113"/>
                  <a:pt x="190" y="115"/>
                  <a:pt x="191" y="112"/>
                </a:cubicBezTo>
                <a:cubicBezTo>
                  <a:pt x="192" y="110"/>
                  <a:pt x="190" y="110"/>
                  <a:pt x="190" y="104"/>
                </a:cubicBezTo>
                <a:cubicBezTo>
                  <a:pt x="190" y="97"/>
                  <a:pt x="192" y="93"/>
                  <a:pt x="192" y="91"/>
                </a:cubicBezTo>
                <a:cubicBezTo>
                  <a:pt x="193" y="89"/>
                  <a:pt x="194" y="84"/>
                  <a:pt x="194" y="80"/>
                </a:cubicBezTo>
                <a:cubicBezTo>
                  <a:pt x="193" y="76"/>
                  <a:pt x="192" y="74"/>
                  <a:pt x="192" y="74"/>
                </a:cubicBezTo>
                <a:close/>
                <a:moveTo>
                  <a:pt x="164" y="59"/>
                </a:moveTo>
                <a:cubicBezTo>
                  <a:pt x="159" y="54"/>
                  <a:pt x="157" y="49"/>
                  <a:pt x="156" y="47"/>
                </a:cubicBezTo>
                <a:cubicBezTo>
                  <a:pt x="155" y="45"/>
                  <a:pt x="151" y="39"/>
                  <a:pt x="148" y="37"/>
                </a:cubicBezTo>
                <a:cubicBezTo>
                  <a:pt x="144" y="34"/>
                  <a:pt x="142" y="33"/>
                  <a:pt x="142" y="33"/>
                </a:cubicBezTo>
                <a:cubicBezTo>
                  <a:pt x="143" y="0"/>
                  <a:pt x="143" y="0"/>
                  <a:pt x="143" y="0"/>
                </a:cubicBezTo>
                <a:cubicBezTo>
                  <a:pt x="139" y="0"/>
                  <a:pt x="134" y="0"/>
                  <a:pt x="130" y="0"/>
                </a:cubicBezTo>
                <a:cubicBezTo>
                  <a:pt x="126" y="0"/>
                  <a:pt x="121" y="0"/>
                  <a:pt x="117" y="0"/>
                </a:cubicBezTo>
                <a:cubicBezTo>
                  <a:pt x="118" y="32"/>
                  <a:pt x="118" y="32"/>
                  <a:pt x="118" y="32"/>
                </a:cubicBezTo>
                <a:cubicBezTo>
                  <a:pt x="118" y="32"/>
                  <a:pt x="111" y="36"/>
                  <a:pt x="108" y="51"/>
                </a:cubicBezTo>
                <a:cubicBezTo>
                  <a:pt x="108" y="62"/>
                  <a:pt x="108" y="62"/>
                  <a:pt x="108" y="62"/>
                </a:cubicBezTo>
                <a:cubicBezTo>
                  <a:pt x="108" y="62"/>
                  <a:pt x="108" y="62"/>
                  <a:pt x="107" y="64"/>
                </a:cubicBezTo>
                <a:cubicBezTo>
                  <a:pt x="106" y="65"/>
                  <a:pt x="98" y="80"/>
                  <a:pt x="98" y="80"/>
                </a:cubicBezTo>
                <a:cubicBezTo>
                  <a:pt x="98" y="80"/>
                  <a:pt x="94" y="87"/>
                  <a:pt x="97" y="89"/>
                </a:cubicBezTo>
                <a:cubicBezTo>
                  <a:pt x="101" y="91"/>
                  <a:pt x="102" y="88"/>
                  <a:pt x="103" y="87"/>
                </a:cubicBezTo>
                <a:cubicBezTo>
                  <a:pt x="104" y="86"/>
                  <a:pt x="115" y="69"/>
                  <a:pt x="115" y="69"/>
                </a:cubicBezTo>
                <a:cubicBezTo>
                  <a:pt x="115" y="69"/>
                  <a:pt x="116" y="69"/>
                  <a:pt x="116" y="70"/>
                </a:cubicBezTo>
                <a:cubicBezTo>
                  <a:pt x="115" y="72"/>
                  <a:pt x="110" y="95"/>
                  <a:pt x="110" y="95"/>
                </a:cubicBezTo>
                <a:cubicBezTo>
                  <a:pt x="110" y="95"/>
                  <a:pt x="108" y="102"/>
                  <a:pt x="112" y="103"/>
                </a:cubicBezTo>
                <a:cubicBezTo>
                  <a:pt x="115" y="103"/>
                  <a:pt x="117" y="101"/>
                  <a:pt x="117" y="99"/>
                </a:cubicBezTo>
                <a:cubicBezTo>
                  <a:pt x="118" y="96"/>
                  <a:pt x="124" y="74"/>
                  <a:pt x="124" y="74"/>
                </a:cubicBezTo>
                <a:cubicBezTo>
                  <a:pt x="124" y="74"/>
                  <a:pt x="126" y="71"/>
                  <a:pt x="126" y="74"/>
                </a:cubicBezTo>
                <a:cubicBezTo>
                  <a:pt x="126" y="77"/>
                  <a:pt x="127" y="101"/>
                  <a:pt x="127" y="101"/>
                </a:cubicBezTo>
                <a:cubicBezTo>
                  <a:pt x="127" y="101"/>
                  <a:pt x="126" y="108"/>
                  <a:pt x="131" y="108"/>
                </a:cubicBezTo>
                <a:cubicBezTo>
                  <a:pt x="136" y="107"/>
                  <a:pt x="136" y="103"/>
                  <a:pt x="136" y="103"/>
                </a:cubicBezTo>
                <a:cubicBezTo>
                  <a:pt x="135" y="75"/>
                  <a:pt x="135" y="75"/>
                  <a:pt x="135" y="75"/>
                </a:cubicBezTo>
                <a:cubicBezTo>
                  <a:pt x="135" y="75"/>
                  <a:pt x="137" y="72"/>
                  <a:pt x="138" y="74"/>
                </a:cubicBezTo>
                <a:cubicBezTo>
                  <a:pt x="139" y="77"/>
                  <a:pt x="147" y="99"/>
                  <a:pt x="147" y="99"/>
                </a:cubicBezTo>
                <a:cubicBezTo>
                  <a:pt x="147" y="99"/>
                  <a:pt x="148" y="102"/>
                  <a:pt x="152" y="101"/>
                </a:cubicBezTo>
                <a:cubicBezTo>
                  <a:pt x="156" y="99"/>
                  <a:pt x="154" y="95"/>
                  <a:pt x="154" y="95"/>
                </a:cubicBezTo>
                <a:cubicBezTo>
                  <a:pt x="147" y="71"/>
                  <a:pt x="147" y="71"/>
                  <a:pt x="147" y="71"/>
                </a:cubicBezTo>
                <a:cubicBezTo>
                  <a:pt x="147" y="71"/>
                  <a:pt x="146" y="69"/>
                  <a:pt x="146" y="67"/>
                </a:cubicBezTo>
                <a:cubicBezTo>
                  <a:pt x="146" y="65"/>
                  <a:pt x="147" y="60"/>
                  <a:pt x="147" y="60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9" y="58"/>
                  <a:pt x="149" y="58"/>
                  <a:pt x="149" y="58"/>
                </a:cubicBezTo>
                <a:cubicBezTo>
                  <a:pt x="157" y="71"/>
                  <a:pt x="169" y="70"/>
                  <a:pt x="169" y="70"/>
                </a:cubicBezTo>
                <a:cubicBezTo>
                  <a:pt x="169" y="70"/>
                  <a:pt x="173" y="69"/>
                  <a:pt x="172" y="66"/>
                </a:cubicBezTo>
                <a:cubicBezTo>
                  <a:pt x="171" y="63"/>
                  <a:pt x="170" y="65"/>
                  <a:pt x="164" y="59"/>
                </a:cubicBezTo>
                <a:close/>
                <a:moveTo>
                  <a:pt x="109" y="103"/>
                </a:moveTo>
                <a:cubicBezTo>
                  <a:pt x="92" y="93"/>
                  <a:pt x="92" y="93"/>
                  <a:pt x="92" y="93"/>
                </a:cubicBezTo>
                <a:cubicBezTo>
                  <a:pt x="92" y="93"/>
                  <a:pt x="90" y="93"/>
                  <a:pt x="89" y="92"/>
                </a:cubicBezTo>
                <a:cubicBezTo>
                  <a:pt x="88" y="90"/>
                  <a:pt x="86" y="87"/>
                  <a:pt x="86" y="87"/>
                </a:cubicBezTo>
                <a:cubicBezTo>
                  <a:pt x="85" y="86"/>
                  <a:pt x="85" y="86"/>
                  <a:pt x="85" y="86"/>
                </a:cubicBezTo>
                <a:cubicBezTo>
                  <a:pt x="85" y="86"/>
                  <a:pt x="85" y="86"/>
                  <a:pt x="85" y="86"/>
                </a:cubicBezTo>
                <a:cubicBezTo>
                  <a:pt x="85" y="86"/>
                  <a:pt x="85" y="86"/>
                  <a:pt x="85" y="86"/>
                </a:cubicBezTo>
                <a:cubicBezTo>
                  <a:pt x="85" y="85"/>
                  <a:pt x="85" y="85"/>
                  <a:pt x="85" y="85"/>
                </a:cubicBezTo>
                <a:cubicBezTo>
                  <a:pt x="85" y="85"/>
                  <a:pt x="86" y="85"/>
                  <a:pt x="86" y="85"/>
                </a:cubicBezTo>
                <a:cubicBezTo>
                  <a:pt x="97" y="88"/>
                  <a:pt x="103" y="81"/>
                  <a:pt x="103" y="81"/>
                </a:cubicBezTo>
                <a:cubicBezTo>
                  <a:pt x="103" y="81"/>
                  <a:pt x="105" y="78"/>
                  <a:pt x="102" y="77"/>
                </a:cubicBezTo>
                <a:cubicBezTo>
                  <a:pt x="100" y="76"/>
                  <a:pt x="101" y="78"/>
                  <a:pt x="95" y="78"/>
                </a:cubicBezTo>
                <a:cubicBezTo>
                  <a:pt x="89" y="78"/>
                  <a:pt x="85" y="76"/>
                  <a:pt x="83" y="75"/>
                </a:cubicBezTo>
                <a:cubicBezTo>
                  <a:pt x="82" y="75"/>
                  <a:pt x="77" y="74"/>
                  <a:pt x="73" y="75"/>
                </a:cubicBezTo>
                <a:cubicBezTo>
                  <a:pt x="70" y="75"/>
                  <a:pt x="68" y="76"/>
                  <a:pt x="68" y="76"/>
                </a:cubicBezTo>
                <a:cubicBezTo>
                  <a:pt x="35" y="41"/>
                  <a:pt x="35" y="41"/>
                  <a:pt x="35" y="41"/>
                </a:cubicBezTo>
                <a:cubicBezTo>
                  <a:pt x="30" y="46"/>
                  <a:pt x="26" y="52"/>
                  <a:pt x="22" y="58"/>
                </a:cubicBezTo>
                <a:cubicBezTo>
                  <a:pt x="54" y="88"/>
                  <a:pt x="54" y="88"/>
                  <a:pt x="54" y="88"/>
                </a:cubicBezTo>
                <a:cubicBezTo>
                  <a:pt x="54" y="88"/>
                  <a:pt x="53" y="94"/>
                  <a:pt x="60" y="103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65" y="110"/>
                  <a:pt x="66" y="110"/>
                  <a:pt x="66" y="111"/>
                </a:cubicBezTo>
                <a:cubicBezTo>
                  <a:pt x="67" y="112"/>
                  <a:pt x="70" y="124"/>
                  <a:pt x="70" y="124"/>
                </a:cubicBezTo>
                <a:cubicBezTo>
                  <a:pt x="70" y="124"/>
                  <a:pt x="71" y="131"/>
                  <a:pt x="74" y="130"/>
                </a:cubicBezTo>
                <a:cubicBezTo>
                  <a:pt x="77" y="129"/>
                  <a:pt x="77" y="127"/>
                  <a:pt x="76" y="126"/>
                </a:cubicBezTo>
                <a:cubicBezTo>
                  <a:pt x="76" y="125"/>
                  <a:pt x="73" y="110"/>
                  <a:pt x="73" y="110"/>
                </a:cubicBezTo>
                <a:cubicBezTo>
                  <a:pt x="73" y="110"/>
                  <a:pt x="73" y="109"/>
                  <a:pt x="74" y="110"/>
                </a:cubicBezTo>
                <a:cubicBezTo>
                  <a:pt x="75" y="111"/>
                  <a:pt x="84" y="126"/>
                  <a:pt x="84" y="126"/>
                </a:cubicBezTo>
                <a:cubicBezTo>
                  <a:pt x="84" y="126"/>
                  <a:pt x="88" y="131"/>
                  <a:pt x="90" y="130"/>
                </a:cubicBezTo>
                <a:cubicBezTo>
                  <a:pt x="92" y="128"/>
                  <a:pt x="91" y="126"/>
                  <a:pt x="90" y="124"/>
                </a:cubicBezTo>
                <a:cubicBezTo>
                  <a:pt x="89" y="123"/>
                  <a:pt x="81" y="107"/>
                  <a:pt x="81" y="107"/>
                </a:cubicBezTo>
                <a:cubicBezTo>
                  <a:pt x="81" y="107"/>
                  <a:pt x="80" y="105"/>
                  <a:pt x="82" y="106"/>
                </a:cubicBezTo>
                <a:cubicBezTo>
                  <a:pt x="84" y="108"/>
                  <a:pt x="97" y="121"/>
                  <a:pt x="97" y="121"/>
                </a:cubicBezTo>
                <a:cubicBezTo>
                  <a:pt x="97" y="121"/>
                  <a:pt x="100" y="125"/>
                  <a:pt x="103" y="122"/>
                </a:cubicBezTo>
                <a:cubicBezTo>
                  <a:pt x="105" y="119"/>
                  <a:pt x="103" y="117"/>
                  <a:pt x="103" y="117"/>
                </a:cubicBezTo>
                <a:cubicBezTo>
                  <a:pt x="87" y="102"/>
                  <a:pt x="87" y="102"/>
                  <a:pt x="87" y="102"/>
                </a:cubicBezTo>
                <a:cubicBezTo>
                  <a:pt x="87" y="102"/>
                  <a:pt x="87" y="99"/>
                  <a:pt x="88" y="100"/>
                </a:cubicBezTo>
                <a:cubicBezTo>
                  <a:pt x="90" y="101"/>
                  <a:pt x="106" y="109"/>
                  <a:pt x="106" y="109"/>
                </a:cubicBezTo>
                <a:cubicBezTo>
                  <a:pt x="106" y="109"/>
                  <a:pt x="109" y="110"/>
                  <a:pt x="110" y="107"/>
                </a:cubicBezTo>
                <a:cubicBezTo>
                  <a:pt x="111" y="104"/>
                  <a:pt x="109" y="103"/>
                  <a:pt x="109" y="103"/>
                </a:cubicBezTo>
                <a:close/>
                <a:moveTo>
                  <a:pt x="243" y="195"/>
                </a:moveTo>
                <a:cubicBezTo>
                  <a:pt x="222" y="175"/>
                  <a:pt x="222" y="175"/>
                  <a:pt x="222" y="175"/>
                </a:cubicBezTo>
                <a:cubicBezTo>
                  <a:pt x="222" y="175"/>
                  <a:pt x="224" y="167"/>
                  <a:pt x="215" y="155"/>
                </a:cubicBezTo>
                <a:cubicBezTo>
                  <a:pt x="208" y="147"/>
                  <a:pt x="208" y="147"/>
                  <a:pt x="208" y="147"/>
                </a:cubicBezTo>
                <a:cubicBezTo>
                  <a:pt x="208" y="147"/>
                  <a:pt x="207" y="147"/>
                  <a:pt x="207" y="145"/>
                </a:cubicBezTo>
                <a:cubicBezTo>
                  <a:pt x="206" y="144"/>
                  <a:pt x="202" y="128"/>
                  <a:pt x="202" y="128"/>
                </a:cubicBezTo>
                <a:cubicBezTo>
                  <a:pt x="202" y="128"/>
                  <a:pt x="200" y="120"/>
                  <a:pt x="196" y="121"/>
                </a:cubicBezTo>
                <a:cubicBezTo>
                  <a:pt x="193" y="122"/>
                  <a:pt x="193" y="125"/>
                  <a:pt x="193" y="126"/>
                </a:cubicBezTo>
                <a:cubicBezTo>
                  <a:pt x="194" y="128"/>
                  <a:pt x="198" y="147"/>
                  <a:pt x="198" y="147"/>
                </a:cubicBezTo>
                <a:cubicBezTo>
                  <a:pt x="198" y="147"/>
                  <a:pt x="197" y="148"/>
                  <a:pt x="196" y="147"/>
                </a:cubicBezTo>
                <a:cubicBezTo>
                  <a:pt x="195" y="145"/>
                  <a:pt x="183" y="125"/>
                  <a:pt x="183" y="125"/>
                </a:cubicBezTo>
                <a:cubicBezTo>
                  <a:pt x="183" y="125"/>
                  <a:pt x="179" y="119"/>
                  <a:pt x="176" y="121"/>
                </a:cubicBezTo>
                <a:cubicBezTo>
                  <a:pt x="173" y="123"/>
                  <a:pt x="174" y="126"/>
                  <a:pt x="175" y="128"/>
                </a:cubicBezTo>
                <a:cubicBezTo>
                  <a:pt x="176" y="130"/>
                  <a:pt x="188" y="150"/>
                  <a:pt x="188" y="150"/>
                </a:cubicBezTo>
                <a:cubicBezTo>
                  <a:pt x="188" y="150"/>
                  <a:pt x="188" y="153"/>
                  <a:pt x="186" y="151"/>
                </a:cubicBezTo>
                <a:cubicBezTo>
                  <a:pt x="184" y="150"/>
                  <a:pt x="167" y="133"/>
                  <a:pt x="167" y="133"/>
                </a:cubicBezTo>
                <a:cubicBezTo>
                  <a:pt x="167" y="133"/>
                  <a:pt x="162" y="127"/>
                  <a:pt x="159" y="131"/>
                </a:cubicBezTo>
                <a:cubicBezTo>
                  <a:pt x="156" y="135"/>
                  <a:pt x="159" y="138"/>
                  <a:pt x="159" y="138"/>
                </a:cubicBezTo>
                <a:cubicBezTo>
                  <a:pt x="179" y="157"/>
                  <a:pt x="179" y="157"/>
                  <a:pt x="179" y="157"/>
                </a:cubicBezTo>
                <a:cubicBezTo>
                  <a:pt x="179" y="157"/>
                  <a:pt x="180" y="161"/>
                  <a:pt x="178" y="160"/>
                </a:cubicBezTo>
                <a:cubicBezTo>
                  <a:pt x="175" y="158"/>
                  <a:pt x="154" y="148"/>
                  <a:pt x="154" y="148"/>
                </a:cubicBezTo>
                <a:cubicBezTo>
                  <a:pt x="154" y="148"/>
                  <a:pt x="151" y="147"/>
                  <a:pt x="149" y="151"/>
                </a:cubicBezTo>
                <a:cubicBezTo>
                  <a:pt x="147" y="154"/>
                  <a:pt x="151" y="156"/>
                  <a:pt x="151" y="156"/>
                </a:cubicBezTo>
                <a:cubicBezTo>
                  <a:pt x="173" y="168"/>
                  <a:pt x="173" y="168"/>
                  <a:pt x="173" y="168"/>
                </a:cubicBezTo>
                <a:cubicBezTo>
                  <a:pt x="173" y="168"/>
                  <a:pt x="175" y="169"/>
                  <a:pt x="177" y="171"/>
                </a:cubicBezTo>
                <a:cubicBezTo>
                  <a:pt x="178" y="172"/>
                  <a:pt x="181" y="176"/>
                  <a:pt x="181" y="176"/>
                </a:cubicBezTo>
                <a:cubicBezTo>
                  <a:pt x="182" y="178"/>
                  <a:pt x="182" y="178"/>
                  <a:pt x="182" y="178"/>
                </a:cubicBezTo>
                <a:cubicBezTo>
                  <a:pt x="182" y="178"/>
                  <a:pt x="182" y="178"/>
                  <a:pt x="182" y="178"/>
                </a:cubicBezTo>
                <a:cubicBezTo>
                  <a:pt x="182" y="178"/>
                  <a:pt x="182" y="178"/>
                  <a:pt x="182" y="178"/>
                </a:cubicBezTo>
                <a:cubicBezTo>
                  <a:pt x="182" y="179"/>
                  <a:pt x="182" y="179"/>
                  <a:pt x="182" y="179"/>
                </a:cubicBezTo>
                <a:cubicBezTo>
                  <a:pt x="182" y="179"/>
                  <a:pt x="181" y="179"/>
                  <a:pt x="181" y="179"/>
                </a:cubicBezTo>
                <a:cubicBezTo>
                  <a:pt x="166" y="176"/>
                  <a:pt x="159" y="185"/>
                  <a:pt x="159" y="185"/>
                </a:cubicBezTo>
                <a:cubicBezTo>
                  <a:pt x="159" y="185"/>
                  <a:pt x="157" y="189"/>
                  <a:pt x="160" y="190"/>
                </a:cubicBezTo>
                <a:cubicBezTo>
                  <a:pt x="163" y="191"/>
                  <a:pt x="162" y="189"/>
                  <a:pt x="169" y="189"/>
                </a:cubicBezTo>
                <a:cubicBezTo>
                  <a:pt x="177" y="189"/>
                  <a:pt x="182" y="191"/>
                  <a:pt x="184" y="192"/>
                </a:cubicBezTo>
                <a:cubicBezTo>
                  <a:pt x="186" y="193"/>
                  <a:pt x="193" y="194"/>
                  <a:pt x="197" y="193"/>
                </a:cubicBezTo>
                <a:cubicBezTo>
                  <a:pt x="202" y="192"/>
                  <a:pt x="204" y="192"/>
                  <a:pt x="204" y="192"/>
                </a:cubicBezTo>
                <a:cubicBezTo>
                  <a:pt x="228" y="216"/>
                  <a:pt x="228" y="216"/>
                  <a:pt x="228" y="216"/>
                </a:cubicBezTo>
                <a:cubicBezTo>
                  <a:pt x="233" y="210"/>
                  <a:pt x="239" y="203"/>
                  <a:pt x="243" y="195"/>
                </a:cubicBezTo>
                <a:close/>
                <a:moveTo>
                  <a:pt x="70" y="145"/>
                </a:moveTo>
                <a:cubicBezTo>
                  <a:pt x="72" y="145"/>
                  <a:pt x="94" y="145"/>
                  <a:pt x="94" y="145"/>
                </a:cubicBezTo>
                <a:cubicBezTo>
                  <a:pt x="94" y="145"/>
                  <a:pt x="101" y="145"/>
                  <a:pt x="100" y="141"/>
                </a:cubicBezTo>
                <a:cubicBezTo>
                  <a:pt x="100" y="136"/>
                  <a:pt x="96" y="137"/>
                  <a:pt x="96" y="137"/>
                </a:cubicBezTo>
                <a:cubicBezTo>
                  <a:pt x="70" y="137"/>
                  <a:pt x="70" y="137"/>
                  <a:pt x="70" y="137"/>
                </a:cubicBezTo>
                <a:cubicBezTo>
                  <a:pt x="70" y="137"/>
                  <a:pt x="67" y="135"/>
                  <a:pt x="70" y="134"/>
                </a:cubicBezTo>
                <a:cubicBezTo>
                  <a:pt x="72" y="134"/>
                  <a:pt x="92" y="127"/>
                  <a:pt x="92" y="127"/>
                </a:cubicBezTo>
                <a:cubicBezTo>
                  <a:pt x="92" y="127"/>
                  <a:pt x="95" y="125"/>
                  <a:pt x="94" y="122"/>
                </a:cubicBezTo>
                <a:cubicBezTo>
                  <a:pt x="93" y="119"/>
                  <a:pt x="89" y="120"/>
                  <a:pt x="89" y="120"/>
                </a:cubicBezTo>
                <a:cubicBezTo>
                  <a:pt x="67" y="126"/>
                  <a:pt x="67" y="126"/>
                  <a:pt x="67" y="126"/>
                </a:cubicBezTo>
                <a:cubicBezTo>
                  <a:pt x="67" y="126"/>
                  <a:pt x="65" y="127"/>
                  <a:pt x="63" y="127"/>
                </a:cubicBezTo>
                <a:cubicBezTo>
                  <a:pt x="62" y="127"/>
                  <a:pt x="57" y="126"/>
                  <a:pt x="57" y="126"/>
                </a:cubicBezTo>
                <a:cubicBezTo>
                  <a:pt x="55" y="125"/>
                  <a:pt x="55" y="125"/>
                  <a:pt x="55" y="125"/>
                </a:cubicBezTo>
                <a:cubicBezTo>
                  <a:pt x="55" y="125"/>
                  <a:pt x="55" y="125"/>
                  <a:pt x="55" y="125"/>
                </a:cubicBezTo>
                <a:cubicBezTo>
                  <a:pt x="55" y="125"/>
                  <a:pt x="55" y="125"/>
                  <a:pt x="55" y="125"/>
                </a:cubicBezTo>
                <a:cubicBezTo>
                  <a:pt x="55" y="125"/>
                  <a:pt x="55" y="125"/>
                  <a:pt x="55" y="125"/>
                </a:cubicBezTo>
                <a:cubicBezTo>
                  <a:pt x="55" y="124"/>
                  <a:pt x="55" y="124"/>
                  <a:pt x="55" y="124"/>
                </a:cubicBezTo>
                <a:cubicBezTo>
                  <a:pt x="67" y="117"/>
                  <a:pt x="66" y="106"/>
                  <a:pt x="66" y="106"/>
                </a:cubicBezTo>
                <a:cubicBezTo>
                  <a:pt x="66" y="106"/>
                  <a:pt x="65" y="102"/>
                  <a:pt x="62" y="104"/>
                </a:cubicBezTo>
                <a:cubicBezTo>
                  <a:pt x="59" y="105"/>
                  <a:pt x="61" y="106"/>
                  <a:pt x="56" y="111"/>
                </a:cubicBezTo>
                <a:cubicBezTo>
                  <a:pt x="52" y="116"/>
                  <a:pt x="47" y="117"/>
                  <a:pt x="45" y="118"/>
                </a:cubicBezTo>
                <a:cubicBezTo>
                  <a:pt x="43" y="119"/>
                  <a:pt x="38" y="122"/>
                  <a:pt x="36" y="126"/>
                </a:cubicBezTo>
                <a:cubicBezTo>
                  <a:pt x="34" y="129"/>
                  <a:pt x="32" y="131"/>
                  <a:pt x="32" y="131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38"/>
                  <a:pt x="1" y="146"/>
                  <a:pt x="2" y="154"/>
                </a:cubicBezTo>
                <a:cubicBezTo>
                  <a:pt x="31" y="153"/>
                  <a:pt x="31" y="153"/>
                  <a:pt x="31" y="153"/>
                </a:cubicBezTo>
                <a:cubicBezTo>
                  <a:pt x="31" y="153"/>
                  <a:pt x="35" y="159"/>
                  <a:pt x="48" y="161"/>
                </a:cubicBezTo>
                <a:cubicBezTo>
                  <a:pt x="58" y="162"/>
                  <a:pt x="58" y="162"/>
                  <a:pt x="58" y="162"/>
                </a:cubicBezTo>
                <a:cubicBezTo>
                  <a:pt x="58" y="162"/>
                  <a:pt x="59" y="162"/>
                  <a:pt x="60" y="162"/>
                </a:cubicBezTo>
                <a:cubicBezTo>
                  <a:pt x="62" y="163"/>
                  <a:pt x="75" y="170"/>
                  <a:pt x="75" y="170"/>
                </a:cubicBezTo>
                <a:cubicBezTo>
                  <a:pt x="75" y="170"/>
                  <a:pt x="81" y="174"/>
                  <a:pt x="83" y="171"/>
                </a:cubicBezTo>
                <a:cubicBezTo>
                  <a:pt x="85" y="168"/>
                  <a:pt x="82" y="167"/>
                  <a:pt x="81" y="166"/>
                </a:cubicBezTo>
                <a:cubicBezTo>
                  <a:pt x="80" y="165"/>
                  <a:pt x="65" y="155"/>
                  <a:pt x="65" y="155"/>
                </a:cubicBezTo>
                <a:cubicBezTo>
                  <a:pt x="65" y="155"/>
                  <a:pt x="65" y="154"/>
                  <a:pt x="66" y="155"/>
                </a:cubicBezTo>
                <a:cubicBezTo>
                  <a:pt x="68" y="155"/>
                  <a:pt x="88" y="160"/>
                  <a:pt x="88" y="160"/>
                </a:cubicBezTo>
                <a:cubicBezTo>
                  <a:pt x="88" y="160"/>
                  <a:pt x="95" y="161"/>
                  <a:pt x="96" y="158"/>
                </a:cubicBezTo>
                <a:cubicBezTo>
                  <a:pt x="96" y="155"/>
                  <a:pt x="94" y="154"/>
                  <a:pt x="92" y="153"/>
                </a:cubicBezTo>
                <a:cubicBezTo>
                  <a:pt x="90" y="153"/>
                  <a:pt x="69" y="147"/>
                  <a:pt x="69" y="147"/>
                </a:cubicBezTo>
                <a:cubicBezTo>
                  <a:pt x="69" y="147"/>
                  <a:pt x="67" y="145"/>
                  <a:pt x="70" y="1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PA_淘宝网chenying0907出品 13"/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>
            <a:off x="9300343" y="3091027"/>
            <a:ext cx="574814" cy="660532"/>
          </a:xfrm>
          <a:custGeom>
            <a:avLst/>
            <a:gdLst>
              <a:gd name="T0" fmla="*/ 27 w 94"/>
              <a:gd name="T1" fmla="*/ 39 h 108"/>
              <a:gd name="T2" fmla="*/ 52 w 94"/>
              <a:gd name="T3" fmla="*/ 37 h 108"/>
              <a:gd name="T4" fmla="*/ 93 w 94"/>
              <a:gd name="T5" fmla="*/ 58 h 108"/>
              <a:gd name="T6" fmla="*/ 90 w 94"/>
              <a:gd name="T7" fmla="*/ 50 h 108"/>
              <a:gd name="T8" fmla="*/ 88 w 94"/>
              <a:gd name="T9" fmla="*/ 43 h 108"/>
              <a:gd name="T10" fmla="*/ 89 w 94"/>
              <a:gd name="T11" fmla="*/ 39 h 108"/>
              <a:gd name="T12" fmla="*/ 87 w 94"/>
              <a:gd name="T13" fmla="*/ 32 h 108"/>
              <a:gd name="T14" fmla="*/ 84 w 94"/>
              <a:gd name="T15" fmla="*/ 25 h 108"/>
              <a:gd name="T16" fmla="*/ 84 w 94"/>
              <a:gd name="T17" fmla="*/ 19 h 108"/>
              <a:gd name="T18" fmla="*/ 80 w 94"/>
              <a:gd name="T19" fmla="*/ 14 h 108"/>
              <a:gd name="T20" fmla="*/ 76 w 94"/>
              <a:gd name="T21" fmla="*/ 10 h 108"/>
              <a:gd name="T22" fmla="*/ 75 w 94"/>
              <a:gd name="T23" fmla="*/ 7 h 108"/>
              <a:gd name="T24" fmla="*/ 70 w 94"/>
              <a:gd name="T25" fmla="*/ 4 h 108"/>
              <a:gd name="T26" fmla="*/ 65 w 94"/>
              <a:gd name="T27" fmla="*/ 2 h 108"/>
              <a:gd name="T28" fmla="*/ 58 w 94"/>
              <a:gd name="T29" fmla="*/ 1 h 108"/>
              <a:gd name="T30" fmla="*/ 51 w 94"/>
              <a:gd name="T31" fmla="*/ 0 h 108"/>
              <a:gd name="T32" fmla="*/ 45 w 94"/>
              <a:gd name="T33" fmla="*/ 0 h 108"/>
              <a:gd name="T34" fmla="*/ 38 w 94"/>
              <a:gd name="T35" fmla="*/ 1 h 108"/>
              <a:gd name="T36" fmla="*/ 31 w 94"/>
              <a:gd name="T37" fmla="*/ 2 h 108"/>
              <a:gd name="T38" fmla="*/ 24 w 94"/>
              <a:gd name="T39" fmla="*/ 4 h 108"/>
              <a:gd name="T40" fmla="*/ 18 w 94"/>
              <a:gd name="T41" fmla="*/ 8 h 108"/>
              <a:gd name="T42" fmla="*/ 13 w 94"/>
              <a:gd name="T43" fmla="*/ 12 h 108"/>
              <a:gd name="T44" fmla="*/ 8 w 94"/>
              <a:gd name="T45" fmla="*/ 17 h 108"/>
              <a:gd name="T46" fmla="*/ 5 w 94"/>
              <a:gd name="T47" fmla="*/ 22 h 108"/>
              <a:gd name="T48" fmla="*/ 2 w 94"/>
              <a:gd name="T49" fmla="*/ 28 h 108"/>
              <a:gd name="T50" fmla="*/ 0 w 94"/>
              <a:gd name="T51" fmla="*/ 36 h 108"/>
              <a:gd name="T52" fmla="*/ 1 w 94"/>
              <a:gd name="T53" fmla="*/ 49 h 108"/>
              <a:gd name="T54" fmla="*/ 24 w 94"/>
              <a:gd name="T55" fmla="*/ 97 h 108"/>
              <a:gd name="T56" fmla="*/ 71 w 94"/>
              <a:gd name="T57" fmla="*/ 107 h 108"/>
              <a:gd name="T58" fmla="*/ 72 w 94"/>
              <a:gd name="T59" fmla="*/ 93 h 108"/>
              <a:gd name="T60" fmla="*/ 73 w 94"/>
              <a:gd name="T61" fmla="*/ 90 h 108"/>
              <a:gd name="T62" fmla="*/ 76 w 94"/>
              <a:gd name="T63" fmla="*/ 89 h 108"/>
              <a:gd name="T64" fmla="*/ 79 w 94"/>
              <a:gd name="T65" fmla="*/ 89 h 108"/>
              <a:gd name="T66" fmla="*/ 82 w 94"/>
              <a:gd name="T67" fmla="*/ 90 h 108"/>
              <a:gd name="T68" fmla="*/ 83 w 94"/>
              <a:gd name="T69" fmla="*/ 90 h 108"/>
              <a:gd name="T70" fmla="*/ 86 w 94"/>
              <a:gd name="T71" fmla="*/ 90 h 108"/>
              <a:gd name="T72" fmla="*/ 89 w 94"/>
              <a:gd name="T73" fmla="*/ 88 h 108"/>
              <a:gd name="T74" fmla="*/ 89 w 94"/>
              <a:gd name="T75" fmla="*/ 84 h 108"/>
              <a:gd name="T76" fmla="*/ 90 w 94"/>
              <a:gd name="T77" fmla="*/ 81 h 108"/>
              <a:gd name="T78" fmla="*/ 91 w 94"/>
              <a:gd name="T79" fmla="*/ 79 h 108"/>
              <a:gd name="T80" fmla="*/ 90 w 94"/>
              <a:gd name="T81" fmla="*/ 77 h 108"/>
              <a:gd name="T82" fmla="*/ 89 w 94"/>
              <a:gd name="T83" fmla="*/ 75 h 108"/>
              <a:gd name="T84" fmla="*/ 90 w 94"/>
              <a:gd name="T85" fmla="*/ 73 h 108"/>
              <a:gd name="T86" fmla="*/ 91 w 94"/>
              <a:gd name="T87" fmla="*/ 71 h 108"/>
              <a:gd name="T88" fmla="*/ 90 w 94"/>
              <a:gd name="T89" fmla="*/ 66 h 108"/>
              <a:gd name="T90" fmla="*/ 92 w 94"/>
              <a:gd name="T91" fmla="*/ 63 h 108"/>
              <a:gd name="T92" fmla="*/ 94 w 94"/>
              <a:gd name="T93" fmla="*/ 61 h 108"/>
              <a:gd name="T94" fmla="*/ 28 w 94"/>
              <a:gd name="T95" fmla="*/ 46 h 108"/>
              <a:gd name="T96" fmla="*/ 22 w 94"/>
              <a:gd name="T97" fmla="*/ 47 h 108"/>
              <a:gd name="T98" fmla="*/ 18 w 94"/>
              <a:gd name="T99" fmla="*/ 44 h 108"/>
              <a:gd name="T100" fmla="*/ 17 w 94"/>
              <a:gd name="T101" fmla="*/ 38 h 108"/>
              <a:gd name="T102" fmla="*/ 20 w 94"/>
              <a:gd name="T103" fmla="*/ 33 h 108"/>
              <a:gd name="T104" fmla="*/ 26 w 94"/>
              <a:gd name="T105" fmla="*/ 33 h 108"/>
              <a:gd name="T106" fmla="*/ 30 w 94"/>
              <a:gd name="T107" fmla="*/ 36 h 108"/>
              <a:gd name="T108" fmla="*/ 31 w 94"/>
              <a:gd name="T109" fmla="*/ 42 h 108"/>
              <a:gd name="T110" fmla="*/ 67 w 94"/>
              <a:gd name="T111" fmla="*/ 35 h 108"/>
              <a:gd name="T112" fmla="*/ 59 w 94"/>
              <a:gd name="T113" fmla="*/ 44 h 108"/>
              <a:gd name="T114" fmla="*/ 47 w 94"/>
              <a:gd name="T115" fmla="*/ 45 h 108"/>
              <a:gd name="T116" fmla="*/ 38 w 94"/>
              <a:gd name="T117" fmla="*/ 37 h 108"/>
              <a:gd name="T118" fmla="*/ 37 w 94"/>
              <a:gd name="T119" fmla="*/ 25 h 108"/>
              <a:gd name="T120" fmla="*/ 45 w 94"/>
              <a:gd name="T121" fmla="*/ 16 h 108"/>
              <a:gd name="T122" fmla="*/ 57 w 94"/>
              <a:gd name="T123" fmla="*/ 15 h 108"/>
              <a:gd name="T124" fmla="*/ 66 w 94"/>
              <a:gd name="T125" fmla="*/ 2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4" h="108">
                <a:moveTo>
                  <a:pt x="25" y="43"/>
                </a:moveTo>
                <a:cubicBezTo>
                  <a:pt x="23" y="43"/>
                  <a:pt x="22" y="42"/>
                  <a:pt x="21" y="41"/>
                </a:cubicBezTo>
                <a:cubicBezTo>
                  <a:pt x="21" y="39"/>
                  <a:pt x="22" y="37"/>
                  <a:pt x="23" y="37"/>
                </a:cubicBezTo>
                <a:cubicBezTo>
                  <a:pt x="25" y="36"/>
                  <a:pt x="27" y="37"/>
                  <a:pt x="27" y="39"/>
                </a:cubicBezTo>
                <a:cubicBezTo>
                  <a:pt x="28" y="41"/>
                  <a:pt x="27" y="43"/>
                  <a:pt x="25" y="43"/>
                </a:cubicBezTo>
                <a:close/>
                <a:moveTo>
                  <a:pt x="52" y="24"/>
                </a:moveTo>
                <a:cubicBezTo>
                  <a:pt x="48" y="24"/>
                  <a:pt x="45" y="26"/>
                  <a:pt x="45" y="30"/>
                </a:cubicBezTo>
                <a:cubicBezTo>
                  <a:pt x="45" y="34"/>
                  <a:pt x="48" y="37"/>
                  <a:pt x="52" y="37"/>
                </a:cubicBezTo>
                <a:cubicBezTo>
                  <a:pt x="56" y="37"/>
                  <a:pt x="59" y="34"/>
                  <a:pt x="59" y="30"/>
                </a:cubicBezTo>
                <a:cubicBezTo>
                  <a:pt x="59" y="26"/>
                  <a:pt x="56" y="24"/>
                  <a:pt x="52" y="24"/>
                </a:cubicBezTo>
                <a:close/>
                <a:moveTo>
                  <a:pt x="94" y="61"/>
                </a:moveTo>
                <a:cubicBezTo>
                  <a:pt x="93" y="58"/>
                  <a:pt x="93" y="58"/>
                  <a:pt x="93" y="58"/>
                </a:cubicBezTo>
                <a:cubicBezTo>
                  <a:pt x="92" y="56"/>
                  <a:pt x="92" y="56"/>
                  <a:pt x="92" y="56"/>
                </a:cubicBezTo>
                <a:cubicBezTo>
                  <a:pt x="92" y="54"/>
                  <a:pt x="92" y="54"/>
                  <a:pt x="92" y="54"/>
                </a:cubicBezTo>
                <a:cubicBezTo>
                  <a:pt x="91" y="52"/>
                  <a:pt x="91" y="52"/>
                  <a:pt x="91" y="52"/>
                </a:cubicBezTo>
                <a:cubicBezTo>
                  <a:pt x="90" y="50"/>
                  <a:pt x="90" y="50"/>
                  <a:pt x="90" y="50"/>
                </a:cubicBezTo>
                <a:cubicBezTo>
                  <a:pt x="89" y="48"/>
                  <a:pt x="89" y="48"/>
                  <a:pt x="89" y="48"/>
                </a:cubicBezTo>
                <a:cubicBezTo>
                  <a:pt x="89" y="46"/>
                  <a:pt x="89" y="46"/>
                  <a:pt x="89" y="46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3"/>
                  <a:pt x="88" y="43"/>
                  <a:pt x="88" y="43"/>
                </a:cubicBezTo>
                <a:cubicBezTo>
                  <a:pt x="89" y="43"/>
                  <a:pt x="89" y="43"/>
                  <a:pt x="89" y="43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1"/>
                  <a:pt x="89" y="41"/>
                  <a:pt x="89" y="41"/>
                </a:cubicBezTo>
                <a:cubicBezTo>
                  <a:pt x="89" y="39"/>
                  <a:pt x="89" y="39"/>
                  <a:pt x="89" y="39"/>
                </a:cubicBezTo>
                <a:cubicBezTo>
                  <a:pt x="89" y="37"/>
                  <a:pt x="89" y="37"/>
                  <a:pt x="89" y="37"/>
                </a:cubicBezTo>
                <a:cubicBezTo>
                  <a:pt x="88" y="36"/>
                  <a:pt x="88" y="36"/>
                  <a:pt x="88" y="36"/>
                </a:cubicBezTo>
                <a:cubicBezTo>
                  <a:pt x="87" y="34"/>
                  <a:pt x="87" y="34"/>
                  <a:pt x="87" y="34"/>
                </a:cubicBezTo>
                <a:cubicBezTo>
                  <a:pt x="87" y="32"/>
                  <a:pt x="87" y="32"/>
                  <a:pt x="87" y="32"/>
                </a:cubicBezTo>
                <a:cubicBezTo>
                  <a:pt x="86" y="30"/>
                  <a:pt x="86" y="30"/>
                  <a:pt x="86" y="30"/>
                </a:cubicBezTo>
                <a:cubicBezTo>
                  <a:pt x="86" y="29"/>
                  <a:pt x="86" y="29"/>
                  <a:pt x="86" y="29"/>
                </a:cubicBezTo>
                <a:cubicBezTo>
                  <a:pt x="85" y="27"/>
                  <a:pt x="85" y="27"/>
                  <a:pt x="85" y="27"/>
                </a:cubicBezTo>
                <a:cubicBezTo>
                  <a:pt x="84" y="25"/>
                  <a:pt x="84" y="25"/>
                  <a:pt x="84" y="25"/>
                </a:cubicBezTo>
                <a:cubicBezTo>
                  <a:pt x="83" y="24"/>
                  <a:pt x="83" y="24"/>
                  <a:pt x="83" y="24"/>
                </a:cubicBezTo>
                <a:cubicBezTo>
                  <a:pt x="83" y="22"/>
                  <a:pt x="83" y="22"/>
                  <a:pt x="83" y="22"/>
                </a:cubicBezTo>
                <a:cubicBezTo>
                  <a:pt x="85" y="21"/>
                  <a:pt x="85" y="21"/>
                  <a:pt x="85" y="21"/>
                </a:cubicBezTo>
                <a:cubicBezTo>
                  <a:pt x="84" y="19"/>
                  <a:pt x="84" y="19"/>
                  <a:pt x="84" y="19"/>
                </a:cubicBezTo>
                <a:cubicBezTo>
                  <a:pt x="83" y="18"/>
                  <a:pt x="83" y="18"/>
                  <a:pt x="83" y="18"/>
                </a:cubicBezTo>
                <a:cubicBezTo>
                  <a:pt x="82" y="16"/>
                  <a:pt x="82" y="16"/>
                  <a:pt x="82" y="16"/>
                </a:cubicBezTo>
                <a:cubicBezTo>
                  <a:pt x="81" y="15"/>
                  <a:pt x="81" y="15"/>
                  <a:pt x="81" y="15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3"/>
                  <a:pt x="79" y="13"/>
                  <a:pt x="79" y="13"/>
                </a:cubicBezTo>
                <a:cubicBezTo>
                  <a:pt x="78" y="12"/>
                  <a:pt x="78" y="12"/>
                  <a:pt x="78" y="12"/>
                </a:cubicBezTo>
                <a:cubicBezTo>
                  <a:pt x="77" y="11"/>
                  <a:pt x="77" y="11"/>
                  <a:pt x="77" y="11"/>
                </a:cubicBezTo>
                <a:cubicBezTo>
                  <a:pt x="76" y="10"/>
                  <a:pt x="76" y="10"/>
                  <a:pt x="76" y="10"/>
                </a:cubicBezTo>
                <a:cubicBezTo>
                  <a:pt x="79" y="9"/>
                  <a:pt x="79" y="9"/>
                  <a:pt x="79" y="9"/>
                </a:cubicBezTo>
                <a:cubicBezTo>
                  <a:pt x="78" y="8"/>
                  <a:pt x="78" y="8"/>
                  <a:pt x="78" y="8"/>
                </a:cubicBezTo>
                <a:cubicBezTo>
                  <a:pt x="76" y="7"/>
                  <a:pt x="76" y="7"/>
                  <a:pt x="76" y="7"/>
                </a:cubicBezTo>
                <a:cubicBezTo>
                  <a:pt x="75" y="7"/>
                  <a:pt x="75" y="7"/>
                  <a:pt x="75" y="7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5"/>
                  <a:pt x="73" y="5"/>
                  <a:pt x="73" y="5"/>
                </a:cubicBezTo>
                <a:cubicBezTo>
                  <a:pt x="72" y="5"/>
                  <a:pt x="72" y="5"/>
                  <a:pt x="72" y="5"/>
                </a:cubicBezTo>
                <a:cubicBezTo>
                  <a:pt x="70" y="4"/>
                  <a:pt x="70" y="4"/>
                  <a:pt x="70" y="4"/>
                </a:cubicBezTo>
                <a:cubicBezTo>
                  <a:pt x="69" y="4"/>
                  <a:pt x="69" y="4"/>
                  <a:pt x="69" y="4"/>
                </a:cubicBezTo>
                <a:cubicBezTo>
                  <a:pt x="68" y="3"/>
                  <a:pt x="68" y="3"/>
                  <a:pt x="68" y="3"/>
                </a:cubicBezTo>
                <a:cubicBezTo>
                  <a:pt x="66" y="3"/>
                  <a:pt x="66" y="3"/>
                  <a:pt x="66" y="3"/>
                </a:cubicBezTo>
                <a:cubicBezTo>
                  <a:pt x="65" y="2"/>
                  <a:pt x="65" y="2"/>
                  <a:pt x="65" y="2"/>
                </a:cubicBezTo>
                <a:cubicBezTo>
                  <a:pt x="63" y="2"/>
                  <a:pt x="63" y="2"/>
                  <a:pt x="63" y="2"/>
                </a:cubicBezTo>
                <a:cubicBezTo>
                  <a:pt x="61" y="1"/>
                  <a:pt x="61" y="1"/>
                  <a:pt x="61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58" y="1"/>
                  <a:pt x="58" y="1"/>
                  <a:pt x="58" y="1"/>
                </a:cubicBezTo>
                <a:cubicBezTo>
                  <a:pt x="56" y="0"/>
                  <a:pt x="56" y="0"/>
                  <a:pt x="56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6" y="1"/>
                  <a:pt x="36" y="1"/>
                  <a:pt x="36" y="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2"/>
                  <a:pt x="33" y="2"/>
                  <a:pt x="33" y="2"/>
                </a:cubicBezTo>
                <a:cubicBezTo>
                  <a:pt x="31" y="2"/>
                  <a:pt x="31" y="2"/>
                  <a:pt x="31" y="2"/>
                </a:cubicBezTo>
                <a:cubicBezTo>
                  <a:pt x="29" y="3"/>
                  <a:pt x="29" y="3"/>
                  <a:pt x="29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6" y="4"/>
                  <a:pt x="26" y="4"/>
                  <a:pt x="26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3" y="5"/>
                  <a:pt x="23" y="5"/>
                  <a:pt x="23" y="5"/>
                </a:cubicBezTo>
                <a:cubicBezTo>
                  <a:pt x="21" y="6"/>
                  <a:pt x="21" y="6"/>
                  <a:pt x="21" y="6"/>
                </a:cubicBezTo>
                <a:cubicBezTo>
                  <a:pt x="20" y="7"/>
                  <a:pt x="20" y="7"/>
                  <a:pt x="20" y="7"/>
                </a:cubicBezTo>
                <a:cubicBezTo>
                  <a:pt x="18" y="8"/>
                  <a:pt x="18" y="8"/>
                  <a:pt x="18" y="8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0"/>
                  <a:pt x="15" y="10"/>
                  <a:pt x="15" y="10"/>
                </a:cubicBezTo>
                <a:cubicBezTo>
                  <a:pt x="14" y="11"/>
                  <a:pt x="14" y="11"/>
                  <a:pt x="14" y="11"/>
                </a:cubicBezTo>
                <a:cubicBezTo>
                  <a:pt x="13" y="12"/>
                  <a:pt x="13" y="12"/>
                  <a:pt x="13" y="12"/>
                </a:cubicBezTo>
                <a:cubicBezTo>
                  <a:pt x="12" y="13"/>
                  <a:pt x="12" y="13"/>
                  <a:pt x="12" y="13"/>
                </a:cubicBezTo>
                <a:cubicBezTo>
                  <a:pt x="10" y="14"/>
                  <a:pt x="10" y="14"/>
                  <a:pt x="10" y="14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7"/>
                  <a:pt x="8" y="17"/>
                  <a:pt x="8" y="17"/>
                </a:cubicBezTo>
                <a:cubicBezTo>
                  <a:pt x="7" y="18"/>
                  <a:pt x="7" y="18"/>
                  <a:pt x="7" y="18"/>
                </a:cubicBezTo>
                <a:cubicBezTo>
                  <a:pt x="6" y="19"/>
                  <a:pt x="6" y="19"/>
                  <a:pt x="6" y="19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2"/>
                  <a:pt x="5" y="22"/>
                  <a:pt x="5" y="22"/>
                </a:cubicBezTo>
                <a:cubicBezTo>
                  <a:pt x="4" y="24"/>
                  <a:pt x="4" y="24"/>
                  <a:pt x="4" y="24"/>
                </a:cubicBezTo>
                <a:cubicBezTo>
                  <a:pt x="3" y="25"/>
                  <a:pt x="3" y="25"/>
                  <a:pt x="3" y="25"/>
                </a:cubicBezTo>
                <a:cubicBezTo>
                  <a:pt x="3" y="27"/>
                  <a:pt x="3" y="27"/>
                  <a:pt x="3" y="27"/>
                </a:cubicBezTo>
                <a:cubicBezTo>
                  <a:pt x="2" y="28"/>
                  <a:pt x="2" y="28"/>
                  <a:pt x="2" y="28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1"/>
                  <a:pt x="1" y="31"/>
                  <a:pt x="1" y="31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9"/>
                  <a:pt x="1" y="49"/>
                  <a:pt x="1" y="49"/>
                </a:cubicBezTo>
                <a:cubicBezTo>
                  <a:pt x="2" y="52"/>
                  <a:pt x="2" y="52"/>
                  <a:pt x="2" y="52"/>
                </a:cubicBezTo>
                <a:cubicBezTo>
                  <a:pt x="3" y="56"/>
                  <a:pt x="3" y="56"/>
                  <a:pt x="3" y="56"/>
                </a:cubicBezTo>
                <a:cubicBezTo>
                  <a:pt x="11" y="69"/>
                  <a:pt x="11" y="69"/>
                  <a:pt x="11" y="69"/>
                </a:cubicBezTo>
                <a:cubicBezTo>
                  <a:pt x="25" y="83"/>
                  <a:pt x="24" y="97"/>
                  <a:pt x="24" y="97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108"/>
                  <a:pt x="24" y="108"/>
                  <a:pt x="24" y="108"/>
                </a:cubicBezTo>
                <a:cubicBezTo>
                  <a:pt x="71" y="108"/>
                  <a:pt x="71" y="108"/>
                  <a:pt x="71" y="108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93"/>
                  <a:pt x="72" y="93"/>
                  <a:pt x="72" y="93"/>
                </a:cubicBezTo>
                <a:cubicBezTo>
                  <a:pt x="72" y="92"/>
                  <a:pt x="72" y="92"/>
                  <a:pt x="72" y="92"/>
                </a:cubicBezTo>
                <a:cubicBezTo>
                  <a:pt x="72" y="91"/>
                  <a:pt x="72" y="91"/>
                  <a:pt x="72" y="91"/>
                </a:cubicBezTo>
                <a:cubicBezTo>
                  <a:pt x="73" y="91"/>
                  <a:pt x="73" y="91"/>
                  <a:pt x="73" y="91"/>
                </a:cubicBezTo>
                <a:cubicBezTo>
                  <a:pt x="73" y="90"/>
                  <a:pt x="73" y="90"/>
                  <a:pt x="73" y="90"/>
                </a:cubicBezTo>
                <a:cubicBezTo>
                  <a:pt x="74" y="90"/>
                  <a:pt x="74" y="90"/>
                  <a:pt x="74" y="90"/>
                </a:cubicBezTo>
                <a:cubicBezTo>
                  <a:pt x="74" y="90"/>
                  <a:pt x="74" y="90"/>
                  <a:pt x="74" y="90"/>
                </a:cubicBezTo>
                <a:cubicBezTo>
                  <a:pt x="75" y="90"/>
                  <a:pt x="75" y="90"/>
                  <a:pt x="75" y="90"/>
                </a:cubicBezTo>
                <a:cubicBezTo>
                  <a:pt x="76" y="89"/>
                  <a:pt x="76" y="89"/>
                  <a:pt x="76" y="89"/>
                </a:cubicBezTo>
                <a:cubicBezTo>
                  <a:pt x="77" y="89"/>
                  <a:pt x="77" y="89"/>
                  <a:pt x="77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9" y="89"/>
                  <a:pt x="79" y="89"/>
                  <a:pt x="79" y="89"/>
                </a:cubicBezTo>
                <a:cubicBezTo>
                  <a:pt x="80" y="89"/>
                  <a:pt x="80" y="89"/>
                  <a:pt x="80" y="89"/>
                </a:cubicBezTo>
                <a:cubicBezTo>
                  <a:pt x="81" y="90"/>
                  <a:pt x="81" y="90"/>
                  <a:pt x="81" y="90"/>
                </a:cubicBezTo>
                <a:cubicBezTo>
                  <a:pt x="81" y="90"/>
                  <a:pt x="81" y="90"/>
                  <a:pt x="81" y="90"/>
                </a:cubicBezTo>
                <a:cubicBezTo>
                  <a:pt x="82" y="90"/>
                  <a:pt x="82" y="90"/>
                  <a:pt x="82" y="90"/>
                </a:cubicBezTo>
                <a:cubicBezTo>
                  <a:pt x="83" y="90"/>
                  <a:pt x="83" y="90"/>
                  <a:pt x="83" y="90"/>
                </a:cubicBezTo>
                <a:cubicBezTo>
                  <a:pt x="81" y="90"/>
                  <a:pt x="81" y="90"/>
                  <a:pt x="81" y="90"/>
                </a:cubicBezTo>
                <a:cubicBezTo>
                  <a:pt x="82" y="90"/>
                  <a:pt x="82" y="90"/>
                  <a:pt x="82" y="90"/>
                </a:cubicBezTo>
                <a:cubicBezTo>
                  <a:pt x="83" y="90"/>
                  <a:pt x="83" y="90"/>
                  <a:pt x="83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5" y="90"/>
                  <a:pt x="85" y="90"/>
                  <a:pt x="85" y="90"/>
                </a:cubicBezTo>
                <a:cubicBezTo>
                  <a:pt x="86" y="90"/>
                  <a:pt x="86" y="90"/>
                  <a:pt x="86" y="90"/>
                </a:cubicBezTo>
                <a:cubicBezTo>
                  <a:pt x="86" y="90"/>
                  <a:pt x="86" y="90"/>
                  <a:pt x="86" y="90"/>
                </a:cubicBezTo>
                <a:cubicBezTo>
                  <a:pt x="87" y="89"/>
                  <a:pt x="87" y="89"/>
                  <a:pt x="87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8" y="88"/>
                  <a:pt x="88" y="88"/>
                  <a:pt x="88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89" y="87"/>
                  <a:pt x="89" y="87"/>
                  <a:pt x="89" y="87"/>
                </a:cubicBezTo>
                <a:cubicBezTo>
                  <a:pt x="89" y="86"/>
                  <a:pt x="89" y="86"/>
                  <a:pt x="89" y="86"/>
                </a:cubicBezTo>
                <a:cubicBezTo>
                  <a:pt x="89" y="85"/>
                  <a:pt x="89" y="85"/>
                  <a:pt x="89" y="85"/>
                </a:cubicBezTo>
                <a:cubicBezTo>
                  <a:pt x="89" y="84"/>
                  <a:pt x="89" y="84"/>
                  <a:pt x="89" y="84"/>
                </a:cubicBezTo>
                <a:cubicBezTo>
                  <a:pt x="89" y="82"/>
                  <a:pt x="89" y="82"/>
                  <a:pt x="89" y="82"/>
                </a:cubicBezTo>
                <a:cubicBezTo>
                  <a:pt x="89" y="82"/>
                  <a:pt x="89" y="82"/>
                  <a:pt x="89" y="82"/>
                </a:cubicBezTo>
                <a:cubicBezTo>
                  <a:pt x="89" y="81"/>
                  <a:pt x="89" y="81"/>
                  <a:pt x="89" y="81"/>
                </a:cubicBezTo>
                <a:cubicBezTo>
                  <a:pt x="90" y="81"/>
                  <a:pt x="90" y="81"/>
                  <a:pt x="90" y="81"/>
                </a:cubicBezTo>
                <a:cubicBezTo>
                  <a:pt x="90" y="80"/>
                  <a:pt x="90" y="80"/>
                  <a:pt x="90" y="80"/>
                </a:cubicBezTo>
                <a:cubicBezTo>
                  <a:pt x="90" y="80"/>
                  <a:pt x="90" y="80"/>
                  <a:pt x="90" y="80"/>
                </a:cubicBezTo>
                <a:cubicBezTo>
                  <a:pt x="90" y="79"/>
                  <a:pt x="90" y="79"/>
                  <a:pt x="90" y="79"/>
                </a:cubicBezTo>
                <a:cubicBezTo>
                  <a:pt x="91" y="79"/>
                  <a:pt x="91" y="79"/>
                  <a:pt x="91" y="79"/>
                </a:cubicBezTo>
                <a:cubicBezTo>
                  <a:pt x="91" y="78"/>
                  <a:pt x="91" y="78"/>
                  <a:pt x="91" y="78"/>
                </a:cubicBezTo>
                <a:cubicBezTo>
                  <a:pt x="91" y="78"/>
                  <a:pt x="91" y="78"/>
                  <a:pt x="91" y="78"/>
                </a:cubicBezTo>
                <a:cubicBezTo>
                  <a:pt x="91" y="77"/>
                  <a:pt x="91" y="77"/>
                  <a:pt x="91" y="77"/>
                </a:cubicBezTo>
                <a:cubicBezTo>
                  <a:pt x="90" y="77"/>
                  <a:pt x="90" y="77"/>
                  <a:pt x="90" y="77"/>
                </a:cubicBezTo>
                <a:cubicBezTo>
                  <a:pt x="90" y="76"/>
                  <a:pt x="90" y="76"/>
                  <a:pt x="90" y="76"/>
                </a:cubicBezTo>
                <a:cubicBezTo>
                  <a:pt x="90" y="76"/>
                  <a:pt x="90" y="76"/>
                  <a:pt x="90" y="76"/>
                </a:cubicBezTo>
                <a:cubicBezTo>
                  <a:pt x="89" y="75"/>
                  <a:pt x="89" y="75"/>
                  <a:pt x="89" y="75"/>
                </a:cubicBezTo>
                <a:cubicBezTo>
                  <a:pt x="89" y="75"/>
                  <a:pt x="89" y="75"/>
                  <a:pt x="89" y="75"/>
                </a:cubicBezTo>
                <a:cubicBezTo>
                  <a:pt x="88" y="75"/>
                  <a:pt x="88" y="75"/>
                  <a:pt x="88" y="75"/>
                </a:cubicBezTo>
                <a:cubicBezTo>
                  <a:pt x="89" y="74"/>
                  <a:pt x="89" y="74"/>
                  <a:pt x="89" y="74"/>
                </a:cubicBezTo>
                <a:cubicBezTo>
                  <a:pt x="89" y="74"/>
                  <a:pt x="89" y="74"/>
                  <a:pt x="89" y="7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1" y="72"/>
                  <a:pt x="91" y="72"/>
                  <a:pt x="91" y="72"/>
                </a:cubicBezTo>
                <a:cubicBezTo>
                  <a:pt x="91" y="72"/>
                  <a:pt x="91" y="72"/>
                  <a:pt x="91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1" y="71"/>
                  <a:pt x="91" y="71"/>
                  <a:pt x="91" y="71"/>
                </a:cubicBezTo>
                <a:cubicBezTo>
                  <a:pt x="90" y="69"/>
                  <a:pt x="90" y="69"/>
                  <a:pt x="90" y="69"/>
                </a:cubicBezTo>
                <a:cubicBezTo>
                  <a:pt x="90" y="67"/>
                  <a:pt x="90" y="67"/>
                  <a:pt x="90" y="67"/>
                </a:cubicBezTo>
                <a:cubicBezTo>
                  <a:pt x="90" y="66"/>
                  <a:pt x="90" y="66"/>
                  <a:pt x="90" y="66"/>
                </a:cubicBezTo>
                <a:cubicBezTo>
                  <a:pt x="90" y="64"/>
                  <a:pt x="90" y="64"/>
                  <a:pt x="90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2" y="63"/>
                  <a:pt x="92" y="63"/>
                  <a:pt x="92" y="63"/>
                </a:cubicBezTo>
                <a:cubicBezTo>
                  <a:pt x="92" y="63"/>
                  <a:pt x="92" y="63"/>
                  <a:pt x="92" y="63"/>
                </a:cubicBezTo>
                <a:cubicBezTo>
                  <a:pt x="93" y="63"/>
                  <a:pt x="93" y="63"/>
                  <a:pt x="93" y="63"/>
                </a:cubicBezTo>
                <a:cubicBezTo>
                  <a:pt x="93" y="62"/>
                  <a:pt x="93" y="62"/>
                  <a:pt x="93" y="62"/>
                </a:cubicBezTo>
                <a:cubicBezTo>
                  <a:pt x="94" y="62"/>
                  <a:pt x="94" y="62"/>
                  <a:pt x="94" y="62"/>
                </a:cubicBezTo>
                <a:cubicBezTo>
                  <a:pt x="94" y="61"/>
                  <a:pt x="94" y="61"/>
                  <a:pt x="94" y="61"/>
                </a:cubicBezTo>
                <a:close/>
                <a:moveTo>
                  <a:pt x="33" y="44"/>
                </a:moveTo>
                <a:cubicBezTo>
                  <a:pt x="32" y="46"/>
                  <a:pt x="32" y="46"/>
                  <a:pt x="32" y="46"/>
                </a:cubicBezTo>
                <a:cubicBezTo>
                  <a:pt x="32" y="46"/>
                  <a:pt x="29" y="46"/>
                  <a:pt x="29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46"/>
                  <a:pt x="28" y="49"/>
                  <a:pt x="28" y="49"/>
                </a:cubicBezTo>
                <a:cubicBezTo>
                  <a:pt x="25" y="50"/>
                  <a:pt x="25" y="50"/>
                  <a:pt x="25" y="50"/>
                </a:cubicBezTo>
                <a:cubicBezTo>
                  <a:pt x="25" y="50"/>
                  <a:pt x="24" y="47"/>
                  <a:pt x="24" y="47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7"/>
                  <a:pt x="20" y="49"/>
                  <a:pt x="20" y="49"/>
                </a:cubicBezTo>
                <a:cubicBezTo>
                  <a:pt x="18" y="48"/>
                  <a:pt x="18" y="48"/>
                  <a:pt x="18" y="48"/>
                </a:cubicBezTo>
                <a:cubicBezTo>
                  <a:pt x="18" y="48"/>
                  <a:pt x="19" y="45"/>
                  <a:pt x="19" y="45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44"/>
                  <a:pt x="15" y="43"/>
                  <a:pt x="15" y="43"/>
                </a:cubicBezTo>
                <a:cubicBezTo>
                  <a:pt x="14" y="41"/>
                  <a:pt x="14" y="41"/>
                  <a:pt x="14" y="41"/>
                </a:cubicBezTo>
                <a:cubicBezTo>
                  <a:pt x="14" y="41"/>
                  <a:pt x="17" y="39"/>
                  <a:pt x="17" y="39"/>
                </a:cubicBezTo>
                <a:cubicBezTo>
                  <a:pt x="17" y="38"/>
                  <a:pt x="17" y="38"/>
                  <a:pt x="17" y="38"/>
                </a:cubicBezTo>
                <a:cubicBezTo>
                  <a:pt x="17" y="38"/>
                  <a:pt x="15" y="36"/>
                  <a:pt x="15" y="36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4"/>
                  <a:pt x="19" y="34"/>
                  <a:pt x="19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1" y="31"/>
                  <a:pt x="21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5" y="32"/>
                  <a:pt x="25" y="32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8" y="31"/>
                  <a:pt x="28" y="31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2"/>
                  <a:pt x="30" y="35"/>
                  <a:pt x="30" y="35"/>
                </a:cubicBezTo>
                <a:cubicBezTo>
                  <a:pt x="30" y="36"/>
                  <a:pt x="30" y="36"/>
                  <a:pt x="30" y="36"/>
                </a:cubicBezTo>
                <a:cubicBezTo>
                  <a:pt x="30" y="36"/>
                  <a:pt x="33" y="36"/>
                  <a:pt x="33" y="37"/>
                </a:cubicBezTo>
                <a:cubicBezTo>
                  <a:pt x="34" y="39"/>
                  <a:pt x="34" y="39"/>
                  <a:pt x="34" y="39"/>
                </a:cubicBezTo>
                <a:cubicBezTo>
                  <a:pt x="34" y="39"/>
                  <a:pt x="32" y="40"/>
                  <a:pt x="32" y="40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3" y="44"/>
                  <a:pt x="33" y="44"/>
                </a:cubicBezTo>
                <a:close/>
                <a:moveTo>
                  <a:pt x="73" y="32"/>
                </a:move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67" y="35"/>
                  <a:pt x="67" y="35"/>
                </a:cubicBezTo>
                <a:cubicBezTo>
                  <a:pt x="66" y="37"/>
                  <a:pt x="66" y="37"/>
                  <a:pt x="66" y="37"/>
                </a:cubicBezTo>
                <a:cubicBezTo>
                  <a:pt x="66" y="37"/>
                  <a:pt x="69" y="43"/>
                  <a:pt x="68" y="43"/>
                </a:cubicBezTo>
                <a:cubicBezTo>
                  <a:pt x="65" y="46"/>
                  <a:pt x="65" y="46"/>
                  <a:pt x="65" y="46"/>
                </a:cubicBezTo>
                <a:cubicBezTo>
                  <a:pt x="65" y="46"/>
                  <a:pt x="59" y="44"/>
                  <a:pt x="59" y="44"/>
                </a:cubicBezTo>
                <a:cubicBezTo>
                  <a:pt x="57" y="45"/>
                  <a:pt x="57" y="45"/>
                  <a:pt x="57" y="45"/>
                </a:cubicBezTo>
                <a:cubicBezTo>
                  <a:pt x="57" y="45"/>
                  <a:pt x="55" y="50"/>
                  <a:pt x="54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49" y="50"/>
                  <a:pt x="47" y="45"/>
                  <a:pt x="47" y="45"/>
                </a:cubicBezTo>
                <a:cubicBezTo>
                  <a:pt x="45" y="44"/>
                  <a:pt x="45" y="44"/>
                  <a:pt x="45" y="44"/>
                </a:cubicBezTo>
                <a:cubicBezTo>
                  <a:pt x="45" y="44"/>
                  <a:pt x="39" y="46"/>
                  <a:pt x="39" y="46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8" y="37"/>
                  <a:pt x="38" y="37"/>
                </a:cubicBezTo>
                <a:cubicBezTo>
                  <a:pt x="37" y="35"/>
                  <a:pt x="37" y="35"/>
                  <a:pt x="37" y="35"/>
                </a:cubicBezTo>
                <a:cubicBezTo>
                  <a:pt x="37" y="35"/>
                  <a:pt x="31" y="32"/>
                  <a:pt x="31" y="32"/>
                </a:cubicBezTo>
                <a:cubicBezTo>
                  <a:pt x="31" y="28"/>
                  <a:pt x="31" y="28"/>
                  <a:pt x="31" y="28"/>
                </a:cubicBezTo>
                <a:cubicBezTo>
                  <a:pt x="31" y="27"/>
                  <a:pt x="37" y="25"/>
                  <a:pt x="37" y="25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36" y="17"/>
                  <a:pt x="36" y="17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45" y="16"/>
                  <a:pt x="45" y="16"/>
                </a:cubicBezTo>
                <a:cubicBezTo>
                  <a:pt x="47" y="15"/>
                  <a:pt x="47" y="15"/>
                  <a:pt x="47" y="15"/>
                </a:cubicBezTo>
                <a:cubicBezTo>
                  <a:pt x="47" y="15"/>
                  <a:pt x="50" y="10"/>
                  <a:pt x="50" y="10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0"/>
                  <a:pt x="57" y="15"/>
                  <a:pt x="57" y="15"/>
                </a:cubicBezTo>
                <a:cubicBezTo>
                  <a:pt x="59" y="16"/>
                  <a:pt x="59" y="16"/>
                  <a:pt x="59" y="16"/>
                </a:cubicBezTo>
                <a:cubicBezTo>
                  <a:pt x="59" y="16"/>
                  <a:pt x="65" y="14"/>
                  <a:pt x="65" y="14"/>
                </a:cubicBezTo>
                <a:cubicBezTo>
                  <a:pt x="69" y="17"/>
                  <a:pt x="69" y="17"/>
                  <a:pt x="69" y="17"/>
                </a:cubicBezTo>
                <a:cubicBezTo>
                  <a:pt x="69" y="18"/>
                  <a:pt x="66" y="23"/>
                  <a:pt x="66" y="23"/>
                </a:cubicBezTo>
                <a:cubicBezTo>
                  <a:pt x="67" y="25"/>
                  <a:pt x="67" y="25"/>
                  <a:pt x="67" y="25"/>
                </a:cubicBezTo>
                <a:cubicBezTo>
                  <a:pt x="67" y="25"/>
                  <a:pt x="73" y="28"/>
                  <a:pt x="73" y="28"/>
                </a:cubicBezTo>
                <a:cubicBezTo>
                  <a:pt x="73" y="32"/>
                  <a:pt x="73" y="32"/>
                  <a:pt x="73" y="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2" name="PA_淘宝网chenying0907出品 25"/>
          <p:cNvGrpSpPr/>
          <p:nvPr>
            <p:custDataLst>
              <p:tags r:id="rId9"/>
            </p:custDataLst>
          </p:nvPr>
        </p:nvGrpSpPr>
        <p:grpSpPr>
          <a:xfrm>
            <a:off x="1480944" y="3033824"/>
            <a:ext cx="716093" cy="732294"/>
            <a:chOff x="0" y="0"/>
            <a:chExt cx="701675" cy="717550"/>
          </a:xfrm>
          <a:solidFill>
            <a:schemeClr val="bg1"/>
          </a:solidFill>
        </p:grpSpPr>
        <p:sp>
          <p:nvSpPr>
            <p:cNvPr id="43" name="Freeform 5"/>
            <p:cNvSpPr>
              <a:spLocks noEditPoints="1"/>
            </p:cNvSpPr>
            <p:nvPr/>
          </p:nvSpPr>
          <p:spPr bwMode="auto">
            <a:xfrm>
              <a:off x="174625" y="174625"/>
              <a:ext cx="350838" cy="542925"/>
            </a:xfrm>
            <a:custGeom>
              <a:avLst/>
              <a:gdLst>
                <a:gd name="T0" fmla="*/ 46 w 92"/>
                <a:gd name="T1" fmla="*/ 0 h 142"/>
                <a:gd name="T2" fmla="*/ 0 w 92"/>
                <a:gd name="T3" fmla="*/ 44 h 142"/>
                <a:gd name="T4" fmla="*/ 20 w 92"/>
                <a:gd name="T5" fmla="*/ 97 h 142"/>
                <a:gd name="T6" fmla="*/ 28 w 92"/>
                <a:gd name="T7" fmla="*/ 108 h 142"/>
                <a:gd name="T8" fmla="*/ 26 w 92"/>
                <a:gd name="T9" fmla="*/ 111 h 142"/>
                <a:gd name="T10" fmla="*/ 29 w 92"/>
                <a:gd name="T11" fmla="*/ 115 h 142"/>
                <a:gd name="T12" fmla="*/ 27 w 92"/>
                <a:gd name="T13" fmla="*/ 118 h 142"/>
                <a:gd name="T14" fmla="*/ 29 w 92"/>
                <a:gd name="T15" fmla="*/ 122 h 142"/>
                <a:gd name="T16" fmla="*/ 26 w 92"/>
                <a:gd name="T17" fmla="*/ 125 h 142"/>
                <a:gd name="T18" fmla="*/ 30 w 92"/>
                <a:gd name="T19" fmla="*/ 129 h 142"/>
                <a:gd name="T20" fmla="*/ 29 w 92"/>
                <a:gd name="T21" fmla="*/ 132 h 142"/>
                <a:gd name="T22" fmla="*/ 40 w 92"/>
                <a:gd name="T23" fmla="*/ 138 h 142"/>
                <a:gd name="T24" fmla="*/ 46 w 92"/>
                <a:gd name="T25" fmla="*/ 142 h 142"/>
                <a:gd name="T26" fmla="*/ 52 w 92"/>
                <a:gd name="T27" fmla="*/ 138 h 142"/>
                <a:gd name="T28" fmla="*/ 63 w 92"/>
                <a:gd name="T29" fmla="*/ 132 h 142"/>
                <a:gd name="T30" fmla="*/ 62 w 92"/>
                <a:gd name="T31" fmla="*/ 129 h 142"/>
                <a:gd name="T32" fmla="*/ 66 w 92"/>
                <a:gd name="T33" fmla="*/ 125 h 142"/>
                <a:gd name="T34" fmla="*/ 63 w 92"/>
                <a:gd name="T35" fmla="*/ 122 h 142"/>
                <a:gd name="T36" fmla="*/ 66 w 92"/>
                <a:gd name="T37" fmla="*/ 118 h 142"/>
                <a:gd name="T38" fmla="*/ 63 w 92"/>
                <a:gd name="T39" fmla="*/ 115 h 142"/>
                <a:gd name="T40" fmla="*/ 66 w 92"/>
                <a:gd name="T41" fmla="*/ 111 h 142"/>
                <a:gd name="T42" fmla="*/ 64 w 92"/>
                <a:gd name="T43" fmla="*/ 108 h 142"/>
                <a:gd name="T44" fmla="*/ 72 w 92"/>
                <a:gd name="T45" fmla="*/ 97 h 142"/>
                <a:gd name="T46" fmla="*/ 92 w 92"/>
                <a:gd name="T47" fmla="*/ 44 h 142"/>
                <a:gd name="T48" fmla="*/ 46 w 92"/>
                <a:gd name="T49" fmla="*/ 0 h 142"/>
                <a:gd name="T50" fmla="*/ 70 w 92"/>
                <a:gd name="T51" fmla="*/ 72 h 142"/>
                <a:gd name="T52" fmla="*/ 60 w 92"/>
                <a:gd name="T53" fmla="*/ 96 h 142"/>
                <a:gd name="T54" fmla="*/ 46 w 92"/>
                <a:gd name="T55" fmla="*/ 101 h 142"/>
                <a:gd name="T56" fmla="*/ 32 w 92"/>
                <a:gd name="T57" fmla="*/ 96 h 142"/>
                <a:gd name="T58" fmla="*/ 22 w 92"/>
                <a:gd name="T59" fmla="*/ 72 h 142"/>
                <a:gd name="T60" fmla="*/ 12 w 92"/>
                <a:gd name="T61" fmla="*/ 44 h 142"/>
                <a:gd name="T62" fmla="*/ 46 w 92"/>
                <a:gd name="T63" fmla="*/ 12 h 142"/>
                <a:gd name="T64" fmla="*/ 80 w 92"/>
                <a:gd name="T65" fmla="*/ 44 h 142"/>
                <a:gd name="T66" fmla="*/ 70 w 92"/>
                <a:gd name="T67" fmla="*/ 7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2" h="142">
                  <a:moveTo>
                    <a:pt x="46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73"/>
                    <a:pt x="20" y="81"/>
                    <a:pt x="20" y="97"/>
                  </a:cubicBezTo>
                  <a:cubicBezTo>
                    <a:pt x="20" y="102"/>
                    <a:pt x="23" y="106"/>
                    <a:pt x="28" y="108"/>
                  </a:cubicBezTo>
                  <a:cubicBezTo>
                    <a:pt x="27" y="109"/>
                    <a:pt x="26" y="110"/>
                    <a:pt x="26" y="111"/>
                  </a:cubicBezTo>
                  <a:cubicBezTo>
                    <a:pt x="26" y="112"/>
                    <a:pt x="27" y="114"/>
                    <a:pt x="29" y="115"/>
                  </a:cubicBezTo>
                  <a:cubicBezTo>
                    <a:pt x="27" y="116"/>
                    <a:pt x="27" y="117"/>
                    <a:pt x="27" y="118"/>
                  </a:cubicBezTo>
                  <a:cubicBezTo>
                    <a:pt x="27" y="119"/>
                    <a:pt x="28" y="120"/>
                    <a:pt x="29" y="122"/>
                  </a:cubicBezTo>
                  <a:cubicBezTo>
                    <a:pt x="27" y="123"/>
                    <a:pt x="26" y="124"/>
                    <a:pt x="26" y="125"/>
                  </a:cubicBezTo>
                  <a:cubicBezTo>
                    <a:pt x="26" y="127"/>
                    <a:pt x="28" y="128"/>
                    <a:pt x="30" y="129"/>
                  </a:cubicBezTo>
                  <a:cubicBezTo>
                    <a:pt x="29" y="130"/>
                    <a:pt x="29" y="131"/>
                    <a:pt x="29" y="132"/>
                  </a:cubicBezTo>
                  <a:cubicBezTo>
                    <a:pt x="29" y="135"/>
                    <a:pt x="34" y="137"/>
                    <a:pt x="40" y="138"/>
                  </a:cubicBezTo>
                  <a:cubicBezTo>
                    <a:pt x="41" y="141"/>
                    <a:pt x="43" y="142"/>
                    <a:pt x="46" y="142"/>
                  </a:cubicBezTo>
                  <a:cubicBezTo>
                    <a:pt x="49" y="142"/>
                    <a:pt x="51" y="141"/>
                    <a:pt x="52" y="138"/>
                  </a:cubicBezTo>
                  <a:cubicBezTo>
                    <a:pt x="59" y="137"/>
                    <a:pt x="63" y="135"/>
                    <a:pt x="63" y="132"/>
                  </a:cubicBezTo>
                  <a:cubicBezTo>
                    <a:pt x="63" y="131"/>
                    <a:pt x="63" y="130"/>
                    <a:pt x="62" y="129"/>
                  </a:cubicBezTo>
                  <a:cubicBezTo>
                    <a:pt x="65" y="128"/>
                    <a:pt x="66" y="127"/>
                    <a:pt x="66" y="125"/>
                  </a:cubicBezTo>
                  <a:cubicBezTo>
                    <a:pt x="66" y="124"/>
                    <a:pt x="65" y="123"/>
                    <a:pt x="63" y="122"/>
                  </a:cubicBezTo>
                  <a:cubicBezTo>
                    <a:pt x="65" y="121"/>
                    <a:pt x="66" y="119"/>
                    <a:pt x="66" y="118"/>
                  </a:cubicBezTo>
                  <a:cubicBezTo>
                    <a:pt x="66" y="117"/>
                    <a:pt x="65" y="116"/>
                    <a:pt x="63" y="115"/>
                  </a:cubicBezTo>
                  <a:cubicBezTo>
                    <a:pt x="65" y="114"/>
                    <a:pt x="66" y="112"/>
                    <a:pt x="66" y="111"/>
                  </a:cubicBezTo>
                  <a:cubicBezTo>
                    <a:pt x="66" y="110"/>
                    <a:pt x="65" y="109"/>
                    <a:pt x="64" y="108"/>
                  </a:cubicBezTo>
                  <a:cubicBezTo>
                    <a:pt x="69" y="105"/>
                    <a:pt x="72" y="102"/>
                    <a:pt x="72" y="97"/>
                  </a:cubicBezTo>
                  <a:cubicBezTo>
                    <a:pt x="72" y="81"/>
                    <a:pt x="92" y="73"/>
                    <a:pt x="92" y="44"/>
                  </a:cubicBezTo>
                  <a:cubicBezTo>
                    <a:pt x="92" y="20"/>
                    <a:pt x="72" y="0"/>
                    <a:pt x="46" y="0"/>
                  </a:cubicBezTo>
                  <a:close/>
                  <a:moveTo>
                    <a:pt x="70" y="72"/>
                  </a:moveTo>
                  <a:cubicBezTo>
                    <a:pt x="66" y="78"/>
                    <a:pt x="60" y="86"/>
                    <a:pt x="60" y="96"/>
                  </a:cubicBezTo>
                  <a:cubicBezTo>
                    <a:pt x="58" y="98"/>
                    <a:pt x="53" y="101"/>
                    <a:pt x="46" y="101"/>
                  </a:cubicBezTo>
                  <a:cubicBezTo>
                    <a:pt x="39" y="101"/>
                    <a:pt x="34" y="98"/>
                    <a:pt x="32" y="96"/>
                  </a:cubicBezTo>
                  <a:cubicBezTo>
                    <a:pt x="32" y="86"/>
                    <a:pt x="26" y="78"/>
                    <a:pt x="22" y="72"/>
                  </a:cubicBezTo>
                  <a:cubicBezTo>
                    <a:pt x="17" y="64"/>
                    <a:pt x="12" y="57"/>
                    <a:pt x="12" y="44"/>
                  </a:cubicBezTo>
                  <a:cubicBezTo>
                    <a:pt x="12" y="26"/>
                    <a:pt x="27" y="12"/>
                    <a:pt x="46" y="12"/>
                  </a:cubicBezTo>
                  <a:cubicBezTo>
                    <a:pt x="65" y="12"/>
                    <a:pt x="80" y="26"/>
                    <a:pt x="80" y="44"/>
                  </a:cubicBezTo>
                  <a:cubicBezTo>
                    <a:pt x="80" y="57"/>
                    <a:pt x="75" y="64"/>
                    <a:pt x="70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6"/>
            <p:cNvSpPr/>
            <p:nvPr/>
          </p:nvSpPr>
          <p:spPr bwMode="auto">
            <a:xfrm>
              <a:off x="327025" y="0"/>
              <a:ext cx="46038" cy="114300"/>
            </a:xfrm>
            <a:custGeom>
              <a:avLst/>
              <a:gdLst>
                <a:gd name="T0" fmla="*/ 6 w 12"/>
                <a:gd name="T1" fmla="*/ 30 h 30"/>
                <a:gd name="T2" fmla="*/ 12 w 12"/>
                <a:gd name="T3" fmla="*/ 22 h 30"/>
                <a:gd name="T4" fmla="*/ 12 w 12"/>
                <a:gd name="T5" fmla="*/ 8 h 30"/>
                <a:gd name="T6" fmla="*/ 6 w 12"/>
                <a:gd name="T7" fmla="*/ 0 h 30"/>
                <a:gd name="T8" fmla="*/ 0 w 12"/>
                <a:gd name="T9" fmla="*/ 8 h 30"/>
                <a:gd name="T10" fmla="*/ 0 w 12"/>
                <a:gd name="T11" fmla="*/ 22 h 30"/>
                <a:gd name="T12" fmla="*/ 6 w 12"/>
                <a:gd name="T1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30">
                  <a:moveTo>
                    <a:pt x="6" y="30"/>
                  </a:moveTo>
                  <a:cubicBezTo>
                    <a:pt x="9" y="30"/>
                    <a:pt x="12" y="27"/>
                    <a:pt x="12" y="22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4"/>
                    <a:pt x="9" y="0"/>
                    <a:pt x="6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7"/>
                    <a:pt x="3" y="30"/>
                    <a:pt x="6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7"/>
            <p:cNvSpPr/>
            <p:nvPr/>
          </p:nvSpPr>
          <p:spPr bwMode="auto">
            <a:xfrm>
              <a:off x="160338" y="41275"/>
              <a:ext cx="82550" cy="111125"/>
            </a:xfrm>
            <a:custGeom>
              <a:avLst/>
              <a:gdLst>
                <a:gd name="T0" fmla="*/ 19 w 22"/>
                <a:gd name="T1" fmla="*/ 28 h 29"/>
                <a:gd name="T2" fmla="*/ 20 w 22"/>
                <a:gd name="T3" fmla="*/ 18 h 29"/>
                <a:gd name="T4" fmla="*/ 13 w 22"/>
                <a:gd name="T5" fmla="*/ 5 h 29"/>
                <a:gd name="T6" fmla="*/ 4 w 22"/>
                <a:gd name="T7" fmla="*/ 1 h 29"/>
                <a:gd name="T8" fmla="*/ 3 w 22"/>
                <a:gd name="T9" fmla="*/ 11 h 29"/>
                <a:gd name="T10" fmla="*/ 10 w 22"/>
                <a:gd name="T11" fmla="*/ 24 h 29"/>
                <a:gd name="T12" fmla="*/ 19 w 22"/>
                <a:gd name="T13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9">
                  <a:moveTo>
                    <a:pt x="19" y="28"/>
                  </a:moveTo>
                  <a:cubicBezTo>
                    <a:pt x="22" y="26"/>
                    <a:pt x="22" y="21"/>
                    <a:pt x="20" y="18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1"/>
                    <a:pt x="7" y="0"/>
                    <a:pt x="4" y="1"/>
                  </a:cubicBezTo>
                  <a:cubicBezTo>
                    <a:pt x="1" y="3"/>
                    <a:pt x="0" y="8"/>
                    <a:pt x="3" y="1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2" y="27"/>
                    <a:pt x="16" y="29"/>
                    <a:pt x="19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8"/>
            <p:cNvSpPr/>
            <p:nvPr/>
          </p:nvSpPr>
          <p:spPr bwMode="auto">
            <a:xfrm>
              <a:off x="38100" y="163513"/>
              <a:ext cx="114300" cy="84138"/>
            </a:xfrm>
            <a:custGeom>
              <a:avLst/>
              <a:gdLst>
                <a:gd name="T0" fmla="*/ 24 w 30"/>
                <a:gd name="T1" fmla="*/ 9 h 22"/>
                <a:gd name="T2" fmla="*/ 12 w 30"/>
                <a:gd name="T3" fmla="*/ 2 h 22"/>
                <a:gd name="T4" fmla="*/ 2 w 30"/>
                <a:gd name="T5" fmla="*/ 3 h 22"/>
                <a:gd name="T6" fmla="*/ 6 w 30"/>
                <a:gd name="T7" fmla="*/ 12 h 22"/>
                <a:gd name="T8" fmla="*/ 18 w 30"/>
                <a:gd name="T9" fmla="*/ 20 h 22"/>
                <a:gd name="T10" fmla="*/ 28 w 30"/>
                <a:gd name="T11" fmla="*/ 18 h 22"/>
                <a:gd name="T12" fmla="*/ 24 w 30"/>
                <a:gd name="T1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2">
                  <a:moveTo>
                    <a:pt x="24" y="9"/>
                  </a:moveTo>
                  <a:cubicBezTo>
                    <a:pt x="12" y="2"/>
                    <a:pt x="12" y="2"/>
                    <a:pt x="12" y="2"/>
                  </a:cubicBezTo>
                  <a:cubicBezTo>
                    <a:pt x="8" y="0"/>
                    <a:pt x="4" y="0"/>
                    <a:pt x="2" y="3"/>
                  </a:cubicBezTo>
                  <a:cubicBezTo>
                    <a:pt x="0" y="6"/>
                    <a:pt x="2" y="10"/>
                    <a:pt x="6" y="12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2" y="22"/>
                    <a:pt x="27" y="21"/>
                    <a:pt x="28" y="18"/>
                  </a:cubicBezTo>
                  <a:cubicBezTo>
                    <a:pt x="30" y="15"/>
                    <a:pt x="28" y="11"/>
                    <a:pt x="2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9"/>
            <p:cNvSpPr/>
            <p:nvPr/>
          </p:nvSpPr>
          <p:spPr bwMode="auto">
            <a:xfrm>
              <a:off x="549275" y="457200"/>
              <a:ext cx="114300" cy="84138"/>
            </a:xfrm>
            <a:custGeom>
              <a:avLst/>
              <a:gdLst>
                <a:gd name="T0" fmla="*/ 24 w 30"/>
                <a:gd name="T1" fmla="*/ 9 h 22"/>
                <a:gd name="T2" fmla="*/ 12 w 30"/>
                <a:gd name="T3" fmla="*/ 2 h 22"/>
                <a:gd name="T4" fmla="*/ 2 w 30"/>
                <a:gd name="T5" fmla="*/ 3 h 22"/>
                <a:gd name="T6" fmla="*/ 6 w 30"/>
                <a:gd name="T7" fmla="*/ 13 h 22"/>
                <a:gd name="T8" fmla="*/ 18 w 30"/>
                <a:gd name="T9" fmla="*/ 20 h 22"/>
                <a:gd name="T10" fmla="*/ 28 w 30"/>
                <a:gd name="T11" fmla="*/ 18 h 22"/>
                <a:gd name="T12" fmla="*/ 24 w 30"/>
                <a:gd name="T1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2">
                  <a:moveTo>
                    <a:pt x="24" y="9"/>
                  </a:moveTo>
                  <a:cubicBezTo>
                    <a:pt x="12" y="2"/>
                    <a:pt x="12" y="2"/>
                    <a:pt x="12" y="2"/>
                  </a:cubicBezTo>
                  <a:cubicBezTo>
                    <a:pt x="8" y="0"/>
                    <a:pt x="3" y="0"/>
                    <a:pt x="2" y="3"/>
                  </a:cubicBezTo>
                  <a:cubicBezTo>
                    <a:pt x="0" y="6"/>
                    <a:pt x="2" y="10"/>
                    <a:pt x="6" y="13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2" y="22"/>
                    <a:pt x="26" y="21"/>
                    <a:pt x="28" y="18"/>
                  </a:cubicBezTo>
                  <a:cubicBezTo>
                    <a:pt x="30" y="16"/>
                    <a:pt x="28" y="11"/>
                    <a:pt x="2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0"/>
            <p:cNvSpPr/>
            <p:nvPr/>
          </p:nvSpPr>
          <p:spPr bwMode="auto">
            <a:xfrm>
              <a:off x="0" y="327025"/>
              <a:ext cx="114300" cy="46038"/>
            </a:xfrm>
            <a:custGeom>
              <a:avLst/>
              <a:gdLst>
                <a:gd name="T0" fmla="*/ 30 w 30"/>
                <a:gd name="T1" fmla="*/ 6 h 12"/>
                <a:gd name="T2" fmla="*/ 22 w 30"/>
                <a:gd name="T3" fmla="*/ 0 h 12"/>
                <a:gd name="T4" fmla="*/ 8 w 30"/>
                <a:gd name="T5" fmla="*/ 0 h 12"/>
                <a:gd name="T6" fmla="*/ 0 w 30"/>
                <a:gd name="T7" fmla="*/ 6 h 12"/>
                <a:gd name="T8" fmla="*/ 8 w 30"/>
                <a:gd name="T9" fmla="*/ 12 h 12"/>
                <a:gd name="T10" fmla="*/ 22 w 30"/>
                <a:gd name="T11" fmla="*/ 12 h 12"/>
                <a:gd name="T12" fmla="*/ 30 w 30"/>
                <a:gd name="T13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2">
                  <a:moveTo>
                    <a:pt x="30" y="6"/>
                  </a:moveTo>
                  <a:cubicBezTo>
                    <a:pt x="30" y="3"/>
                    <a:pt x="26" y="0"/>
                    <a:pt x="2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8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6" y="12"/>
                    <a:pt x="30" y="10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1"/>
            <p:cNvSpPr/>
            <p:nvPr/>
          </p:nvSpPr>
          <p:spPr bwMode="auto">
            <a:xfrm>
              <a:off x="587375" y="327025"/>
              <a:ext cx="114300" cy="46038"/>
            </a:xfrm>
            <a:custGeom>
              <a:avLst/>
              <a:gdLst>
                <a:gd name="T0" fmla="*/ 22 w 30"/>
                <a:gd name="T1" fmla="*/ 0 h 12"/>
                <a:gd name="T2" fmla="*/ 8 w 30"/>
                <a:gd name="T3" fmla="*/ 0 h 12"/>
                <a:gd name="T4" fmla="*/ 0 w 30"/>
                <a:gd name="T5" fmla="*/ 6 h 12"/>
                <a:gd name="T6" fmla="*/ 8 w 30"/>
                <a:gd name="T7" fmla="*/ 12 h 12"/>
                <a:gd name="T8" fmla="*/ 22 w 30"/>
                <a:gd name="T9" fmla="*/ 12 h 12"/>
                <a:gd name="T10" fmla="*/ 30 w 30"/>
                <a:gd name="T11" fmla="*/ 6 h 12"/>
                <a:gd name="T12" fmla="*/ 22 w 30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2">
                  <a:moveTo>
                    <a:pt x="2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2"/>
                    <a:pt x="8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7" y="12"/>
                    <a:pt x="30" y="10"/>
                    <a:pt x="30" y="6"/>
                  </a:cubicBezTo>
                  <a:cubicBezTo>
                    <a:pt x="30" y="3"/>
                    <a:pt x="27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2"/>
            <p:cNvSpPr/>
            <p:nvPr/>
          </p:nvSpPr>
          <p:spPr bwMode="auto">
            <a:xfrm>
              <a:off x="38100" y="457200"/>
              <a:ext cx="114300" cy="84138"/>
            </a:xfrm>
            <a:custGeom>
              <a:avLst/>
              <a:gdLst>
                <a:gd name="T0" fmla="*/ 18 w 30"/>
                <a:gd name="T1" fmla="*/ 2 h 22"/>
                <a:gd name="T2" fmla="*/ 6 w 30"/>
                <a:gd name="T3" fmla="*/ 9 h 22"/>
                <a:gd name="T4" fmla="*/ 2 w 30"/>
                <a:gd name="T5" fmla="*/ 18 h 22"/>
                <a:gd name="T6" fmla="*/ 12 w 30"/>
                <a:gd name="T7" fmla="*/ 20 h 22"/>
                <a:gd name="T8" fmla="*/ 24 w 30"/>
                <a:gd name="T9" fmla="*/ 13 h 22"/>
                <a:gd name="T10" fmla="*/ 28 w 30"/>
                <a:gd name="T11" fmla="*/ 3 h 22"/>
                <a:gd name="T12" fmla="*/ 18 w 30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2">
                  <a:moveTo>
                    <a:pt x="18" y="2"/>
                  </a:moveTo>
                  <a:cubicBezTo>
                    <a:pt x="6" y="9"/>
                    <a:pt x="6" y="9"/>
                    <a:pt x="6" y="9"/>
                  </a:cubicBezTo>
                  <a:cubicBezTo>
                    <a:pt x="2" y="11"/>
                    <a:pt x="0" y="16"/>
                    <a:pt x="2" y="18"/>
                  </a:cubicBezTo>
                  <a:cubicBezTo>
                    <a:pt x="4" y="21"/>
                    <a:pt x="8" y="22"/>
                    <a:pt x="12" y="20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0"/>
                    <a:pt x="30" y="6"/>
                    <a:pt x="28" y="3"/>
                  </a:cubicBezTo>
                  <a:cubicBezTo>
                    <a:pt x="27" y="0"/>
                    <a:pt x="22" y="0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3"/>
            <p:cNvSpPr/>
            <p:nvPr/>
          </p:nvSpPr>
          <p:spPr bwMode="auto">
            <a:xfrm>
              <a:off x="549275" y="163513"/>
              <a:ext cx="114300" cy="84138"/>
            </a:xfrm>
            <a:custGeom>
              <a:avLst/>
              <a:gdLst>
                <a:gd name="T0" fmla="*/ 12 w 30"/>
                <a:gd name="T1" fmla="*/ 20 h 22"/>
                <a:gd name="T2" fmla="*/ 24 w 30"/>
                <a:gd name="T3" fmla="*/ 12 h 22"/>
                <a:gd name="T4" fmla="*/ 28 w 30"/>
                <a:gd name="T5" fmla="*/ 3 h 22"/>
                <a:gd name="T6" fmla="*/ 18 w 30"/>
                <a:gd name="T7" fmla="*/ 2 h 22"/>
                <a:gd name="T8" fmla="*/ 6 w 30"/>
                <a:gd name="T9" fmla="*/ 9 h 22"/>
                <a:gd name="T10" fmla="*/ 2 w 30"/>
                <a:gd name="T11" fmla="*/ 18 h 22"/>
                <a:gd name="T12" fmla="*/ 12 w 30"/>
                <a:gd name="T13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2">
                  <a:moveTo>
                    <a:pt x="12" y="20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8" y="10"/>
                    <a:pt x="30" y="6"/>
                    <a:pt x="28" y="3"/>
                  </a:cubicBezTo>
                  <a:cubicBezTo>
                    <a:pt x="26" y="0"/>
                    <a:pt x="22" y="0"/>
                    <a:pt x="18" y="2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2" y="11"/>
                    <a:pt x="0" y="15"/>
                    <a:pt x="2" y="18"/>
                  </a:cubicBezTo>
                  <a:cubicBezTo>
                    <a:pt x="3" y="21"/>
                    <a:pt x="8" y="22"/>
                    <a:pt x="1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4"/>
            <p:cNvSpPr/>
            <p:nvPr/>
          </p:nvSpPr>
          <p:spPr bwMode="auto">
            <a:xfrm>
              <a:off x="457200" y="41275"/>
              <a:ext cx="84138" cy="111125"/>
            </a:xfrm>
            <a:custGeom>
              <a:avLst/>
              <a:gdLst>
                <a:gd name="T0" fmla="*/ 18 w 22"/>
                <a:gd name="T1" fmla="*/ 1 h 29"/>
                <a:gd name="T2" fmla="*/ 9 w 22"/>
                <a:gd name="T3" fmla="*/ 5 h 29"/>
                <a:gd name="T4" fmla="*/ 2 w 22"/>
                <a:gd name="T5" fmla="*/ 18 h 29"/>
                <a:gd name="T6" fmla="*/ 3 w 22"/>
                <a:gd name="T7" fmla="*/ 28 h 29"/>
                <a:gd name="T8" fmla="*/ 12 w 22"/>
                <a:gd name="T9" fmla="*/ 24 h 29"/>
                <a:gd name="T10" fmla="*/ 19 w 22"/>
                <a:gd name="T11" fmla="*/ 11 h 29"/>
                <a:gd name="T12" fmla="*/ 18 w 22"/>
                <a:gd name="T13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9">
                  <a:moveTo>
                    <a:pt x="18" y="1"/>
                  </a:moveTo>
                  <a:cubicBezTo>
                    <a:pt x="15" y="0"/>
                    <a:pt x="11" y="1"/>
                    <a:pt x="9" y="5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0" y="21"/>
                    <a:pt x="0" y="26"/>
                    <a:pt x="3" y="28"/>
                  </a:cubicBezTo>
                  <a:cubicBezTo>
                    <a:pt x="6" y="29"/>
                    <a:pt x="10" y="27"/>
                    <a:pt x="12" y="24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8"/>
                    <a:pt x="21" y="3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3" name="淘宝网chenying0907出品 37"/>
          <p:cNvSpPr txBox="1"/>
          <p:nvPr/>
        </p:nvSpPr>
        <p:spPr>
          <a:xfrm>
            <a:off x="1054240" y="2007818"/>
            <a:ext cx="17865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淘宝网chenying0907出品 38"/>
          <p:cNvSpPr/>
          <p:nvPr/>
        </p:nvSpPr>
        <p:spPr>
          <a:xfrm>
            <a:off x="921390" y="4665096"/>
            <a:ext cx="1786597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55" name="淘宝网chenying0907出品 37"/>
          <p:cNvSpPr txBox="1"/>
          <p:nvPr/>
        </p:nvSpPr>
        <p:spPr>
          <a:xfrm>
            <a:off x="4805571" y="2012405"/>
            <a:ext cx="17865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淘宝网chenying0907出品 37"/>
          <p:cNvSpPr txBox="1"/>
          <p:nvPr/>
        </p:nvSpPr>
        <p:spPr>
          <a:xfrm>
            <a:off x="8677388" y="2007818"/>
            <a:ext cx="17865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淘宝网chenying0907出品 38"/>
          <p:cNvSpPr/>
          <p:nvPr/>
        </p:nvSpPr>
        <p:spPr>
          <a:xfrm>
            <a:off x="4805570" y="4599312"/>
            <a:ext cx="1786597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58" name="淘宝网chenying0907出品 38"/>
          <p:cNvSpPr/>
          <p:nvPr/>
        </p:nvSpPr>
        <p:spPr>
          <a:xfrm>
            <a:off x="8721460" y="4599311"/>
            <a:ext cx="1786597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5" grpId="0" animBg="1"/>
      <p:bldP spid="36" grpId="0" animBg="1"/>
      <p:bldP spid="40" grpId="0" animBg="1" autoUpdateAnimBg="0"/>
      <p:bldP spid="41" grpId="0" animBg="1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AutoShape 1"/>
          <p:cNvSpPr/>
          <p:nvPr/>
        </p:nvSpPr>
        <p:spPr bwMode="auto">
          <a:xfrm>
            <a:off x="9761386" y="2585328"/>
            <a:ext cx="1472127" cy="12065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912"/>
                </a:moveTo>
                <a:lnTo>
                  <a:pt x="0" y="3687"/>
                </a:lnTo>
                <a:cubicBezTo>
                  <a:pt x="0" y="1650"/>
                  <a:pt x="1352" y="0"/>
                  <a:pt x="3020" y="0"/>
                </a:cubicBezTo>
                <a:lnTo>
                  <a:pt x="18579" y="0"/>
                </a:lnTo>
                <a:cubicBezTo>
                  <a:pt x="20247" y="0"/>
                  <a:pt x="21600" y="1650"/>
                  <a:pt x="21600" y="3687"/>
                </a:cubicBezTo>
                <a:lnTo>
                  <a:pt x="21600" y="17912"/>
                </a:lnTo>
                <a:cubicBezTo>
                  <a:pt x="21600" y="19949"/>
                  <a:pt x="20247" y="21600"/>
                  <a:pt x="18579" y="21600"/>
                </a:cubicBezTo>
                <a:lnTo>
                  <a:pt x="3020" y="21600"/>
                </a:lnTo>
                <a:cubicBezTo>
                  <a:pt x="1352" y="21600"/>
                  <a:pt x="0" y="19949"/>
                  <a:pt x="0" y="17912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5" name="AutoShape 2"/>
          <p:cNvSpPr/>
          <p:nvPr/>
        </p:nvSpPr>
        <p:spPr bwMode="auto">
          <a:xfrm>
            <a:off x="8328146" y="2585328"/>
            <a:ext cx="1453874" cy="12065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302"/>
                </a:moveTo>
                <a:lnTo>
                  <a:pt x="0" y="4297"/>
                </a:lnTo>
                <a:cubicBezTo>
                  <a:pt x="0" y="1924"/>
                  <a:pt x="1595" y="0"/>
                  <a:pt x="3564" y="0"/>
                </a:cubicBezTo>
                <a:lnTo>
                  <a:pt x="18035" y="0"/>
                </a:lnTo>
                <a:cubicBezTo>
                  <a:pt x="20004" y="0"/>
                  <a:pt x="21599" y="1924"/>
                  <a:pt x="21599" y="4297"/>
                </a:cubicBezTo>
                <a:lnTo>
                  <a:pt x="21599" y="17302"/>
                </a:lnTo>
                <a:cubicBezTo>
                  <a:pt x="21599" y="19675"/>
                  <a:pt x="20004" y="21600"/>
                  <a:pt x="18035" y="21600"/>
                </a:cubicBezTo>
                <a:lnTo>
                  <a:pt x="3564" y="21600"/>
                </a:lnTo>
                <a:cubicBezTo>
                  <a:pt x="1595" y="21600"/>
                  <a:pt x="0" y="19675"/>
                  <a:pt x="0" y="1730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6" name="AutoShape 3"/>
          <p:cNvSpPr/>
          <p:nvPr/>
        </p:nvSpPr>
        <p:spPr bwMode="auto">
          <a:xfrm>
            <a:off x="6883796" y="2585328"/>
            <a:ext cx="1454668" cy="12065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523"/>
                </a:moveTo>
                <a:lnTo>
                  <a:pt x="0" y="4076"/>
                </a:lnTo>
                <a:cubicBezTo>
                  <a:pt x="0" y="1824"/>
                  <a:pt x="1513" y="0"/>
                  <a:pt x="3381" y="0"/>
                </a:cubicBezTo>
                <a:lnTo>
                  <a:pt x="18218" y="0"/>
                </a:lnTo>
                <a:cubicBezTo>
                  <a:pt x="20086" y="0"/>
                  <a:pt x="21599" y="1824"/>
                  <a:pt x="21599" y="4076"/>
                </a:cubicBezTo>
                <a:lnTo>
                  <a:pt x="21599" y="17523"/>
                </a:lnTo>
                <a:cubicBezTo>
                  <a:pt x="21599" y="19775"/>
                  <a:pt x="20086" y="21600"/>
                  <a:pt x="18218" y="21600"/>
                </a:cubicBezTo>
                <a:lnTo>
                  <a:pt x="3381" y="21600"/>
                </a:lnTo>
                <a:cubicBezTo>
                  <a:pt x="1513" y="21600"/>
                  <a:pt x="0" y="19775"/>
                  <a:pt x="0" y="17523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7" name="AutoShape 4"/>
          <p:cNvSpPr/>
          <p:nvPr/>
        </p:nvSpPr>
        <p:spPr bwMode="auto">
          <a:xfrm>
            <a:off x="5440238" y="2585328"/>
            <a:ext cx="1453874" cy="12065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286"/>
                </a:moveTo>
                <a:lnTo>
                  <a:pt x="0" y="4313"/>
                </a:lnTo>
                <a:cubicBezTo>
                  <a:pt x="0" y="1931"/>
                  <a:pt x="1601" y="0"/>
                  <a:pt x="3577" y="0"/>
                </a:cubicBezTo>
                <a:lnTo>
                  <a:pt x="18022" y="0"/>
                </a:lnTo>
                <a:cubicBezTo>
                  <a:pt x="19998" y="0"/>
                  <a:pt x="21599" y="1931"/>
                  <a:pt x="21599" y="4313"/>
                </a:cubicBezTo>
                <a:lnTo>
                  <a:pt x="21599" y="17286"/>
                </a:lnTo>
                <a:cubicBezTo>
                  <a:pt x="21599" y="19668"/>
                  <a:pt x="19998" y="21600"/>
                  <a:pt x="18022" y="21600"/>
                </a:cubicBezTo>
                <a:lnTo>
                  <a:pt x="3577" y="21600"/>
                </a:lnTo>
                <a:cubicBezTo>
                  <a:pt x="1601" y="21600"/>
                  <a:pt x="0" y="19668"/>
                  <a:pt x="0" y="1728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8" name="AutoShape 5"/>
          <p:cNvSpPr/>
          <p:nvPr/>
        </p:nvSpPr>
        <p:spPr bwMode="auto">
          <a:xfrm>
            <a:off x="4006998" y="2585328"/>
            <a:ext cx="1453874" cy="120650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17350"/>
                </a:moveTo>
                <a:lnTo>
                  <a:pt x="0" y="4249"/>
                </a:lnTo>
                <a:cubicBezTo>
                  <a:pt x="0" y="1902"/>
                  <a:pt x="1578" y="0"/>
                  <a:pt x="3524" y="0"/>
                </a:cubicBezTo>
                <a:lnTo>
                  <a:pt x="18075" y="0"/>
                </a:lnTo>
                <a:cubicBezTo>
                  <a:pt x="20021" y="0"/>
                  <a:pt x="21599" y="1902"/>
                  <a:pt x="21599" y="4249"/>
                </a:cubicBezTo>
                <a:lnTo>
                  <a:pt x="21599" y="17350"/>
                </a:lnTo>
                <a:cubicBezTo>
                  <a:pt x="21599" y="19697"/>
                  <a:pt x="20021" y="21600"/>
                  <a:pt x="18075" y="21600"/>
                </a:cubicBezTo>
                <a:lnTo>
                  <a:pt x="3524" y="21600"/>
                </a:lnTo>
                <a:cubicBezTo>
                  <a:pt x="1578" y="21600"/>
                  <a:pt x="0" y="19697"/>
                  <a:pt x="0" y="17350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AutoShape 6"/>
          <p:cNvSpPr/>
          <p:nvPr/>
        </p:nvSpPr>
        <p:spPr bwMode="auto">
          <a:xfrm>
            <a:off x="2556298" y="2585328"/>
            <a:ext cx="1453874" cy="12088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17952"/>
                </a:moveTo>
                <a:lnTo>
                  <a:pt x="0" y="3647"/>
                </a:lnTo>
                <a:cubicBezTo>
                  <a:pt x="0" y="1633"/>
                  <a:pt x="1356" y="0"/>
                  <a:pt x="3030" y="0"/>
                </a:cubicBezTo>
                <a:lnTo>
                  <a:pt x="18569" y="0"/>
                </a:lnTo>
                <a:cubicBezTo>
                  <a:pt x="20243" y="0"/>
                  <a:pt x="21599" y="1633"/>
                  <a:pt x="21599" y="3647"/>
                </a:cubicBezTo>
                <a:lnTo>
                  <a:pt x="21599" y="17952"/>
                </a:lnTo>
                <a:cubicBezTo>
                  <a:pt x="21599" y="19966"/>
                  <a:pt x="20243" y="21600"/>
                  <a:pt x="18569" y="21600"/>
                </a:cubicBezTo>
                <a:lnTo>
                  <a:pt x="3030" y="21600"/>
                </a:lnTo>
                <a:cubicBezTo>
                  <a:pt x="1356" y="21600"/>
                  <a:pt x="0" y="19966"/>
                  <a:pt x="0" y="1795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80" name="Object 11"/>
          <p:cNvGraphicFramePr>
            <a:graphicFrameLocks noChangeAspect="1"/>
          </p:cNvGraphicFramePr>
          <p:nvPr/>
        </p:nvGraphicFramePr>
        <p:xfrm>
          <a:off x="1882531" y="2531350"/>
          <a:ext cx="1342770" cy="1343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81" name="AutoShape 12"/>
          <p:cNvSpPr/>
          <p:nvPr/>
        </p:nvSpPr>
        <p:spPr bwMode="auto">
          <a:xfrm>
            <a:off x="2223784" y="2872667"/>
            <a:ext cx="660275" cy="6604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tx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92100">
              <a:defRPr/>
            </a:pPr>
            <a:endParaRPr lang="es-ES" sz="20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82" name="Object 13"/>
          <p:cNvGraphicFramePr>
            <a:graphicFrameLocks noChangeAspect="1"/>
          </p:cNvGraphicFramePr>
          <p:nvPr/>
        </p:nvGraphicFramePr>
        <p:xfrm>
          <a:off x="3337992" y="2531350"/>
          <a:ext cx="1342770" cy="1343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3" name="AutoShape 14"/>
          <p:cNvSpPr/>
          <p:nvPr/>
        </p:nvSpPr>
        <p:spPr bwMode="auto">
          <a:xfrm>
            <a:off x="3679245" y="2872667"/>
            <a:ext cx="660275" cy="6604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E69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92100">
              <a:defRPr/>
            </a:pPr>
            <a:endParaRPr lang="es-ES" sz="20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84" name="Object 15"/>
          <p:cNvGraphicFramePr>
            <a:graphicFrameLocks noChangeAspect="1"/>
          </p:cNvGraphicFramePr>
          <p:nvPr/>
        </p:nvGraphicFramePr>
        <p:xfrm>
          <a:off x="4793454" y="2531350"/>
          <a:ext cx="1342770" cy="1343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5" name="AutoShape 16"/>
          <p:cNvSpPr/>
          <p:nvPr/>
        </p:nvSpPr>
        <p:spPr bwMode="auto">
          <a:xfrm>
            <a:off x="5141055" y="2872667"/>
            <a:ext cx="660275" cy="6604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tx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92100">
              <a:defRPr/>
            </a:pPr>
            <a:endParaRPr lang="es-ES" sz="20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86" name="Object 17"/>
          <p:cNvGraphicFramePr>
            <a:graphicFrameLocks noChangeAspect="1"/>
          </p:cNvGraphicFramePr>
          <p:nvPr/>
        </p:nvGraphicFramePr>
        <p:xfrm>
          <a:off x="6206858" y="2514686"/>
          <a:ext cx="1376102" cy="1376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7" name="AutoShape 18"/>
          <p:cNvSpPr/>
          <p:nvPr/>
        </p:nvSpPr>
        <p:spPr bwMode="auto">
          <a:xfrm>
            <a:off x="6564769" y="2872667"/>
            <a:ext cx="659482" cy="6604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E69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92100">
              <a:defRPr/>
            </a:pPr>
            <a:endParaRPr lang="es-ES" sz="20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88" name="Object 19"/>
          <p:cNvGraphicFramePr>
            <a:graphicFrameLocks noChangeAspect="1"/>
          </p:cNvGraphicFramePr>
          <p:nvPr/>
        </p:nvGraphicFramePr>
        <p:xfrm>
          <a:off x="7670251" y="2531350"/>
          <a:ext cx="1342770" cy="1343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9" name="AutoShape 20"/>
          <p:cNvSpPr/>
          <p:nvPr/>
        </p:nvSpPr>
        <p:spPr bwMode="auto">
          <a:xfrm>
            <a:off x="8011504" y="2872667"/>
            <a:ext cx="660275" cy="6604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tx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92100">
              <a:defRPr/>
            </a:pPr>
            <a:endParaRPr lang="es-ES" sz="20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90" name="Object 21"/>
          <p:cNvGraphicFramePr>
            <a:graphicFrameLocks noChangeAspect="1"/>
          </p:cNvGraphicFramePr>
          <p:nvPr/>
        </p:nvGraphicFramePr>
        <p:xfrm>
          <a:off x="9108254" y="2531350"/>
          <a:ext cx="1342770" cy="1343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1" name="AutoShape 22"/>
          <p:cNvSpPr/>
          <p:nvPr/>
        </p:nvSpPr>
        <p:spPr bwMode="auto">
          <a:xfrm>
            <a:off x="9449506" y="2872667"/>
            <a:ext cx="660275" cy="6604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E69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92100">
              <a:defRPr/>
            </a:pPr>
            <a:endParaRPr lang="es-ES" sz="20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92" name="AutoShape 23"/>
          <p:cNvSpPr/>
          <p:nvPr/>
        </p:nvSpPr>
        <p:spPr bwMode="auto">
          <a:xfrm>
            <a:off x="2280126" y="3042702"/>
            <a:ext cx="538061" cy="3281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335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</a:t>
            </a:r>
            <a:r>
              <a:rPr lang="es-ES" altLang="zh-CN" sz="1335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AutoShape 24"/>
          <p:cNvSpPr/>
          <p:nvPr/>
        </p:nvSpPr>
        <p:spPr bwMode="auto">
          <a:xfrm>
            <a:off x="3727651" y="3064244"/>
            <a:ext cx="538061" cy="285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33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</a:t>
            </a:r>
            <a:r>
              <a:rPr lang="es-ES" altLang="zh-CN" sz="13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2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4" name="AutoShape 25"/>
          <p:cNvSpPr/>
          <p:nvPr/>
        </p:nvSpPr>
        <p:spPr bwMode="auto">
          <a:xfrm>
            <a:off x="5206920" y="3042702"/>
            <a:ext cx="538061" cy="3281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335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</a:t>
            </a:r>
            <a:r>
              <a:rPr lang="es-ES" altLang="zh-CN" sz="1335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AutoShape 26"/>
          <p:cNvSpPr/>
          <p:nvPr/>
        </p:nvSpPr>
        <p:spPr bwMode="auto">
          <a:xfrm>
            <a:off x="6625875" y="3064246"/>
            <a:ext cx="538061" cy="285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33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</a:t>
            </a:r>
            <a:r>
              <a:rPr lang="es-ES" altLang="zh-CN" sz="13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2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AutoShape 27"/>
          <p:cNvSpPr/>
          <p:nvPr/>
        </p:nvSpPr>
        <p:spPr bwMode="auto">
          <a:xfrm>
            <a:off x="8077368" y="3042700"/>
            <a:ext cx="538061" cy="3281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335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</a:t>
            </a:r>
            <a:r>
              <a:rPr lang="es-ES" altLang="zh-CN" sz="1335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7" name="AutoShape 28"/>
          <p:cNvSpPr/>
          <p:nvPr/>
        </p:nvSpPr>
        <p:spPr bwMode="auto">
          <a:xfrm>
            <a:off x="9510609" y="3061864"/>
            <a:ext cx="538061" cy="285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33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</a:t>
            </a:r>
            <a:r>
              <a:rPr lang="es-ES" altLang="zh-CN" sz="13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2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8" name="AutoShape 29"/>
          <p:cNvSpPr/>
          <p:nvPr/>
        </p:nvSpPr>
        <p:spPr bwMode="auto">
          <a:xfrm>
            <a:off x="2177761" y="4412408"/>
            <a:ext cx="1847083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50"/>
              </a:spcBef>
            </a:pPr>
            <a:r>
              <a:rPr lang="en-US" altLang="zh-CN" sz="800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AutoShape 30"/>
          <p:cNvSpPr/>
          <p:nvPr/>
        </p:nvSpPr>
        <p:spPr bwMode="auto">
          <a:xfrm>
            <a:off x="2152366" y="4145892"/>
            <a:ext cx="1270768" cy="24358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9046" tIns="19046" rIns="19046" bIns="19046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33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35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AutoShape 31"/>
          <p:cNvSpPr/>
          <p:nvPr/>
        </p:nvSpPr>
        <p:spPr bwMode="auto">
          <a:xfrm>
            <a:off x="3676076" y="1571203"/>
            <a:ext cx="1847083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50"/>
              </a:spcBef>
            </a:pPr>
            <a:r>
              <a:rPr lang="en-US" altLang="zh-CN" sz="800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AutoShape 32"/>
          <p:cNvSpPr/>
          <p:nvPr/>
        </p:nvSpPr>
        <p:spPr bwMode="auto">
          <a:xfrm>
            <a:off x="3650683" y="1304686"/>
            <a:ext cx="1270768" cy="24358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9046" tIns="19046" rIns="19046" bIns="19046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33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35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AutoShape 33"/>
          <p:cNvSpPr/>
          <p:nvPr/>
        </p:nvSpPr>
        <p:spPr bwMode="auto">
          <a:xfrm>
            <a:off x="5137886" y="4412408"/>
            <a:ext cx="1847083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50"/>
              </a:spcBef>
            </a:pPr>
            <a:r>
              <a:rPr lang="en-US" altLang="zh-CN" sz="800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" name="AutoShape 34"/>
          <p:cNvSpPr/>
          <p:nvPr/>
        </p:nvSpPr>
        <p:spPr bwMode="auto">
          <a:xfrm>
            <a:off x="5111596" y="4145892"/>
            <a:ext cx="1271601" cy="24358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9046" tIns="19046" rIns="19046" bIns="19046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33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35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AutoShape 35"/>
          <p:cNvSpPr/>
          <p:nvPr/>
        </p:nvSpPr>
        <p:spPr bwMode="auto">
          <a:xfrm>
            <a:off x="6599697" y="1571203"/>
            <a:ext cx="1847083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50"/>
              </a:spcBef>
            </a:pPr>
            <a:r>
              <a:rPr lang="en-US" altLang="zh-CN" sz="800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5" name="AutoShape 36"/>
          <p:cNvSpPr/>
          <p:nvPr/>
        </p:nvSpPr>
        <p:spPr bwMode="auto">
          <a:xfrm>
            <a:off x="6573507" y="1304686"/>
            <a:ext cx="1270770" cy="24358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9046" tIns="19046" rIns="19046" bIns="19046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33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35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AutoShape 37"/>
          <p:cNvSpPr/>
          <p:nvPr/>
        </p:nvSpPr>
        <p:spPr bwMode="auto">
          <a:xfrm>
            <a:off x="8060712" y="4412408"/>
            <a:ext cx="1847086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50"/>
              </a:spcBef>
            </a:pPr>
            <a:r>
              <a:rPr lang="en-US" altLang="zh-CN" sz="800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7" name="AutoShape 38"/>
          <p:cNvSpPr/>
          <p:nvPr/>
        </p:nvSpPr>
        <p:spPr bwMode="auto">
          <a:xfrm>
            <a:off x="8035318" y="4145892"/>
            <a:ext cx="1270770" cy="24358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9046" tIns="19046" rIns="19046" bIns="19046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33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35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8" name="AutoShape 39"/>
          <p:cNvSpPr/>
          <p:nvPr/>
        </p:nvSpPr>
        <p:spPr bwMode="auto">
          <a:xfrm>
            <a:off x="9518455" y="1571203"/>
            <a:ext cx="1848292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50"/>
              </a:spcBef>
            </a:pPr>
            <a:r>
              <a:rPr lang="en-US" altLang="zh-CN" sz="800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9" name="AutoShape 40"/>
          <p:cNvSpPr/>
          <p:nvPr/>
        </p:nvSpPr>
        <p:spPr bwMode="auto">
          <a:xfrm>
            <a:off x="9493159" y="1304686"/>
            <a:ext cx="1270768" cy="24358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9046" tIns="19046" rIns="19046" bIns="19046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33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35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50"/>
                            </p:stCondLst>
                            <p:childTnLst>
                              <p:par>
                                <p:cTn id="33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50"/>
                            </p:stCondLst>
                            <p:childTnLst>
                              <p:par>
                                <p:cTn id="41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50"/>
                            </p:stCondLst>
                            <p:childTnLst>
                              <p:par>
                                <p:cTn id="4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"/>
                            </p:stCondLst>
                            <p:childTnLst>
                              <p:par>
                                <p:cTn id="53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150"/>
                            </p:stCondLst>
                            <p:childTnLst>
                              <p:par>
                                <p:cTn id="57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700"/>
                            </p:stCondLst>
                            <p:childTnLst>
                              <p:par>
                                <p:cTn id="61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250"/>
                            </p:stCondLst>
                            <p:childTnLst>
                              <p:par>
                                <p:cTn id="65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800"/>
                            </p:stCondLst>
                            <p:childTnLst>
                              <p:par>
                                <p:cTn id="69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350"/>
                            </p:stCondLst>
                            <p:childTnLst>
                              <p:par>
                                <p:cTn id="73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900"/>
                            </p:stCondLst>
                            <p:childTnLst>
                              <p:par>
                                <p:cTn id="77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450"/>
                            </p:stCondLst>
                            <p:childTnLst>
                              <p:par>
                                <p:cTn id="81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55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100"/>
                            </p:stCondLst>
                            <p:childTnLst>
                              <p:par>
                                <p:cTn id="93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650"/>
                            </p:stCondLst>
                            <p:childTnLst>
                              <p:par>
                                <p:cTn id="97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200"/>
                            </p:stCondLst>
                            <p:childTnLst>
                              <p:par>
                                <p:cTn id="10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4300"/>
                            </p:stCondLst>
                            <p:childTnLst>
                              <p:par>
                                <p:cTn id="11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4900"/>
                            </p:stCondLst>
                            <p:childTnLst>
                              <p:par>
                                <p:cTn id="1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400"/>
                            </p:stCondLst>
                            <p:childTnLst>
                              <p:par>
                                <p:cTn id="12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7100"/>
                            </p:stCondLst>
                            <p:childTnLst>
                              <p:par>
                                <p:cTn id="1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600"/>
                            </p:stCondLst>
                            <p:childTnLst>
                              <p:par>
                                <p:cTn id="14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8200"/>
                            </p:stCondLst>
                            <p:childTnLst>
                              <p:par>
                                <p:cTn id="1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8700"/>
                            </p:stCondLst>
                            <p:childTnLst>
                              <p:par>
                                <p:cTn id="15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9300"/>
                            </p:stCondLst>
                            <p:childTnLst>
                              <p:par>
                                <p:cTn id="1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Graphic spid="80" grpId="0">
        <p:bldAsOne/>
      </p:bldGraphic>
      <p:bldGraphic spid="82" grpId="0">
        <p:bldAsOne/>
      </p:bldGraphic>
      <p:bldGraphic spid="84" grpId="0">
        <p:bldAsOne/>
      </p:bldGraphic>
      <p:bldGraphic spid="86" grpId="0">
        <p:bldAsOne/>
      </p:bldGraphic>
      <p:bldGraphic spid="88" grpId="0">
        <p:bldAsOne/>
      </p:bldGraphic>
      <p:bldGraphic spid="90" grpId="0">
        <p:bldAsOne/>
      </p:bldGraphic>
      <p:bldP spid="92" grpId="0" autoUpdateAnimBg="0"/>
      <p:bldP spid="93" grpId="0" autoUpdateAnimBg="0"/>
      <p:bldP spid="94" grpId="0" autoUpdateAnimBg="0"/>
      <p:bldP spid="95" grpId="0" autoUpdateAnimBg="0"/>
      <p:bldP spid="96" grpId="0" autoUpdateAnimBg="0"/>
      <p:bldP spid="97" grpId="0" autoUpdateAnimBg="0"/>
      <p:bldP spid="98" grpId="0" autoUpdateAnimBg="0"/>
      <p:bldP spid="99" grpId="0" autoUpdateAnimBg="0"/>
      <p:bldP spid="100" grpId="0" autoUpdateAnimBg="0"/>
      <p:bldP spid="101" grpId="0" autoUpdateAnimBg="0"/>
      <p:bldP spid="102" grpId="0" autoUpdateAnimBg="0"/>
      <p:bldP spid="103" grpId="0" autoUpdateAnimBg="0"/>
      <p:bldP spid="104" grpId="0" autoUpdateAnimBg="0"/>
      <p:bldP spid="105" grpId="0" autoUpdateAnimBg="0"/>
      <p:bldP spid="106" grpId="0" autoUpdateAnimBg="0"/>
      <p:bldP spid="107" grpId="0" autoUpdateAnimBg="0"/>
      <p:bldP spid="108" grpId="0" autoUpdateAnimBg="0"/>
      <p:bldP spid="10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/>
          <p:nvPr/>
        </p:nvGrpSpPr>
        <p:grpSpPr>
          <a:xfrm>
            <a:off x="1853648" y="1325617"/>
            <a:ext cx="2114004" cy="2926917"/>
            <a:chOff x="580606" y="1131575"/>
            <a:chExt cx="2339350" cy="3238299"/>
          </a:xfrm>
          <a:solidFill>
            <a:srgbClr val="D2B33A"/>
          </a:solidFill>
        </p:grpSpPr>
        <p:sp>
          <p:nvSpPr>
            <p:cNvPr id="3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32265" tIns="66133" rIns="132265" bIns="66133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22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2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 rot="1521600">
            <a:off x="3556710" y="2274715"/>
            <a:ext cx="281592" cy="281645"/>
            <a:chOff x="3765502" y="2110894"/>
            <a:chExt cx="403249" cy="403249"/>
          </a:xfrm>
        </p:grpSpPr>
        <p:sp>
          <p:nvSpPr>
            <p:cNvPr id="6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26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26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9"/>
          <p:cNvGrpSpPr/>
          <p:nvPr/>
        </p:nvGrpSpPr>
        <p:grpSpPr>
          <a:xfrm rot="10800000">
            <a:off x="6169693" y="3519718"/>
            <a:ext cx="147422" cy="577874"/>
            <a:chOff x="4514393" y="1036303"/>
            <a:chExt cx="115214" cy="1487365"/>
          </a:xfrm>
        </p:grpSpPr>
        <p:cxnSp>
          <p:nvCxnSpPr>
            <p:cNvPr id="9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23"/>
          <p:cNvGrpSpPr/>
          <p:nvPr/>
        </p:nvGrpSpPr>
        <p:grpSpPr>
          <a:xfrm rot="10800000">
            <a:off x="6169693" y="2698228"/>
            <a:ext cx="147422" cy="577874"/>
            <a:chOff x="4514393" y="1036303"/>
            <a:chExt cx="115214" cy="1487365"/>
          </a:xfrm>
        </p:grpSpPr>
        <p:cxnSp>
          <p:nvCxnSpPr>
            <p:cNvPr id="13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rgbClr val="D2B33A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rgbClr val="D2B33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rgbClr val="D2B33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27"/>
          <p:cNvGrpSpPr/>
          <p:nvPr/>
        </p:nvGrpSpPr>
        <p:grpSpPr>
          <a:xfrm rot="10800000">
            <a:off x="6169693" y="1793098"/>
            <a:ext cx="147422" cy="577874"/>
            <a:chOff x="4514393" y="1036303"/>
            <a:chExt cx="115214" cy="1487365"/>
          </a:xfrm>
        </p:grpSpPr>
        <p:cxnSp>
          <p:nvCxnSpPr>
            <p:cNvPr id="17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0" name="Straight Connector 32"/>
          <p:cNvCxnSpPr/>
          <p:nvPr/>
        </p:nvCxnSpPr>
        <p:spPr>
          <a:xfrm>
            <a:off x="4139878" y="2070536"/>
            <a:ext cx="2029831" cy="0"/>
          </a:xfrm>
          <a:prstGeom prst="line">
            <a:avLst/>
          </a:prstGeom>
          <a:ln w="19050">
            <a:solidFill>
              <a:schemeClr val="tx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33"/>
          <p:cNvCxnSpPr/>
          <p:nvPr/>
        </p:nvCxnSpPr>
        <p:spPr>
          <a:xfrm>
            <a:off x="4139608" y="2336054"/>
            <a:ext cx="2030104" cy="652036"/>
          </a:xfrm>
          <a:prstGeom prst="bentConnector3">
            <a:avLst>
              <a:gd name="adj1" fmla="val 79927"/>
            </a:avLst>
          </a:prstGeom>
          <a:ln w="19050" cmpd="sng">
            <a:solidFill>
              <a:srgbClr val="D2B33A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34"/>
          <p:cNvCxnSpPr/>
          <p:nvPr/>
        </p:nvCxnSpPr>
        <p:spPr>
          <a:xfrm>
            <a:off x="4139878" y="2624060"/>
            <a:ext cx="2029831" cy="1193890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tx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179"/>
          <p:cNvGrpSpPr/>
          <p:nvPr/>
        </p:nvGrpSpPr>
        <p:grpSpPr>
          <a:xfrm>
            <a:off x="6467791" y="1799614"/>
            <a:ext cx="205859" cy="526957"/>
            <a:chOff x="5054600" y="1652588"/>
            <a:chExt cx="187325" cy="479424"/>
          </a:xfrm>
          <a:solidFill>
            <a:schemeClr val="tx1"/>
          </a:solidFill>
        </p:grpSpPr>
        <p:sp>
          <p:nvSpPr>
            <p:cNvPr id="24" name="Freeform 96"/>
            <p:cNvSpPr/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32265" tIns="66133" rIns="132265" bIns="66133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22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132265" tIns="66133" rIns="132265" bIns="66133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22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9"/>
          <p:cNvGrpSpPr/>
          <p:nvPr/>
        </p:nvGrpSpPr>
        <p:grpSpPr>
          <a:xfrm>
            <a:off x="6437684" y="2671668"/>
            <a:ext cx="266113" cy="571412"/>
            <a:chOff x="6913466" y="1930294"/>
            <a:chExt cx="328336" cy="704884"/>
          </a:xfrm>
          <a:solidFill>
            <a:srgbClr val="D2B33A"/>
          </a:solidFill>
        </p:grpSpPr>
        <p:sp>
          <p:nvSpPr>
            <p:cNvPr id="27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132265" tIns="66133" rIns="132265" bIns="66133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22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9"/>
            <p:cNvSpPr/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32265" tIns="66133" rIns="132265" bIns="66133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22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79"/>
          <p:cNvGrpSpPr/>
          <p:nvPr/>
        </p:nvGrpSpPr>
        <p:grpSpPr>
          <a:xfrm>
            <a:off x="6499612" y="3647851"/>
            <a:ext cx="142201" cy="364008"/>
            <a:chOff x="5054600" y="1652588"/>
            <a:chExt cx="187325" cy="479424"/>
          </a:xfrm>
          <a:solidFill>
            <a:schemeClr val="tx1"/>
          </a:solidFill>
        </p:grpSpPr>
        <p:sp>
          <p:nvSpPr>
            <p:cNvPr id="30" name="Freeform 96"/>
            <p:cNvSpPr/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32265" tIns="66133" rIns="132265" bIns="66133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22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132265" tIns="66133" rIns="132265" bIns="66133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22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63"/>
          <p:cNvSpPr txBox="1"/>
          <p:nvPr/>
        </p:nvSpPr>
        <p:spPr>
          <a:xfrm>
            <a:off x="7937144" y="3625780"/>
            <a:ext cx="2723765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4043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66"/>
          <p:cNvSpPr txBox="1"/>
          <p:nvPr/>
        </p:nvSpPr>
        <p:spPr>
          <a:xfrm>
            <a:off x="7937144" y="1823074"/>
            <a:ext cx="2723765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4043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69"/>
          <p:cNvSpPr txBox="1"/>
          <p:nvPr/>
        </p:nvSpPr>
        <p:spPr>
          <a:xfrm>
            <a:off x="7937147" y="2724427"/>
            <a:ext cx="2723766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4043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6767304" y="1732844"/>
            <a:ext cx="889667" cy="64004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4043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46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US" sz="346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3"/>
          <p:cNvSpPr txBox="1"/>
          <p:nvPr/>
        </p:nvSpPr>
        <p:spPr>
          <a:xfrm>
            <a:off x="6791985" y="2615079"/>
            <a:ext cx="889667" cy="64004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4043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46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sz="346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733192" y="3498351"/>
            <a:ext cx="889667" cy="64004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4043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46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  <a:endParaRPr lang="en-US" sz="346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3"/>
          <p:cNvSpPr txBox="1"/>
          <p:nvPr/>
        </p:nvSpPr>
        <p:spPr>
          <a:xfrm>
            <a:off x="2741899" y="4657301"/>
            <a:ext cx="1671933" cy="31495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40435">
              <a:lnSpc>
                <a:spcPct val="120000"/>
              </a:lnSpc>
              <a:defRPr/>
            </a:pPr>
            <a:r>
              <a:rPr lang="zh-CN" altLang="en-US" sz="186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86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2741921" y="5056889"/>
            <a:ext cx="1918348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4043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/>
          <p:nvPr/>
        </p:nvSpPr>
        <p:spPr>
          <a:xfrm>
            <a:off x="2206296" y="4978724"/>
            <a:ext cx="436017" cy="4717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40435">
              <a:spcBef>
                <a:spcPct val="20000"/>
              </a:spcBef>
              <a:defRPr/>
            </a:pPr>
            <a:r>
              <a:rPr lang="en-US" sz="306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3065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/>
          <p:nvPr/>
        </p:nvSpPr>
        <p:spPr>
          <a:xfrm>
            <a:off x="5497502" y="4657301"/>
            <a:ext cx="1671933" cy="31495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40435">
              <a:lnSpc>
                <a:spcPct val="120000"/>
              </a:lnSpc>
              <a:defRPr/>
            </a:pPr>
            <a:r>
              <a:rPr lang="zh-CN" altLang="en-US" sz="186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86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/>
          <p:nvPr/>
        </p:nvSpPr>
        <p:spPr>
          <a:xfrm>
            <a:off x="5497515" y="5056889"/>
            <a:ext cx="1918348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4043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/>
          <p:nvPr/>
        </p:nvSpPr>
        <p:spPr>
          <a:xfrm>
            <a:off x="4884459" y="4978724"/>
            <a:ext cx="436017" cy="4717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40435">
              <a:spcBef>
                <a:spcPct val="20000"/>
              </a:spcBef>
              <a:defRPr/>
            </a:pPr>
            <a:r>
              <a:rPr lang="en-US" sz="306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3065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/>
          <p:nvPr/>
        </p:nvSpPr>
        <p:spPr>
          <a:xfrm>
            <a:off x="8238341" y="4657301"/>
            <a:ext cx="1671933" cy="31495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40435">
              <a:lnSpc>
                <a:spcPct val="120000"/>
              </a:lnSpc>
              <a:defRPr/>
            </a:pPr>
            <a:r>
              <a:rPr lang="zh-CN" altLang="en-US" sz="186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86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3"/>
          <p:cNvSpPr txBox="1"/>
          <p:nvPr/>
        </p:nvSpPr>
        <p:spPr>
          <a:xfrm>
            <a:off x="8238353" y="5056889"/>
            <a:ext cx="1918348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4043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r>
              <a:rPr lang="en-US" altLang="zh-CN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/>
          <p:nvPr/>
        </p:nvSpPr>
        <p:spPr>
          <a:xfrm>
            <a:off x="7635097" y="4978724"/>
            <a:ext cx="436017" cy="4717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40435">
              <a:spcBef>
                <a:spcPct val="20000"/>
              </a:spcBef>
              <a:defRPr/>
            </a:pPr>
            <a:r>
              <a:rPr lang="en-US" sz="3065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3065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8357306" y="570815"/>
            <a:ext cx="2622813" cy="2536488"/>
            <a:chOff x="6061009" y="746678"/>
            <a:chExt cx="1967375" cy="1902366"/>
          </a:xfrm>
          <a:solidFill>
            <a:schemeClr val="bg1"/>
          </a:solidFill>
        </p:grpSpPr>
        <p:sp>
          <p:nvSpPr>
            <p:cNvPr id="3" name="Freeform 6"/>
            <p:cNvSpPr/>
            <p:nvPr/>
          </p:nvSpPr>
          <p:spPr bwMode="auto">
            <a:xfrm>
              <a:off x="6061009" y="746678"/>
              <a:ext cx="1007432" cy="1594474"/>
            </a:xfrm>
            <a:custGeom>
              <a:avLst/>
              <a:gdLst>
                <a:gd name="T0" fmla="*/ 0 w 891"/>
                <a:gd name="T1" fmla="*/ 1652 h 1652"/>
                <a:gd name="T2" fmla="*/ 891 w 891"/>
                <a:gd name="T3" fmla="*/ 1249 h 1652"/>
                <a:gd name="T4" fmla="*/ 891 w 891"/>
                <a:gd name="T5" fmla="*/ 0 h 1652"/>
                <a:gd name="T6" fmla="*/ 9 w 891"/>
                <a:gd name="T7" fmla="*/ 608 h 1652"/>
                <a:gd name="T8" fmla="*/ 0 w 891"/>
                <a:gd name="T9" fmla="*/ 1652 h 1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1" h="1652">
                  <a:moveTo>
                    <a:pt x="0" y="1652"/>
                  </a:moveTo>
                  <a:lnTo>
                    <a:pt x="891" y="1249"/>
                  </a:lnTo>
                  <a:lnTo>
                    <a:pt x="891" y="0"/>
                  </a:lnTo>
                  <a:lnTo>
                    <a:pt x="9" y="608"/>
                  </a:lnTo>
                  <a:lnTo>
                    <a:pt x="0" y="1652"/>
                  </a:lnTo>
                  <a:close/>
                </a:path>
              </a:pathLst>
            </a:custGeom>
            <a:grp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4" name="Freeform 7"/>
            <p:cNvSpPr/>
            <p:nvPr/>
          </p:nvSpPr>
          <p:spPr bwMode="auto">
            <a:xfrm>
              <a:off x="7067310" y="746678"/>
              <a:ext cx="961074" cy="1593509"/>
            </a:xfrm>
            <a:custGeom>
              <a:avLst/>
              <a:gdLst>
                <a:gd name="T0" fmla="*/ 850 w 850"/>
                <a:gd name="T1" fmla="*/ 1650 h 1650"/>
                <a:gd name="T2" fmla="*/ 0 w 850"/>
                <a:gd name="T3" fmla="*/ 1249 h 1650"/>
                <a:gd name="T4" fmla="*/ 0 w 850"/>
                <a:gd name="T5" fmla="*/ 0 h 1650"/>
                <a:gd name="T6" fmla="*/ 850 w 850"/>
                <a:gd name="T7" fmla="*/ 622 h 1650"/>
                <a:gd name="T8" fmla="*/ 850 w 850"/>
                <a:gd name="T9" fmla="*/ 1650 h 1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0" h="1650">
                  <a:moveTo>
                    <a:pt x="850" y="1650"/>
                  </a:moveTo>
                  <a:lnTo>
                    <a:pt x="0" y="1249"/>
                  </a:lnTo>
                  <a:lnTo>
                    <a:pt x="0" y="0"/>
                  </a:lnTo>
                  <a:lnTo>
                    <a:pt x="850" y="622"/>
                  </a:lnTo>
                  <a:lnTo>
                    <a:pt x="850" y="1650"/>
                  </a:ln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6061009" y="1951220"/>
              <a:ext cx="1967375" cy="697824"/>
            </a:xfrm>
            <a:custGeom>
              <a:avLst/>
              <a:gdLst>
                <a:gd name="T0" fmla="*/ 1741 w 1741"/>
                <a:gd name="T1" fmla="*/ 401 h 722"/>
                <a:gd name="T2" fmla="*/ 909 w 1741"/>
                <a:gd name="T3" fmla="*/ 722 h 722"/>
                <a:gd name="T4" fmla="*/ 0 w 1741"/>
                <a:gd name="T5" fmla="*/ 403 h 722"/>
                <a:gd name="T6" fmla="*/ 891 w 1741"/>
                <a:gd name="T7" fmla="*/ 0 h 722"/>
                <a:gd name="T8" fmla="*/ 1741 w 1741"/>
                <a:gd name="T9" fmla="*/ 401 h 7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722">
                  <a:moveTo>
                    <a:pt x="1741" y="401"/>
                  </a:moveTo>
                  <a:lnTo>
                    <a:pt x="909" y="722"/>
                  </a:lnTo>
                  <a:lnTo>
                    <a:pt x="0" y="403"/>
                  </a:lnTo>
                  <a:lnTo>
                    <a:pt x="891" y="0"/>
                  </a:lnTo>
                  <a:lnTo>
                    <a:pt x="1741" y="40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6" name="Freeform 9"/>
            <p:cNvSpPr/>
            <p:nvPr/>
          </p:nvSpPr>
          <p:spPr bwMode="auto">
            <a:xfrm>
              <a:off x="7764937" y="1407825"/>
              <a:ext cx="96107" cy="57911"/>
            </a:xfrm>
            <a:custGeom>
              <a:avLst/>
              <a:gdLst>
                <a:gd name="T0" fmla="*/ 83 w 44"/>
                <a:gd name="T1" fmla="*/ 0 h 31"/>
                <a:gd name="T2" fmla="*/ 0 w 44"/>
                <a:gd name="T3" fmla="*/ 48 h 31"/>
                <a:gd name="T4" fmla="*/ 6 w 44"/>
                <a:gd name="T5" fmla="*/ 60 h 31"/>
                <a:gd name="T6" fmla="*/ 85 w 44"/>
                <a:gd name="T7" fmla="*/ 14 h 31"/>
                <a:gd name="T8" fmla="*/ 83 w 44"/>
                <a:gd name="T9" fmla="*/ 0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" h="31">
                  <a:moveTo>
                    <a:pt x="43" y="0"/>
                  </a:moveTo>
                  <a:cubicBezTo>
                    <a:pt x="25" y="4"/>
                    <a:pt x="1" y="25"/>
                    <a:pt x="0" y="25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1"/>
                    <a:pt x="26" y="10"/>
                    <a:pt x="44" y="7"/>
                  </a:cubicBezTo>
                  <a:lnTo>
                    <a:pt x="43" y="0"/>
                  </a:ln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"/>
            <p:cNvSpPr/>
            <p:nvPr/>
          </p:nvSpPr>
          <p:spPr bwMode="auto">
            <a:xfrm>
              <a:off x="7621341" y="1238919"/>
              <a:ext cx="38443" cy="118717"/>
            </a:xfrm>
            <a:custGeom>
              <a:avLst/>
              <a:gdLst>
                <a:gd name="T0" fmla="*/ 34 w 18"/>
                <a:gd name="T1" fmla="*/ 6 h 64"/>
                <a:gd name="T2" fmla="*/ 26 w 18"/>
                <a:gd name="T3" fmla="*/ 0 h 64"/>
                <a:gd name="T4" fmla="*/ 0 w 18"/>
                <a:gd name="T5" fmla="*/ 121 h 64"/>
                <a:gd name="T6" fmla="*/ 9 w 18"/>
                <a:gd name="T7" fmla="*/ 123 h 64"/>
                <a:gd name="T8" fmla="*/ 34 w 18"/>
                <a:gd name="T9" fmla="*/ 6 h 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64">
                  <a:moveTo>
                    <a:pt x="18" y="3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4" y="22"/>
                    <a:pt x="0" y="61"/>
                    <a:pt x="0" y="63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3"/>
                    <a:pt x="8" y="25"/>
                    <a:pt x="18" y="3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1"/>
            <p:cNvSpPr/>
            <p:nvPr/>
          </p:nvSpPr>
          <p:spPr bwMode="auto">
            <a:xfrm>
              <a:off x="7810164" y="1558393"/>
              <a:ext cx="100630" cy="26060"/>
            </a:xfrm>
            <a:custGeom>
              <a:avLst/>
              <a:gdLst>
                <a:gd name="T0" fmla="*/ 0 w 46"/>
                <a:gd name="T1" fmla="*/ 10 h 14"/>
                <a:gd name="T2" fmla="*/ 0 w 46"/>
                <a:gd name="T3" fmla="*/ 21 h 14"/>
                <a:gd name="T4" fmla="*/ 87 w 46"/>
                <a:gd name="T5" fmla="*/ 27 h 14"/>
                <a:gd name="T6" fmla="*/ 89 w 46"/>
                <a:gd name="T7" fmla="*/ 15 h 14"/>
                <a:gd name="T8" fmla="*/ 0 w 46"/>
                <a:gd name="T9" fmla="*/ 1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6" h="14">
                  <a:moveTo>
                    <a:pt x="0" y="5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28" y="7"/>
                    <a:pt x="45" y="14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28" y="0"/>
                    <a:pt x="1" y="5"/>
                    <a:pt x="0" y="5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2"/>
            <p:cNvSpPr/>
            <p:nvPr/>
          </p:nvSpPr>
          <p:spPr bwMode="auto">
            <a:xfrm>
              <a:off x="7318320" y="1427128"/>
              <a:ext cx="98369" cy="55015"/>
            </a:xfrm>
            <a:custGeom>
              <a:avLst/>
              <a:gdLst>
                <a:gd name="T0" fmla="*/ 0 w 45"/>
                <a:gd name="T1" fmla="*/ 13 h 30"/>
                <a:gd name="T2" fmla="*/ 81 w 45"/>
                <a:gd name="T3" fmla="*/ 57 h 30"/>
                <a:gd name="T4" fmla="*/ 87 w 45"/>
                <a:gd name="T5" fmla="*/ 46 h 30"/>
                <a:gd name="T6" fmla="*/ 2 w 45"/>
                <a:gd name="T7" fmla="*/ 0 h 30"/>
                <a:gd name="T8" fmla="*/ 0 w 45"/>
                <a:gd name="T9" fmla="*/ 13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30">
                  <a:moveTo>
                    <a:pt x="0" y="7"/>
                  </a:moveTo>
                  <a:cubicBezTo>
                    <a:pt x="18" y="9"/>
                    <a:pt x="42" y="29"/>
                    <a:pt x="42" y="30"/>
                  </a:cubicBezTo>
                  <a:cubicBezTo>
                    <a:pt x="45" y="24"/>
                    <a:pt x="45" y="24"/>
                    <a:pt x="45" y="24"/>
                  </a:cubicBezTo>
                  <a:cubicBezTo>
                    <a:pt x="44" y="23"/>
                    <a:pt x="20" y="3"/>
                    <a:pt x="1" y="0"/>
                  </a:cubicBezTo>
                  <a:lnTo>
                    <a:pt x="0" y="7"/>
                  </a:ln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3"/>
            <p:cNvSpPr/>
            <p:nvPr/>
          </p:nvSpPr>
          <p:spPr bwMode="auto">
            <a:xfrm>
              <a:off x="7431387" y="1261118"/>
              <a:ext cx="61056" cy="110030"/>
            </a:xfrm>
            <a:custGeom>
              <a:avLst/>
              <a:gdLst>
                <a:gd name="T0" fmla="*/ 54 w 28"/>
                <a:gd name="T1" fmla="*/ 108 h 59"/>
                <a:gd name="T2" fmla="*/ 6 w 28"/>
                <a:gd name="T3" fmla="*/ 0 h 59"/>
                <a:gd name="T4" fmla="*/ 0 w 28"/>
                <a:gd name="T5" fmla="*/ 10 h 59"/>
                <a:gd name="T6" fmla="*/ 46 w 28"/>
                <a:gd name="T7" fmla="*/ 114 h 59"/>
                <a:gd name="T8" fmla="*/ 54 w 28"/>
                <a:gd name="T9" fmla="*/ 108 h 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" h="59">
                  <a:moveTo>
                    <a:pt x="28" y="56"/>
                  </a:moveTo>
                  <a:cubicBezTo>
                    <a:pt x="28" y="55"/>
                    <a:pt x="17" y="18"/>
                    <a:pt x="3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3" y="22"/>
                    <a:pt x="24" y="58"/>
                    <a:pt x="24" y="59"/>
                  </a:cubicBezTo>
                  <a:lnTo>
                    <a:pt x="28" y="56"/>
                  </a:ln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4"/>
            <p:cNvSpPr/>
            <p:nvPr/>
          </p:nvSpPr>
          <p:spPr bwMode="auto">
            <a:xfrm>
              <a:off x="7301360" y="1582522"/>
              <a:ext cx="101761" cy="27990"/>
            </a:xfrm>
            <a:custGeom>
              <a:avLst/>
              <a:gdLst>
                <a:gd name="T0" fmla="*/ 0 w 47"/>
                <a:gd name="T1" fmla="*/ 17 h 15"/>
                <a:gd name="T2" fmla="*/ 4 w 47"/>
                <a:gd name="T3" fmla="*/ 29 h 15"/>
                <a:gd name="T4" fmla="*/ 88 w 47"/>
                <a:gd name="T5" fmla="*/ 21 h 15"/>
                <a:gd name="T6" fmla="*/ 90 w 47"/>
                <a:gd name="T7" fmla="*/ 10 h 15"/>
                <a:gd name="T8" fmla="*/ 0 w 47"/>
                <a:gd name="T9" fmla="*/ 1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cubicBezTo>
                    <a:pt x="2" y="15"/>
                    <a:pt x="2" y="15"/>
                    <a:pt x="2" y="15"/>
                  </a:cubicBezTo>
                  <a:cubicBezTo>
                    <a:pt x="19" y="7"/>
                    <a:pt x="46" y="11"/>
                    <a:pt x="46" y="11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6" y="5"/>
                    <a:pt x="18" y="0"/>
                    <a:pt x="0" y="9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5"/>
            <p:cNvSpPr/>
            <p:nvPr/>
          </p:nvSpPr>
          <p:spPr bwMode="auto">
            <a:xfrm>
              <a:off x="7788681" y="1682901"/>
              <a:ext cx="80278" cy="67562"/>
            </a:xfrm>
            <a:custGeom>
              <a:avLst/>
              <a:gdLst>
                <a:gd name="T0" fmla="*/ 6 w 37"/>
                <a:gd name="T1" fmla="*/ 0 h 36"/>
                <a:gd name="T2" fmla="*/ 0 w 37"/>
                <a:gd name="T3" fmla="*/ 10 h 36"/>
                <a:gd name="T4" fmla="*/ 61 w 37"/>
                <a:gd name="T5" fmla="*/ 70 h 36"/>
                <a:gd name="T6" fmla="*/ 71 w 37"/>
                <a:gd name="T7" fmla="*/ 62 h 36"/>
                <a:gd name="T8" fmla="*/ 6 w 37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7" h="36">
                  <a:moveTo>
                    <a:pt x="3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24" y="19"/>
                    <a:pt x="32" y="36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29" y="14"/>
                    <a:pt x="4" y="0"/>
                    <a:pt x="3" y="0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6"/>
            <p:cNvSpPr/>
            <p:nvPr/>
          </p:nvSpPr>
          <p:spPr bwMode="auto">
            <a:xfrm>
              <a:off x="7539932" y="1779418"/>
              <a:ext cx="122113" cy="54050"/>
            </a:xfrm>
            <a:custGeom>
              <a:avLst/>
              <a:gdLst>
                <a:gd name="T0" fmla="*/ 102 w 56"/>
                <a:gd name="T1" fmla="*/ 42 h 29"/>
                <a:gd name="T2" fmla="*/ 6 w 56"/>
                <a:gd name="T3" fmla="*/ 0 h 29"/>
                <a:gd name="T4" fmla="*/ 0 w 56"/>
                <a:gd name="T5" fmla="*/ 4 h 29"/>
                <a:gd name="T6" fmla="*/ 4 w 56"/>
                <a:gd name="T7" fmla="*/ 12 h 29"/>
                <a:gd name="T8" fmla="*/ 102 w 56"/>
                <a:gd name="T9" fmla="*/ 54 h 29"/>
                <a:gd name="T10" fmla="*/ 108 w 56"/>
                <a:gd name="T11" fmla="*/ 50 h 29"/>
                <a:gd name="T12" fmla="*/ 102 w 56"/>
                <a:gd name="T13" fmla="*/ 42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" h="29">
                  <a:moveTo>
                    <a:pt x="53" y="22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6"/>
                    <a:pt x="2" y="6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5" y="29"/>
                    <a:pt x="56" y="28"/>
                    <a:pt x="56" y="26"/>
                  </a:cubicBezTo>
                  <a:cubicBezTo>
                    <a:pt x="56" y="25"/>
                    <a:pt x="55" y="23"/>
                    <a:pt x="53" y="22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7"/>
            <p:cNvSpPr/>
            <p:nvPr/>
          </p:nvSpPr>
          <p:spPr bwMode="auto">
            <a:xfrm>
              <a:off x="7539932" y="1796792"/>
              <a:ext cx="119852" cy="54050"/>
            </a:xfrm>
            <a:custGeom>
              <a:avLst/>
              <a:gdLst>
                <a:gd name="T0" fmla="*/ 102 w 55"/>
                <a:gd name="T1" fmla="*/ 42 h 29"/>
                <a:gd name="T2" fmla="*/ 4 w 55"/>
                <a:gd name="T3" fmla="*/ 0 h 29"/>
                <a:gd name="T4" fmla="*/ 0 w 55"/>
                <a:gd name="T5" fmla="*/ 4 h 29"/>
                <a:gd name="T6" fmla="*/ 4 w 55"/>
                <a:gd name="T7" fmla="*/ 12 h 29"/>
                <a:gd name="T8" fmla="*/ 102 w 55"/>
                <a:gd name="T9" fmla="*/ 54 h 29"/>
                <a:gd name="T10" fmla="*/ 106 w 55"/>
                <a:gd name="T11" fmla="*/ 50 h 29"/>
                <a:gd name="T12" fmla="*/ 102 w 55"/>
                <a:gd name="T13" fmla="*/ 42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" h="29">
                  <a:moveTo>
                    <a:pt x="53" y="22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6"/>
                    <a:pt x="2" y="6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4" y="29"/>
                    <a:pt x="55" y="28"/>
                    <a:pt x="55" y="26"/>
                  </a:cubicBezTo>
                  <a:cubicBezTo>
                    <a:pt x="55" y="25"/>
                    <a:pt x="54" y="23"/>
                    <a:pt x="53" y="22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8"/>
            <p:cNvSpPr/>
            <p:nvPr/>
          </p:nvSpPr>
          <p:spPr bwMode="auto">
            <a:xfrm>
              <a:off x="7537671" y="1813200"/>
              <a:ext cx="122113" cy="54050"/>
            </a:xfrm>
            <a:custGeom>
              <a:avLst/>
              <a:gdLst>
                <a:gd name="T0" fmla="*/ 104 w 56"/>
                <a:gd name="T1" fmla="*/ 42 h 29"/>
                <a:gd name="T2" fmla="*/ 6 w 56"/>
                <a:gd name="T3" fmla="*/ 0 h 29"/>
                <a:gd name="T4" fmla="*/ 0 w 56"/>
                <a:gd name="T5" fmla="*/ 4 h 29"/>
                <a:gd name="T6" fmla="*/ 6 w 56"/>
                <a:gd name="T7" fmla="*/ 12 h 29"/>
                <a:gd name="T8" fmla="*/ 104 w 56"/>
                <a:gd name="T9" fmla="*/ 54 h 29"/>
                <a:gd name="T10" fmla="*/ 108 w 56"/>
                <a:gd name="T11" fmla="*/ 50 h 29"/>
                <a:gd name="T12" fmla="*/ 104 w 56"/>
                <a:gd name="T13" fmla="*/ 42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" h="29">
                  <a:moveTo>
                    <a:pt x="54" y="22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0" y="4"/>
                    <a:pt x="1" y="6"/>
                    <a:pt x="3" y="6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5" y="29"/>
                    <a:pt x="56" y="28"/>
                    <a:pt x="56" y="26"/>
                  </a:cubicBezTo>
                  <a:cubicBezTo>
                    <a:pt x="56" y="25"/>
                    <a:pt x="55" y="23"/>
                    <a:pt x="54" y="22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9"/>
            <p:cNvSpPr/>
            <p:nvPr/>
          </p:nvSpPr>
          <p:spPr bwMode="auto">
            <a:xfrm>
              <a:off x="7539932" y="1827677"/>
              <a:ext cx="119852" cy="67562"/>
            </a:xfrm>
            <a:custGeom>
              <a:avLst/>
              <a:gdLst>
                <a:gd name="T0" fmla="*/ 102 w 55"/>
                <a:gd name="T1" fmla="*/ 43 h 36"/>
                <a:gd name="T2" fmla="*/ 4 w 55"/>
                <a:gd name="T3" fmla="*/ 0 h 36"/>
                <a:gd name="T4" fmla="*/ 0 w 55"/>
                <a:gd name="T5" fmla="*/ 2 h 36"/>
                <a:gd name="T6" fmla="*/ 2 w 55"/>
                <a:gd name="T7" fmla="*/ 8 h 36"/>
                <a:gd name="T8" fmla="*/ 10 w 55"/>
                <a:gd name="T9" fmla="*/ 19 h 36"/>
                <a:gd name="T10" fmla="*/ 15 w 55"/>
                <a:gd name="T11" fmla="*/ 29 h 36"/>
                <a:gd name="T12" fmla="*/ 17 w 55"/>
                <a:gd name="T13" fmla="*/ 31 h 36"/>
                <a:gd name="T14" fmla="*/ 17 w 55"/>
                <a:gd name="T15" fmla="*/ 31 h 36"/>
                <a:gd name="T16" fmla="*/ 27 w 55"/>
                <a:gd name="T17" fmla="*/ 47 h 36"/>
                <a:gd name="T18" fmla="*/ 75 w 55"/>
                <a:gd name="T19" fmla="*/ 68 h 36"/>
                <a:gd name="T20" fmla="*/ 85 w 55"/>
                <a:gd name="T21" fmla="*/ 60 h 36"/>
                <a:gd name="T22" fmla="*/ 85 w 55"/>
                <a:gd name="T23" fmla="*/ 60 h 36"/>
                <a:gd name="T24" fmla="*/ 89 w 55"/>
                <a:gd name="T25" fmla="*/ 60 h 36"/>
                <a:gd name="T26" fmla="*/ 102 w 55"/>
                <a:gd name="T27" fmla="*/ 51 h 36"/>
                <a:gd name="T28" fmla="*/ 102 w 55"/>
                <a:gd name="T29" fmla="*/ 51 h 36"/>
                <a:gd name="T30" fmla="*/ 106 w 55"/>
                <a:gd name="T31" fmla="*/ 49 h 36"/>
                <a:gd name="T32" fmla="*/ 102 w 55"/>
                <a:gd name="T33" fmla="*/ 43 h 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5" h="36">
                  <a:moveTo>
                    <a:pt x="53" y="22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3" y="7"/>
                    <a:pt x="5" y="10"/>
                  </a:cubicBezTo>
                  <a:cubicBezTo>
                    <a:pt x="7" y="13"/>
                    <a:pt x="7" y="14"/>
                    <a:pt x="8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9"/>
                    <a:pt x="11" y="23"/>
                    <a:pt x="14" y="2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2" y="36"/>
                    <a:pt x="44" y="34"/>
                    <a:pt x="44" y="31"/>
                  </a:cubicBezTo>
                  <a:cubicBezTo>
                    <a:pt x="44" y="31"/>
                    <a:pt x="44" y="31"/>
                    <a:pt x="44" y="31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7" y="31"/>
                    <a:pt x="52" y="27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6"/>
                    <a:pt x="55" y="26"/>
                    <a:pt x="55" y="25"/>
                  </a:cubicBezTo>
                  <a:cubicBezTo>
                    <a:pt x="55" y="24"/>
                    <a:pt x="54" y="23"/>
                    <a:pt x="53" y="22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20"/>
            <p:cNvSpPr/>
            <p:nvPr/>
          </p:nvSpPr>
          <p:spPr bwMode="auto">
            <a:xfrm>
              <a:off x="7539932" y="1763010"/>
              <a:ext cx="122113" cy="54050"/>
            </a:xfrm>
            <a:custGeom>
              <a:avLst/>
              <a:gdLst>
                <a:gd name="T0" fmla="*/ 104 w 56"/>
                <a:gd name="T1" fmla="*/ 44 h 29"/>
                <a:gd name="T2" fmla="*/ 4 w 56"/>
                <a:gd name="T3" fmla="*/ 0 h 29"/>
                <a:gd name="T4" fmla="*/ 0 w 56"/>
                <a:gd name="T5" fmla="*/ 4 h 29"/>
                <a:gd name="T6" fmla="*/ 4 w 56"/>
                <a:gd name="T7" fmla="*/ 12 h 29"/>
                <a:gd name="T8" fmla="*/ 104 w 56"/>
                <a:gd name="T9" fmla="*/ 56 h 29"/>
                <a:gd name="T10" fmla="*/ 108 w 56"/>
                <a:gd name="T11" fmla="*/ 52 h 29"/>
                <a:gd name="T12" fmla="*/ 104 w 56"/>
                <a:gd name="T13" fmla="*/ 44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" h="29">
                  <a:moveTo>
                    <a:pt x="54" y="23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6"/>
                    <a:pt x="2" y="6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5" y="29"/>
                    <a:pt x="56" y="28"/>
                    <a:pt x="56" y="27"/>
                  </a:cubicBezTo>
                  <a:cubicBezTo>
                    <a:pt x="56" y="25"/>
                    <a:pt x="55" y="23"/>
                    <a:pt x="54" y="23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21"/>
            <p:cNvSpPr>
              <a:spLocks noEditPoints="1"/>
            </p:cNvSpPr>
            <p:nvPr/>
          </p:nvSpPr>
          <p:spPr bwMode="auto">
            <a:xfrm>
              <a:off x="7466438" y="1405895"/>
              <a:ext cx="291714" cy="388967"/>
            </a:xfrm>
            <a:custGeom>
              <a:avLst/>
              <a:gdLst>
                <a:gd name="T0" fmla="*/ 141 w 134"/>
                <a:gd name="T1" fmla="*/ 19 h 209"/>
                <a:gd name="T2" fmla="*/ 40 w 134"/>
                <a:gd name="T3" fmla="*/ 17 h 209"/>
                <a:gd name="T4" fmla="*/ 0 w 134"/>
                <a:gd name="T5" fmla="*/ 106 h 209"/>
                <a:gd name="T6" fmla="*/ 31 w 134"/>
                <a:gd name="T7" fmla="*/ 231 h 209"/>
                <a:gd name="T8" fmla="*/ 48 w 134"/>
                <a:gd name="T9" fmla="*/ 285 h 209"/>
                <a:gd name="T10" fmla="*/ 65 w 134"/>
                <a:gd name="T11" fmla="*/ 355 h 209"/>
                <a:gd name="T12" fmla="*/ 77 w 134"/>
                <a:gd name="T13" fmla="*/ 363 h 209"/>
                <a:gd name="T14" fmla="*/ 129 w 134"/>
                <a:gd name="T15" fmla="*/ 384 h 209"/>
                <a:gd name="T16" fmla="*/ 168 w 134"/>
                <a:gd name="T17" fmla="*/ 401 h 209"/>
                <a:gd name="T18" fmla="*/ 175 w 134"/>
                <a:gd name="T19" fmla="*/ 401 h 209"/>
                <a:gd name="T20" fmla="*/ 196 w 134"/>
                <a:gd name="T21" fmla="*/ 366 h 209"/>
                <a:gd name="T22" fmla="*/ 214 w 134"/>
                <a:gd name="T23" fmla="*/ 322 h 209"/>
                <a:gd name="T24" fmla="*/ 221 w 134"/>
                <a:gd name="T25" fmla="*/ 310 h 209"/>
                <a:gd name="T26" fmla="*/ 256 w 134"/>
                <a:gd name="T27" fmla="*/ 218 h 209"/>
                <a:gd name="T28" fmla="*/ 248 w 134"/>
                <a:gd name="T29" fmla="*/ 147 h 209"/>
                <a:gd name="T30" fmla="*/ 110 w 134"/>
                <a:gd name="T31" fmla="*/ 349 h 209"/>
                <a:gd name="T32" fmla="*/ 125 w 134"/>
                <a:gd name="T33" fmla="*/ 260 h 209"/>
                <a:gd name="T34" fmla="*/ 131 w 134"/>
                <a:gd name="T35" fmla="*/ 359 h 209"/>
                <a:gd name="T36" fmla="*/ 235 w 134"/>
                <a:gd name="T37" fmla="*/ 208 h 209"/>
                <a:gd name="T38" fmla="*/ 202 w 134"/>
                <a:gd name="T39" fmla="*/ 289 h 209"/>
                <a:gd name="T40" fmla="*/ 194 w 134"/>
                <a:gd name="T41" fmla="*/ 301 h 209"/>
                <a:gd name="T42" fmla="*/ 173 w 134"/>
                <a:gd name="T43" fmla="*/ 355 h 209"/>
                <a:gd name="T44" fmla="*/ 166 w 134"/>
                <a:gd name="T45" fmla="*/ 374 h 209"/>
                <a:gd name="T46" fmla="*/ 131 w 134"/>
                <a:gd name="T47" fmla="*/ 245 h 209"/>
                <a:gd name="T48" fmla="*/ 94 w 134"/>
                <a:gd name="T49" fmla="*/ 343 h 209"/>
                <a:gd name="T50" fmla="*/ 73 w 134"/>
                <a:gd name="T51" fmla="*/ 310 h 209"/>
                <a:gd name="T52" fmla="*/ 54 w 134"/>
                <a:gd name="T53" fmla="*/ 239 h 209"/>
                <a:gd name="T54" fmla="*/ 46 w 134"/>
                <a:gd name="T55" fmla="*/ 214 h 209"/>
                <a:gd name="T56" fmla="*/ 23 w 134"/>
                <a:gd name="T57" fmla="*/ 112 h 209"/>
                <a:gd name="T58" fmla="*/ 131 w 134"/>
                <a:gd name="T59" fmla="*/ 40 h 209"/>
                <a:gd name="T60" fmla="*/ 206 w 134"/>
                <a:gd name="T61" fmla="*/ 108 h 209"/>
                <a:gd name="T62" fmla="*/ 235 w 134"/>
                <a:gd name="T63" fmla="*/ 201 h 20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34" h="209">
                  <a:moveTo>
                    <a:pt x="116" y="50"/>
                  </a:moveTo>
                  <a:cubicBezTo>
                    <a:pt x="104" y="31"/>
                    <a:pt x="90" y="18"/>
                    <a:pt x="73" y="10"/>
                  </a:cubicBezTo>
                  <a:cubicBezTo>
                    <a:pt x="69" y="7"/>
                    <a:pt x="69" y="7"/>
                    <a:pt x="69" y="7"/>
                  </a:cubicBezTo>
                  <a:cubicBezTo>
                    <a:pt x="50" y="0"/>
                    <a:pt x="33" y="1"/>
                    <a:pt x="21" y="9"/>
                  </a:cubicBezTo>
                  <a:cubicBezTo>
                    <a:pt x="8" y="18"/>
                    <a:pt x="1" y="33"/>
                    <a:pt x="0" y="53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78"/>
                    <a:pt x="7" y="96"/>
                    <a:pt x="13" y="113"/>
                  </a:cubicBezTo>
                  <a:cubicBezTo>
                    <a:pt x="14" y="115"/>
                    <a:pt x="15" y="118"/>
                    <a:pt x="16" y="120"/>
                  </a:cubicBezTo>
                  <a:cubicBezTo>
                    <a:pt x="17" y="122"/>
                    <a:pt x="17" y="124"/>
                    <a:pt x="18" y="126"/>
                  </a:cubicBezTo>
                  <a:cubicBezTo>
                    <a:pt x="21" y="133"/>
                    <a:pt x="24" y="141"/>
                    <a:pt x="25" y="148"/>
                  </a:cubicBezTo>
                  <a:cubicBezTo>
                    <a:pt x="26" y="151"/>
                    <a:pt x="26" y="155"/>
                    <a:pt x="27" y="158"/>
                  </a:cubicBezTo>
                  <a:cubicBezTo>
                    <a:pt x="27" y="167"/>
                    <a:pt x="28" y="176"/>
                    <a:pt x="34" y="184"/>
                  </a:cubicBezTo>
                  <a:cubicBezTo>
                    <a:pt x="36" y="186"/>
                    <a:pt x="36" y="186"/>
                    <a:pt x="36" y="186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5" y="190"/>
                    <a:pt x="49" y="192"/>
                    <a:pt x="54" y="194"/>
                  </a:cubicBezTo>
                  <a:cubicBezTo>
                    <a:pt x="58" y="196"/>
                    <a:pt x="63" y="197"/>
                    <a:pt x="67" y="199"/>
                  </a:cubicBezTo>
                  <a:cubicBezTo>
                    <a:pt x="75" y="203"/>
                    <a:pt x="81" y="205"/>
                    <a:pt x="87" y="208"/>
                  </a:cubicBezTo>
                  <a:cubicBezTo>
                    <a:pt x="87" y="208"/>
                    <a:pt x="87" y="208"/>
                    <a:pt x="87" y="208"/>
                  </a:cubicBezTo>
                  <a:cubicBezTo>
                    <a:pt x="89" y="209"/>
                    <a:pt x="89" y="209"/>
                    <a:pt x="89" y="209"/>
                  </a:cubicBezTo>
                  <a:cubicBezTo>
                    <a:pt x="91" y="208"/>
                    <a:pt x="91" y="208"/>
                    <a:pt x="91" y="208"/>
                  </a:cubicBezTo>
                  <a:cubicBezTo>
                    <a:pt x="95" y="206"/>
                    <a:pt x="99" y="203"/>
                    <a:pt x="101" y="196"/>
                  </a:cubicBezTo>
                  <a:cubicBezTo>
                    <a:pt x="101" y="194"/>
                    <a:pt x="101" y="192"/>
                    <a:pt x="102" y="190"/>
                  </a:cubicBezTo>
                  <a:cubicBezTo>
                    <a:pt x="102" y="187"/>
                    <a:pt x="102" y="184"/>
                    <a:pt x="103" y="182"/>
                  </a:cubicBezTo>
                  <a:cubicBezTo>
                    <a:pt x="105" y="176"/>
                    <a:pt x="108" y="171"/>
                    <a:pt x="111" y="167"/>
                  </a:cubicBezTo>
                  <a:cubicBezTo>
                    <a:pt x="112" y="165"/>
                    <a:pt x="113" y="164"/>
                    <a:pt x="114" y="163"/>
                  </a:cubicBezTo>
                  <a:cubicBezTo>
                    <a:pt x="115" y="161"/>
                    <a:pt x="115" y="161"/>
                    <a:pt x="115" y="161"/>
                  </a:cubicBezTo>
                  <a:cubicBezTo>
                    <a:pt x="119" y="155"/>
                    <a:pt x="123" y="150"/>
                    <a:pt x="126" y="143"/>
                  </a:cubicBezTo>
                  <a:cubicBezTo>
                    <a:pt x="130" y="136"/>
                    <a:pt x="132" y="127"/>
                    <a:pt x="133" y="113"/>
                  </a:cubicBezTo>
                  <a:cubicBezTo>
                    <a:pt x="133" y="108"/>
                    <a:pt x="133" y="108"/>
                    <a:pt x="133" y="108"/>
                  </a:cubicBezTo>
                  <a:cubicBezTo>
                    <a:pt x="134" y="98"/>
                    <a:pt x="132" y="87"/>
                    <a:pt x="129" y="76"/>
                  </a:cubicBezTo>
                  <a:cubicBezTo>
                    <a:pt x="125" y="66"/>
                    <a:pt x="121" y="58"/>
                    <a:pt x="116" y="50"/>
                  </a:cubicBezTo>
                  <a:close/>
                  <a:moveTo>
                    <a:pt x="57" y="181"/>
                  </a:moveTo>
                  <a:cubicBezTo>
                    <a:pt x="55" y="164"/>
                    <a:pt x="56" y="140"/>
                    <a:pt x="62" y="135"/>
                  </a:cubicBezTo>
                  <a:cubicBezTo>
                    <a:pt x="62" y="135"/>
                    <a:pt x="63" y="134"/>
                    <a:pt x="65" y="135"/>
                  </a:cubicBezTo>
                  <a:cubicBezTo>
                    <a:pt x="79" y="140"/>
                    <a:pt x="75" y="173"/>
                    <a:pt x="72" y="188"/>
                  </a:cubicBezTo>
                  <a:cubicBezTo>
                    <a:pt x="71" y="187"/>
                    <a:pt x="69" y="187"/>
                    <a:pt x="68" y="186"/>
                  </a:cubicBezTo>
                  <a:cubicBezTo>
                    <a:pt x="64" y="184"/>
                    <a:pt x="61" y="183"/>
                    <a:pt x="57" y="181"/>
                  </a:cubicBezTo>
                  <a:close/>
                  <a:moveTo>
                    <a:pt x="122" y="108"/>
                  </a:moveTo>
                  <a:cubicBezTo>
                    <a:pt x="121" y="119"/>
                    <a:pt x="119" y="127"/>
                    <a:pt x="116" y="133"/>
                  </a:cubicBezTo>
                  <a:cubicBezTo>
                    <a:pt x="112" y="139"/>
                    <a:pt x="109" y="145"/>
                    <a:pt x="105" y="150"/>
                  </a:cubicBezTo>
                  <a:cubicBezTo>
                    <a:pt x="104" y="152"/>
                    <a:pt x="104" y="152"/>
                    <a:pt x="104" y="152"/>
                  </a:cubicBezTo>
                  <a:cubicBezTo>
                    <a:pt x="103" y="153"/>
                    <a:pt x="102" y="154"/>
                    <a:pt x="101" y="156"/>
                  </a:cubicBezTo>
                  <a:cubicBezTo>
                    <a:pt x="98" y="160"/>
                    <a:pt x="94" y="166"/>
                    <a:pt x="92" y="173"/>
                  </a:cubicBezTo>
                  <a:cubicBezTo>
                    <a:pt x="91" y="177"/>
                    <a:pt x="91" y="180"/>
                    <a:pt x="90" y="184"/>
                  </a:cubicBezTo>
                  <a:cubicBezTo>
                    <a:pt x="90" y="186"/>
                    <a:pt x="90" y="187"/>
                    <a:pt x="89" y="189"/>
                  </a:cubicBezTo>
                  <a:cubicBezTo>
                    <a:pt x="89" y="191"/>
                    <a:pt x="87" y="193"/>
                    <a:pt x="86" y="194"/>
                  </a:cubicBezTo>
                  <a:cubicBezTo>
                    <a:pt x="84" y="193"/>
                    <a:pt x="82" y="192"/>
                    <a:pt x="80" y="191"/>
                  </a:cubicBezTo>
                  <a:cubicBezTo>
                    <a:pt x="82" y="181"/>
                    <a:pt x="90" y="136"/>
                    <a:pt x="68" y="127"/>
                  </a:cubicBezTo>
                  <a:cubicBezTo>
                    <a:pt x="63" y="125"/>
                    <a:pt x="59" y="127"/>
                    <a:pt x="57" y="129"/>
                  </a:cubicBezTo>
                  <a:cubicBezTo>
                    <a:pt x="47" y="136"/>
                    <a:pt x="47" y="164"/>
                    <a:pt x="49" y="178"/>
                  </a:cubicBezTo>
                  <a:cubicBezTo>
                    <a:pt x="46" y="177"/>
                    <a:pt x="43" y="176"/>
                    <a:pt x="41" y="175"/>
                  </a:cubicBezTo>
                  <a:cubicBezTo>
                    <a:pt x="39" y="171"/>
                    <a:pt x="39" y="166"/>
                    <a:pt x="38" y="161"/>
                  </a:cubicBezTo>
                  <a:cubicBezTo>
                    <a:pt x="38" y="157"/>
                    <a:pt x="37" y="153"/>
                    <a:pt x="36" y="149"/>
                  </a:cubicBezTo>
                  <a:cubicBezTo>
                    <a:pt x="34" y="140"/>
                    <a:pt x="31" y="132"/>
                    <a:pt x="28" y="124"/>
                  </a:cubicBezTo>
                  <a:cubicBezTo>
                    <a:pt x="28" y="122"/>
                    <a:pt x="27" y="120"/>
                    <a:pt x="26" y="119"/>
                  </a:cubicBezTo>
                  <a:cubicBezTo>
                    <a:pt x="26" y="116"/>
                    <a:pt x="25" y="114"/>
                    <a:pt x="24" y="111"/>
                  </a:cubicBezTo>
                  <a:cubicBezTo>
                    <a:pt x="18" y="95"/>
                    <a:pt x="12" y="79"/>
                    <a:pt x="12" y="60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3" y="42"/>
                    <a:pt x="19" y="30"/>
                    <a:pt x="29" y="22"/>
                  </a:cubicBezTo>
                  <a:cubicBezTo>
                    <a:pt x="39" y="15"/>
                    <a:pt x="52" y="15"/>
                    <a:pt x="68" y="21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86" y="29"/>
                    <a:pt x="98" y="40"/>
                    <a:pt x="107" y="56"/>
                  </a:cubicBezTo>
                  <a:cubicBezTo>
                    <a:pt x="111" y="62"/>
                    <a:pt x="115" y="69"/>
                    <a:pt x="118" y="77"/>
                  </a:cubicBezTo>
                  <a:cubicBezTo>
                    <a:pt x="121" y="86"/>
                    <a:pt x="122" y="95"/>
                    <a:pt x="122" y="104"/>
                  </a:cubicBezTo>
                  <a:lnTo>
                    <a:pt x="122" y="108"/>
                  </a:ln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组合 66"/>
          <p:cNvGrpSpPr/>
          <p:nvPr/>
        </p:nvGrpSpPr>
        <p:grpSpPr>
          <a:xfrm>
            <a:off x="8732640" y="2565514"/>
            <a:ext cx="2013838" cy="1617639"/>
            <a:chOff x="6342547" y="2242704"/>
            <a:chExt cx="1510583" cy="1213229"/>
          </a:xfrm>
          <a:solidFill>
            <a:srgbClr val="D2B33A"/>
          </a:solidFill>
        </p:grpSpPr>
        <p:sp>
          <p:nvSpPr>
            <p:cNvPr id="20" name="Freeform 24"/>
            <p:cNvSpPr/>
            <p:nvPr/>
          </p:nvSpPr>
          <p:spPr bwMode="auto">
            <a:xfrm>
              <a:off x="6342547" y="3293783"/>
              <a:ext cx="1510582" cy="162150"/>
            </a:xfrm>
            <a:custGeom>
              <a:avLst/>
              <a:gdLst>
                <a:gd name="T0" fmla="*/ 0 w 1335"/>
                <a:gd name="T1" fmla="*/ 77 h 168"/>
                <a:gd name="T2" fmla="*/ 840 w 1335"/>
                <a:gd name="T3" fmla="*/ 168 h 168"/>
                <a:gd name="T4" fmla="*/ 1335 w 1335"/>
                <a:gd name="T5" fmla="*/ 85 h 168"/>
                <a:gd name="T6" fmla="*/ 651 w 1335"/>
                <a:gd name="T7" fmla="*/ 0 h 168"/>
                <a:gd name="T8" fmla="*/ 0 w 1335"/>
                <a:gd name="T9" fmla="*/ 77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5" h="168">
                  <a:moveTo>
                    <a:pt x="0" y="77"/>
                  </a:moveTo>
                  <a:lnTo>
                    <a:pt x="840" y="168"/>
                  </a:lnTo>
                  <a:lnTo>
                    <a:pt x="1335" y="85"/>
                  </a:lnTo>
                  <a:lnTo>
                    <a:pt x="651" y="0"/>
                  </a:lnTo>
                  <a:lnTo>
                    <a:pt x="0" y="77"/>
                  </a:ln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21" name="组合 4"/>
            <p:cNvGrpSpPr/>
            <p:nvPr/>
          </p:nvGrpSpPr>
          <p:grpSpPr>
            <a:xfrm>
              <a:off x="6342547" y="2242704"/>
              <a:ext cx="1510583" cy="1133119"/>
              <a:chOff x="6342547" y="2242704"/>
              <a:chExt cx="1510583" cy="1133119"/>
            </a:xfrm>
            <a:grpFill/>
          </p:grpSpPr>
          <p:sp>
            <p:nvSpPr>
              <p:cNvPr id="22" name="Freeform 22"/>
              <p:cNvSpPr/>
              <p:nvPr/>
            </p:nvSpPr>
            <p:spPr bwMode="auto">
              <a:xfrm>
                <a:off x="7078617" y="2243669"/>
                <a:ext cx="774513" cy="1132154"/>
              </a:xfrm>
              <a:custGeom>
                <a:avLst/>
                <a:gdLst>
                  <a:gd name="T0" fmla="*/ 684 w 684"/>
                  <a:gd name="T1" fmla="*/ 1174 h 1174"/>
                  <a:gd name="T2" fmla="*/ 0 w 684"/>
                  <a:gd name="T3" fmla="*/ 1091 h 1174"/>
                  <a:gd name="T4" fmla="*/ 0 w 684"/>
                  <a:gd name="T5" fmla="*/ 0 h 1174"/>
                  <a:gd name="T6" fmla="*/ 684 w 684"/>
                  <a:gd name="T7" fmla="*/ 294 h 1174"/>
                  <a:gd name="T8" fmla="*/ 684 w 684"/>
                  <a:gd name="T9" fmla="*/ 1174 h 1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4" h="1174">
                    <a:moveTo>
                      <a:pt x="684" y="1174"/>
                    </a:moveTo>
                    <a:lnTo>
                      <a:pt x="0" y="1091"/>
                    </a:lnTo>
                    <a:lnTo>
                      <a:pt x="0" y="0"/>
                    </a:lnTo>
                    <a:lnTo>
                      <a:pt x="684" y="294"/>
                    </a:lnTo>
                    <a:lnTo>
                      <a:pt x="684" y="1174"/>
                    </a:lnTo>
                    <a:close/>
                  </a:path>
                </a:pathLst>
              </a:custGeom>
              <a:solidFill>
                <a:srgbClr val="C19F21"/>
              </a:solidFill>
              <a:ln w="19050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3" name="Freeform 23"/>
              <p:cNvSpPr/>
              <p:nvPr/>
            </p:nvSpPr>
            <p:spPr bwMode="auto">
              <a:xfrm>
                <a:off x="6342547" y="2242704"/>
                <a:ext cx="736070" cy="1125398"/>
              </a:xfrm>
              <a:custGeom>
                <a:avLst/>
                <a:gdLst>
                  <a:gd name="T0" fmla="*/ 0 w 651"/>
                  <a:gd name="T1" fmla="*/ 1166 h 1166"/>
                  <a:gd name="T2" fmla="*/ 651 w 651"/>
                  <a:gd name="T3" fmla="*/ 1091 h 1166"/>
                  <a:gd name="T4" fmla="*/ 651 w 651"/>
                  <a:gd name="T5" fmla="*/ 0 h 1166"/>
                  <a:gd name="T6" fmla="*/ 0 w 651"/>
                  <a:gd name="T7" fmla="*/ 269 h 1166"/>
                  <a:gd name="T8" fmla="*/ 0 w 651"/>
                  <a:gd name="T9" fmla="*/ 1166 h 11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1" h="1166">
                    <a:moveTo>
                      <a:pt x="0" y="1166"/>
                    </a:moveTo>
                    <a:lnTo>
                      <a:pt x="651" y="1091"/>
                    </a:lnTo>
                    <a:lnTo>
                      <a:pt x="651" y="0"/>
                    </a:lnTo>
                    <a:lnTo>
                      <a:pt x="0" y="269"/>
                    </a:lnTo>
                    <a:lnTo>
                      <a:pt x="0" y="1166"/>
                    </a:ln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Freeform 25"/>
              <p:cNvSpPr>
                <a:spLocks noEditPoints="1"/>
              </p:cNvSpPr>
              <p:nvPr/>
            </p:nvSpPr>
            <p:spPr bwMode="auto">
              <a:xfrm>
                <a:off x="6504234" y="2590168"/>
                <a:ext cx="439833" cy="478728"/>
              </a:xfrm>
              <a:custGeom>
                <a:avLst/>
                <a:gdLst>
                  <a:gd name="T0" fmla="*/ 0 w 389"/>
                  <a:gd name="T1" fmla="*/ 173 h 496"/>
                  <a:gd name="T2" fmla="*/ 0 w 389"/>
                  <a:gd name="T3" fmla="*/ 496 h 496"/>
                  <a:gd name="T4" fmla="*/ 389 w 389"/>
                  <a:gd name="T5" fmla="*/ 396 h 496"/>
                  <a:gd name="T6" fmla="*/ 389 w 389"/>
                  <a:gd name="T7" fmla="*/ 0 h 496"/>
                  <a:gd name="T8" fmla="*/ 0 w 389"/>
                  <a:gd name="T9" fmla="*/ 173 h 496"/>
                  <a:gd name="T10" fmla="*/ 375 w 389"/>
                  <a:gd name="T11" fmla="*/ 36 h 496"/>
                  <a:gd name="T12" fmla="*/ 273 w 389"/>
                  <a:gd name="T13" fmla="*/ 223 h 496"/>
                  <a:gd name="T14" fmla="*/ 377 w 389"/>
                  <a:gd name="T15" fmla="*/ 381 h 496"/>
                  <a:gd name="T16" fmla="*/ 377 w 389"/>
                  <a:gd name="T17" fmla="*/ 381 h 496"/>
                  <a:gd name="T18" fmla="*/ 256 w 389"/>
                  <a:gd name="T19" fmla="*/ 248 h 496"/>
                  <a:gd name="T20" fmla="*/ 188 w 389"/>
                  <a:gd name="T21" fmla="*/ 340 h 496"/>
                  <a:gd name="T22" fmla="*/ 132 w 389"/>
                  <a:gd name="T23" fmla="*/ 298 h 496"/>
                  <a:gd name="T24" fmla="*/ 13 w 389"/>
                  <a:gd name="T25" fmla="*/ 462 h 496"/>
                  <a:gd name="T26" fmla="*/ 13 w 389"/>
                  <a:gd name="T27" fmla="*/ 462 h 496"/>
                  <a:gd name="T28" fmla="*/ 100 w 389"/>
                  <a:gd name="T29" fmla="*/ 281 h 496"/>
                  <a:gd name="T30" fmla="*/ 13 w 389"/>
                  <a:gd name="T31" fmla="*/ 192 h 496"/>
                  <a:gd name="T32" fmla="*/ 182 w 389"/>
                  <a:gd name="T33" fmla="*/ 294 h 496"/>
                  <a:gd name="T34" fmla="*/ 375 w 389"/>
                  <a:gd name="T35" fmla="*/ 36 h 496"/>
                  <a:gd name="T36" fmla="*/ 375 w 389"/>
                  <a:gd name="T37" fmla="*/ 36 h 49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389" h="496">
                    <a:moveTo>
                      <a:pt x="0" y="173"/>
                    </a:moveTo>
                    <a:lnTo>
                      <a:pt x="0" y="496"/>
                    </a:lnTo>
                    <a:lnTo>
                      <a:pt x="389" y="396"/>
                    </a:lnTo>
                    <a:lnTo>
                      <a:pt x="389" y="0"/>
                    </a:lnTo>
                    <a:lnTo>
                      <a:pt x="0" y="173"/>
                    </a:lnTo>
                    <a:close/>
                    <a:moveTo>
                      <a:pt x="375" y="36"/>
                    </a:moveTo>
                    <a:lnTo>
                      <a:pt x="273" y="223"/>
                    </a:lnTo>
                    <a:lnTo>
                      <a:pt x="377" y="381"/>
                    </a:lnTo>
                    <a:lnTo>
                      <a:pt x="256" y="248"/>
                    </a:lnTo>
                    <a:lnTo>
                      <a:pt x="188" y="340"/>
                    </a:lnTo>
                    <a:lnTo>
                      <a:pt x="132" y="298"/>
                    </a:lnTo>
                    <a:lnTo>
                      <a:pt x="13" y="462"/>
                    </a:lnTo>
                    <a:lnTo>
                      <a:pt x="100" y="281"/>
                    </a:lnTo>
                    <a:lnTo>
                      <a:pt x="13" y="192"/>
                    </a:lnTo>
                    <a:lnTo>
                      <a:pt x="182" y="294"/>
                    </a:lnTo>
                    <a:lnTo>
                      <a:pt x="375" y="36"/>
                    </a:ln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5" name="组合 3"/>
          <p:cNvGrpSpPr/>
          <p:nvPr/>
        </p:nvGrpSpPr>
        <p:grpSpPr>
          <a:xfrm>
            <a:off x="7972928" y="3964056"/>
            <a:ext cx="2814426" cy="2133687"/>
            <a:chOff x="5751070" y="3347833"/>
            <a:chExt cx="2111105" cy="1600265"/>
          </a:xfrm>
          <a:solidFill>
            <a:schemeClr val="bg1"/>
          </a:solidFill>
        </p:grpSpPr>
        <p:sp>
          <p:nvSpPr>
            <p:cNvPr id="26" name="Freeform 26"/>
            <p:cNvSpPr/>
            <p:nvPr/>
          </p:nvSpPr>
          <p:spPr bwMode="auto">
            <a:xfrm>
              <a:off x="6767681" y="3347833"/>
              <a:ext cx="1094494" cy="1568414"/>
            </a:xfrm>
            <a:custGeom>
              <a:avLst/>
              <a:gdLst>
                <a:gd name="T0" fmla="*/ 968 w 968"/>
                <a:gd name="T1" fmla="*/ 1371 h 1658"/>
                <a:gd name="T2" fmla="*/ 0 w 968"/>
                <a:gd name="T3" fmla="*/ 1658 h 1658"/>
                <a:gd name="T4" fmla="*/ 0 w 968"/>
                <a:gd name="T5" fmla="*/ 0 h 1658"/>
                <a:gd name="T6" fmla="*/ 968 w 968"/>
                <a:gd name="T7" fmla="*/ 112 h 1658"/>
                <a:gd name="T8" fmla="*/ 968 w 968"/>
                <a:gd name="T9" fmla="*/ 1371 h 1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8" h="1658">
                  <a:moveTo>
                    <a:pt x="968" y="1371"/>
                  </a:moveTo>
                  <a:lnTo>
                    <a:pt x="0" y="1658"/>
                  </a:lnTo>
                  <a:lnTo>
                    <a:pt x="0" y="0"/>
                  </a:lnTo>
                  <a:lnTo>
                    <a:pt x="968" y="112"/>
                  </a:lnTo>
                  <a:lnTo>
                    <a:pt x="968" y="137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27" name="Freeform 27"/>
            <p:cNvSpPr/>
            <p:nvPr/>
          </p:nvSpPr>
          <p:spPr bwMode="auto">
            <a:xfrm>
              <a:off x="5751070" y="3347833"/>
              <a:ext cx="1031176" cy="1600265"/>
            </a:xfrm>
            <a:custGeom>
              <a:avLst/>
              <a:gdLst>
                <a:gd name="T0" fmla="*/ 0 w 912"/>
                <a:gd name="T1" fmla="*/ 1371 h 1658"/>
                <a:gd name="T2" fmla="*/ 912 w 912"/>
                <a:gd name="T3" fmla="*/ 1658 h 1658"/>
                <a:gd name="T4" fmla="*/ 912 w 912"/>
                <a:gd name="T5" fmla="*/ 0 h 1658"/>
                <a:gd name="T6" fmla="*/ 8 w 912"/>
                <a:gd name="T7" fmla="*/ 112 h 1658"/>
                <a:gd name="T8" fmla="*/ 0 w 912"/>
                <a:gd name="T9" fmla="*/ 1371 h 16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12" h="1658">
                  <a:moveTo>
                    <a:pt x="0" y="1371"/>
                  </a:moveTo>
                  <a:lnTo>
                    <a:pt x="912" y="1658"/>
                  </a:lnTo>
                  <a:lnTo>
                    <a:pt x="912" y="0"/>
                  </a:lnTo>
                  <a:lnTo>
                    <a:pt x="8" y="112"/>
                  </a:lnTo>
                  <a:lnTo>
                    <a:pt x="0" y="1371"/>
                  </a:ln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28"/>
            <p:cNvSpPr/>
            <p:nvPr/>
          </p:nvSpPr>
          <p:spPr bwMode="auto">
            <a:xfrm>
              <a:off x="6974595" y="3671167"/>
              <a:ext cx="707803" cy="849357"/>
            </a:xfrm>
            <a:custGeom>
              <a:avLst/>
              <a:gdLst>
                <a:gd name="T0" fmla="*/ 601 w 325"/>
                <a:gd name="T1" fmla="*/ 626 h 457"/>
                <a:gd name="T2" fmla="*/ 499 w 325"/>
                <a:gd name="T3" fmla="*/ 570 h 457"/>
                <a:gd name="T4" fmla="*/ 456 w 325"/>
                <a:gd name="T5" fmla="*/ 549 h 457"/>
                <a:gd name="T6" fmla="*/ 422 w 325"/>
                <a:gd name="T7" fmla="*/ 449 h 457"/>
                <a:gd name="T8" fmla="*/ 456 w 325"/>
                <a:gd name="T9" fmla="*/ 341 h 457"/>
                <a:gd name="T10" fmla="*/ 485 w 325"/>
                <a:gd name="T11" fmla="*/ 273 h 457"/>
                <a:gd name="T12" fmla="*/ 476 w 325"/>
                <a:gd name="T13" fmla="*/ 229 h 457"/>
                <a:gd name="T14" fmla="*/ 476 w 325"/>
                <a:gd name="T15" fmla="*/ 231 h 457"/>
                <a:gd name="T16" fmla="*/ 476 w 325"/>
                <a:gd name="T17" fmla="*/ 229 h 457"/>
                <a:gd name="T18" fmla="*/ 476 w 325"/>
                <a:gd name="T19" fmla="*/ 229 h 457"/>
                <a:gd name="T20" fmla="*/ 476 w 325"/>
                <a:gd name="T21" fmla="*/ 227 h 457"/>
                <a:gd name="T22" fmla="*/ 478 w 325"/>
                <a:gd name="T23" fmla="*/ 214 h 457"/>
                <a:gd name="T24" fmla="*/ 478 w 325"/>
                <a:gd name="T25" fmla="*/ 212 h 457"/>
                <a:gd name="T26" fmla="*/ 478 w 325"/>
                <a:gd name="T27" fmla="*/ 200 h 457"/>
                <a:gd name="T28" fmla="*/ 478 w 325"/>
                <a:gd name="T29" fmla="*/ 200 h 457"/>
                <a:gd name="T30" fmla="*/ 478 w 325"/>
                <a:gd name="T31" fmla="*/ 200 h 457"/>
                <a:gd name="T32" fmla="*/ 478 w 325"/>
                <a:gd name="T33" fmla="*/ 198 h 457"/>
                <a:gd name="T34" fmla="*/ 478 w 325"/>
                <a:gd name="T35" fmla="*/ 198 h 457"/>
                <a:gd name="T36" fmla="*/ 478 w 325"/>
                <a:gd name="T37" fmla="*/ 198 h 457"/>
                <a:gd name="T38" fmla="*/ 478 w 325"/>
                <a:gd name="T39" fmla="*/ 196 h 457"/>
                <a:gd name="T40" fmla="*/ 478 w 325"/>
                <a:gd name="T41" fmla="*/ 196 h 457"/>
                <a:gd name="T42" fmla="*/ 478 w 325"/>
                <a:gd name="T43" fmla="*/ 196 h 457"/>
                <a:gd name="T44" fmla="*/ 474 w 325"/>
                <a:gd name="T45" fmla="*/ 119 h 457"/>
                <a:gd name="T46" fmla="*/ 198 w 325"/>
                <a:gd name="T47" fmla="*/ 119 h 457"/>
                <a:gd name="T48" fmla="*/ 195 w 325"/>
                <a:gd name="T49" fmla="*/ 196 h 457"/>
                <a:gd name="T50" fmla="*/ 195 w 325"/>
                <a:gd name="T51" fmla="*/ 196 h 457"/>
                <a:gd name="T52" fmla="*/ 195 w 325"/>
                <a:gd name="T53" fmla="*/ 196 h 457"/>
                <a:gd name="T54" fmla="*/ 195 w 325"/>
                <a:gd name="T55" fmla="*/ 200 h 457"/>
                <a:gd name="T56" fmla="*/ 195 w 325"/>
                <a:gd name="T57" fmla="*/ 200 h 457"/>
                <a:gd name="T58" fmla="*/ 195 w 325"/>
                <a:gd name="T59" fmla="*/ 200 h 457"/>
                <a:gd name="T60" fmla="*/ 195 w 325"/>
                <a:gd name="T61" fmla="*/ 202 h 457"/>
                <a:gd name="T62" fmla="*/ 195 w 325"/>
                <a:gd name="T63" fmla="*/ 202 h 457"/>
                <a:gd name="T64" fmla="*/ 195 w 325"/>
                <a:gd name="T65" fmla="*/ 202 h 457"/>
                <a:gd name="T66" fmla="*/ 195 w 325"/>
                <a:gd name="T67" fmla="*/ 202 h 457"/>
                <a:gd name="T68" fmla="*/ 198 w 325"/>
                <a:gd name="T69" fmla="*/ 237 h 457"/>
                <a:gd name="T70" fmla="*/ 185 w 325"/>
                <a:gd name="T71" fmla="*/ 273 h 457"/>
                <a:gd name="T72" fmla="*/ 216 w 325"/>
                <a:gd name="T73" fmla="*/ 341 h 457"/>
                <a:gd name="T74" fmla="*/ 250 w 325"/>
                <a:gd name="T75" fmla="*/ 449 h 457"/>
                <a:gd name="T76" fmla="*/ 216 w 325"/>
                <a:gd name="T77" fmla="*/ 570 h 457"/>
                <a:gd name="T78" fmla="*/ 39 w 325"/>
                <a:gd name="T79" fmla="*/ 699 h 457"/>
                <a:gd name="T80" fmla="*/ 10 w 325"/>
                <a:gd name="T81" fmla="*/ 880 h 457"/>
                <a:gd name="T82" fmla="*/ 618 w 325"/>
                <a:gd name="T83" fmla="*/ 745 h 457"/>
                <a:gd name="T84" fmla="*/ 601 w 325"/>
                <a:gd name="T85" fmla="*/ 626 h 45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325" h="457">
                  <a:moveTo>
                    <a:pt x="312" y="325"/>
                  </a:moveTo>
                  <a:cubicBezTo>
                    <a:pt x="297" y="311"/>
                    <a:pt x="280" y="308"/>
                    <a:pt x="259" y="296"/>
                  </a:cubicBezTo>
                  <a:cubicBezTo>
                    <a:pt x="237" y="285"/>
                    <a:pt x="237" y="285"/>
                    <a:pt x="237" y="285"/>
                  </a:cubicBezTo>
                  <a:cubicBezTo>
                    <a:pt x="237" y="285"/>
                    <a:pt x="197" y="262"/>
                    <a:pt x="219" y="233"/>
                  </a:cubicBezTo>
                  <a:cubicBezTo>
                    <a:pt x="228" y="221"/>
                    <a:pt x="233" y="200"/>
                    <a:pt x="237" y="177"/>
                  </a:cubicBezTo>
                  <a:cubicBezTo>
                    <a:pt x="242" y="177"/>
                    <a:pt x="249" y="162"/>
                    <a:pt x="252" y="142"/>
                  </a:cubicBezTo>
                  <a:cubicBezTo>
                    <a:pt x="256" y="126"/>
                    <a:pt x="251" y="121"/>
                    <a:pt x="247" y="119"/>
                  </a:cubicBezTo>
                  <a:cubicBezTo>
                    <a:pt x="247" y="119"/>
                    <a:pt x="247" y="120"/>
                    <a:pt x="247" y="120"/>
                  </a:cubicBezTo>
                  <a:cubicBezTo>
                    <a:pt x="247" y="120"/>
                    <a:pt x="247" y="119"/>
                    <a:pt x="247" y="119"/>
                  </a:cubicBezTo>
                  <a:cubicBezTo>
                    <a:pt x="247" y="119"/>
                    <a:pt x="247" y="119"/>
                    <a:pt x="247" y="119"/>
                  </a:cubicBezTo>
                  <a:cubicBezTo>
                    <a:pt x="247" y="119"/>
                    <a:pt x="247" y="118"/>
                    <a:pt x="247" y="118"/>
                  </a:cubicBezTo>
                  <a:cubicBezTo>
                    <a:pt x="247" y="116"/>
                    <a:pt x="247" y="113"/>
                    <a:pt x="248" y="111"/>
                  </a:cubicBezTo>
                  <a:cubicBezTo>
                    <a:pt x="248" y="110"/>
                    <a:pt x="248" y="110"/>
                    <a:pt x="248" y="110"/>
                  </a:cubicBezTo>
                  <a:cubicBezTo>
                    <a:pt x="248" y="108"/>
                    <a:pt x="248" y="106"/>
                    <a:pt x="248" y="104"/>
                  </a:cubicBezTo>
                  <a:cubicBezTo>
                    <a:pt x="248" y="104"/>
                    <a:pt x="248" y="104"/>
                    <a:pt x="248" y="104"/>
                  </a:cubicBezTo>
                  <a:cubicBezTo>
                    <a:pt x="248" y="104"/>
                    <a:pt x="248" y="104"/>
                    <a:pt x="248" y="104"/>
                  </a:cubicBezTo>
                  <a:cubicBezTo>
                    <a:pt x="248" y="104"/>
                    <a:pt x="248" y="103"/>
                    <a:pt x="248" y="103"/>
                  </a:cubicBezTo>
                  <a:cubicBezTo>
                    <a:pt x="248" y="103"/>
                    <a:pt x="248" y="103"/>
                    <a:pt x="248" y="103"/>
                  </a:cubicBezTo>
                  <a:cubicBezTo>
                    <a:pt x="248" y="103"/>
                    <a:pt x="248" y="103"/>
                    <a:pt x="248" y="103"/>
                  </a:cubicBezTo>
                  <a:cubicBezTo>
                    <a:pt x="248" y="103"/>
                    <a:pt x="248" y="103"/>
                    <a:pt x="248" y="102"/>
                  </a:cubicBezTo>
                  <a:cubicBezTo>
                    <a:pt x="248" y="102"/>
                    <a:pt x="248" y="102"/>
                    <a:pt x="248" y="102"/>
                  </a:cubicBezTo>
                  <a:cubicBezTo>
                    <a:pt x="248" y="102"/>
                    <a:pt x="248" y="102"/>
                    <a:pt x="248" y="102"/>
                  </a:cubicBezTo>
                  <a:cubicBezTo>
                    <a:pt x="250" y="85"/>
                    <a:pt x="248" y="70"/>
                    <a:pt x="246" y="62"/>
                  </a:cubicBezTo>
                  <a:cubicBezTo>
                    <a:pt x="233" y="16"/>
                    <a:pt x="133" y="0"/>
                    <a:pt x="103" y="62"/>
                  </a:cubicBezTo>
                  <a:cubicBezTo>
                    <a:pt x="99" y="69"/>
                    <a:pt x="99" y="85"/>
                    <a:pt x="101" y="102"/>
                  </a:cubicBezTo>
                  <a:cubicBezTo>
                    <a:pt x="101" y="102"/>
                    <a:pt x="101" y="102"/>
                    <a:pt x="101" y="102"/>
                  </a:cubicBezTo>
                  <a:cubicBezTo>
                    <a:pt x="101" y="102"/>
                    <a:pt x="101" y="102"/>
                    <a:pt x="101" y="102"/>
                  </a:cubicBezTo>
                  <a:cubicBezTo>
                    <a:pt x="101" y="103"/>
                    <a:pt x="101" y="103"/>
                    <a:pt x="101" y="104"/>
                  </a:cubicBezTo>
                  <a:cubicBezTo>
                    <a:pt x="101" y="104"/>
                    <a:pt x="101" y="104"/>
                    <a:pt x="101" y="104"/>
                  </a:cubicBezTo>
                  <a:cubicBezTo>
                    <a:pt x="101" y="104"/>
                    <a:pt x="101" y="104"/>
                    <a:pt x="101" y="104"/>
                  </a:cubicBezTo>
                  <a:cubicBezTo>
                    <a:pt x="101" y="104"/>
                    <a:pt x="101" y="104"/>
                    <a:pt x="101" y="105"/>
                  </a:cubicBezTo>
                  <a:cubicBezTo>
                    <a:pt x="101" y="105"/>
                    <a:pt x="101" y="105"/>
                    <a:pt x="101" y="105"/>
                  </a:cubicBezTo>
                  <a:cubicBezTo>
                    <a:pt x="101" y="105"/>
                    <a:pt x="101" y="105"/>
                    <a:pt x="101" y="105"/>
                  </a:cubicBezTo>
                  <a:cubicBezTo>
                    <a:pt x="101" y="105"/>
                    <a:pt x="101" y="105"/>
                    <a:pt x="101" y="105"/>
                  </a:cubicBezTo>
                  <a:cubicBezTo>
                    <a:pt x="102" y="111"/>
                    <a:pt x="102" y="117"/>
                    <a:pt x="103" y="123"/>
                  </a:cubicBezTo>
                  <a:cubicBezTo>
                    <a:pt x="98" y="124"/>
                    <a:pt x="93" y="127"/>
                    <a:pt x="96" y="142"/>
                  </a:cubicBezTo>
                  <a:cubicBezTo>
                    <a:pt x="100" y="162"/>
                    <a:pt x="107" y="177"/>
                    <a:pt x="112" y="177"/>
                  </a:cubicBezTo>
                  <a:cubicBezTo>
                    <a:pt x="115" y="200"/>
                    <a:pt x="121" y="221"/>
                    <a:pt x="130" y="233"/>
                  </a:cubicBezTo>
                  <a:cubicBezTo>
                    <a:pt x="152" y="262"/>
                    <a:pt x="113" y="296"/>
                    <a:pt x="112" y="296"/>
                  </a:cubicBezTo>
                  <a:cubicBezTo>
                    <a:pt x="112" y="296"/>
                    <a:pt x="34" y="348"/>
                    <a:pt x="20" y="363"/>
                  </a:cubicBezTo>
                  <a:cubicBezTo>
                    <a:pt x="0" y="385"/>
                    <a:pt x="5" y="457"/>
                    <a:pt x="5" y="457"/>
                  </a:cubicBezTo>
                  <a:cubicBezTo>
                    <a:pt x="321" y="387"/>
                    <a:pt x="321" y="387"/>
                    <a:pt x="321" y="387"/>
                  </a:cubicBezTo>
                  <a:cubicBezTo>
                    <a:pt x="321" y="387"/>
                    <a:pt x="325" y="338"/>
                    <a:pt x="312" y="325"/>
                  </a:cubicBezTo>
                  <a:close/>
                </a:path>
              </a:pathLst>
            </a:custGeom>
            <a:grpFill/>
            <a:ln w="19050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" name="组合 2"/>
          <p:cNvGrpSpPr/>
          <p:nvPr/>
        </p:nvGrpSpPr>
        <p:grpSpPr>
          <a:xfrm>
            <a:off x="7118254" y="1655672"/>
            <a:ext cx="1905307" cy="4405072"/>
            <a:chOff x="5131594" y="1560323"/>
            <a:chExt cx="1429173" cy="3303804"/>
          </a:xfrm>
        </p:grpSpPr>
        <p:sp>
          <p:nvSpPr>
            <p:cNvPr id="30" name="Freeform 5"/>
            <p:cNvSpPr/>
            <p:nvPr/>
          </p:nvSpPr>
          <p:spPr bwMode="auto">
            <a:xfrm>
              <a:off x="5837135" y="2656765"/>
              <a:ext cx="298498" cy="92657"/>
            </a:xfrm>
            <a:custGeom>
              <a:avLst/>
              <a:gdLst>
                <a:gd name="T0" fmla="*/ 0 w 264"/>
                <a:gd name="T1" fmla="*/ 92 h 96"/>
                <a:gd name="T2" fmla="*/ 258 w 264"/>
                <a:gd name="T3" fmla="*/ 0 h 96"/>
                <a:gd name="T4" fmla="*/ 264 w 264"/>
                <a:gd name="T5" fmla="*/ 15 h 96"/>
                <a:gd name="T6" fmla="*/ 31 w 264"/>
                <a:gd name="T7" fmla="*/ 96 h 96"/>
                <a:gd name="T8" fmla="*/ 0 w 264"/>
                <a:gd name="T9" fmla="*/ 92 h 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4" h="96">
                  <a:moveTo>
                    <a:pt x="0" y="92"/>
                  </a:moveTo>
                  <a:lnTo>
                    <a:pt x="258" y="0"/>
                  </a:lnTo>
                  <a:lnTo>
                    <a:pt x="264" y="15"/>
                  </a:lnTo>
                  <a:lnTo>
                    <a:pt x="31" y="96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D1D2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29"/>
            <p:cNvSpPr/>
            <p:nvPr/>
          </p:nvSpPr>
          <p:spPr bwMode="auto">
            <a:xfrm>
              <a:off x="5217525" y="1743707"/>
              <a:ext cx="967858" cy="2993982"/>
            </a:xfrm>
            <a:custGeom>
              <a:avLst/>
              <a:gdLst>
                <a:gd name="T0" fmla="*/ 823 w 855"/>
                <a:gd name="T1" fmla="*/ 0 h 3103"/>
                <a:gd name="T2" fmla="*/ 855 w 855"/>
                <a:gd name="T3" fmla="*/ 0 h 3103"/>
                <a:gd name="T4" fmla="*/ 31 w 855"/>
                <a:gd name="T5" fmla="*/ 3095 h 3103"/>
                <a:gd name="T6" fmla="*/ 0 w 855"/>
                <a:gd name="T7" fmla="*/ 3103 h 3103"/>
                <a:gd name="T8" fmla="*/ 823 w 855"/>
                <a:gd name="T9" fmla="*/ 0 h 3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5" h="3103">
                  <a:moveTo>
                    <a:pt x="823" y="0"/>
                  </a:moveTo>
                  <a:lnTo>
                    <a:pt x="855" y="0"/>
                  </a:lnTo>
                  <a:lnTo>
                    <a:pt x="31" y="3095"/>
                  </a:lnTo>
                  <a:lnTo>
                    <a:pt x="0" y="3103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0"/>
            <p:cNvSpPr/>
            <p:nvPr/>
          </p:nvSpPr>
          <p:spPr bwMode="auto">
            <a:xfrm>
              <a:off x="6032742" y="1989827"/>
              <a:ext cx="286061" cy="124508"/>
            </a:xfrm>
            <a:custGeom>
              <a:avLst/>
              <a:gdLst>
                <a:gd name="T0" fmla="*/ 0 w 253"/>
                <a:gd name="T1" fmla="*/ 129 h 129"/>
                <a:gd name="T2" fmla="*/ 253 w 253"/>
                <a:gd name="T3" fmla="*/ 0 h 129"/>
                <a:gd name="T4" fmla="*/ 249 w 253"/>
                <a:gd name="T5" fmla="*/ 21 h 129"/>
                <a:gd name="T6" fmla="*/ 35 w 253"/>
                <a:gd name="T7" fmla="*/ 127 h 129"/>
                <a:gd name="T8" fmla="*/ 0 w 253"/>
                <a:gd name="T9" fmla="*/ 129 h 1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53" h="129">
                  <a:moveTo>
                    <a:pt x="0" y="129"/>
                  </a:moveTo>
                  <a:lnTo>
                    <a:pt x="253" y="0"/>
                  </a:lnTo>
                  <a:lnTo>
                    <a:pt x="249" y="21"/>
                  </a:lnTo>
                  <a:lnTo>
                    <a:pt x="35" y="127"/>
                  </a:lnTo>
                  <a:lnTo>
                    <a:pt x="0" y="129"/>
                  </a:lnTo>
                  <a:close/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1"/>
            <p:cNvSpPr/>
            <p:nvPr/>
          </p:nvSpPr>
          <p:spPr bwMode="auto">
            <a:xfrm>
              <a:off x="5940027" y="2290963"/>
              <a:ext cx="293976" cy="128369"/>
            </a:xfrm>
            <a:custGeom>
              <a:avLst/>
              <a:gdLst>
                <a:gd name="T0" fmla="*/ 0 w 260"/>
                <a:gd name="T1" fmla="*/ 131 h 133"/>
                <a:gd name="T2" fmla="*/ 260 w 260"/>
                <a:gd name="T3" fmla="*/ 0 h 133"/>
                <a:gd name="T4" fmla="*/ 254 w 260"/>
                <a:gd name="T5" fmla="*/ 27 h 133"/>
                <a:gd name="T6" fmla="*/ 32 w 260"/>
                <a:gd name="T7" fmla="*/ 133 h 133"/>
                <a:gd name="T8" fmla="*/ 0 w 260"/>
                <a:gd name="T9" fmla="*/ 131 h 1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0" h="133">
                  <a:moveTo>
                    <a:pt x="0" y="131"/>
                  </a:moveTo>
                  <a:lnTo>
                    <a:pt x="260" y="0"/>
                  </a:lnTo>
                  <a:lnTo>
                    <a:pt x="254" y="27"/>
                  </a:lnTo>
                  <a:lnTo>
                    <a:pt x="32" y="133"/>
                  </a:lnTo>
                  <a:lnTo>
                    <a:pt x="0" y="131"/>
                  </a:lnTo>
                  <a:close/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2"/>
            <p:cNvSpPr/>
            <p:nvPr/>
          </p:nvSpPr>
          <p:spPr bwMode="auto">
            <a:xfrm>
              <a:off x="5741028" y="2985891"/>
              <a:ext cx="312066" cy="66597"/>
            </a:xfrm>
            <a:custGeom>
              <a:avLst/>
              <a:gdLst>
                <a:gd name="T0" fmla="*/ 0 w 276"/>
                <a:gd name="T1" fmla="*/ 67 h 69"/>
                <a:gd name="T2" fmla="*/ 270 w 276"/>
                <a:gd name="T3" fmla="*/ 0 h 69"/>
                <a:gd name="T4" fmla="*/ 276 w 276"/>
                <a:gd name="T5" fmla="*/ 17 h 69"/>
                <a:gd name="T6" fmla="*/ 33 w 276"/>
                <a:gd name="T7" fmla="*/ 69 h 69"/>
                <a:gd name="T8" fmla="*/ 0 w 276"/>
                <a:gd name="T9" fmla="*/ 67 h 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6" h="69">
                  <a:moveTo>
                    <a:pt x="0" y="67"/>
                  </a:moveTo>
                  <a:lnTo>
                    <a:pt x="270" y="0"/>
                  </a:lnTo>
                  <a:lnTo>
                    <a:pt x="276" y="17"/>
                  </a:lnTo>
                  <a:lnTo>
                    <a:pt x="33" y="69"/>
                  </a:lnTo>
                  <a:lnTo>
                    <a:pt x="0" y="67"/>
                  </a:lnTo>
                  <a:close/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33"/>
            <p:cNvSpPr/>
            <p:nvPr/>
          </p:nvSpPr>
          <p:spPr bwMode="auto">
            <a:xfrm>
              <a:off x="5637006" y="3347833"/>
              <a:ext cx="306413" cy="41503"/>
            </a:xfrm>
            <a:custGeom>
              <a:avLst/>
              <a:gdLst>
                <a:gd name="T0" fmla="*/ 0 w 271"/>
                <a:gd name="T1" fmla="*/ 41 h 43"/>
                <a:gd name="T2" fmla="*/ 266 w 271"/>
                <a:gd name="T3" fmla="*/ 0 h 43"/>
                <a:gd name="T4" fmla="*/ 271 w 271"/>
                <a:gd name="T5" fmla="*/ 17 h 43"/>
                <a:gd name="T6" fmla="*/ 31 w 271"/>
                <a:gd name="T7" fmla="*/ 43 h 43"/>
                <a:gd name="T8" fmla="*/ 0 w 271"/>
                <a:gd name="T9" fmla="*/ 41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1" h="43">
                  <a:moveTo>
                    <a:pt x="0" y="41"/>
                  </a:moveTo>
                  <a:lnTo>
                    <a:pt x="266" y="0"/>
                  </a:lnTo>
                  <a:lnTo>
                    <a:pt x="271" y="17"/>
                  </a:lnTo>
                  <a:lnTo>
                    <a:pt x="31" y="43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34"/>
            <p:cNvSpPr/>
            <p:nvPr/>
          </p:nvSpPr>
          <p:spPr bwMode="auto">
            <a:xfrm>
              <a:off x="5444791" y="4006084"/>
              <a:ext cx="314328" cy="24129"/>
            </a:xfrm>
            <a:custGeom>
              <a:avLst/>
              <a:gdLst>
                <a:gd name="T0" fmla="*/ 0 w 278"/>
                <a:gd name="T1" fmla="*/ 0 h 25"/>
                <a:gd name="T2" fmla="*/ 264 w 278"/>
                <a:gd name="T3" fmla="*/ 25 h 25"/>
                <a:gd name="T4" fmla="*/ 278 w 278"/>
                <a:gd name="T5" fmla="*/ 21 h 25"/>
                <a:gd name="T6" fmla="*/ 31 w 278"/>
                <a:gd name="T7" fmla="*/ 0 h 25"/>
                <a:gd name="T8" fmla="*/ 0 w 278"/>
                <a:gd name="T9" fmla="*/ 0 h 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8" h="25">
                  <a:moveTo>
                    <a:pt x="0" y="0"/>
                  </a:moveTo>
                  <a:lnTo>
                    <a:pt x="264" y="25"/>
                  </a:lnTo>
                  <a:lnTo>
                    <a:pt x="278" y="21"/>
                  </a:lnTo>
                  <a:lnTo>
                    <a:pt x="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35"/>
            <p:cNvSpPr/>
            <p:nvPr/>
          </p:nvSpPr>
          <p:spPr bwMode="auto">
            <a:xfrm>
              <a:off x="5333985" y="4360304"/>
              <a:ext cx="305282" cy="52120"/>
            </a:xfrm>
            <a:custGeom>
              <a:avLst/>
              <a:gdLst>
                <a:gd name="T0" fmla="*/ 0 w 270"/>
                <a:gd name="T1" fmla="*/ 0 h 54"/>
                <a:gd name="T2" fmla="*/ 266 w 270"/>
                <a:gd name="T3" fmla="*/ 54 h 54"/>
                <a:gd name="T4" fmla="*/ 270 w 270"/>
                <a:gd name="T5" fmla="*/ 45 h 54"/>
                <a:gd name="T6" fmla="*/ 33 w 270"/>
                <a:gd name="T7" fmla="*/ 0 h 54"/>
                <a:gd name="T8" fmla="*/ 0 w 270"/>
                <a:gd name="T9" fmla="*/ 0 h 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0" h="54">
                  <a:moveTo>
                    <a:pt x="0" y="0"/>
                  </a:moveTo>
                  <a:lnTo>
                    <a:pt x="266" y="54"/>
                  </a:lnTo>
                  <a:lnTo>
                    <a:pt x="270" y="45"/>
                  </a:lnTo>
                  <a:lnTo>
                    <a:pt x="3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 noEditPoints="1"/>
            </p:cNvSpPr>
            <p:nvPr/>
          </p:nvSpPr>
          <p:spPr bwMode="auto">
            <a:xfrm>
              <a:off x="5131594" y="1560323"/>
              <a:ext cx="1394123" cy="3303804"/>
            </a:xfrm>
            <a:custGeom>
              <a:avLst/>
              <a:gdLst>
                <a:gd name="T0" fmla="*/ 1136 w 1233"/>
                <a:gd name="T1" fmla="*/ 89 h 3423"/>
                <a:gd name="T2" fmla="*/ 1077 w 1233"/>
                <a:gd name="T3" fmla="*/ 337 h 3423"/>
                <a:gd name="T4" fmla="*/ 826 w 1233"/>
                <a:gd name="T5" fmla="*/ 466 h 3423"/>
                <a:gd name="T6" fmla="*/ 900 w 1233"/>
                <a:gd name="T7" fmla="*/ 189 h 3423"/>
                <a:gd name="T8" fmla="*/ 821 w 1233"/>
                <a:gd name="T9" fmla="*/ 266 h 3423"/>
                <a:gd name="T10" fmla="*/ 0 w 1233"/>
                <a:gd name="T11" fmla="*/ 3259 h 3423"/>
                <a:gd name="T12" fmla="*/ 77 w 1233"/>
                <a:gd name="T13" fmla="*/ 3292 h 3423"/>
                <a:gd name="T14" fmla="*/ 158 w 1233"/>
                <a:gd name="T15" fmla="*/ 2990 h 3423"/>
                <a:gd name="T16" fmla="*/ 420 w 1233"/>
                <a:gd name="T17" fmla="*/ 3061 h 3423"/>
                <a:gd name="T18" fmla="*/ 343 w 1233"/>
                <a:gd name="T19" fmla="*/ 3383 h 3423"/>
                <a:gd name="T20" fmla="*/ 455 w 1233"/>
                <a:gd name="T21" fmla="*/ 3423 h 3423"/>
                <a:gd name="T22" fmla="*/ 1233 w 1233"/>
                <a:gd name="T23" fmla="*/ 0 h 3423"/>
                <a:gd name="T24" fmla="*/ 1136 w 1233"/>
                <a:gd name="T25" fmla="*/ 89 h 3423"/>
                <a:gd name="T26" fmla="*/ 1050 w 1233"/>
                <a:gd name="T27" fmla="*/ 445 h 3423"/>
                <a:gd name="T28" fmla="*/ 1002 w 1233"/>
                <a:gd name="T29" fmla="*/ 649 h 3423"/>
                <a:gd name="T30" fmla="*/ 742 w 1233"/>
                <a:gd name="T31" fmla="*/ 782 h 3423"/>
                <a:gd name="T32" fmla="*/ 797 w 1233"/>
                <a:gd name="T33" fmla="*/ 572 h 3423"/>
                <a:gd name="T34" fmla="*/ 1050 w 1233"/>
                <a:gd name="T35" fmla="*/ 445 h 3423"/>
                <a:gd name="T36" fmla="*/ 372 w 1233"/>
                <a:gd name="T37" fmla="*/ 2181 h 3423"/>
                <a:gd name="T38" fmla="*/ 449 w 1233"/>
                <a:gd name="T39" fmla="*/ 1893 h 3423"/>
                <a:gd name="T40" fmla="*/ 709 w 1233"/>
                <a:gd name="T41" fmla="*/ 1860 h 3423"/>
                <a:gd name="T42" fmla="*/ 636 w 1233"/>
                <a:gd name="T43" fmla="*/ 2168 h 3423"/>
                <a:gd name="T44" fmla="*/ 372 w 1233"/>
                <a:gd name="T45" fmla="*/ 2181 h 3423"/>
                <a:gd name="T46" fmla="*/ 611 w 1233"/>
                <a:gd name="T47" fmla="*/ 2272 h 3423"/>
                <a:gd name="T48" fmla="*/ 541 w 1233"/>
                <a:gd name="T49" fmla="*/ 2559 h 3423"/>
                <a:gd name="T50" fmla="*/ 277 w 1233"/>
                <a:gd name="T51" fmla="*/ 2534 h 3423"/>
                <a:gd name="T52" fmla="*/ 349 w 1233"/>
                <a:gd name="T53" fmla="*/ 2270 h 3423"/>
                <a:gd name="T54" fmla="*/ 611 w 1233"/>
                <a:gd name="T55" fmla="*/ 2272 h 3423"/>
                <a:gd name="T56" fmla="*/ 474 w 1233"/>
                <a:gd name="T57" fmla="*/ 1798 h 3423"/>
                <a:gd name="T58" fmla="*/ 541 w 1233"/>
                <a:gd name="T59" fmla="*/ 1544 h 3423"/>
                <a:gd name="T60" fmla="*/ 799 w 1233"/>
                <a:gd name="T61" fmla="*/ 1483 h 3423"/>
                <a:gd name="T62" fmla="*/ 734 w 1233"/>
                <a:gd name="T63" fmla="*/ 1754 h 3423"/>
                <a:gd name="T64" fmla="*/ 474 w 1233"/>
                <a:gd name="T65" fmla="*/ 1798 h 3423"/>
                <a:gd name="T66" fmla="*/ 566 w 1233"/>
                <a:gd name="T67" fmla="*/ 1446 h 3423"/>
                <a:gd name="T68" fmla="*/ 624 w 1233"/>
                <a:gd name="T69" fmla="*/ 1228 h 3423"/>
                <a:gd name="T70" fmla="*/ 884 w 1233"/>
                <a:gd name="T71" fmla="*/ 1136 h 3423"/>
                <a:gd name="T72" fmla="*/ 824 w 1233"/>
                <a:gd name="T73" fmla="*/ 1377 h 3423"/>
                <a:gd name="T74" fmla="*/ 566 w 1233"/>
                <a:gd name="T75" fmla="*/ 1446 h 3423"/>
                <a:gd name="T76" fmla="*/ 653 w 1233"/>
                <a:gd name="T77" fmla="*/ 1121 h 3423"/>
                <a:gd name="T78" fmla="*/ 715 w 1233"/>
                <a:gd name="T79" fmla="*/ 888 h 3423"/>
                <a:gd name="T80" fmla="*/ 975 w 1233"/>
                <a:gd name="T81" fmla="*/ 757 h 3423"/>
                <a:gd name="T82" fmla="*/ 911 w 1233"/>
                <a:gd name="T83" fmla="*/ 1019 h 3423"/>
                <a:gd name="T84" fmla="*/ 653 w 1233"/>
                <a:gd name="T85" fmla="*/ 1121 h 3423"/>
                <a:gd name="T86" fmla="*/ 445 w 1233"/>
                <a:gd name="T87" fmla="*/ 2955 h 3423"/>
                <a:gd name="T88" fmla="*/ 181 w 1233"/>
                <a:gd name="T89" fmla="*/ 2901 h 3423"/>
                <a:gd name="T90" fmla="*/ 252 w 1233"/>
                <a:gd name="T91" fmla="*/ 2634 h 3423"/>
                <a:gd name="T92" fmla="*/ 514 w 1233"/>
                <a:gd name="T93" fmla="*/ 2665 h 3423"/>
                <a:gd name="T94" fmla="*/ 445 w 1233"/>
                <a:gd name="T95" fmla="*/ 2955 h 3423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233" h="3423">
                  <a:moveTo>
                    <a:pt x="1136" y="89"/>
                  </a:moveTo>
                  <a:lnTo>
                    <a:pt x="1077" y="337"/>
                  </a:lnTo>
                  <a:lnTo>
                    <a:pt x="826" y="466"/>
                  </a:lnTo>
                  <a:lnTo>
                    <a:pt x="900" y="189"/>
                  </a:lnTo>
                  <a:lnTo>
                    <a:pt x="821" y="266"/>
                  </a:lnTo>
                  <a:lnTo>
                    <a:pt x="0" y="3259"/>
                  </a:lnTo>
                  <a:lnTo>
                    <a:pt x="77" y="3292"/>
                  </a:lnTo>
                  <a:lnTo>
                    <a:pt x="158" y="2990"/>
                  </a:lnTo>
                  <a:lnTo>
                    <a:pt x="420" y="3061"/>
                  </a:lnTo>
                  <a:lnTo>
                    <a:pt x="343" y="3383"/>
                  </a:lnTo>
                  <a:lnTo>
                    <a:pt x="455" y="3423"/>
                  </a:lnTo>
                  <a:lnTo>
                    <a:pt x="1233" y="0"/>
                  </a:lnTo>
                  <a:lnTo>
                    <a:pt x="1136" y="89"/>
                  </a:lnTo>
                  <a:close/>
                  <a:moveTo>
                    <a:pt x="1050" y="445"/>
                  </a:moveTo>
                  <a:lnTo>
                    <a:pt x="1002" y="649"/>
                  </a:lnTo>
                  <a:lnTo>
                    <a:pt x="742" y="782"/>
                  </a:lnTo>
                  <a:lnTo>
                    <a:pt x="797" y="572"/>
                  </a:lnTo>
                  <a:lnTo>
                    <a:pt x="1050" y="445"/>
                  </a:lnTo>
                  <a:close/>
                  <a:moveTo>
                    <a:pt x="372" y="2181"/>
                  </a:moveTo>
                  <a:lnTo>
                    <a:pt x="449" y="1893"/>
                  </a:lnTo>
                  <a:lnTo>
                    <a:pt x="709" y="1860"/>
                  </a:lnTo>
                  <a:lnTo>
                    <a:pt x="636" y="2168"/>
                  </a:lnTo>
                  <a:lnTo>
                    <a:pt x="372" y="2181"/>
                  </a:lnTo>
                  <a:close/>
                  <a:moveTo>
                    <a:pt x="611" y="2272"/>
                  </a:moveTo>
                  <a:lnTo>
                    <a:pt x="541" y="2559"/>
                  </a:lnTo>
                  <a:lnTo>
                    <a:pt x="277" y="2534"/>
                  </a:lnTo>
                  <a:lnTo>
                    <a:pt x="349" y="2270"/>
                  </a:lnTo>
                  <a:lnTo>
                    <a:pt x="611" y="2272"/>
                  </a:lnTo>
                  <a:close/>
                  <a:moveTo>
                    <a:pt x="474" y="1798"/>
                  </a:moveTo>
                  <a:lnTo>
                    <a:pt x="541" y="1544"/>
                  </a:lnTo>
                  <a:lnTo>
                    <a:pt x="799" y="1483"/>
                  </a:lnTo>
                  <a:lnTo>
                    <a:pt x="734" y="1754"/>
                  </a:lnTo>
                  <a:lnTo>
                    <a:pt x="474" y="1798"/>
                  </a:lnTo>
                  <a:close/>
                  <a:moveTo>
                    <a:pt x="566" y="1446"/>
                  </a:moveTo>
                  <a:lnTo>
                    <a:pt x="624" y="1228"/>
                  </a:lnTo>
                  <a:lnTo>
                    <a:pt x="884" y="1136"/>
                  </a:lnTo>
                  <a:lnTo>
                    <a:pt x="824" y="1377"/>
                  </a:lnTo>
                  <a:lnTo>
                    <a:pt x="566" y="1446"/>
                  </a:lnTo>
                  <a:close/>
                  <a:moveTo>
                    <a:pt x="653" y="1121"/>
                  </a:moveTo>
                  <a:lnTo>
                    <a:pt x="715" y="888"/>
                  </a:lnTo>
                  <a:lnTo>
                    <a:pt x="975" y="757"/>
                  </a:lnTo>
                  <a:lnTo>
                    <a:pt x="911" y="1019"/>
                  </a:lnTo>
                  <a:lnTo>
                    <a:pt x="653" y="1121"/>
                  </a:lnTo>
                  <a:close/>
                  <a:moveTo>
                    <a:pt x="445" y="2955"/>
                  </a:moveTo>
                  <a:lnTo>
                    <a:pt x="181" y="2901"/>
                  </a:lnTo>
                  <a:lnTo>
                    <a:pt x="252" y="2634"/>
                  </a:lnTo>
                  <a:lnTo>
                    <a:pt x="514" y="2665"/>
                  </a:lnTo>
                  <a:lnTo>
                    <a:pt x="445" y="29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37"/>
            <p:cNvSpPr/>
            <p:nvPr/>
          </p:nvSpPr>
          <p:spPr bwMode="auto">
            <a:xfrm>
              <a:off x="5646051" y="1560323"/>
              <a:ext cx="914716" cy="3303804"/>
            </a:xfrm>
            <a:custGeom>
              <a:avLst/>
              <a:gdLst>
                <a:gd name="T0" fmla="*/ 776 w 809"/>
                <a:gd name="T1" fmla="*/ 0 h 3423"/>
                <a:gd name="T2" fmla="*/ 809 w 809"/>
                <a:gd name="T3" fmla="*/ 0 h 3423"/>
                <a:gd name="T4" fmla="*/ 57 w 809"/>
                <a:gd name="T5" fmla="*/ 3410 h 3423"/>
                <a:gd name="T6" fmla="*/ 0 w 809"/>
                <a:gd name="T7" fmla="*/ 3423 h 3423"/>
                <a:gd name="T8" fmla="*/ 776 w 809"/>
                <a:gd name="T9" fmla="*/ 0 h 3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9" h="3423">
                  <a:moveTo>
                    <a:pt x="776" y="0"/>
                  </a:moveTo>
                  <a:lnTo>
                    <a:pt x="809" y="0"/>
                  </a:lnTo>
                  <a:lnTo>
                    <a:pt x="57" y="3410"/>
                  </a:lnTo>
                  <a:lnTo>
                    <a:pt x="0" y="3423"/>
                  </a:lnTo>
                  <a:lnTo>
                    <a:pt x="776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40" name="Rectangle 62"/>
          <p:cNvSpPr>
            <a:spLocks noChangeArrowheads="1"/>
          </p:cNvSpPr>
          <p:nvPr/>
        </p:nvSpPr>
        <p:spPr bwMode="auto">
          <a:xfrm>
            <a:off x="1585546" y="2615100"/>
            <a:ext cx="1477299" cy="369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6" tIns="60953" rIns="121906" bIns="60953">
            <a:spAutoFit/>
          </a:bodyPr>
          <a:lstStyle/>
          <a:p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Rectangle 63"/>
          <p:cNvSpPr/>
          <p:nvPr/>
        </p:nvSpPr>
        <p:spPr bwMode="auto">
          <a:xfrm>
            <a:off x="1585546" y="3011972"/>
            <a:ext cx="4315831" cy="451135"/>
          </a:xfrm>
          <a:prstGeom prst="rect">
            <a:avLst/>
          </a:prstGeom>
        </p:spPr>
        <p:txBody>
          <a:bodyPr lIns="121906" tIns="60953" rIns="121906" bIns="60953">
            <a:spAutoFit/>
          </a:bodyPr>
          <a:lstStyle/>
          <a:p>
            <a:r>
              <a:rPr lang="zh-CN" altLang="en-US" sz="1065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065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Group 344"/>
          <p:cNvGrpSpPr/>
          <p:nvPr/>
        </p:nvGrpSpPr>
        <p:grpSpPr bwMode="auto">
          <a:xfrm>
            <a:off x="1619888" y="3818431"/>
            <a:ext cx="4650175" cy="289126"/>
            <a:chOff x="4643438" y="2785367"/>
            <a:chExt cx="4649679" cy="289173"/>
          </a:xfrm>
        </p:grpSpPr>
        <p:sp>
          <p:nvSpPr>
            <p:cNvPr id="43" name="Rectangle 58"/>
            <p:cNvSpPr/>
            <p:nvPr/>
          </p:nvSpPr>
          <p:spPr>
            <a:xfrm>
              <a:off x="5072540" y="2785367"/>
              <a:ext cx="4220577" cy="2563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点击输入简要文本内容，文字内容需概况精炼的说明该分项内容</a:t>
              </a:r>
              <a:r>
                <a:rPr lang="en-US" altLang="zh-CN" sz="10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endParaRPr lang="en-US" altLang="zh-CN" sz="10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4" name="Group 332"/>
            <p:cNvGrpSpPr/>
            <p:nvPr/>
          </p:nvGrpSpPr>
          <p:grpSpPr bwMode="auto">
            <a:xfrm>
              <a:off x="4643438" y="2786064"/>
              <a:ext cx="288476" cy="288476"/>
              <a:chOff x="4643438" y="2786064"/>
              <a:chExt cx="288476" cy="288476"/>
            </a:xfrm>
          </p:grpSpPr>
          <p:sp>
            <p:nvSpPr>
              <p:cNvPr id="45" name="Oval 60"/>
              <p:cNvSpPr/>
              <p:nvPr/>
            </p:nvSpPr>
            <p:spPr>
              <a:xfrm>
                <a:off x="4644019" y="2785366"/>
                <a:ext cx="288855" cy="28897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/>
                <a:endParaRPr lang="zh-CN" altLang="zh-CN" sz="1465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6" name="Freeform 26"/>
              <p:cNvSpPr/>
              <p:nvPr/>
            </p:nvSpPr>
            <p:spPr bwMode="auto">
              <a:xfrm>
                <a:off x="4735506" y="2871746"/>
                <a:ext cx="114518" cy="118766"/>
              </a:xfrm>
              <a:custGeom>
                <a:avLst/>
                <a:gdLst>
                  <a:gd name="T0" fmla="*/ 43049 w 274"/>
                  <a:gd name="T1" fmla="*/ 118766 h 284"/>
                  <a:gd name="T2" fmla="*/ 33436 w 274"/>
                  <a:gd name="T3" fmla="*/ 114166 h 284"/>
                  <a:gd name="T4" fmla="*/ 3762 w 274"/>
                  <a:gd name="T5" fmla="*/ 74438 h 284"/>
                  <a:gd name="T6" fmla="*/ 5851 w 274"/>
                  <a:gd name="T7" fmla="*/ 58128 h 284"/>
                  <a:gd name="T8" fmla="*/ 22151 w 274"/>
                  <a:gd name="T9" fmla="*/ 60638 h 284"/>
                  <a:gd name="T10" fmla="*/ 41795 w 274"/>
                  <a:gd name="T11" fmla="*/ 86565 h 284"/>
                  <a:gd name="T12" fmla="*/ 91531 w 274"/>
                  <a:gd name="T13" fmla="*/ 7109 h 284"/>
                  <a:gd name="T14" fmla="*/ 107413 w 274"/>
                  <a:gd name="T15" fmla="*/ 3346 h 284"/>
                  <a:gd name="T16" fmla="*/ 111174 w 274"/>
                  <a:gd name="T17" fmla="*/ 19655 h 284"/>
                  <a:gd name="T18" fmla="*/ 52662 w 274"/>
                  <a:gd name="T19" fmla="*/ 113330 h 284"/>
                  <a:gd name="T20" fmla="*/ 43467 w 274"/>
                  <a:gd name="T21" fmla="*/ 118766 h 284"/>
                  <a:gd name="T22" fmla="*/ 43049 w 274"/>
                  <a:gd name="T23" fmla="*/ 118766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7" name="Group 347"/>
          <p:cNvGrpSpPr/>
          <p:nvPr/>
        </p:nvGrpSpPr>
        <p:grpSpPr bwMode="auto">
          <a:xfrm>
            <a:off x="1619888" y="5104289"/>
            <a:ext cx="4650175" cy="288924"/>
            <a:chOff x="4643438" y="4071452"/>
            <a:chExt cx="4649679" cy="288972"/>
          </a:xfrm>
        </p:grpSpPr>
        <p:sp>
          <p:nvSpPr>
            <p:cNvPr id="48" name="Rectangle 54"/>
            <p:cNvSpPr/>
            <p:nvPr/>
          </p:nvSpPr>
          <p:spPr>
            <a:xfrm>
              <a:off x="5072540" y="4071452"/>
              <a:ext cx="4220577" cy="2563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点击输入简要文本内容，文字内容需概况精炼的说明该分项内容</a:t>
              </a:r>
              <a:r>
                <a:rPr lang="en-US" altLang="zh-CN" sz="10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endParaRPr lang="en-US" altLang="zh-CN" sz="10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9" name="Group 342"/>
            <p:cNvGrpSpPr/>
            <p:nvPr/>
          </p:nvGrpSpPr>
          <p:grpSpPr bwMode="auto">
            <a:xfrm>
              <a:off x="4643438" y="4071948"/>
              <a:ext cx="288476" cy="288476"/>
              <a:chOff x="4643438" y="4071948"/>
              <a:chExt cx="288476" cy="288476"/>
            </a:xfrm>
          </p:grpSpPr>
          <p:sp>
            <p:nvSpPr>
              <p:cNvPr id="50" name="Oval 56"/>
              <p:cNvSpPr/>
              <p:nvPr/>
            </p:nvSpPr>
            <p:spPr>
              <a:xfrm>
                <a:off x="4644019" y="4071452"/>
                <a:ext cx="288855" cy="288972"/>
              </a:xfrm>
              <a:prstGeom prst="ellipse">
                <a:avLst/>
              </a:prstGeom>
              <a:solidFill>
                <a:srgbClr val="D2B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/>
                <a:endParaRPr lang="zh-CN" altLang="zh-CN" sz="1465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1" name="Freeform 105"/>
              <p:cNvSpPr/>
              <p:nvPr/>
            </p:nvSpPr>
            <p:spPr bwMode="auto">
              <a:xfrm>
                <a:off x="4742079" y="4165806"/>
                <a:ext cx="105018" cy="105018"/>
              </a:xfrm>
              <a:custGeom>
                <a:avLst/>
                <a:gdLst>
                  <a:gd name="T0" fmla="*/ 255 w 262"/>
                  <a:gd name="T1" fmla="*/ 58 h 263"/>
                  <a:gd name="T2" fmla="*/ 257 w 262"/>
                  <a:gd name="T3" fmla="*/ 53 h 263"/>
                  <a:gd name="T4" fmla="*/ 262 w 262"/>
                  <a:gd name="T5" fmla="*/ 38 h 263"/>
                  <a:gd name="T6" fmla="*/ 257 w 262"/>
                  <a:gd name="T7" fmla="*/ 24 h 263"/>
                  <a:gd name="T8" fmla="*/ 244 w 262"/>
                  <a:gd name="T9" fmla="*/ 9 h 263"/>
                  <a:gd name="T10" fmla="*/ 241 w 262"/>
                  <a:gd name="T11" fmla="*/ 5 h 263"/>
                  <a:gd name="T12" fmla="*/ 224 w 262"/>
                  <a:gd name="T13" fmla="*/ 0 h 263"/>
                  <a:gd name="T14" fmla="*/ 210 w 262"/>
                  <a:gd name="T15" fmla="*/ 5 h 263"/>
                  <a:gd name="T16" fmla="*/ 132 w 262"/>
                  <a:gd name="T17" fmla="*/ 82 h 263"/>
                  <a:gd name="T18" fmla="*/ 58 w 262"/>
                  <a:gd name="T19" fmla="*/ 9 h 263"/>
                  <a:gd name="T20" fmla="*/ 49 w 262"/>
                  <a:gd name="T21" fmla="*/ 2 h 263"/>
                  <a:gd name="T22" fmla="*/ 27 w 262"/>
                  <a:gd name="T23" fmla="*/ 2 h 263"/>
                  <a:gd name="T24" fmla="*/ 18 w 262"/>
                  <a:gd name="T25" fmla="*/ 9 h 263"/>
                  <a:gd name="T26" fmla="*/ 9 w 262"/>
                  <a:gd name="T27" fmla="*/ 18 h 263"/>
                  <a:gd name="T28" fmla="*/ 3 w 262"/>
                  <a:gd name="T29" fmla="*/ 27 h 263"/>
                  <a:gd name="T30" fmla="*/ 3 w 262"/>
                  <a:gd name="T31" fmla="*/ 49 h 263"/>
                  <a:gd name="T32" fmla="*/ 9 w 262"/>
                  <a:gd name="T33" fmla="*/ 58 h 263"/>
                  <a:gd name="T34" fmla="*/ 9 w 262"/>
                  <a:gd name="T35" fmla="*/ 205 h 263"/>
                  <a:gd name="T36" fmla="*/ 5 w 262"/>
                  <a:gd name="T37" fmla="*/ 210 h 263"/>
                  <a:gd name="T38" fmla="*/ 0 w 262"/>
                  <a:gd name="T39" fmla="*/ 225 h 263"/>
                  <a:gd name="T40" fmla="*/ 5 w 262"/>
                  <a:gd name="T41" fmla="*/ 241 h 263"/>
                  <a:gd name="T42" fmla="*/ 18 w 262"/>
                  <a:gd name="T43" fmla="*/ 254 h 263"/>
                  <a:gd name="T44" fmla="*/ 23 w 262"/>
                  <a:gd name="T45" fmla="*/ 257 h 263"/>
                  <a:gd name="T46" fmla="*/ 38 w 262"/>
                  <a:gd name="T47" fmla="*/ 263 h 263"/>
                  <a:gd name="T48" fmla="*/ 54 w 262"/>
                  <a:gd name="T49" fmla="*/ 257 h 263"/>
                  <a:gd name="T50" fmla="*/ 132 w 262"/>
                  <a:gd name="T51" fmla="*/ 181 h 263"/>
                  <a:gd name="T52" fmla="*/ 204 w 262"/>
                  <a:gd name="T53" fmla="*/ 254 h 263"/>
                  <a:gd name="T54" fmla="*/ 214 w 262"/>
                  <a:gd name="T55" fmla="*/ 261 h 263"/>
                  <a:gd name="T56" fmla="*/ 235 w 262"/>
                  <a:gd name="T57" fmla="*/ 261 h 263"/>
                  <a:gd name="T58" fmla="*/ 244 w 262"/>
                  <a:gd name="T59" fmla="*/ 254 h 263"/>
                  <a:gd name="T60" fmla="*/ 255 w 262"/>
                  <a:gd name="T61" fmla="*/ 245 h 263"/>
                  <a:gd name="T62" fmla="*/ 261 w 262"/>
                  <a:gd name="T63" fmla="*/ 236 h 263"/>
                  <a:gd name="T64" fmla="*/ 261 w 262"/>
                  <a:gd name="T65" fmla="*/ 214 h 263"/>
                  <a:gd name="T66" fmla="*/ 255 w 262"/>
                  <a:gd name="T67" fmla="*/ 205 h 26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262" h="263">
                    <a:moveTo>
                      <a:pt x="181" y="132"/>
                    </a:moveTo>
                    <a:lnTo>
                      <a:pt x="255" y="58"/>
                    </a:lnTo>
                    <a:lnTo>
                      <a:pt x="257" y="53"/>
                    </a:lnTo>
                    <a:lnTo>
                      <a:pt x="261" y="49"/>
                    </a:lnTo>
                    <a:lnTo>
                      <a:pt x="262" y="38"/>
                    </a:lnTo>
                    <a:lnTo>
                      <a:pt x="261" y="27"/>
                    </a:lnTo>
                    <a:lnTo>
                      <a:pt x="257" y="24"/>
                    </a:lnTo>
                    <a:lnTo>
                      <a:pt x="255" y="18"/>
                    </a:lnTo>
                    <a:lnTo>
                      <a:pt x="244" y="9"/>
                    </a:lnTo>
                    <a:lnTo>
                      <a:pt x="241" y="5"/>
                    </a:lnTo>
                    <a:lnTo>
                      <a:pt x="235" y="2"/>
                    </a:lnTo>
                    <a:lnTo>
                      <a:pt x="224" y="0"/>
                    </a:lnTo>
                    <a:lnTo>
                      <a:pt x="214" y="2"/>
                    </a:lnTo>
                    <a:lnTo>
                      <a:pt x="210" y="5"/>
                    </a:lnTo>
                    <a:lnTo>
                      <a:pt x="204" y="9"/>
                    </a:lnTo>
                    <a:lnTo>
                      <a:pt x="132" y="82"/>
                    </a:lnTo>
                    <a:lnTo>
                      <a:pt x="58" y="9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38" y="0"/>
                    </a:lnTo>
                    <a:lnTo>
                      <a:pt x="27" y="2"/>
                    </a:lnTo>
                    <a:lnTo>
                      <a:pt x="23" y="5"/>
                    </a:lnTo>
                    <a:lnTo>
                      <a:pt x="18" y="9"/>
                    </a:lnTo>
                    <a:lnTo>
                      <a:pt x="9" y="18"/>
                    </a:lnTo>
                    <a:lnTo>
                      <a:pt x="5" y="24"/>
                    </a:lnTo>
                    <a:lnTo>
                      <a:pt x="3" y="27"/>
                    </a:lnTo>
                    <a:lnTo>
                      <a:pt x="0" y="38"/>
                    </a:lnTo>
                    <a:lnTo>
                      <a:pt x="3" y="49"/>
                    </a:lnTo>
                    <a:lnTo>
                      <a:pt x="5" y="53"/>
                    </a:lnTo>
                    <a:lnTo>
                      <a:pt x="9" y="58"/>
                    </a:lnTo>
                    <a:lnTo>
                      <a:pt x="83" y="132"/>
                    </a:lnTo>
                    <a:lnTo>
                      <a:pt x="9" y="205"/>
                    </a:lnTo>
                    <a:lnTo>
                      <a:pt x="5" y="210"/>
                    </a:lnTo>
                    <a:lnTo>
                      <a:pt x="3" y="214"/>
                    </a:lnTo>
                    <a:lnTo>
                      <a:pt x="0" y="225"/>
                    </a:lnTo>
                    <a:lnTo>
                      <a:pt x="3" y="236"/>
                    </a:lnTo>
                    <a:lnTo>
                      <a:pt x="5" y="241"/>
                    </a:lnTo>
                    <a:lnTo>
                      <a:pt x="9" y="245"/>
                    </a:lnTo>
                    <a:lnTo>
                      <a:pt x="18" y="254"/>
                    </a:lnTo>
                    <a:lnTo>
                      <a:pt x="23" y="257"/>
                    </a:lnTo>
                    <a:lnTo>
                      <a:pt x="27" y="261"/>
                    </a:lnTo>
                    <a:lnTo>
                      <a:pt x="38" y="263"/>
                    </a:lnTo>
                    <a:lnTo>
                      <a:pt x="49" y="261"/>
                    </a:lnTo>
                    <a:lnTo>
                      <a:pt x="54" y="257"/>
                    </a:lnTo>
                    <a:lnTo>
                      <a:pt x="58" y="254"/>
                    </a:lnTo>
                    <a:lnTo>
                      <a:pt x="132" y="181"/>
                    </a:lnTo>
                    <a:lnTo>
                      <a:pt x="204" y="254"/>
                    </a:lnTo>
                    <a:lnTo>
                      <a:pt x="210" y="257"/>
                    </a:lnTo>
                    <a:lnTo>
                      <a:pt x="214" y="261"/>
                    </a:lnTo>
                    <a:lnTo>
                      <a:pt x="224" y="263"/>
                    </a:lnTo>
                    <a:lnTo>
                      <a:pt x="235" y="261"/>
                    </a:lnTo>
                    <a:lnTo>
                      <a:pt x="241" y="257"/>
                    </a:lnTo>
                    <a:lnTo>
                      <a:pt x="244" y="254"/>
                    </a:lnTo>
                    <a:lnTo>
                      <a:pt x="255" y="245"/>
                    </a:lnTo>
                    <a:lnTo>
                      <a:pt x="257" y="241"/>
                    </a:lnTo>
                    <a:lnTo>
                      <a:pt x="261" y="236"/>
                    </a:lnTo>
                    <a:lnTo>
                      <a:pt x="262" y="225"/>
                    </a:lnTo>
                    <a:lnTo>
                      <a:pt x="261" y="214"/>
                    </a:lnTo>
                    <a:lnTo>
                      <a:pt x="257" y="210"/>
                    </a:lnTo>
                    <a:lnTo>
                      <a:pt x="255" y="205"/>
                    </a:lnTo>
                    <a:lnTo>
                      <a:pt x="181" y="13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52" name="Group 346"/>
          <p:cNvGrpSpPr/>
          <p:nvPr/>
        </p:nvGrpSpPr>
        <p:grpSpPr bwMode="auto">
          <a:xfrm>
            <a:off x="1619888" y="4675682"/>
            <a:ext cx="4650175" cy="288992"/>
            <a:chOff x="4643438" y="3642757"/>
            <a:chExt cx="4649679" cy="289039"/>
          </a:xfrm>
        </p:grpSpPr>
        <p:sp>
          <p:nvSpPr>
            <p:cNvPr id="53" name="Rectangle 50"/>
            <p:cNvSpPr/>
            <p:nvPr/>
          </p:nvSpPr>
          <p:spPr>
            <a:xfrm>
              <a:off x="5072540" y="3642757"/>
              <a:ext cx="4220577" cy="2563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点击输入简要文本内容，文字内容需概况精炼的说明该分项内容</a:t>
              </a:r>
              <a:r>
                <a:rPr lang="en-US" altLang="zh-CN" sz="10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endParaRPr lang="en-US" altLang="zh-CN" sz="10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4" name="Group 341"/>
            <p:cNvGrpSpPr/>
            <p:nvPr/>
          </p:nvGrpSpPr>
          <p:grpSpPr bwMode="auto">
            <a:xfrm>
              <a:off x="4643438" y="3643320"/>
              <a:ext cx="288476" cy="288476"/>
              <a:chOff x="4643438" y="3643320"/>
              <a:chExt cx="288476" cy="288476"/>
            </a:xfrm>
          </p:grpSpPr>
          <p:sp>
            <p:nvSpPr>
              <p:cNvPr id="55" name="Oval 52"/>
              <p:cNvSpPr/>
              <p:nvPr/>
            </p:nvSpPr>
            <p:spPr>
              <a:xfrm>
                <a:off x="4644019" y="3642757"/>
                <a:ext cx="288855" cy="28897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/>
                <a:endParaRPr lang="zh-CN" altLang="zh-CN" sz="1465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Freeform 26"/>
              <p:cNvSpPr/>
              <p:nvPr/>
            </p:nvSpPr>
            <p:spPr bwMode="auto">
              <a:xfrm>
                <a:off x="4735506" y="3729002"/>
                <a:ext cx="114518" cy="118766"/>
              </a:xfrm>
              <a:custGeom>
                <a:avLst/>
                <a:gdLst>
                  <a:gd name="T0" fmla="*/ 43049 w 274"/>
                  <a:gd name="T1" fmla="*/ 118766 h 284"/>
                  <a:gd name="T2" fmla="*/ 33436 w 274"/>
                  <a:gd name="T3" fmla="*/ 114166 h 284"/>
                  <a:gd name="T4" fmla="*/ 3762 w 274"/>
                  <a:gd name="T5" fmla="*/ 74438 h 284"/>
                  <a:gd name="T6" fmla="*/ 5851 w 274"/>
                  <a:gd name="T7" fmla="*/ 58128 h 284"/>
                  <a:gd name="T8" fmla="*/ 22151 w 274"/>
                  <a:gd name="T9" fmla="*/ 60638 h 284"/>
                  <a:gd name="T10" fmla="*/ 41795 w 274"/>
                  <a:gd name="T11" fmla="*/ 86565 h 284"/>
                  <a:gd name="T12" fmla="*/ 91531 w 274"/>
                  <a:gd name="T13" fmla="*/ 7109 h 284"/>
                  <a:gd name="T14" fmla="*/ 107413 w 274"/>
                  <a:gd name="T15" fmla="*/ 3346 h 284"/>
                  <a:gd name="T16" fmla="*/ 111174 w 274"/>
                  <a:gd name="T17" fmla="*/ 19655 h 284"/>
                  <a:gd name="T18" fmla="*/ 52662 w 274"/>
                  <a:gd name="T19" fmla="*/ 113330 h 284"/>
                  <a:gd name="T20" fmla="*/ 43467 w 274"/>
                  <a:gd name="T21" fmla="*/ 118766 h 284"/>
                  <a:gd name="T22" fmla="*/ 43049 w 274"/>
                  <a:gd name="T23" fmla="*/ 118766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57" name="Group 345"/>
          <p:cNvGrpSpPr/>
          <p:nvPr/>
        </p:nvGrpSpPr>
        <p:grpSpPr bwMode="auto">
          <a:xfrm>
            <a:off x="1619888" y="4247051"/>
            <a:ext cx="4650175" cy="289060"/>
            <a:chOff x="4643438" y="3214061"/>
            <a:chExt cx="4649679" cy="289107"/>
          </a:xfrm>
        </p:grpSpPr>
        <p:sp>
          <p:nvSpPr>
            <p:cNvPr id="58" name="Rectangle 46"/>
            <p:cNvSpPr/>
            <p:nvPr/>
          </p:nvSpPr>
          <p:spPr>
            <a:xfrm>
              <a:off x="5072540" y="3214061"/>
              <a:ext cx="4220577" cy="2563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点击输入简要文本内容，文字内容需概况精炼的说明该分项内容</a:t>
              </a:r>
              <a:r>
                <a:rPr lang="en-US" altLang="zh-CN" sz="10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endParaRPr lang="en-US" altLang="zh-CN" sz="10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9" name="Group 333"/>
            <p:cNvGrpSpPr/>
            <p:nvPr/>
          </p:nvGrpSpPr>
          <p:grpSpPr bwMode="auto">
            <a:xfrm>
              <a:off x="4643438" y="3214692"/>
              <a:ext cx="288476" cy="288476"/>
              <a:chOff x="4643438" y="3214692"/>
              <a:chExt cx="288476" cy="288476"/>
            </a:xfrm>
          </p:grpSpPr>
          <p:sp>
            <p:nvSpPr>
              <p:cNvPr id="60" name="Oval 48"/>
              <p:cNvSpPr/>
              <p:nvPr/>
            </p:nvSpPr>
            <p:spPr>
              <a:xfrm>
                <a:off x="4644019" y="3214061"/>
                <a:ext cx="288855" cy="288972"/>
              </a:xfrm>
              <a:prstGeom prst="ellipse">
                <a:avLst/>
              </a:prstGeom>
              <a:solidFill>
                <a:srgbClr val="D2B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/>
                <a:endParaRPr lang="zh-CN" altLang="zh-CN" sz="1465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1" name="Freeform 105"/>
              <p:cNvSpPr/>
              <p:nvPr/>
            </p:nvSpPr>
            <p:spPr bwMode="auto">
              <a:xfrm>
                <a:off x="4739688" y="3310676"/>
                <a:ext cx="105018" cy="105018"/>
              </a:xfrm>
              <a:custGeom>
                <a:avLst/>
                <a:gdLst>
                  <a:gd name="T0" fmla="*/ 255 w 262"/>
                  <a:gd name="T1" fmla="*/ 58 h 263"/>
                  <a:gd name="T2" fmla="*/ 257 w 262"/>
                  <a:gd name="T3" fmla="*/ 53 h 263"/>
                  <a:gd name="T4" fmla="*/ 262 w 262"/>
                  <a:gd name="T5" fmla="*/ 38 h 263"/>
                  <a:gd name="T6" fmla="*/ 257 w 262"/>
                  <a:gd name="T7" fmla="*/ 24 h 263"/>
                  <a:gd name="T8" fmla="*/ 244 w 262"/>
                  <a:gd name="T9" fmla="*/ 9 h 263"/>
                  <a:gd name="T10" fmla="*/ 241 w 262"/>
                  <a:gd name="T11" fmla="*/ 5 h 263"/>
                  <a:gd name="T12" fmla="*/ 224 w 262"/>
                  <a:gd name="T13" fmla="*/ 0 h 263"/>
                  <a:gd name="T14" fmla="*/ 210 w 262"/>
                  <a:gd name="T15" fmla="*/ 5 h 263"/>
                  <a:gd name="T16" fmla="*/ 132 w 262"/>
                  <a:gd name="T17" fmla="*/ 82 h 263"/>
                  <a:gd name="T18" fmla="*/ 58 w 262"/>
                  <a:gd name="T19" fmla="*/ 9 h 263"/>
                  <a:gd name="T20" fmla="*/ 49 w 262"/>
                  <a:gd name="T21" fmla="*/ 2 h 263"/>
                  <a:gd name="T22" fmla="*/ 27 w 262"/>
                  <a:gd name="T23" fmla="*/ 2 h 263"/>
                  <a:gd name="T24" fmla="*/ 18 w 262"/>
                  <a:gd name="T25" fmla="*/ 9 h 263"/>
                  <a:gd name="T26" fmla="*/ 9 w 262"/>
                  <a:gd name="T27" fmla="*/ 18 h 263"/>
                  <a:gd name="T28" fmla="*/ 3 w 262"/>
                  <a:gd name="T29" fmla="*/ 27 h 263"/>
                  <a:gd name="T30" fmla="*/ 3 w 262"/>
                  <a:gd name="T31" fmla="*/ 49 h 263"/>
                  <a:gd name="T32" fmla="*/ 9 w 262"/>
                  <a:gd name="T33" fmla="*/ 58 h 263"/>
                  <a:gd name="T34" fmla="*/ 9 w 262"/>
                  <a:gd name="T35" fmla="*/ 205 h 263"/>
                  <a:gd name="T36" fmla="*/ 5 w 262"/>
                  <a:gd name="T37" fmla="*/ 210 h 263"/>
                  <a:gd name="T38" fmla="*/ 0 w 262"/>
                  <a:gd name="T39" fmla="*/ 225 h 263"/>
                  <a:gd name="T40" fmla="*/ 5 w 262"/>
                  <a:gd name="T41" fmla="*/ 241 h 263"/>
                  <a:gd name="T42" fmla="*/ 18 w 262"/>
                  <a:gd name="T43" fmla="*/ 254 h 263"/>
                  <a:gd name="T44" fmla="*/ 23 w 262"/>
                  <a:gd name="T45" fmla="*/ 257 h 263"/>
                  <a:gd name="T46" fmla="*/ 38 w 262"/>
                  <a:gd name="T47" fmla="*/ 263 h 263"/>
                  <a:gd name="T48" fmla="*/ 54 w 262"/>
                  <a:gd name="T49" fmla="*/ 257 h 263"/>
                  <a:gd name="T50" fmla="*/ 132 w 262"/>
                  <a:gd name="T51" fmla="*/ 181 h 263"/>
                  <a:gd name="T52" fmla="*/ 204 w 262"/>
                  <a:gd name="T53" fmla="*/ 254 h 263"/>
                  <a:gd name="T54" fmla="*/ 214 w 262"/>
                  <a:gd name="T55" fmla="*/ 261 h 263"/>
                  <a:gd name="T56" fmla="*/ 235 w 262"/>
                  <a:gd name="T57" fmla="*/ 261 h 263"/>
                  <a:gd name="T58" fmla="*/ 244 w 262"/>
                  <a:gd name="T59" fmla="*/ 254 h 263"/>
                  <a:gd name="T60" fmla="*/ 255 w 262"/>
                  <a:gd name="T61" fmla="*/ 245 h 263"/>
                  <a:gd name="T62" fmla="*/ 261 w 262"/>
                  <a:gd name="T63" fmla="*/ 236 h 263"/>
                  <a:gd name="T64" fmla="*/ 261 w 262"/>
                  <a:gd name="T65" fmla="*/ 214 h 263"/>
                  <a:gd name="T66" fmla="*/ 255 w 262"/>
                  <a:gd name="T67" fmla="*/ 205 h 26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262" h="263">
                    <a:moveTo>
                      <a:pt x="181" y="132"/>
                    </a:moveTo>
                    <a:lnTo>
                      <a:pt x="255" y="58"/>
                    </a:lnTo>
                    <a:lnTo>
                      <a:pt x="257" y="53"/>
                    </a:lnTo>
                    <a:lnTo>
                      <a:pt x="261" y="49"/>
                    </a:lnTo>
                    <a:lnTo>
                      <a:pt x="262" y="38"/>
                    </a:lnTo>
                    <a:lnTo>
                      <a:pt x="261" y="27"/>
                    </a:lnTo>
                    <a:lnTo>
                      <a:pt x="257" y="24"/>
                    </a:lnTo>
                    <a:lnTo>
                      <a:pt x="255" y="18"/>
                    </a:lnTo>
                    <a:lnTo>
                      <a:pt x="244" y="9"/>
                    </a:lnTo>
                    <a:lnTo>
                      <a:pt x="241" y="5"/>
                    </a:lnTo>
                    <a:lnTo>
                      <a:pt x="235" y="2"/>
                    </a:lnTo>
                    <a:lnTo>
                      <a:pt x="224" y="0"/>
                    </a:lnTo>
                    <a:lnTo>
                      <a:pt x="214" y="2"/>
                    </a:lnTo>
                    <a:lnTo>
                      <a:pt x="210" y="5"/>
                    </a:lnTo>
                    <a:lnTo>
                      <a:pt x="204" y="9"/>
                    </a:lnTo>
                    <a:lnTo>
                      <a:pt x="132" y="82"/>
                    </a:lnTo>
                    <a:lnTo>
                      <a:pt x="58" y="9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38" y="0"/>
                    </a:lnTo>
                    <a:lnTo>
                      <a:pt x="27" y="2"/>
                    </a:lnTo>
                    <a:lnTo>
                      <a:pt x="23" y="5"/>
                    </a:lnTo>
                    <a:lnTo>
                      <a:pt x="18" y="9"/>
                    </a:lnTo>
                    <a:lnTo>
                      <a:pt x="9" y="18"/>
                    </a:lnTo>
                    <a:lnTo>
                      <a:pt x="5" y="24"/>
                    </a:lnTo>
                    <a:lnTo>
                      <a:pt x="3" y="27"/>
                    </a:lnTo>
                    <a:lnTo>
                      <a:pt x="0" y="38"/>
                    </a:lnTo>
                    <a:lnTo>
                      <a:pt x="3" y="49"/>
                    </a:lnTo>
                    <a:lnTo>
                      <a:pt x="5" y="53"/>
                    </a:lnTo>
                    <a:lnTo>
                      <a:pt x="9" y="58"/>
                    </a:lnTo>
                    <a:lnTo>
                      <a:pt x="83" y="132"/>
                    </a:lnTo>
                    <a:lnTo>
                      <a:pt x="9" y="205"/>
                    </a:lnTo>
                    <a:lnTo>
                      <a:pt x="5" y="210"/>
                    </a:lnTo>
                    <a:lnTo>
                      <a:pt x="3" y="214"/>
                    </a:lnTo>
                    <a:lnTo>
                      <a:pt x="0" y="225"/>
                    </a:lnTo>
                    <a:lnTo>
                      <a:pt x="3" y="236"/>
                    </a:lnTo>
                    <a:lnTo>
                      <a:pt x="5" y="241"/>
                    </a:lnTo>
                    <a:lnTo>
                      <a:pt x="9" y="245"/>
                    </a:lnTo>
                    <a:lnTo>
                      <a:pt x="18" y="254"/>
                    </a:lnTo>
                    <a:lnTo>
                      <a:pt x="23" y="257"/>
                    </a:lnTo>
                    <a:lnTo>
                      <a:pt x="27" y="261"/>
                    </a:lnTo>
                    <a:lnTo>
                      <a:pt x="38" y="263"/>
                    </a:lnTo>
                    <a:lnTo>
                      <a:pt x="49" y="261"/>
                    </a:lnTo>
                    <a:lnTo>
                      <a:pt x="54" y="257"/>
                    </a:lnTo>
                    <a:lnTo>
                      <a:pt x="58" y="254"/>
                    </a:lnTo>
                    <a:lnTo>
                      <a:pt x="132" y="181"/>
                    </a:lnTo>
                    <a:lnTo>
                      <a:pt x="204" y="254"/>
                    </a:lnTo>
                    <a:lnTo>
                      <a:pt x="210" y="257"/>
                    </a:lnTo>
                    <a:lnTo>
                      <a:pt x="214" y="261"/>
                    </a:lnTo>
                    <a:lnTo>
                      <a:pt x="224" y="263"/>
                    </a:lnTo>
                    <a:lnTo>
                      <a:pt x="235" y="261"/>
                    </a:lnTo>
                    <a:lnTo>
                      <a:pt x="241" y="257"/>
                    </a:lnTo>
                    <a:lnTo>
                      <a:pt x="244" y="254"/>
                    </a:lnTo>
                    <a:lnTo>
                      <a:pt x="255" y="245"/>
                    </a:lnTo>
                    <a:lnTo>
                      <a:pt x="257" y="241"/>
                    </a:lnTo>
                    <a:lnTo>
                      <a:pt x="261" y="236"/>
                    </a:lnTo>
                    <a:lnTo>
                      <a:pt x="262" y="225"/>
                    </a:lnTo>
                    <a:lnTo>
                      <a:pt x="261" y="214"/>
                    </a:lnTo>
                    <a:lnTo>
                      <a:pt x="257" y="210"/>
                    </a:lnTo>
                    <a:lnTo>
                      <a:pt x="255" y="205"/>
                    </a:lnTo>
                    <a:lnTo>
                      <a:pt x="181" y="13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62" name="Rectangle 64"/>
          <p:cNvSpPr/>
          <p:nvPr/>
        </p:nvSpPr>
        <p:spPr>
          <a:xfrm>
            <a:off x="1552217" y="1316508"/>
            <a:ext cx="4395194" cy="748400"/>
          </a:xfrm>
          <a:prstGeom prst="rect">
            <a:avLst/>
          </a:prstGeom>
        </p:spPr>
        <p:txBody>
          <a:bodyPr lIns="91430" tIns="45715" rIns="91430" bIns="45715">
            <a:spAutoFit/>
          </a:bodyPr>
          <a:lstStyle/>
          <a:p>
            <a:r>
              <a:rPr lang="zh-CN" altLang="en-US" sz="1065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en-US" altLang="zh-CN" sz="1065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>
            <a:grpSpLocks noChangeAspect="1"/>
          </p:cNvGrpSpPr>
          <p:nvPr/>
        </p:nvGrpSpPr>
        <p:grpSpPr>
          <a:xfrm>
            <a:off x="1360061" y="1620311"/>
            <a:ext cx="2890508" cy="979200"/>
            <a:chOff x="642910" y="1778919"/>
            <a:chExt cx="2028171" cy="686988"/>
          </a:xfrm>
        </p:grpSpPr>
        <p:sp>
          <p:nvSpPr>
            <p:cNvPr id="3" name="Rectangle 88"/>
            <p:cNvSpPr/>
            <p:nvPr/>
          </p:nvSpPr>
          <p:spPr>
            <a:xfrm>
              <a:off x="642910" y="2076243"/>
              <a:ext cx="2028171" cy="389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65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  <a:endParaRPr lang="ms-MY" sz="1065" dirty="0"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  <p:sp>
          <p:nvSpPr>
            <p:cNvPr id="4" name="Rectangle 89"/>
            <p:cNvSpPr/>
            <p:nvPr/>
          </p:nvSpPr>
          <p:spPr>
            <a:xfrm>
              <a:off x="642910" y="1778919"/>
              <a:ext cx="1928826" cy="237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b="1" dirty="0">
                  <a:latin typeface="+mn-ea"/>
                  <a:cs typeface="Open Sans" panose="020B0606030504020204" pitchFamily="34" charset="0"/>
                </a:rPr>
                <a:t>优势</a:t>
              </a:r>
              <a:endParaRPr lang="en-US" sz="1600" b="1" dirty="0">
                <a:latin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5" name="Group 22"/>
          <p:cNvGrpSpPr>
            <a:grpSpLocks noChangeAspect="1"/>
          </p:cNvGrpSpPr>
          <p:nvPr/>
        </p:nvGrpSpPr>
        <p:grpSpPr>
          <a:xfrm>
            <a:off x="1360064" y="3962626"/>
            <a:ext cx="2748924" cy="1108523"/>
            <a:chOff x="642910" y="3214693"/>
            <a:chExt cx="1928826" cy="777718"/>
          </a:xfrm>
        </p:grpSpPr>
        <p:sp>
          <p:nvSpPr>
            <p:cNvPr id="6" name="Rectangle 90"/>
            <p:cNvSpPr/>
            <p:nvPr/>
          </p:nvSpPr>
          <p:spPr>
            <a:xfrm>
              <a:off x="642910" y="3561046"/>
              <a:ext cx="1928826" cy="4313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65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</a:t>
              </a:r>
              <a:r>
                <a:rPr lang="zh-CN" altLang="en-US" sz="1335" dirty="0">
                  <a:latin typeface="+mn-ea"/>
                  <a:cs typeface="Open Sans Light" pitchFamily="34" charset="0"/>
                </a:rPr>
                <a:t>。</a:t>
              </a:r>
              <a:endParaRPr lang="ms-MY" altLang="zh-CN" sz="1335" dirty="0">
                <a:latin typeface="+mn-ea"/>
                <a:cs typeface="Open Sans Light" pitchFamily="34" charset="0"/>
              </a:endParaRPr>
            </a:p>
          </p:txBody>
        </p:sp>
        <p:sp>
          <p:nvSpPr>
            <p:cNvPr id="7" name="Rectangle 91"/>
            <p:cNvSpPr/>
            <p:nvPr/>
          </p:nvSpPr>
          <p:spPr>
            <a:xfrm>
              <a:off x="642910" y="3214693"/>
              <a:ext cx="1928826" cy="237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b="1" dirty="0">
                  <a:latin typeface="+mn-ea"/>
                  <a:cs typeface="Open Sans" panose="020B0606030504020204" pitchFamily="34" charset="0"/>
                </a:rPr>
                <a:t>机会</a:t>
              </a:r>
              <a:endParaRPr lang="en-US" sz="1600" b="1" dirty="0">
                <a:latin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8" name="Group 23"/>
          <p:cNvGrpSpPr>
            <a:grpSpLocks noChangeAspect="1"/>
          </p:cNvGrpSpPr>
          <p:nvPr/>
        </p:nvGrpSpPr>
        <p:grpSpPr>
          <a:xfrm>
            <a:off x="8305587" y="3962624"/>
            <a:ext cx="2969809" cy="1049085"/>
            <a:chOff x="6202916" y="3214693"/>
            <a:chExt cx="2083813" cy="736018"/>
          </a:xfrm>
        </p:grpSpPr>
        <p:sp>
          <p:nvSpPr>
            <p:cNvPr id="9" name="Rectangle 92"/>
            <p:cNvSpPr/>
            <p:nvPr/>
          </p:nvSpPr>
          <p:spPr>
            <a:xfrm>
              <a:off x="6215074" y="3561047"/>
              <a:ext cx="2071655" cy="389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65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此处添加详细文本描述，建议与标题相关并符合整体语言风格，语言描述尽量简洁生动。。</a:t>
              </a:r>
              <a:endParaRPr lang="zh-CN" altLang="en-US" sz="1065" dirty="0"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  <p:sp>
          <p:nvSpPr>
            <p:cNvPr id="10" name="Rectangle 93"/>
            <p:cNvSpPr/>
            <p:nvPr/>
          </p:nvSpPr>
          <p:spPr>
            <a:xfrm>
              <a:off x="6202916" y="3214693"/>
              <a:ext cx="1928826" cy="237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b="1" dirty="0">
                  <a:latin typeface="+mn-ea"/>
                  <a:cs typeface="Open Sans" panose="020B0606030504020204" pitchFamily="34" charset="0"/>
                </a:rPr>
                <a:t>风险</a:t>
              </a:r>
              <a:endParaRPr lang="en-US" sz="1600" b="1" dirty="0">
                <a:latin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Group 24"/>
          <p:cNvGrpSpPr>
            <a:grpSpLocks noChangeAspect="1"/>
          </p:cNvGrpSpPr>
          <p:nvPr/>
        </p:nvGrpSpPr>
        <p:grpSpPr>
          <a:xfrm>
            <a:off x="8305587" y="1626811"/>
            <a:ext cx="2969809" cy="972702"/>
            <a:chOff x="6202916" y="1778920"/>
            <a:chExt cx="2083813" cy="682429"/>
          </a:xfrm>
        </p:grpSpPr>
        <p:sp>
          <p:nvSpPr>
            <p:cNvPr id="12" name="Rectangle 94"/>
            <p:cNvSpPr/>
            <p:nvPr/>
          </p:nvSpPr>
          <p:spPr>
            <a:xfrm>
              <a:off x="6215074" y="2071685"/>
              <a:ext cx="2071655" cy="389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65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  <a:endParaRPr lang="zh-CN" altLang="en-US" sz="1065" dirty="0"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  <p:sp>
          <p:nvSpPr>
            <p:cNvPr id="13" name="Rectangle 95"/>
            <p:cNvSpPr/>
            <p:nvPr/>
          </p:nvSpPr>
          <p:spPr>
            <a:xfrm>
              <a:off x="6202916" y="1778920"/>
              <a:ext cx="1928826" cy="237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b="1" dirty="0">
                  <a:latin typeface="+mn-ea"/>
                  <a:cs typeface="Open Sans" panose="020B0606030504020204" pitchFamily="34" charset="0"/>
                </a:rPr>
                <a:t>劣势</a:t>
              </a:r>
              <a:endParaRPr lang="en-US" sz="1600" b="1" dirty="0">
                <a:latin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14" name="Group 24"/>
          <p:cNvGrpSpPr>
            <a:grpSpLocks noChangeAspect="1"/>
          </p:cNvGrpSpPr>
          <p:nvPr/>
        </p:nvGrpSpPr>
        <p:grpSpPr>
          <a:xfrm>
            <a:off x="3692249" y="1337137"/>
            <a:ext cx="4939430" cy="4354244"/>
            <a:chOff x="2357422" y="1500180"/>
            <a:chExt cx="4582274" cy="3054850"/>
          </a:xfrm>
        </p:grpSpPr>
        <p:graphicFrame>
          <p:nvGraphicFramePr>
            <p:cNvPr id="15" name="Diagram 87"/>
            <p:cNvGraphicFramePr/>
            <p:nvPr/>
          </p:nvGraphicFramePr>
          <p:xfrm>
            <a:off x="2357422" y="1500180"/>
            <a:ext cx="4582274" cy="305485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" r:lo="rId2" r:qs="rId3" r:cs="rId4"/>
            </a:graphicData>
          </a:graphic>
        </p:graphicFrame>
        <p:sp>
          <p:nvSpPr>
            <p:cNvPr id="16" name="Rectangle 17"/>
            <p:cNvSpPr/>
            <p:nvPr/>
          </p:nvSpPr>
          <p:spPr>
            <a:xfrm>
              <a:off x="3255933" y="2000519"/>
              <a:ext cx="928694" cy="64045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5330" dirty="0">
                  <a:solidFill>
                    <a:schemeClr val="bg1"/>
                  </a:solidFill>
                  <a:latin typeface="+mn-ea"/>
                  <a:cs typeface="Open Sans" panose="020B0606030504020204" pitchFamily="34" charset="0"/>
                </a:rPr>
                <a:t>S</a:t>
              </a:r>
              <a:endParaRPr lang="en-US" sz="5330" dirty="0">
                <a:solidFill>
                  <a:schemeClr val="bg1"/>
                </a:solidFill>
                <a:latin typeface="+mn-ea"/>
                <a:cs typeface="Open Sans" panose="020B0606030504020204" pitchFamily="34" charset="0"/>
              </a:endParaRPr>
            </a:p>
          </p:txBody>
        </p:sp>
        <p:sp>
          <p:nvSpPr>
            <p:cNvPr id="17" name="Rectangle 18"/>
            <p:cNvSpPr/>
            <p:nvPr/>
          </p:nvSpPr>
          <p:spPr>
            <a:xfrm>
              <a:off x="5160010" y="2014799"/>
              <a:ext cx="928694" cy="64045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5330" dirty="0">
                  <a:solidFill>
                    <a:schemeClr val="bg1"/>
                  </a:solidFill>
                  <a:latin typeface="+mn-ea"/>
                  <a:cs typeface="Open Sans" panose="020B0606030504020204" pitchFamily="34" charset="0"/>
                </a:rPr>
                <a:t>W</a:t>
              </a:r>
              <a:endParaRPr lang="en-US" sz="5330" dirty="0">
                <a:solidFill>
                  <a:schemeClr val="bg1"/>
                </a:solidFill>
                <a:latin typeface="+mn-ea"/>
                <a:cs typeface="Open Sans" panose="020B0606030504020204" pitchFamily="34" charset="0"/>
              </a:endParaRPr>
            </a:p>
          </p:txBody>
        </p:sp>
        <p:sp>
          <p:nvSpPr>
            <p:cNvPr id="18" name="Rectangle 19"/>
            <p:cNvSpPr/>
            <p:nvPr/>
          </p:nvSpPr>
          <p:spPr>
            <a:xfrm>
              <a:off x="3255933" y="3468975"/>
              <a:ext cx="928694" cy="64045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5330" dirty="0">
                  <a:solidFill>
                    <a:schemeClr val="bg1"/>
                  </a:solidFill>
                  <a:latin typeface="+mn-ea"/>
                  <a:cs typeface="Open Sans" panose="020B0606030504020204" pitchFamily="34" charset="0"/>
                </a:rPr>
                <a:t>O</a:t>
              </a:r>
              <a:endParaRPr lang="en-US" sz="5330" dirty="0">
                <a:solidFill>
                  <a:schemeClr val="bg1"/>
                </a:solidFill>
                <a:latin typeface="+mn-ea"/>
                <a:cs typeface="Open Sans" panose="020B0606030504020204" pitchFamily="34" charset="0"/>
              </a:endParaRPr>
            </a:p>
          </p:txBody>
        </p:sp>
        <p:sp>
          <p:nvSpPr>
            <p:cNvPr id="19" name="Rectangle 20"/>
            <p:cNvSpPr/>
            <p:nvPr/>
          </p:nvSpPr>
          <p:spPr>
            <a:xfrm>
              <a:off x="5160010" y="3473747"/>
              <a:ext cx="928694" cy="64045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5330" dirty="0">
                  <a:solidFill>
                    <a:schemeClr val="bg1"/>
                  </a:solidFill>
                  <a:latin typeface="+mn-ea"/>
                  <a:cs typeface="Open Sans" panose="020B0606030504020204" pitchFamily="34" charset="0"/>
                </a:rPr>
                <a:t>T</a:t>
              </a:r>
              <a:endParaRPr lang="en-US" sz="5330" dirty="0">
                <a:solidFill>
                  <a:schemeClr val="bg1"/>
                </a:solidFill>
                <a:latin typeface="+mn-ea"/>
                <a:cs typeface="Open Sans" panose="020B0606030504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60612" y="-461576"/>
            <a:ext cx="1567018" cy="191842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144" y="331095"/>
            <a:ext cx="654996" cy="302918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2669" y="4593569"/>
            <a:ext cx="2109331" cy="21586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2422" flipH="1">
            <a:off x="664584" y="5134916"/>
            <a:ext cx="766814" cy="1534296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929226" y="2260910"/>
            <a:ext cx="8262774" cy="1987581"/>
            <a:chOff x="2085912" y="1480457"/>
            <a:chExt cx="8163373" cy="3810000"/>
          </a:xfrm>
        </p:grpSpPr>
        <p:sp>
          <p:nvSpPr>
            <p:cNvPr id="9" name="矩形 8"/>
            <p:cNvSpPr/>
            <p:nvPr/>
          </p:nvSpPr>
          <p:spPr>
            <a:xfrm>
              <a:off x="2085912" y="1480457"/>
              <a:ext cx="8010973" cy="3657600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238312" y="1632857"/>
              <a:ext cx="8010973" cy="36576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-172818" y="881496"/>
            <a:ext cx="4804021" cy="3781525"/>
            <a:chOff x="-172818" y="881496"/>
            <a:chExt cx="4804021" cy="3781525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47991" y="1138495"/>
              <a:ext cx="3583212" cy="3524526"/>
            </a:xfrm>
            <a:prstGeom prst="rect">
              <a:avLst/>
            </a:prstGeom>
          </p:spPr>
        </p:pic>
        <p:sp>
          <p:nvSpPr>
            <p:cNvPr id="3" name="等腰三角形 2"/>
            <p:cNvSpPr/>
            <p:nvPr/>
          </p:nvSpPr>
          <p:spPr>
            <a:xfrm rot="20773608">
              <a:off x="-172818" y="881496"/>
              <a:ext cx="3623027" cy="3123299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016073" y="2377538"/>
              <a:ext cx="1487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TWO</a:t>
              </a:r>
              <a:endPara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57769" y="3003327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7963" y="3526547"/>
            <a:ext cx="5885901" cy="38452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992913" y="259647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6"/>
          <p:cNvSpPr txBox="1"/>
          <p:nvPr/>
        </p:nvSpPr>
        <p:spPr>
          <a:xfrm>
            <a:off x="1504387" y="1886447"/>
            <a:ext cx="441158" cy="400499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8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186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1867439" y="1886442"/>
            <a:ext cx="2258112" cy="689739"/>
            <a:chOff x="509993" y="4146958"/>
            <a:chExt cx="2041329" cy="689864"/>
          </a:xfrm>
        </p:grpSpPr>
        <p:sp>
          <p:nvSpPr>
            <p:cNvPr id="4" name="TextBox 18"/>
            <p:cNvSpPr txBox="1"/>
            <p:nvPr/>
          </p:nvSpPr>
          <p:spPr>
            <a:xfrm>
              <a:off x="515135" y="4146958"/>
              <a:ext cx="1295796" cy="3173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3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ectangle 19"/>
            <p:cNvSpPr/>
            <p:nvPr/>
          </p:nvSpPr>
          <p:spPr>
            <a:xfrm>
              <a:off x="509993" y="4448954"/>
              <a:ext cx="2041329" cy="3878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" name="TextBox 20"/>
          <p:cNvSpPr txBox="1"/>
          <p:nvPr/>
        </p:nvSpPr>
        <p:spPr>
          <a:xfrm>
            <a:off x="1504387" y="3010075"/>
            <a:ext cx="441158" cy="400499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8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186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24"/>
          <p:cNvSpPr txBox="1"/>
          <p:nvPr/>
        </p:nvSpPr>
        <p:spPr>
          <a:xfrm>
            <a:off x="1504387" y="4133706"/>
            <a:ext cx="441158" cy="400499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86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186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Group 32"/>
          <p:cNvGrpSpPr/>
          <p:nvPr/>
        </p:nvGrpSpPr>
        <p:grpSpPr>
          <a:xfrm>
            <a:off x="1867439" y="4133702"/>
            <a:ext cx="2258112" cy="689739"/>
            <a:chOff x="509993" y="4146958"/>
            <a:chExt cx="2041329" cy="689864"/>
          </a:xfrm>
        </p:grpSpPr>
        <p:sp>
          <p:nvSpPr>
            <p:cNvPr id="9" name="TextBox 33"/>
            <p:cNvSpPr txBox="1"/>
            <p:nvPr/>
          </p:nvSpPr>
          <p:spPr>
            <a:xfrm>
              <a:off x="515135" y="4146958"/>
              <a:ext cx="1295796" cy="3173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3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34"/>
            <p:cNvSpPr/>
            <p:nvPr/>
          </p:nvSpPr>
          <p:spPr>
            <a:xfrm>
              <a:off x="509993" y="4448954"/>
              <a:ext cx="2041329" cy="3878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5"/>
          <p:cNvGrpSpPr/>
          <p:nvPr/>
        </p:nvGrpSpPr>
        <p:grpSpPr>
          <a:xfrm>
            <a:off x="1867439" y="3010073"/>
            <a:ext cx="2258112" cy="689740"/>
            <a:chOff x="509993" y="4146953"/>
            <a:chExt cx="2041329" cy="689864"/>
          </a:xfrm>
        </p:grpSpPr>
        <p:sp>
          <p:nvSpPr>
            <p:cNvPr id="12" name="TextBox 36"/>
            <p:cNvSpPr txBox="1"/>
            <p:nvPr/>
          </p:nvSpPr>
          <p:spPr>
            <a:xfrm>
              <a:off x="515135" y="4146953"/>
              <a:ext cx="1295796" cy="317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3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37"/>
            <p:cNvSpPr/>
            <p:nvPr/>
          </p:nvSpPr>
          <p:spPr>
            <a:xfrm>
              <a:off x="509993" y="4448949"/>
              <a:ext cx="2041329" cy="3878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38"/>
          <p:cNvGrpSpPr/>
          <p:nvPr/>
        </p:nvGrpSpPr>
        <p:grpSpPr>
          <a:xfrm>
            <a:off x="4092418" y="1552676"/>
            <a:ext cx="3983097" cy="3964354"/>
            <a:chOff x="3685337" y="1514384"/>
            <a:chExt cx="4821324" cy="4797721"/>
          </a:xfrm>
        </p:grpSpPr>
        <p:sp>
          <p:nvSpPr>
            <p:cNvPr id="15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464365" tIns="1448444" rIns="833843" bIns="3230559" numCol="1" spcCol="1270" anchor="ctr" anchorCtr="0">
              <a:noAutofit/>
            </a:bodyPr>
            <a:lstStyle/>
            <a:p>
              <a:pPr algn="just" defTabSz="2310130">
                <a:lnSpc>
                  <a:spcPct val="120000"/>
                </a:lnSpc>
                <a:spcAft>
                  <a:spcPct val="35000"/>
                </a:spcAft>
              </a:pPr>
              <a:endParaRPr lang="en-GB" sz="9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rgbClr val="D2B33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39198" tIns="4266672" rIns="1563038" bIns="687215" numCol="1" spcCol="1270" anchor="ctr" anchorCtr="0">
              <a:noAutofit/>
            </a:bodyPr>
            <a:lstStyle/>
            <a:p>
              <a:pPr algn="just" defTabSz="2887980">
                <a:lnSpc>
                  <a:spcPct val="120000"/>
                </a:lnSpc>
                <a:spcAft>
                  <a:spcPct val="35000"/>
                </a:spcAft>
              </a:pPr>
              <a:endParaRPr lang="en-GB" sz="9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  <a:solidFill>
              <a:schemeClr val="tx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3845" tIns="1448444" rIns="3464364" bIns="3230559" numCol="1" spcCol="1270" anchor="ctr" anchorCtr="0">
              <a:noAutofit/>
            </a:bodyPr>
            <a:lstStyle/>
            <a:p>
              <a:pPr algn="just" defTabSz="2310130">
                <a:lnSpc>
                  <a:spcPct val="120000"/>
                </a:lnSpc>
                <a:spcAft>
                  <a:spcPct val="35000"/>
                </a:spcAft>
              </a:pPr>
              <a:endParaRPr lang="en-GB" sz="9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1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1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1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Freeform 45"/>
          <p:cNvSpPr>
            <a:spLocks noEditPoints="1"/>
          </p:cNvSpPr>
          <p:nvPr/>
        </p:nvSpPr>
        <p:spPr bwMode="auto">
          <a:xfrm>
            <a:off x="5710157" y="4332279"/>
            <a:ext cx="747619" cy="437104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01" tIns="45702" rIns="91401" bIns="45702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9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46"/>
          <p:cNvGrpSpPr/>
          <p:nvPr/>
        </p:nvGrpSpPr>
        <p:grpSpPr>
          <a:xfrm>
            <a:off x="4879090" y="2792242"/>
            <a:ext cx="657544" cy="515504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23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8518" tIns="64260" rIns="128518" bIns="6426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8518" tIns="64260" rIns="128518" bIns="6426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8518" tIns="64260" rIns="128518" bIns="6426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Freeform 50"/>
          <p:cNvSpPr/>
          <p:nvPr/>
        </p:nvSpPr>
        <p:spPr bwMode="auto">
          <a:xfrm>
            <a:off x="6628141" y="2660760"/>
            <a:ext cx="487404" cy="721705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01" tIns="45702" rIns="91401" bIns="45702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9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7" name="Group 3"/>
          <p:cNvGrpSpPr/>
          <p:nvPr/>
        </p:nvGrpSpPr>
        <p:grpSpPr>
          <a:xfrm>
            <a:off x="8107666" y="1853566"/>
            <a:ext cx="2913574" cy="1614387"/>
            <a:chOff x="8461641" y="1680432"/>
            <a:chExt cx="2914647" cy="1614675"/>
          </a:xfrm>
        </p:grpSpPr>
        <p:sp>
          <p:nvSpPr>
            <p:cNvPr id="28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rgbClr val="D2B33A">
                <a:alpha val="50000"/>
              </a:srgbClr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60"/>
            <p:cNvSpPr txBox="1"/>
            <p:nvPr/>
          </p:nvSpPr>
          <p:spPr>
            <a:xfrm>
              <a:off x="8706534" y="1912546"/>
              <a:ext cx="1433934" cy="317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3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61"/>
            <p:cNvSpPr/>
            <p:nvPr/>
          </p:nvSpPr>
          <p:spPr>
            <a:xfrm>
              <a:off x="8701390" y="2281878"/>
              <a:ext cx="2482639" cy="6833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62"/>
          <p:cNvGrpSpPr/>
          <p:nvPr/>
        </p:nvGrpSpPr>
        <p:grpSpPr>
          <a:xfrm>
            <a:off x="8447499" y="4566524"/>
            <a:ext cx="755426" cy="755569"/>
            <a:chOff x="6895745" y="6076124"/>
            <a:chExt cx="755703" cy="755703"/>
          </a:xfrm>
        </p:grpSpPr>
        <p:sp>
          <p:nvSpPr>
            <p:cNvPr id="32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3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34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4260" tIns="32130" rIns="64260" bIns="32130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7"/>
              <p:cNvSpPr/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4260" tIns="32130" rIns="64260" bIns="32130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6" name="Group 67"/>
          <p:cNvGrpSpPr/>
          <p:nvPr/>
        </p:nvGrpSpPr>
        <p:grpSpPr>
          <a:xfrm>
            <a:off x="8438133" y="3673217"/>
            <a:ext cx="755426" cy="755569"/>
            <a:chOff x="1354194" y="5911456"/>
            <a:chExt cx="755703" cy="755703"/>
          </a:xfrm>
        </p:grpSpPr>
        <p:sp>
          <p:nvSpPr>
            <p:cNvPr id="37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solidFill>
              <a:srgbClr val="D2B33A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35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8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39" name="Freeform 12"/>
              <p:cNvSpPr/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4260" tIns="32130" rIns="64260" bIns="32130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4260" tIns="32130" rIns="64260" bIns="32130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1" name="TextBox 72"/>
          <p:cNvSpPr txBox="1"/>
          <p:nvPr/>
        </p:nvSpPr>
        <p:spPr>
          <a:xfrm>
            <a:off x="9251351" y="3810939"/>
            <a:ext cx="668784" cy="288802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73"/>
          <p:cNvSpPr txBox="1"/>
          <p:nvPr/>
        </p:nvSpPr>
        <p:spPr>
          <a:xfrm>
            <a:off x="9251723" y="4059520"/>
            <a:ext cx="950912" cy="288802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74"/>
          <p:cNvSpPr txBox="1"/>
          <p:nvPr/>
        </p:nvSpPr>
        <p:spPr>
          <a:xfrm>
            <a:off x="9268647" y="4704246"/>
            <a:ext cx="668784" cy="288802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75"/>
          <p:cNvSpPr txBox="1"/>
          <p:nvPr/>
        </p:nvSpPr>
        <p:spPr>
          <a:xfrm>
            <a:off x="9269466" y="4952828"/>
            <a:ext cx="1130449" cy="288802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21" grpId="0" animBg="1"/>
      <p:bldP spid="26" grpId="0" animBg="1"/>
      <p:bldP spid="41" grpId="0"/>
      <p:bldP spid="42" grpId="0"/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6791340" y="1081989"/>
            <a:ext cx="3990387" cy="4197037"/>
            <a:chOff x="6232318" y="1631840"/>
            <a:chExt cx="4969784" cy="5226160"/>
          </a:xfrm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tx1"/>
            </a:solidFill>
            <a:ln w="25400">
              <a:solidFill>
                <a:schemeClr val="bg1"/>
              </a:solidFill>
            </a:ln>
          </p:spPr>
          <p:txBody>
            <a:bodyPr vert="horz" wrap="square" lIns="128534" tIns="64268" rIns="128534" bIns="6426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58" name="Freeform 6"/>
              <p:cNvSpPr/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54" name="Freeform 8"/>
              <p:cNvSpPr/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24"/>
              <p:cNvSpPr/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47" name="Freeform 11"/>
              <p:cNvSpPr/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27"/>
              <p:cNvSpPr/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28"/>
              <p:cNvSpPr/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0" name="Freeform 29"/>
              <p:cNvSpPr/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0"/>
              <p:cNvSpPr/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31"/>
              <p:cNvSpPr/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2"/>
              <p:cNvSpPr/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43" name="Freeform 17"/>
              <p:cNvSpPr/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34"/>
              <p:cNvSpPr/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35"/>
              <p:cNvSpPr/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41" name="Freeform 18"/>
              <p:cNvSpPr/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9" name="Freeform 19"/>
              <p:cNvSpPr/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6" name="Freeform 7"/>
              <p:cNvSpPr/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39"/>
              <p:cNvSpPr/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4" name="Freeform 12"/>
              <p:cNvSpPr/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32" name="Freeform 9"/>
              <p:cNvSpPr/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29" name="Freeform 14"/>
              <p:cNvSpPr/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43"/>
              <p:cNvSpPr/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44"/>
              <p:cNvSpPr/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27" name="Freeform 20"/>
              <p:cNvSpPr/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45"/>
              <p:cNvSpPr/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25" name="Freeform 10"/>
              <p:cNvSpPr/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46"/>
              <p:cNvSpPr/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23" name="Freeform 13"/>
              <p:cNvSpPr/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21" name="Freeform 16"/>
              <p:cNvSpPr/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19" name="Freeform 16"/>
              <p:cNvSpPr/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34" tIns="64268" rIns="128534" bIns="6426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3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1" name="TextBox 62"/>
          <p:cNvSpPr txBox="1"/>
          <p:nvPr/>
        </p:nvSpPr>
        <p:spPr>
          <a:xfrm>
            <a:off x="1960057" y="1452650"/>
            <a:ext cx="1375709" cy="312527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4"/>
          <p:cNvSpPr/>
          <p:nvPr/>
        </p:nvSpPr>
        <p:spPr>
          <a:xfrm>
            <a:off x="1955389" y="1703493"/>
            <a:ext cx="4498134" cy="382994"/>
          </a:xfrm>
          <a:prstGeom prst="rect">
            <a:avLst/>
          </a:prstGeom>
        </p:spPr>
        <p:txBody>
          <a:bodyPr wrap="square" lIns="86683" tIns="43341" rIns="86683" bIns="4334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Donut 65"/>
          <p:cNvSpPr/>
          <p:nvPr/>
        </p:nvSpPr>
        <p:spPr>
          <a:xfrm>
            <a:off x="2038864" y="2777598"/>
            <a:ext cx="686835" cy="686965"/>
          </a:xfrm>
          <a:prstGeom prst="donut">
            <a:avLst>
              <a:gd name="adj" fmla="val 680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GB" sz="93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Freeform 66"/>
          <p:cNvSpPr>
            <a:spLocks noEditPoints="1"/>
          </p:cNvSpPr>
          <p:nvPr/>
        </p:nvSpPr>
        <p:spPr bwMode="auto">
          <a:xfrm>
            <a:off x="2233925" y="2964812"/>
            <a:ext cx="296710" cy="312537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13" tIns="45707" rIns="91413" bIns="45707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7"/>
          <p:cNvSpPr>
            <a:spLocks noEditPoints="1"/>
          </p:cNvSpPr>
          <p:nvPr/>
        </p:nvSpPr>
        <p:spPr bwMode="auto">
          <a:xfrm>
            <a:off x="2207044" y="4410954"/>
            <a:ext cx="336843" cy="27239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rgbClr val="D2B33A"/>
          </a:solidFill>
          <a:ln>
            <a:noFill/>
          </a:ln>
        </p:spPr>
        <p:txBody>
          <a:bodyPr vert="horz" wrap="square" lIns="91413" tIns="45707" rIns="91413" bIns="45707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68"/>
          <p:cNvSpPr>
            <a:spLocks noEditPoints="1"/>
          </p:cNvSpPr>
          <p:nvPr/>
        </p:nvSpPr>
        <p:spPr bwMode="auto">
          <a:xfrm>
            <a:off x="4804200" y="4408559"/>
            <a:ext cx="225041" cy="329741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13" tIns="45707" rIns="91413" bIns="45707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9"/>
          <p:cNvSpPr>
            <a:spLocks noEditPoints="1"/>
          </p:cNvSpPr>
          <p:nvPr/>
        </p:nvSpPr>
        <p:spPr bwMode="auto">
          <a:xfrm>
            <a:off x="4794595" y="2976996"/>
            <a:ext cx="237941" cy="288164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rgbClr val="D2B33A"/>
          </a:solidFill>
          <a:ln>
            <a:noFill/>
          </a:ln>
        </p:spPr>
        <p:txBody>
          <a:bodyPr vert="horz" wrap="square" lIns="91413" tIns="45707" rIns="91413" bIns="45707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Donut 70"/>
          <p:cNvSpPr/>
          <p:nvPr/>
        </p:nvSpPr>
        <p:spPr>
          <a:xfrm>
            <a:off x="4573305" y="4216055"/>
            <a:ext cx="686835" cy="686965"/>
          </a:xfrm>
          <a:prstGeom prst="donut">
            <a:avLst>
              <a:gd name="adj" fmla="val 680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GB" sz="93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Donut 71"/>
          <p:cNvSpPr/>
          <p:nvPr/>
        </p:nvSpPr>
        <p:spPr>
          <a:xfrm>
            <a:off x="2033725" y="4216198"/>
            <a:ext cx="686835" cy="686965"/>
          </a:xfrm>
          <a:prstGeom prst="donut">
            <a:avLst>
              <a:gd name="adj" fmla="val 6804"/>
            </a:avLst>
          </a:prstGeom>
          <a:solidFill>
            <a:srgbClr val="D2B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GB" sz="93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Donut 72"/>
          <p:cNvSpPr/>
          <p:nvPr/>
        </p:nvSpPr>
        <p:spPr>
          <a:xfrm>
            <a:off x="4567895" y="2777598"/>
            <a:ext cx="686835" cy="686965"/>
          </a:xfrm>
          <a:prstGeom prst="donut">
            <a:avLst>
              <a:gd name="adj" fmla="val 6804"/>
            </a:avLst>
          </a:prstGeom>
          <a:solidFill>
            <a:srgbClr val="D2B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GB" sz="935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73"/>
          <p:cNvSpPr txBox="1"/>
          <p:nvPr/>
        </p:nvSpPr>
        <p:spPr>
          <a:xfrm>
            <a:off x="2742914" y="3069648"/>
            <a:ext cx="861144" cy="312527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3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Box 74"/>
          <p:cNvSpPr txBox="1"/>
          <p:nvPr/>
        </p:nvSpPr>
        <p:spPr>
          <a:xfrm>
            <a:off x="2742911" y="2814369"/>
            <a:ext cx="516499" cy="311116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5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335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5"/>
          <p:cNvSpPr txBox="1"/>
          <p:nvPr/>
        </p:nvSpPr>
        <p:spPr>
          <a:xfrm>
            <a:off x="5300677" y="3069649"/>
            <a:ext cx="861144" cy="312527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3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6"/>
          <p:cNvSpPr txBox="1"/>
          <p:nvPr/>
        </p:nvSpPr>
        <p:spPr>
          <a:xfrm>
            <a:off x="5300674" y="2814369"/>
            <a:ext cx="516499" cy="311116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5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335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7"/>
          <p:cNvSpPr txBox="1"/>
          <p:nvPr/>
        </p:nvSpPr>
        <p:spPr>
          <a:xfrm>
            <a:off x="2742914" y="4516551"/>
            <a:ext cx="861144" cy="312527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3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2742911" y="4245556"/>
            <a:ext cx="516499" cy="311116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5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335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9"/>
          <p:cNvSpPr txBox="1"/>
          <p:nvPr/>
        </p:nvSpPr>
        <p:spPr>
          <a:xfrm>
            <a:off x="5300677" y="4516551"/>
            <a:ext cx="861144" cy="312527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3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80"/>
          <p:cNvSpPr txBox="1"/>
          <p:nvPr/>
        </p:nvSpPr>
        <p:spPr>
          <a:xfrm>
            <a:off x="5300674" y="4245556"/>
            <a:ext cx="516499" cy="311116"/>
          </a:xfrm>
          <a:prstGeom prst="rect">
            <a:avLst/>
          </a:prstGeom>
          <a:noFill/>
        </p:spPr>
        <p:txBody>
          <a:bodyPr wrap="none" lIns="86683" tIns="43341" rIns="86683" bIns="4334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5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335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81"/>
          <p:cNvSpPr/>
          <p:nvPr/>
        </p:nvSpPr>
        <p:spPr>
          <a:xfrm>
            <a:off x="1988503" y="3474335"/>
            <a:ext cx="2275508" cy="530727"/>
          </a:xfrm>
          <a:prstGeom prst="rect">
            <a:avLst/>
          </a:prstGeom>
        </p:spPr>
        <p:txBody>
          <a:bodyPr wrap="square" lIns="86683" tIns="43341" rIns="86683" bIns="4334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82"/>
          <p:cNvSpPr/>
          <p:nvPr/>
        </p:nvSpPr>
        <p:spPr>
          <a:xfrm>
            <a:off x="1988503" y="4918962"/>
            <a:ext cx="2275508" cy="530727"/>
          </a:xfrm>
          <a:prstGeom prst="rect">
            <a:avLst/>
          </a:prstGeom>
        </p:spPr>
        <p:txBody>
          <a:bodyPr wrap="square" lIns="86683" tIns="43341" rIns="86683" bIns="4334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ectangle 83"/>
          <p:cNvSpPr/>
          <p:nvPr/>
        </p:nvSpPr>
        <p:spPr>
          <a:xfrm>
            <a:off x="4514325" y="3474335"/>
            <a:ext cx="2275508" cy="530727"/>
          </a:xfrm>
          <a:prstGeom prst="rect">
            <a:avLst/>
          </a:prstGeom>
        </p:spPr>
        <p:txBody>
          <a:bodyPr wrap="square" lIns="86683" tIns="43341" rIns="86683" bIns="4334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4"/>
          <p:cNvSpPr/>
          <p:nvPr/>
        </p:nvSpPr>
        <p:spPr>
          <a:xfrm>
            <a:off x="4508514" y="4918962"/>
            <a:ext cx="2275508" cy="530727"/>
          </a:xfrm>
          <a:prstGeom prst="rect">
            <a:avLst/>
          </a:prstGeom>
        </p:spPr>
        <p:txBody>
          <a:bodyPr wrap="square" lIns="86683" tIns="43341" rIns="86683" bIns="4334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Freeform 7"/>
          <p:cNvSpPr/>
          <p:nvPr/>
        </p:nvSpPr>
        <p:spPr bwMode="auto">
          <a:xfrm>
            <a:off x="5437932" y="2055289"/>
            <a:ext cx="665114" cy="649326"/>
          </a:xfrm>
          <a:custGeom>
            <a:avLst/>
            <a:gdLst>
              <a:gd name="T0" fmla="*/ 158 w 524"/>
              <a:gd name="T1" fmla="*/ 0 h 423"/>
              <a:gd name="T2" fmla="*/ 365 w 524"/>
              <a:gd name="T3" fmla="*/ 0 h 423"/>
              <a:gd name="T4" fmla="*/ 366 w 524"/>
              <a:gd name="T5" fmla="*/ 0 h 423"/>
              <a:gd name="T6" fmla="*/ 366 w 524"/>
              <a:gd name="T7" fmla="*/ 0 h 423"/>
              <a:gd name="T8" fmla="*/ 523 w 524"/>
              <a:gd name="T9" fmla="*/ 157 h 423"/>
              <a:gd name="T10" fmla="*/ 524 w 524"/>
              <a:gd name="T11" fmla="*/ 423 h 423"/>
              <a:gd name="T12" fmla="*/ 388 w 524"/>
              <a:gd name="T13" fmla="*/ 321 h 423"/>
              <a:gd name="T14" fmla="*/ 158 w 524"/>
              <a:gd name="T15" fmla="*/ 316 h 423"/>
              <a:gd name="T16" fmla="*/ 0 w 524"/>
              <a:gd name="T17" fmla="*/ 158 h 423"/>
              <a:gd name="T18" fmla="*/ 158 w 524"/>
              <a:gd name="T19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4" h="423">
                <a:moveTo>
                  <a:pt x="158" y="0"/>
                </a:moveTo>
                <a:cubicBezTo>
                  <a:pt x="365" y="0"/>
                  <a:pt x="365" y="0"/>
                  <a:pt x="365" y="0"/>
                </a:cubicBezTo>
                <a:cubicBezTo>
                  <a:pt x="365" y="0"/>
                  <a:pt x="365" y="0"/>
                  <a:pt x="366" y="0"/>
                </a:cubicBezTo>
                <a:cubicBezTo>
                  <a:pt x="366" y="0"/>
                  <a:pt x="366" y="0"/>
                  <a:pt x="366" y="0"/>
                </a:cubicBezTo>
                <a:cubicBezTo>
                  <a:pt x="453" y="0"/>
                  <a:pt x="523" y="71"/>
                  <a:pt x="523" y="157"/>
                </a:cubicBezTo>
                <a:cubicBezTo>
                  <a:pt x="523" y="244"/>
                  <a:pt x="524" y="423"/>
                  <a:pt x="524" y="423"/>
                </a:cubicBezTo>
                <a:cubicBezTo>
                  <a:pt x="524" y="423"/>
                  <a:pt x="484" y="335"/>
                  <a:pt x="388" y="321"/>
                </a:cubicBezTo>
                <a:cubicBezTo>
                  <a:pt x="376" y="319"/>
                  <a:pt x="158" y="316"/>
                  <a:pt x="158" y="316"/>
                </a:cubicBezTo>
                <a:cubicBezTo>
                  <a:pt x="70" y="316"/>
                  <a:pt x="0" y="246"/>
                  <a:pt x="0" y="158"/>
                </a:cubicBezTo>
                <a:cubicBezTo>
                  <a:pt x="0" y="71"/>
                  <a:pt x="70" y="0"/>
                  <a:pt x="158" y="0"/>
                </a:cubicBezTo>
              </a:path>
            </a:pathLst>
          </a:custGeom>
          <a:solidFill>
            <a:srgbClr val="D2B33A"/>
          </a:solidFill>
          <a:ln w="25400">
            <a:solidFill>
              <a:schemeClr val="tx1"/>
            </a:solidFill>
          </a:ln>
          <a:effectLst/>
        </p:spPr>
        <p:txBody>
          <a:bodyPr lIns="68577" tIns="34288" rIns="68577" bIns="34288" anchor="ctr"/>
          <a:lstStyle/>
          <a:p>
            <a:pPr algn="ctr" defTabSz="914400">
              <a:defRPr/>
            </a:pPr>
            <a:endParaRPr lang="en-AU" sz="1100" kern="0" dirty="0">
              <a:latin typeface="Roboto Bold" charset="0"/>
            </a:endParaRPr>
          </a:p>
        </p:txBody>
      </p:sp>
      <p:sp>
        <p:nvSpPr>
          <p:cNvPr id="92" name="Freeform 8"/>
          <p:cNvSpPr/>
          <p:nvPr/>
        </p:nvSpPr>
        <p:spPr bwMode="auto">
          <a:xfrm>
            <a:off x="4944255" y="2623655"/>
            <a:ext cx="1158790" cy="1128781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D2B33A"/>
          </a:solidFill>
          <a:ln w="25400">
            <a:solidFill>
              <a:schemeClr val="tx1"/>
            </a:solidFill>
          </a:ln>
          <a:effectLst/>
        </p:spPr>
        <p:txBody>
          <a:bodyPr lIns="68577" tIns="34288" rIns="68577" bIns="34288" anchor="ctr"/>
          <a:lstStyle/>
          <a:p>
            <a:pPr algn="ctr" defTabSz="914400">
              <a:defRPr/>
            </a:pPr>
            <a:endParaRPr lang="en-AU" sz="2200" kern="0" dirty="0">
              <a:latin typeface="Roboto Bold" charset="0"/>
            </a:endParaRPr>
          </a:p>
        </p:txBody>
      </p:sp>
      <p:sp>
        <p:nvSpPr>
          <p:cNvPr id="93" name="Freeform 9"/>
          <p:cNvSpPr/>
          <p:nvPr/>
        </p:nvSpPr>
        <p:spPr bwMode="auto">
          <a:xfrm>
            <a:off x="4944255" y="3580970"/>
            <a:ext cx="1158790" cy="1128782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D2B33A"/>
          </a:solidFill>
          <a:ln w="25400">
            <a:solidFill>
              <a:schemeClr val="tx1"/>
            </a:solidFill>
          </a:ln>
          <a:effectLst/>
        </p:spPr>
        <p:txBody>
          <a:bodyPr lIns="68577" tIns="34288" rIns="68577" bIns="34288" anchor="ctr"/>
          <a:lstStyle/>
          <a:p>
            <a:pPr algn="ctr" defTabSz="914400">
              <a:defRPr/>
            </a:pPr>
            <a:endParaRPr lang="en-AU" sz="2600" kern="0" dirty="0">
              <a:latin typeface="Roboto Bold" charset="0"/>
            </a:endParaRPr>
          </a:p>
        </p:txBody>
      </p:sp>
      <p:sp>
        <p:nvSpPr>
          <p:cNvPr id="94" name="Freeform 10"/>
          <p:cNvSpPr/>
          <p:nvPr/>
        </p:nvSpPr>
        <p:spPr bwMode="auto">
          <a:xfrm>
            <a:off x="6125271" y="3582560"/>
            <a:ext cx="1460393" cy="1420900"/>
          </a:xfrm>
          <a:custGeom>
            <a:avLst/>
            <a:gdLst>
              <a:gd name="T0" fmla="*/ 1020384 w 1151"/>
              <a:gd name="T1" fmla="*/ 0 h 926"/>
              <a:gd name="T2" fmla="*/ 442928 w 1151"/>
              <a:gd name="T3" fmla="*/ 0 h 926"/>
              <a:gd name="T4" fmla="*/ 441659 w 1151"/>
              <a:gd name="T5" fmla="*/ 0 h 926"/>
              <a:gd name="T6" fmla="*/ 440390 w 1151"/>
              <a:gd name="T7" fmla="*/ 0 h 926"/>
              <a:gd name="T8" fmla="*/ 3807 w 1151"/>
              <a:gd name="T9" fmla="*/ 529890 h 926"/>
              <a:gd name="T10" fmla="*/ 0 w 1151"/>
              <a:gd name="T11" fmla="*/ 1422256 h 926"/>
              <a:gd name="T12" fmla="*/ 378202 w 1151"/>
              <a:gd name="T13" fmla="*/ 1079747 h 926"/>
              <a:gd name="T14" fmla="*/ 1020384 w 1151"/>
              <a:gd name="T15" fmla="*/ 1064388 h 926"/>
              <a:gd name="T16" fmla="*/ 1460774 w 1151"/>
              <a:gd name="T17" fmla="*/ 532962 h 926"/>
              <a:gd name="T18" fmla="*/ 1020384 w 1151"/>
              <a:gd name="T19" fmla="*/ 0 h 92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151"/>
              <a:gd name="T31" fmla="*/ 0 h 926"/>
              <a:gd name="T32" fmla="*/ 1151 w 1151"/>
              <a:gd name="T33" fmla="*/ 926 h 92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151" h="926">
                <a:moveTo>
                  <a:pt x="804" y="0"/>
                </a:move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8" y="0"/>
                  <a:pt x="348" y="0"/>
                </a:cubicBezTo>
                <a:cubicBezTo>
                  <a:pt x="348" y="0"/>
                  <a:pt x="347" y="0"/>
                  <a:pt x="347" y="0"/>
                </a:cubicBezTo>
                <a:cubicBezTo>
                  <a:pt x="157" y="0"/>
                  <a:pt x="3" y="154"/>
                  <a:pt x="3" y="345"/>
                </a:cubicBezTo>
                <a:cubicBezTo>
                  <a:pt x="3" y="535"/>
                  <a:pt x="0" y="926"/>
                  <a:pt x="0" y="926"/>
                </a:cubicBezTo>
                <a:cubicBezTo>
                  <a:pt x="0" y="926"/>
                  <a:pt x="88" y="734"/>
                  <a:pt x="298" y="703"/>
                </a:cubicBezTo>
                <a:cubicBezTo>
                  <a:pt x="325" y="699"/>
                  <a:pt x="804" y="693"/>
                  <a:pt x="804" y="693"/>
                </a:cubicBezTo>
                <a:cubicBezTo>
                  <a:pt x="996" y="693"/>
                  <a:pt x="1151" y="538"/>
                  <a:pt x="1151" y="347"/>
                </a:cubicBezTo>
                <a:cubicBezTo>
                  <a:pt x="1151" y="155"/>
                  <a:pt x="996" y="0"/>
                  <a:pt x="804" y="0"/>
                </a:cubicBezTo>
              </a:path>
            </a:pathLst>
          </a:custGeom>
          <a:solidFill>
            <a:schemeClr val="tx1"/>
          </a:solidFill>
          <a:ln w="25400">
            <a:solidFill>
              <a:schemeClr val="bg1"/>
            </a:solidFill>
          </a:ln>
          <a:effectLst/>
        </p:spPr>
        <p:txBody>
          <a:bodyPr lIns="68577" tIns="34288" rIns="68577" bIns="34288" anchor="ctr"/>
          <a:lstStyle/>
          <a:p>
            <a:pPr algn="ctr" defTabSz="914400">
              <a:defRPr/>
            </a:pPr>
            <a:endParaRPr lang="en-AU" sz="3000" kern="0" dirty="0">
              <a:latin typeface="Roboto Bold" charset="0"/>
            </a:endParaRPr>
          </a:p>
        </p:txBody>
      </p:sp>
      <p:sp>
        <p:nvSpPr>
          <p:cNvPr id="95" name="Freeform 6"/>
          <p:cNvSpPr/>
          <p:nvPr/>
        </p:nvSpPr>
        <p:spPr bwMode="auto">
          <a:xfrm>
            <a:off x="6125271" y="1812385"/>
            <a:ext cx="969891" cy="944622"/>
          </a:xfrm>
          <a:custGeom>
            <a:avLst/>
            <a:gdLst>
              <a:gd name="T0" fmla="*/ 534 w 764"/>
              <a:gd name="T1" fmla="*/ 0 h 615"/>
              <a:gd name="T2" fmla="*/ 232 w 764"/>
              <a:gd name="T3" fmla="*/ 0 h 615"/>
              <a:gd name="T4" fmla="*/ 231 w 764"/>
              <a:gd name="T5" fmla="*/ 0 h 615"/>
              <a:gd name="T6" fmla="*/ 230 w 764"/>
              <a:gd name="T7" fmla="*/ 0 h 615"/>
              <a:gd name="T8" fmla="*/ 2 w 764"/>
              <a:gd name="T9" fmla="*/ 229 h 615"/>
              <a:gd name="T10" fmla="*/ 0 w 764"/>
              <a:gd name="T11" fmla="*/ 615 h 615"/>
              <a:gd name="T12" fmla="*/ 198 w 764"/>
              <a:gd name="T13" fmla="*/ 466 h 615"/>
              <a:gd name="T14" fmla="*/ 534 w 764"/>
              <a:gd name="T15" fmla="*/ 460 h 615"/>
              <a:gd name="T16" fmla="*/ 764 w 764"/>
              <a:gd name="T17" fmla="*/ 230 h 615"/>
              <a:gd name="T18" fmla="*/ 534 w 764"/>
              <a:gd name="T19" fmla="*/ 0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64" h="615">
                <a:moveTo>
                  <a:pt x="534" y="0"/>
                </a:moveTo>
                <a:cubicBezTo>
                  <a:pt x="232" y="0"/>
                  <a:pt x="232" y="0"/>
                  <a:pt x="232" y="0"/>
                </a:cubicBezTo>
                <a:cubicBezTo>
                  <a:pt x="232" y="0"/>
                  <a:pt x="231" y="0"/>
                  <a:pt x="231" y="0"/>
                </a:cubicBezTo>
                <a:cubicBezTo>
                  <a:pt x="231" y="0"/>
                  <a:pt x="231" y="0"/>
                  <a:pt x="230" y="0"/>
                </a:cubicBezTo>
                <a:cubicBezTo>
                  <a:pt x="104" y="0"/>
                  <a:pt x="2" y="102"/>
                  <a:pt x="2" y="229"/>
                </a:cubicBezTo>
                <a:cubicBezTo>
                  <a:pt x="2" y="355"/>
                  <a:pt x="0" y="615"/>
                  <a:pt x="0" y="615"/>
                </a:cubicBezTo>
                <a:cubicBezTo>
                  <a:pt x="0" y="615"/>
                  <a:pt x="58" y="487"/>
                  <a:pt x="198" y="466"/>
                </a:cubicBezTo>
                <a:cubicBezTo>
                  <a:pt x="216" y="464"/>
                  <a:pt x="534" y="460"/>
                  <a:pt x="534" y="460"/>
                </a:cubicBezTo>
                <a:cubicBezTo>
                  <a:pt x="661" y="460"/>
                  <a:pt x="764" y="357"/>
                  <a:pt x="764" y="230"/>
                </a:cubicBezTo>
                <a:cubicBezTo>
                  <a:pt x="764" y="103"/>
                  <a:pt x="661" y="0"/>
                  <a:pt x="534" y="0"/>
                </a:cubicBezTo>
              </a:path>
            </a:pathLst>
          </a:custGeom>
          <a:solidFill>
            <a:schemeClr val="tx1"/>
          </a:solidFill>
          <a:ln w="25400">
            <a:solidFill>
              <a:schemeClr val="bg1"/>
            </a:solidFill>
          </a:ln>
          <a:effectLst/>
        </p:spPr>
        <p:txBody>
          <a:bodyPr lIns="68577" tIns="34288" rIns="68577" bIns="34288" anchor="ctr"/>
          <a:lstStyle/>
          <a:p>
            <a:pPr algn="ctr" defTabSz="914400">
              <a:defRPr/>
            </a:pPr>
            <a:endParaRPr lang="en-AU" sz="1500" kern="0" dirty="0">
              <a:latin typeface="Roboto Bold" charset="0"/>
            </a:endParaRPr>
          </a:p>
        </p:txBody>
      </p:sp>
      <p:sp>
        <p:nvSpPr>
          <p:cNvPr id="96" name="Freeform 5"/>
          <p:cNvSpPr/>
          <p:nvPr/>
        </p:nvSpPr>
        <p:spPr bwMode="auto">
          <a:xfrm>
            <a:off x="6125265" y="2623655"/>
            <a:ext cx="1160377" cy="1128781"/>
          </a:xfrm>
          <a:custGeom>
            <a:avLst/>
            <a:gdLst>
              <a:gd name="T0" fmla="*/ 639 w 914"/>
              <a:gd name="T1" fmla="*/ 0 h 735"/>
              <a:gd name="T2" fmla="*/ 277 w 914"/>
              <a:gd name="T3" fmla="*/ 0 h 735"/>
              <a:gd name="T4" fmla="*/ 276 w 914"/>
              <a:gd name="T5" fmla="*/ 0 h 735"/>
              <a:gd name="T6" fmla="*/ 275 w 914"/>
              <a:gd name="T7" fmla="*/ 0 h 735"/>
              <a:gd name="T8" fmla="*/ 2 w 914"/>
              <a:gd name="T9" fmla="*/ 273 h 735"/>
              <a:gd name="T10" fmla="*/ 0 w 914"/>
              <a:gd name="T11" fmla="*/ 735 h 735"/>
              <a:gd name="T12" fmla="*/ 237 w 914"/>
              <a:gd name="T13" fmla="*/ 557 h 735"/>
              <a:gd name="T14" fmla="*/ 639 w 914"/>
              <a:gd name="T15" fmla="*/ 550 h 735"/>
              <a:gd name="T16" fmla="*/ 914 w 914"/>
              <a:gd name="T17" fmla="*/ 275 h 735"/>
              <a:gd name="T18" fmla="*/ 639 w 914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4" h="735">
                <a:moveTo>
                  <a:pt x="639" y="0"/>
                </a:moveTo>
                <a:cubicBezTo>
                  <a:pt x="277" y="0"/>
                  <a:pt x="277" y="0"/>
                  <a:pt x="277" y="0"/>
                </a:cubicBezTo>
                <a:cubicBezTo>
                  <a:pt x="277" y="0"/>
                  <a:pt x="277" y="0"/>
                  <a:pt x="276" y="0"/>
                </a:cubicBezTo>
                <a:cubicBezTo>
                  <a:pt x="276" y="0"/>
                  <a:pt x="276" y="0"/>
                  <a:pt x="275" y="0"/>
                </a:cubicBezTo>
                <a:cubicBezTo>
                  <a:pt x="125" y="0"/>
                  <a:pt x="2" y="122"/>
                  <a:pt x="2" y="273"/>
                </a:cubicBezTo>
                <a:cubicBezTo>
                  <a:pt x="2" y="424"/>
                  <a:pt x="0" y="735"/>
                  <a:pt x="0" y="735"/>
                </a:cubicBezTo>
                <a:cubicBezTo>
                  <a:pt x="0" y="735"/>
                  <a:pt x="70" y="582"/>
                  <a:pt x="237" y="557"/>
                </a:cubicBezTo>
                <a:cubicBezTo>
                  <a:pt x="258" y="554"/>
                  <a:pt x="639" y="550"/>
                  <a:pt x="639" y="550"/>
                </a:cubicBezTo>
                <a:cubicBezTo>
                  <a:pt x="790" y="550"/>
                  <a:pt x="914" y="427"/>
                  <a:pt x="914" y="275"/>
                </a:cubicBezTo>
                <a:cubicBezTo>
                  <a:pt x="914" y="123"/>
                  <a:pt x="790" y="0"/>
                  <a:pt x="639" y="0"/>
                </a:cubicBezTo>
              </a:path>
            </a:pathLst>
          </a:custGeom>
          <a:solidFill>
            <a:schemeClr val="tx1"/>
          </a:solidFill>
          <a:ln w="25400">
            <a:solidFill>
              <a:schemeClr val="bg1"/>
            </a:solidFill>
          </a:ln>
          <a:effectLst/>
        </p:spPr>
        <p:txBody>
          <a:bodyPr lIns="68577" tIns="34288" rIns="68577" bIns="34288" anchor="ctr"/>
          <a:lstStyle/>
          <a:p>
            <a:pPr algn="ctr" defTabSz="914400">
              <a:defRPr/>
            </a:pPr>
            <a:endParaRPr lang="en-AU" sz="2200" kern="0" dirty="0">
              <a:latin typeface="Roboto Bold" charset="0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4473191" y="1929393"/>
            <a:ext cx="208881" cy="20890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8" tIns="45729" rIns="91458" bIns="45729" rtlCol="0" anchor="ctr"/>
          <a:lstStyle/>
          <a:p>
            <a:pPr algn="ctr"/>
            <a:endParaRPr lang="zh-CN" altLang="en-US" sz="13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4473191" y="2898235"/>
            <a:ext cx="208881" cy="20890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8" tIns="45729" rIns="91458" bIns="45729" rtlCol="0" anchor="ctr"/>
          <a:lstStyle/>
          <a:p>
            <a:pPr algn="ctr"/>
            <a:endParaRPr lang="zh-CN" altLang="en-US" sz="13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4473191" y="3741671"/>
            <a:ext cx="208881" cy="20890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8" tIns="45729" rIns="91458" bIns="45729" rtlCol="0" anchor="ctr"/>
          <a:lstStyle/>
          <a:p>
            <a:pPr algn="ctr"/>
            <a:endParaRPr lang="zh-CN" altLang="en-US" sz="13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00" name="椭圆 99"/>
          <p:cNvSpPr/>
          <p:nvPr/>
        </p:nvSpPr>
        <p:spPr>
          <a:xfrm>
            <a:off x="7826160" y="1929393"/>
            <a:ext cx="208881" cy="20890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8" tIns="45729" rIns="91458" bIns="45729" rtlCol="0" anchor="ctr"/>
          <a:lstStyle/>
          <a:p>
            <a:pPr algn="ctr"/>
            <a:endParaRPr lang="zh-CN" altLang="en-US" sz="13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01" name="椭圆 100"/>
          <p:cNvSpPr/>
          <p:nvPr/>
        </p:nvSpPr>
        <p:spPr>
          <a:xfrm>
            <a:off x="7826160" y="2898235"/>
            <a:ext cx="208881" cy="20890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8" tIns="45729" rIns="91458" bIns="45729" rtlCol="0" anchor="ctr"/>
          <a:lstStyle/>
          <a:p>
            <a:pPr algn="ctr"/>
            <a:endParaRPr lang="zh-CN" altLang="en-US" sz="13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02" name="椭圆 101"/>
          <p:cNvSpPr/>
          <p:nvPr/>
        </p:nvSpPr>
        <p:spPr>
          <a:xfrm>
            <a:off x="7826160" y="3741671"/>
            <a:ext cx="208881" cy="20890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8" tIns="45729" rIns="91458" bIns="45729" rtlCol="0" anchor="ctr"/>
          <a:lstStyle/>
          <a:p>
            <a:pPr algn="ctr"/>
            <a:endParaRPr lang="zh-CN" altLang="en-US" sz="13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03" name="TextBox 41"/>
          <p:cNvSpPr txBox="1"/>
          <p:nvPr/>
        </p:nvSpPr>
        <p:spPr>
          <a:xfrm>
            <a:off x="8208770" y="4062840"/>
            <a:ext cx="2031295" cy="541650"/>
          </a:xfrm>
          <a:prstGeom prst="rect">
            <a:avLst/>
          </a:prstGeom>
          <a:noFill/>
        </p:spPr>
        <p:txBody>
          <a:bodyPr wrap="square" lIns="60923" tIns="30462" rIns="60923" bIns="3046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4" name="TextBox 170"/>
          <p:cNvSpPr txBox="1"/>
          <p:nvPr/>
        </p:nvSpPr>
        <p:spPr>
          <a:xfrm>
            <a:off x="8208769" y="3755196"/>
            <a:ext cx="1728248" cy="253914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输入文字信息</a:t>
            </a:r>
            <a:endParaRPr lang="id-ID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TextBox 41"/>
          <p:cNvSpPr txBox="1"/>
          <p:nvPr/>
        </p:nvSpPr>
        <p:spPr>
          <a:xfrm>
            <a:off x="2251940" y="4062840"/>
            <a:ext cx="2031295" cy="541650"/>
          </a:xfrm>
          <a:prstGeom prst="rect">
            <a:avLst/>
          </a:prstGeom>
          <a:noFill/>
        </p:spPr>
        <p:txBody>
          <a:bodyPr wrap="square" lIns="60923" tIns="30462" rIns="60923" bIns="3046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6" name="TextBox 170"/>
          <p:cNvSpPr txBox="1"/>
          <p:nvPr/>
        </p:nvSpPr>
        <p:spPr>
          <a:xfrm>
            <a:off x="2498391" y="3755196"/>
            <a:ext cx="1728248" cy="253914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输入文字信息</a:t>
            </a:r>
            <a:endParaRPr lang="id-ID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" name="TextBox 41"/>
          <p:cNvSpPr txBox="1"/>
          <p:nvPr/>
        </p:nvSpPr>
        <p:spPr>
          <a:xfrm>
            <a:off x="8208770" y="3168594"/>
            <a:ext cx="2031295" cy="541650"/>
          </a:xfrm>
          <a:prstGeom prst="rect">
            <a:avLst/>
          </a:prstGeom>
          <a:noFill/>
        </p:spPr>
        <p:txBody>
          <a:bodyPr wrap="square" lIns="60923" tIns="30462" rIns="60923" bIns="3046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8" name="TextBox 170"/>
          <p:cNvSpPr txBox="1"/>
          <p:nvPr/>
        </p:nvSpPr>
        <p:spPr>
          <a:xfrm>
            <a:off x="8208769" y="2860951"/>
            <a:ext cx="1728248" cy="253914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输入文字信息</a:t>
            </a:r>
            <a:endParaRPr lang="id-ID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9" name="TextBox 41"/>
          <p:cNvSpPr txBox="1"/>
          <p:nvPr/>
        </p:nvSpPr>
        <p:spPr>
          <a:xfrm>
            <a:off x="2251940" y="3168594"/>
            <a:ext cx="2031295" cy="541650"/>
          </a:xfrm>
          <a:prstGeom prst="rect">
            <a:avLst/>
          </a:prstGeom>
          <a:noFill/>
        </p:spPr>
        <p:txBody>
          <a:bodyPr wrap="square" lIns="60923" tIns="30462" rIns="60923" bIns="3046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0" name="TextBox 170"/>
          <p:cNvSpPr txBox="1"/>
          <p:nvPr/>
        </p:nvSpPr>
        <p:spPr>
          <a:xfrm>
            <a:off x="2498391" y="2860951"/>
            <a:ext cx="1728248" cy="253914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输入文字信息</a:t>
            </a:r>
            <a:endParaRPr lang="id-ID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TextBox 41"/>
          <p:cNvSpPr txBox="1"/>
          <p:nvPr/>
        </p:nvSpPr>
        <p:spPr>
          <a:xfrm>
            <a:off x="8208770" y="2243151"/>
            <a:ext cx="2031295" cy="541650"/>
          </a:xfrm>
          <a:prstGeom prst="rect">
            <a:avLst/>
          </a:prstGeom>
          <a:noFill/>
        </p:spPr>
        <p:txBody>
          <a:bodyPr wrap="square" lIns="60923" tIns="30462" rIns="60923" bIns="3046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70"/>
          <p:cNvSpPr txBox="1"/>
          <p:nvPr/>
        </p:nvSpPr>
        <p:spPr>
          <a:xfrm>
            <a:off x="8208769" y="1935506"/>
            <a:ext cx="1728248" cy="253914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输入文字信息</a:t>
            </a:r>
            <a:endParaRPr lang="id-ID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TextBox 41"/>
          <p:cNvSpPr txBox="1"/>
          <p:nvPr/>
        </p:nvSpPr>
        <p:spPr>
          <a:xfrm>
            <a:off x="2251940" y="2243151"/>
            <a:ext cx="2031295" cy="541650"/>
          </a:xfrm>
          <a:prstGeom prst="rect">
            <a:avLst/>
          </a:prstGeom>
          <a:noFill/>
        </p:spPr>
        <p:txBody>
          <a:bodyPr wrap="square" lIns="60923" tIns="30462" rIns="60923" bIns="3046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4" name="TextBox 170"/>
          <p:cNvSpPr txBox="1"/>
          <p:nvPr/>
        </p:nvSpPr>
        <p:spPr>
          <a:xfrm>
            <a:off x="2498391" y="1935506"/>
            <a:ext cx="1728248" cy="253914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输入文字信息</a:t>
            </a:r>
            <a:endParaRPr lang="id-ID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2924175" y="4119563"/>
            <a:ext cx="2390775" cy="911819"/>
            <a:chOff x="0" y="0"/>
            <a:chExt cx="2391371" cy="911620"/>
          </a:xfrm>
        </p:grpSpPr>
        <p:sp>
          <p:nvSpPr>
            <p:cNvPr id="3" name="TextBox 17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>
                <a:buFont typeface="Arial" panose="020B0604020202020204" pitchFamily="34" charset="0"/>
                <a:buNone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Open Sans" panose="020B0606030504020204" pitchFamily="34" charset="0"/>
                </a:rPr>
                <a:t>2012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Open Sans" panose="020B0606030504020204" pitchFamily="34" charset="0"/>
              </a:endParaRPr>
            </a:p>
          </p:txBody>
        </p:sp>
        <p:sp>
          <p:nvSpPr>
            <p:cNvPr id="4" name="Rectangle 18"/>
            <p:cNvSpPr/>
            <p:nvPr/>
          </p:nvSpPr>
          <p:spPr>
            <a:xfrm>
              <a:off x="0" y="357743"/>
              <a:ext cx="2391371" cy="5538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Group 20"/>
          <p:cNvGrpSpPr/>
          <p:nvPr/>
        </p:nvGrpSpPr>
        <p:grpSpPr>
          <a:xfrm>
            <a:off x="4194175" y="2409825"/>
            <a:ext cx="2390775" cy="911819"/>
            <a:chOff x="0" y="0"/>
            <a:chExt cx="2391371" cy="911620"/>
          </a:xfrm>
        </p:grpSpPr>
        <p:sp>
          <p:nvSpPr>
            <p:cNvPr id="6" name="TextBox 21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>
                <a:buFont typeface="Arial" panose="020B0604020202020204" pitchFamily="34" charset="0"/>
                <a:buNone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Open Sans" panose="020B0606030504020204" pitchFamily="34" charset="0"/>
                </a:rPr>
                <a:t>2015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Open Sans" panose="020B0606030504020204" pitchFamily="34" charset="0"/>
              </a:endParaRPr>
            </a:p>
          </p:txBody>
        </p:sp>
        <p:sp>
          <p:nvSpPr>
            <p:cNvPr id="7" name="Rectangle 22"/>
            <p:cNvSpPr/>
            <p:nvPr/>
          </p:nvSpPr>
          <p:spPr>
            <a:xfrm>
              <a:off x="0" y="357743"/>
              <a:ext cx="2391371" cy="5538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7661275" y="1214438"/>
            <a:ext cx="2390775" cy="912150"/>
            <a:chOff x="0" y="0"/>
            <a:chExt cx="2391371" cy="911107"/>
          </a:xfrm>
        </p:grpSpPr>
        <p:sp>
          <p:nvSpPr>
            <p:cNvPr id="9" name="TextBox 24"/>
            <p:cNvSpPr/>
            <p:nvPr/>
          </p:nvSpPr>
          <p:spPr>
            <a:xfrm>
              <a:off x="0" y="0"/>
              <a:ext cx="755523" cy="368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>
                <a:buFont typeface="Arial" panose="020B0604020202020204" pitchFamily="34" charset="0"/>
                <a:buNone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Open Sans" panose="020B0606030504020204" pitchFamily="34" charset="0"/>
                </a:rPr>
                <a:t>2017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Open Sans" panose="020B0606030504020204" pitchFamily="34" charset="0"/>
              </a:endParaRPr>
            </a:p>
          </p:txBody>
        </p:sp>
        <p:sp>
          <p:nvSpPr>
            <p:cNvPr id="10" name="Rectangle 25"/>
            <p:cNvSpPr/>
            <p:nvPr/>
          </p:nvSpPr>
          <p:spPr>
            <a:xfrm>
              <a:off x="0" y="357743"/>
              <a:ext cx="2391371" cy="55336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Group 26"/>
          <p:cNvGrpSpPr/>
          <p:nvPr/>
        </p:nvGrpSpPr>
        <p:grpSpPr>
          <a:xfrm>
            <a:off x="8891588" y="3021013"/>
            <a:ext cx="2390775" cy="911819"/>
            <a:chOff x="0" y="0"/>
            <a:chExt cx="2391371" cy="911620"/>
          </a:xfrm>
        </p:grpSpPr>
        <p:sp>
          <p:nvSpPr>
            <p:cNvPr id="12" name="TextBox 27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>
                <a:buFont typeface="Arial" panose="020B0604020202020204" pitchFamily="34" charset="0"/>
                <a:buNone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Open Sans" panose="020B0606030504020204" pitchFamily="34" charset="0"/>
                </a:rPr>
                <a:t>2019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Open Sans" panose="020B0606030504020204" pitchFamily="34" charset="0"/>
              </a:endParaRP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0" y="357743"/>
              <a:ext cx="2391371" cy="5538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Group 29"/>
          <p:cNvGrpSpPr/>
          <p:nvPr/>
        </p:nvGrpSpPr>
        <p:grpSpPr>
          <a:xfrm>
            <a:off x="6583363" y="4641850"/>
            <a:ext cx="3779522" cy="820227"/>
            <a:chOff x="-3024941" y="0"/>
            <a:chExt cx="3780464" cy="820048"/>
          </a:xfrm>
        </p:grpSpPr>
        <p:sp>
          <p:nvSpPr>
            <p:cNvPr id="15" name="TextBox 30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>
                <a:buFont typeface="Arial" panose="020B0604020202020204" pitchFamily="34" charset="0"/>
                <a:buNone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Open Sans" panose="020B0606030504020204" pitchFamily="34" charset="0"/>
                </a:rPr>
                <a:t>2021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Open Sans" panose="020B0606030504020204" pitchFamily="34" charset="0"/>
              </a:endParaRPr>
            </a:p>
          </p:txBody>
        </p:sp>
        <p:sp>
          <p:nvSpPr>
            <p:cNvPr id="16" name="Rectangle 31"/>
            <p:cNvSpPr/>
            <p:nvPr/>
          </p:nvSpPr>
          <p:spPr>
            <a:xfrm>
              <a:off x="-3024941" y="266171"/>
              <a:ext cx="2391371" cy="5538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7" name="Curved Connector 33"/>
          <p:cNvCxnSpPr/>
          <p:nvPr/>
        </p:nvCxnSpPr>
        <p:spPr>
          <a:xfrm rot="5400000" flipH="1" flipV="1">
            <a:off x="2274888" y="3216275"/>
            <a:ext cx="1066800" cy="82708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18" name="Freeform 37"/>
          <p:cNvSpPr/>
          <p:nvPr/>
        </p:nvSpPr>
        <p:spPr>
          <a:xfrm>
            <a:off x="3989388" y="1674813"/>
            <a:ext cx="2955925" cy="844550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19" name="Curved Connector 39"/>
          <p:cNvCxnSpPr>
            <a:endCxn id="31" idx="0"/>
          </p:cNvCxnSpPr>
          <p:nvPr/>
        </p:nvCxnSpPr>
        <p:spPr>
          <a:xfrm rot="10800000" flipH="1" flipV="1">
            <a:off x="7400925" y="1920875"/>
            <a:ext cx="985838" cy="1146175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0" name="Curved Connector 41"/>
          <p:cNvCxnSpPr>
            <a:endCxn id="31" idx="0"/>
          </p:cNvCxnSpPr>
          <p:nvPr/>
        </p:nvCxnSpPr>
        <p:spPr>
          <a:xfrm rot="-5400000" flipH="1">
            <a:off x="8375650" y="3897313"/>
            <a:ext cx="881063" cy="858837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grpSp>
        <p:nvGrpSpPr>
          <p:cNvPr id="21" name="组合 20"/>
          <p:cNvGrpSpPr/>
          <p:nvPr/>
        </p:nvGrpSpPr>
        <p:grpSpPr>
          <a:xfrm>
            <a:off x="1987550" y="4165600"/>
            <a:ext cx="819150" cy="819150"/>
            <a:chOff x="1219200" y="4495800"/>
            <a:chExt cx="819150" cy="819150"/>
          </a:xfrm>
        </p:grpSpPr>
        <p:sp>
          <p:nvSpPr>
            <p:cNvPr id="22" name="Oval 13"/>
            <p:cNvSpPr/>
            <p:nvPr/>
          </p:nvSpPr>
          <p:spPr>
            <a:xfrm>
              <a:off x="1219200" y="4495800"/>
              <a:ext cx="819150" cy="819150"/>
            </a:xfrm>
            <a:prstGeom prst="ellipse">
              <a:avLst/>
            </a:prstGeom>
            <a:solidFill>
              <a:srgbClr val="262626"/>
            </a:solidFill>
            <a:ln w="12700">
              <a:noFill/>
            </a:ln>
          </p:spPr>
          <p:txBody>
            <a:bodyPr anchor="ctr"/>
            <a:lstStyle/>
            <a:p>
              <a:pPr lvl="0" indent="0" algn="ctr">
                <a:buFont typeface="Arial" panose="020B0604020202020204" pitchFamily="34" charset="0"/>
                <a:buNone/>
              </a:pPr>
              <a:endParaRPr lang="en-US" altLang="zh-CN" sz="2800" dirty="0"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>
            <a:xfrm>
              <a:off x="1457325" y="4695825"/>
              <a:ext cx="342900" cy="401638"/>
            </a:xfrm>
            <a:custGeom>
              <a:avLst/>
              <a:gdLst/>
              <a:ahLst/>
              <a:cxnLst>
                <a:cxn ang="0">
                  <a:pos x="625374098" y="300437490"/>
                </a:cxn>
                <a:cxn ang="0">
                  <a:pos x="572378801" y="346656327"/>
                </a:cxn>
                <a:cxn ang="0">
                  <a:pos x="572378801" y="439097764"/>
                </a:cxn>
                <a:cxn ang="0">
                  <a:pos x="487582197" y="439097764"/>
                </a:cxn>
                <a:cxn ang="0">
                  <a:pos x="445183895" y="496875072"/>
                </a:cxn>
                <a:cxn ang="0">
                  <a:pos x="487582197" y="543097672"/>
                </a:cxn>
                <a:cxn ang="0">
                  <a:pos x="572378801" y="543097672"/>
                </a:cxn>
                <a:cxn ang="0">
                  <a:pos x="572378801" y="635539109"/>
                </a:cxn>
                <a:cxn ang="0">
                  <a:pos x="625374098" y="693312655"/>
                </a:cxn>
                <a:cxn ang="0">
                  <a:pos x="667772400" y="635539109"/>
                </a:cxn>
                <a:cxn ang="0">
                  <a:pos x="667772400" y="543097672"/>
                </a:cxn>
                <a:cxn ang="0">
                  <a:pos x="752569005" y="543097672"/>
                </a:cxn>
                <a:cxn ang="0">
                  <a:pos x="805567743" y="496875072"/>
                </a:cxn>
                <a:cxn ang="0">
                  <a:pos x="752569005" y="439097764"/>
                </a:cxn>
                <a:cxn ang="0">
                  <a:pos x="667772400" y="439097764"/>
                </a:cxn>
                <a:cxn ang="0">
                  <a:pos x="667772400" y="346656327"/>
                </a:cxn>
                <a:cxn ang="0">
                  <a:pos x="625374098" y="300437490"/>
                </a:cxn>
                <a:cxn ang="0">
                  <a:pos x="105997476" y="1143968891"/>
                </a:cxn>
                <a:cxn ang="0">
                  <a:pos x="95397040" y="1132414182"/>
                </a:cxn>
                <a:cxn ang="0">
                  <a:pos x="84796604" y="1097746291"/>
                </a:cxn>
                <a:cxn ang="0">
                  <a:pos x="95397040" y="1063082164"/>
                </a:cxn>
                <a:cxn ang="0">
                  <a:pos x="233192383" y="912863418"/>
                </a:cxn>
                <a:cxn ang="0">
                  <a:pos x="243789377" y="901308709"/>
                </a:cxn>
                <a:cxn ang="0">
                  <a:pos x="264990249" y="912863418"/>
                </a:cxn>
                <a:cxn ang="0">
                  <a:pos x="264990249" y="935972837"/>
                </a:cxn>
                <a:cxn ang="0">
                  <a:pos x="127194906" y="1086191582"/>
                </a:cxn>
                <a:cxn ang="0">
                  <a:pos x="116594470" y="1097746291"/>
                </a:cxn>
                <a:cxn ang="0">
                  <a:pos x="127194906" y="1109301001"/>
                </a:cxn>
                <a:cxn ang="0">
                  <a:pos x="127194906" y="1132414182"/>
                </a:cxn>
                <a:cxn ang="0">
                  <a:pos x="105997476" y="1143968891"/>
                </a:cxn>
                <a:cxn ang="0">
                  <a:pos x="614777104" y="831976691"/>
                </a:cxn>
                <a:cxn ang="0">
                  <a:pos x="392185156" y="727980545"/>
                </a:cxn>
                <a:cxn ang="0">
                  <a:pos x="296788116" y="485320363"/>
                </a:cxn>
                <a:cxn ang="0">
                  <a:pos x="392185156" y="242660181"/>
                </a:cxn>
                <a:cxn ang="0">
                  <a:pos x="614777104" y="138664036"/>
                </a:cxn>
                <a:cxn ang="0">
                  <a:pos x="847966046" y="242660181"/>
                </a:cxn>
                <a:cxn ang="0">
                  <a:pos x="932762650" y="485320363"/>
                </a:cxn>
                <a:cxn ang="0">
                  <a:pos x="847966046" y="727980545"/>
                </a:cxn>
                <a:cxn ang="0">
                  <a:pos x="614777104" y="831976691"/>
                </a:cxn>
                <a:cxn ang="0">
                  <a:pos x="614777104" y="0"/>
                </a:cxn>
                <a:cxn ang="0">
                  <a:pos x="180193645" y="485320363"/>
                </a:cxn>
                <a:cxn ang="0">
                  <a:pos x="264990249" y="762644673"/>
                </a:cxn>
                <a:cxn ang="0">
                  <a:pos x="42398302" y="1005304855"/>
                </a:cxn>
                <a:cxn ang="0">
                  <a:pos x="42398302" y="1190187728"/>
                </a:cxn>
                <a:cxn ang="0">
                  <a:pos x="127194906" y="1236410327"/>
                </a:cxn>
                <a:cxn ang="0">
                  <a:pos x="211991511" y="1190187728"/>
                </a:cxn>
                <a:cxn ang="0">
                  <a:pos x="423983023" y="970640727"/>
                </a:cxn>
                <a:cxn ang="0">
                  <a:pos x="455780889" y="935972837"/>
                </a:cxn>
                <a:cxn ang="0">
                  <a:pos x="614777104" y="970640727"/>
                </a:cxn>
                <a:cxn ang="0">
                  <a:pos x="1059957557" y="485320363"/>
                </a:cxn>
                <a:cxn ang="0">
                  <a:pos x="614777104" y="0"/>
                </a:cxn>
              </a:cxnLst>
              <a:rect l="0" t="0" r="0" b="0"/>
              <a:pathLst>
                <a:path w="100" h="107">
                  <a:moveTo>
                    <a:pt x="59" y="26"/>
                  </a:moveTo>
                  <a:cubicBezTo>
                    <a:pt x="56" y="26"/>
                    <a:pt x="54" y="28"/>
                    <a:pt x="54" y="30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4" y="38"/>
                    <a:pt x="42" y="40"/>
                    <a:pt x="42" y="43"/>
                  </a:cubicBezTo>
                  <a:cubicBezTo>
                    <a:pt x="42" y="45"/>
                    <a:pt x="44" y="47"/>
                    <a:pt x="46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8"/>
                    <a:pt x="56" y="60"/>
                    <a:pt x="59" y="60"/>
                  </a:cubicBezTo>
                  <a:cubicBezTo>
                    <a:pt x="61" y="60"/>
                    <a:pt x="63" y="58"/>
                    <a:pt x="63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4" y="47"/>
                    <a:pt x="76" y="45"/>
                    <a:pt x="76" y="43"/>
                  </a:cubicBezTo>
                  <a:cubicBezTo>
                    <a:pt x="76" y="40"/>
                    <a:pt x="74" y="38"/>
                    <a:pt x="71" y="38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28"/>
                    <a:pt x="61" y="26"/>
                    <a:pt x="59" y="26"/>
                  </a:cubicBezTo>
                  <a:moveTo>
                    <a:pt x="10" y="99"/>
                  </a:moveTo>
                  <a:cubicBezTo>
                    <a:pt x="10" y="99"/>
                    <a:pt x="9" y="99"/>
                    <a:pt x="9" y="98"/>
                  </a:cubicBezTo>
                  <a:cubicBezTo>
                    <a:pt x="8" y="97"/>
                    <a:pt x="8" y="96"/>
                    <a:pt x="8" y="95"/>
                  </a:cubicBezTo>
                  <a:cubicBezTo>
                    <a:pt x="8" y="94"/>
                    <a:pt x="8" y="93"/>
                    <a:pt x="9" y="92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78"/>
                    <a:pt x="23" y="78"/>
                    <a:pt x="23" y="78"/>
                  </a:cubicBezTo>
                  <a:cubicBezTo>
                    <a:pt x="24" y="78"/>
                    <a:pt x="24" y="78"/>
                    <a:pt x="25" y="79"/>
                  </a:cubicBezTo>
                  <a:cubicBezTo>
                    <a:pt x="25" y="79"/>
                    <a:pt x="25" y="80"/>
                    <a:pt x="25" y="81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2" y="97"/>
                    <a:pt x="12" y="98"/>
                    <a:pt x="12" y="98"/>
                  </a:cubicBezTo>
                  <a:cubicBezTo>
                    <a:pt x="11" y="99"/>
                    <a:pt x="11" y="99"/>
                    <a:pt x="10" y="99"/>
                  </a:cubicBezTo>
                  <a:moveTo>
                    <a:pt x="58" y="72"/>
                  </a:moveTo>
                  <a:cubicBezTo>
                    <a:pt x="50" y="72"/>
                    <a:pt x="43" y="69"/>
                    <a:pt x="37" y="63"/>
                  </a:cubicBezTo>
                  <a:cubicBezTo>
                    <a:pt x="32" y="58"/>
                    <a:pt x="28" y="50"/>
                    <a:pt x="28" y="42"/>
                  </a:cubicBezTo>
                  <a:cubicBezTo>
                    <a:pt x="28" y="34"/>
                    <a:pt x="32" y="26"/>
                    <a:pt x="37" y="21"/>
                  </a:cubicBezTo>
                  <a:cubicBezTo>
                    <a:pt x="43" y="15"/>
                    <a:pt x="50" y="12"/>
                    <a:pt x="58" y="12"/>
                  </a:cubicBezTo>
                  <a:cubicBezTo>
                    <a:pt x="67" y="12"/>
                    <a:pt x="74" y="15"/>
                    <a:pt x="80" y="21"/>
                  </a:cubicBezTo>
                  <a:cubicBezTo>
                    <a:pt x="85" y="26"/>
                    <a:pt x="88" y="34"/>
                    <a:pt x="88" y="42"/>
                  </a:cubicBezTo>
                  <a:cubicBezTo>
                    <a:pt x="88" y="50"/>
                    <a:pt x="85" y="58"/>
                    <a:pt x="80" y="63"/>
                  </a:cubicBezTo>
                  <a:cubicBezTo>
                    <a:pt x="74" y="69"/>
                    <a:pt x="67" y="72"/>
                    <a:pt x="58" y="72"/>
                  </a:cubicBezTo>
                  <a:moveTo>
                    <a:pt x="58" y="0"/>
                  </a:moveTo>
                  <a:cubicBezTo>
                    <a:pt x="35" y="0"/>
                    <a:pt x="17" y="19"/>
                    <a:pt x="17" y="42"/>
                  </a:cubicBezTo>
                  <a:cubicBezTo>
                    <a:pt x="17" y="51"/>
                    <a:pt x="20" y="59"/>
                    <a:pt x="25" y="66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0" y="91"/>
                    <a:pt x="0" y="99"/>
                    <a:pt x="4" y="103"/>
                  </a:cubicBezTo>
                  <a:cubicBezTo>
                    <a:pt x="6" y="106"/>
                    <a:pt x="9" y="107"/>
                    <a:pt x="12" y="107"/>
                  </a:cubicBezTo>
                  <a:cubicBezTo>
                    <a:pt x="15" y="107"/>
                    <a:pt x="18" y="106"/>
                    <a:pt x="20" y="103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8" y="83"/>
                    <a:pt x="53" y="84"/>
                    <a:pt x="58" y="84"/>
                  </a:cubicBezTo>
                  <a:cubicBezTo>
                    <a:pt x="81" y="84"/>
                    <a:pt x="100" y="65"/>
                    <a:pt x="100" y="42"/>
                  </a:cubicBezTo>
                  <a:cubicBezTo>
                    <a:pt x="100" y="19"/>
                    <a:pt x="81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924675" y="1408113"/>
            <a:ext cx="531813" cy="531812"/>
            <a:chOff x="6156325" y="1738313"/>
            <a:chExt cx="531813" cy="531812"/>
          </a:xfrm>
        </p:grpSpPr>
        <p:sp>
          <p:nvSpPr>
            <p:cNvPr id="25" name="Oval 6"/>
            <p:cNvSpPr/>
            <p:nvPr/>
          </p:nvSpPr>
          <p:spPr>
            <a:xfrm>
              <a:off x="6156325" y="1738313"/>
              <a:ext cx="531813" cy="531812"/>
            </a:xfrm>
            <a:prstGeom prst="ellipse">
              <a:avLst/>
            </a:prstGeom>
            <a:solidFill>
              <a:srgbClr val="262626"/>
            </a:solidFill>
            <a:ln w="12700">
              <a:noFill/>
            </a:ln>
          </p:spPr>
          <p:txBody>
            <a:bodyPr anchor="ctr"/>
            <a:lstStyle/>
            <a:p>
              <a:pPr lvl="0" indent="0" algn="ctr">
                <a:buFont typeface="Arial" panose="020B0604020202020204" pitchFamily="34" charset="0"/>
                <a:buNone/>
              </a:pPr>
              <a:endParaRPr lang="en-US" altLang="zh-CN" dirty="0"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>
            <a:xfrm>
              <a:off x="6288088" y="1868488"/>
              <a:ext cx="269875" cy="271462"/>
            </a:xfrm>
            <a:custGeom>
              <a:avLst/>
              <a:gdLst/>
              <a:ahLst/>
              <a:cxnLst>
                <a:cxn ang="0">
                  <a:pos x="405548911" y="718604737"/>
                </a:cxn>
                <a:cxn ang="0">
                  <a:pos x="113837642" y="426893468"/>
                </a:cxn>
                <a:cxn ang="0">
                  <a:pos x="170758773" y="249022152"/>
                </a:cxn>
                <a:cxn ang="0">
                  <a:pos x="241907300" y="184986168"/>
                </a:cxn>
                <a:cxn ang="0">
                  <a:pos x="270366710" y="177871316"/>
                </a:cxn>
                <a:cxn ang="0">
                  <a:pos x="305940973" y="192101021"/>
                </a:cxn>
                <a:cxn ang="0">
                  <a:pos x="291711268" y="256137005"/>
                </a:cxn>
                <a:cxn ang="0">
                  <a:pos x="241907300" y="305940973"/>
                </a:cxn>
                <a:cxn ang="0">
                  <a:pos x="206333036" y="426893468"/>
                </a:cxn>
                <a:cxn ang="0">
                  <a:pos x="263251858" y="569190521"/>
                </a:cxn>
                <a:cxn ang="0">
                  <a:pos x="405548911" y="626111653"/>
                </a:cxn>
                <a:cxn ang="0">
                  <a:pos x="554963126" y="569190521"/>
                </a:cxn>
                <a:cxn ang="0">
                  <a:pos x="611881947" y="426893468"/>
                </a:cxn>
                <a:cxn ang="0">
                  <a:pos x="569192832" y="305940973"/>
                </a:cxn>
                <a:cxn ang="0">
                  <a:pos x="533618568" y="263251858"/>
                </a:cxn>
                <a:cxn ang="0">
                  <a:pos x="526503716" y="206330726"/>
                </a:cxn>
                <a:cxn ang="0">
                  <a:pos x="562077979" y="184986168"/>
                </a:cxn>
                <a:cxn ang="0">
                  <a:pos x="590537389" y="199215874"/>
                </a:cxn>
                <a:cxn ang="0">
                  <a:pos x="640341358" y="249022152"/>
                </a:cxn>
                <a:cxn ang="0">
                  <a:pos x="704377342" y="426893468"/>
                </a:cxn>
                <a:cxn ang="0">
                  <a:pos x="405548911" y="718604737"/>
                </a:cxn>
                <a:cxn ang="0">
                  <a:pos x="405548911" y="462467732"/>
                </a:cxn>
                <a:cxn ang="0">
                  <a:pos x="362859795" y="419778616"/>
                </a:cxn>
                <a:cxn ang="0">
                  <a:pos x="362859795" y="120952495"/>
                </a:cxn>
                <a:cxn ang="0">
                  <a:pos x="405548911" y="78263379"/>
                </a:cxn>
                <a:cxn ang="0">
                  <a:pos x="455355189" y="120952495"/>
                </a:cxn>
                <a:cxn ang="0">
                  <a:pos x="455355189" y="419778616"/>
                </a:cxn>
                <a:cxn ang="0">
                  <a:pos x="405548911" y="462467732"/>
                </a:cxn>
                <a:cxn ang="0">
                  <a:pos x="412663763" y="0"/>
                </a:cxn>
                <a:cxn ang="0">
                  <a:pos x="0" y="412663763"/>
                </a:cxn>
                <a:cxn ang="0">
                  <a:pos x="412663763" y="832442380"/>
                </a:cxn>
                <a:cxn ang="0">
                  <a:pos x="832444690" y="412663763"/>
                </a:cxn>
                <a:cxn ang="0">
                  <a:pos x="412663763" y="0"/>
                </a:cxn>
              </a:cxnLst>
              <a:rect l="0" t="0" r="0" b="0"/>
              <a:pathLst>
                <a:path w="117" h="117">
                  <a:moveTo>
                    <a:pt x="57" y="101"/>
                  </a:moveTo>
                  <a:cubicBezTo>
                    <a:pt x="35" y="101"/>
                    <a:pt x="16" y="82"/>
                    <a:pt x="16" y="60"/>
                  </a:cubicBezTo>
                  <a:cubicBezTo>
                    <a:pt x="16" y="50"/>
                    <a:pt x="19" y="42"/>
                    <a:pt x="24" y="35"/>
                  </a:cubicBezTo>
                  <a:cubicBezTo>
                    <a:pt x="27" y="31"/>
                    <a:pt x="30" y="28"/>
                    <a:pt x="34" y="26"/>
                  </a:cubicBezTo>
                  <a:cubicBezTo>
                    <a:pt x="35" y="25"/>
                    <a:pt x="36" y="25"/>
                    <a:pt x="38" y="25"/>
                  </a:cubicBezTo>
                  <a:cubicBezTo>
                    <a:pt x="39" y="25"/>
                    <a:pt x="41" y="26"/>
                    <a:pt x="43" y="27"/>
                  </a:cubicBezTo>
                  <a:cubicBezTo>
                    <a:pt x="45" y="30"/>
                    <a:pt x="44" y="34"/>
                    <a:pt x="41" y="36"/>
                  </a:cubicBezTo>
                  <a:cubicBezTo>
                    <a:pt x="38" y="38"/>
                    <a:pt x="36" y="40"/>
                    <a:pt x="34" y="43"/>
                  </a:cubicBezTo>
                  <a:cubicBezTo>
                    <a:pt x="31" y="47"/>
                    <a:pt x="29" y="53"/>
                    <a:pt x="29" y="60"/>
                  </a:cubicBezTo>
                  <a:cubicBezTo>
                    <a:pt x="29" y="68"/>
                    <a:pt x="32" y="75"/>
                    <a:pt x="37" y="80"/>
                  </a:cubicBezTo>
                  <a:cubicBezTo>
                    <a:pt x="42" y="85"/>
                    <a:pt x="49" y="88"/>
                    <a:pt x="57" y="88"/>
                  </a:cubicBezTo>
                  <a:cubicBezTo>
                    <a:pt x="65" y="88"/>
                    <a:pt x="72" y="85"/>
                    <a:pt x="78" y="80"/>
                  </a:cubicBezTo>
                  <a:cubicBezTo>
                    <a:pt x="83" y="75"/>
                    <a:pt x="86" y="68"/>
                    <a:pt x="86" y="60"/>
                  </a:cubicBezTo>
                  <a:cubicBezTo>
                    <a:pt x="86" y="53"/>
                    <a:pt x="84" y="47"/>
                    <a:pt x="80" y="43"/>
                  </a:cubicBezTo>
                  <a:cubicBezTo>
                    <a:pt x="79" y="41"/>
                    <a:pt x="77" y="39"/>
                    <a:pt x="75" y="37"/>
                  </a:cubicBezTo>
                  <a:cubicBezTo>
                    <a:pt x="73" y="35"/>
                    <a:pt x="72" y="31"/>
                    <a:pt x="74" y="29"/>
                  </a:cubicBezTo>
                  <a:cubicBezTo>
                    <a:pt x="76" y="27"/>
                    <a:pt x="77" y="26"/>
                    <a:pt x="79" y="26"/>
                  </a:cubicBezTo>
                  <a:cubicBezTo>
                    <a:pt x="81" y="26"/>
                    <a:pt x="82" y="27"/>
                    <a:pt x="83" y="28"/>
                  </a:cubicBezTo>
                  <a:cubicBezTo>
                    <a:pt x="86" y="30"/>
                    <a:pt x="88" y="32"/>
                    <a:pt x="90" y="35"/>
                  </a:cubicBezTo>
                  <a:cubicBezTo>
                    <a:pt x="96" y="42"/>
                    <a:pt x="99" y="51"/>
                    <a:pt x="99" y="60"/>
                  </a:cubicBezTo>
                  <a:cubicBezTo>
                    <a:pt x="99" y="82"/>
                    <a:pt x="80" y="101"/>
                    <a:pt x="57" y="101"/>
                  </a:cubicBezTo>
                  <a:moveTo>
                    <a:pt x="57" y="65"/>
                  </a:moveTo>
                  <a:cubicBezTo>
                    <a:pt x="54" y="65"/>
                    <a:pt x="51" y="62"/>
                    <a:pt x="51" y="59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1" y="14"/>
                    <a:pt x="54" y="11"/>
                    <a:pt x="57" y="11"/>
                  </a:cubicBezTo>
                  <a:cubicBezTo>
                    <a:pt x="61" y="11"/>
                    <a:pt x="64" y="14"/>
                    <a:pt x="64" y="17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2"/>
                    <a:pt x="61" y="65"/>
                    <a:pt x="57" y="65"/>
                  </a:cubicBezTo>
                  <a:moveTo>
                    <a:pt x="58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7"/>
                    <a:pt x="58" y="117"/>
                  </a:cubicBezTo>
                  <a:cubicBezTo>
                    <a:pt x="90" y="117"/>
                    <a:pt x="117" y="90"/>
                    <a:pt x="117" y="58"/>
                  </a:cubicBezTo>
                  <a:cubicBezTo>
                    <a:pt x="117" y="26"/>
                    <a:pt x="90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24213" y="2455863"/>
            <a:ext cx="819150" cy="817562"/>
            <a:chOff x="2455863" y="2786063"/>
            <a:chExt cx="819150" cy="817562"/>
          </a:xfrm>
        </p:grpSpPr>
        <p:sp>
          <p:nvSpPr>
            <p:cNvPr id="28" name="Oval 12"/>
            <p:cNvSpPr/>
            <p:nvPr/>
          </p:nvSpPr>
          <p:spPr>
            <a:xfrm>
              <a:off x="2455863" y="2786063"/>
              <a:ext cx="819150" cy="817562"/>
            </a:xfrm>
            <a:prstGeom prst="ellipse">
              <a:avLst/>
            </a:prstGeom>
            <a:solidFill>
              <a:srgbClr val="D2B33A"/>
            </a:solidFill>
            <a:ln w="19050">
              <a:solidFill>
                <a:schemeClr val="tx1"/>
              </a:solidFill>
            </a:ln>
          </p:spPr>
          <p:txBody>
            <a:bodyPr anchor="ctr"/>
            <a:lstStyle/>
            <a:p>
              <a:pPr lvl="0" indent="0" algn="ctr">
                <a:buFont typeface="Arial" panose="020B0604020202020204" pitchFamily="34" charset="0"/>
                <a:buNone/>
              </a:pPr>
              <a:endParaRPr lang="en-US" altLang="zh-CN" sz="2800" dirty="0"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9" name="Freeform 10"/>
            <p:cNvSpPr>
              <a:spLocks noEditPoints="1"/>
            </p:cNvSpPr>
            <p:nvPr/>
          </p:nvSpPr>
          <p:spPr>
            <a:xfrm>
              <a:off x="2568575" y="2965450"/>
              <a:ext cx="595313" cy="431800"/>
            </a:xfrm>
            <a:custGeom>
              <a:avLst/>
              <a:gdLst/>
              <a:ahLst/>
              <a:cxnLst>
                <a:cxn ang="0">
                  <a:pos x="909491562" y="890655822"/>
                </a:cxn>
                <a:cxn ang="0">
                  <a:pos x="755048655" y="957874511"/>
                </a:cxn>
                <a:cxn ang="0">
                  <a:pos x="755048655" y="1260364075"/>
                </a:cxn>
                <a:cxn ang="0">
                  <a:pos x="909491562" y="1327582764"/>
                </a:cxn>
                <a:cxn ang="0">
                  <a:pos x="1063934470" y="1260364075"/>
                </a:cxn>
                <a:cxn ang="0">
                  <a:pos x="1063934470" y="957874511"/>
                </a:cxn>
                <a:cxn ang="0">
                  <a:pos x="909491562" y="890655822"/>
                </a:cxn>
                <a:cxn ang="0">
                  <a:pos x="909491562" y="470536286"/>
                </a:cxn>
                <a:cxn ang="0">
                  <a:pos x="377527107" y="688999756"/>
                </a:cxn>
                <a:cxn ang="0">
                  <a:pos x="377527107" y="857046478"/>
                </a:cxn>
                <a:cxn ang="0">
                  <a:pos x="463323162" y="890655822"/>
                </a:cxn>
                <a:cxn ang="0">
                  <a:pos x="549124777" y="857046478"/>
                </a:cxn>
                <a:cxn ang="0">
                  <a:pos x="909491562" y="722609101"/>
                </a:cxn>
                <a:cxn ang="0">
                  <a:pos x="1269858347" y="857046478"/>
                </a:cxn>
                <a:cxn ang="0">
                  <a:pos x="1355659962" y="890655822"/>
                </a:cxn>
                <a:cxn ang="0">
                  <a:pos x="1441456017" y="857046478"/>
                </a:cxn>
                <a:cxn ang="0">
                  <a:pos x="1441456017" y="688999756"/>
                </a:cxn>
                <a:cxn ang="0">
                  <a:pos x="909491562" y="470536286"/>
                </a:cxn>
                <a:cxn ang="0">
                  <a:pos x="909491562" y="0"/>
                </a:cxn>
                <a:cxn ang="0">
                  <a:pos x="34320646" y="369708253"/>
                </a:cxn>
                <a:cxn ang="0">
                  <a:pos x="34320646" y="520947569"/>
                </a:cxn>
                <a:cxn ang="0">
                  <a:pos x="120122261" y="554562379"/>
                </a:cxn>
                <a:cxn ang="0">
                  <a:pos x="205923877" y="520947569"/>
                </a:cxn>
                <a:cxn ang="0">
                  <a:pos x="909491562" y="235265410"/>
                </a:cxn>
                <a:cxn ang="0">
                  <a:pos x="1630219571" y="520947569"/>
                </a:cxn>
                <a:cxn ang="0">
                  <a:pos x="1716021187" y="554562379"/>
                </a:cxn>
                <a:cxn ang="0">
                  <a:pos x="1784662479" y="520947569"/>
                </a:cxn>
                <a:cxn ang="0">
                  <a:pos x="1784662479" y="369708253"/>
                </a:cxn>
                <a:cxn ang="0">
                  <a:pos x="909491562" y="0"/>
                </a:cxn>
              </a:cxnLst>
              <a:rect l="0" t="0" r="0" b="0"/>
              <a:pathLst>
                <a:path w="107" h="79">
                  <a:moveTo>
                    <a:pt x="53" y="53"/>
                  </a:moveTo>
                  <a:cubicBezTo>
                    <a:pt x="50" y="53"/>
                    <a:pt x="46" y="55"/>
                    <a:pt x="44" y="57"/>
                  </a:cubicBezTo>
                  <a:cubicBezTo>
                    <a:pt x="39" y="62"/>
                    <a:pt x="39" y="70"/>
                    <a:pt x="44" y="75"/>
                  </a:cubicBezTo>
                  <a:cubicBezTo>
                    <a:pt x="46" y="77"/>
                    <a:pt x="50" y="79"/>
                    <a:pt x="53" y="79"/>
                  </a:cubicBezTo>
                  <a:cubicBezTo>
                    <a:pt x="56" y="79"/>
                    <a:pt x="59" y="77"/>
                    <a:pt x="62" y="75"/>
                  </a:cubicBezTo>
                  <a:cubicBezTo>
                    <a:pt x="67" y="70"/>
                    <a:pt x="67" y="62"/>
                    <a:pt x="62" y="57"/>
                  </a:cubicBezTo>
                  <a:cubicBezTo>
                    <a:pt x="59" y="55"/>
                    <a:pt x="56" y="53"/>
                    <a:pt x="53" y="53"/>
                  </a:cubicBezTo>
                  <a:moveTo>
                    <a:pt x="53" y="28"/>
                  </a:moveTo>
                  <a:cubicBezTo>
                    <a:pt x="42" y="28"/>
                    <a:pt x="31" y="32"/>
                    <a:pt x="22" y="41"/>
                  </a:cubicBezTo>
                  <a:cubicBezTo>
                    <a:pt x="19" y="44"/>
                    <a:pt x="19" y="48"/>
                    <a:pt x="22" y="51"/>
                  </a:cubicBezTo>
                  <a:cubicBezTo>
                    <a:pt x="24" y="53"/>
                    <a:pt x="25" y="53"/>
                    <a:pt x="27" y="53"/>
                  </a:cubicBezTo>
                  <a:cubicBezTo>
                    <a:pt x="29" y="53"/>
                    <a:pt x="31" y="53"/>
                    <a:pt x="32" y="51"/>
                  </a:cubicBezTo>
                  <a:cubicBezTo>
                    <a:pt x="38" y="45"/>
                    <a:pt x="46" y="43"/>
                    <a:pt x="53" y="43"/>
                  </a:cubicBezTo>
                  <a:cubicBezTo>
                    <a:pt x="61" y="43"/>
                    <a:pt x="68" y="45"/>
                    <a:pt x="74" y="51"/>
                  </a:cubicBezTo>
                  <a:cubicBezTo>
                    <a:pt x="76" y="53"/>
                    <a:pt x="77" y="53"/>
                    <a:pt x="79" y="53"/>
                  </a:cubicBezTo>
                  <a:cubicBezTo>
                    <a:pt x="81" y="53"/>
                    <a:pt x="83" y="53"/>
                    <a:pt x="84" y="51"/>
                  </a:cubicBezTo>
                  <a:cubicBezTo>
                    <a:pt x="87" y="48"/>
                    <a:pt x="87" y="44"/>
                    <a:pt x="84" y="41"/>
                  </a:cubicBezTo>
                  <a:cubicBezTo>
                    <a:pt x="76" y="32"/>
                    <a:pt x="65" y="28"/>
                    <a:pt x="53" y="28"/>
                  </a:cubicBezTo>
                  <a:moveTo>
                    <a:pt x="53" y="0"/>
                  </a:moveTo>
                  <a:cubicBezTo>
                    <a:pt x="35" y="0"/>
                    <a:pt x="16" y="7"/>
                    <a:pt x="2" y="22"/>
                  </a:cubicBezTo>
                  <a:cubicBezTo>
                    <a:pt x="0" y="24"/>
                    <a:pt x="0" y="28"/>
                    <a:pt x="2" y="31"/>
                  </a:cubicBezTo>
                  <a:cubicBezTo>
                    <a:pt x="3" y="32"/>
                    <a:pt x="5" y="33"/>
                    <a:pt x="7" y="33"/>
                  </a:cubicBezTo>
                  <a:cubicBezTo>
                    <a:pt x="9" y="33"/>
                    <a:pt x="10" y="32"/>
                    <a:pt x="12" y="31"/>
                  </a:cubicBezTo>
                  <a:cubicBezTo>
                    <a:pt x="23" y="20"/>
                    <a:pt x="38" y="14"/>
                    <a:pt x="53" y="14"/>
                  </a:cubicBezTo>
                  <a:cubicBezTo>
                    <a:pt x="68" y="14"/>
                    <a:pt x="83" y="20"/>
                    <a:pt x="95" y="31"/>
                  </a:cubicBezTo>
                  <a:cubicBezTo>
                    <a:pt x="96" y="32"/>
                    <a:pt x="98" y="33"/>
                    <a:pt x="100" y="33"/>
                  </a:cubicBezTo>
                  <a:cubicBezTo>
                    <a:pt x="101" y="33"/>
                    <a:pt x="103" y="32"/>
                    <a:pt x="104" y="31"/>
                  </a:cubicBezTo>
                  <a:cubicBezTo>
                    <a:pt x="107" y="28"/>
                    <a:pt x="107" y="24"/>
                    <a:pt x="104" y="22"/>
                  </a:cubicBezTo>
                  <a:cubicBezTo>
                    <a:pt x="90" y="7"/>
                    <a:pt x="72" y="0"/>
                    <a:pt x="53" y="0"/>
                  </a:cubicBezTo>
                </a:path>
              </a:pathLst>
            </a:cu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977188" y="3067050"/>
            <a:ext cx="819150" cy="819150"/>
            <a:chOff x="7208838" y="3397250"/>
            <a:chExt cx="819150" cy="819150"/>
          </a:xfrm>
        </p:grpSpPr>
        <p:sp>
          <p:nvSpPr>
            <p:cNvPr id="31" name="Oval 4"/>
            <p:cNvSpPr/>
            <p:nvPr/>
          </p:nvSpPr>
          <p:spPr>
            <a:xfrm>
              <a:off x="7208838" y="3397250"/>
              <a:ext cx="819150" cy="819150"/>
            </a:xfrm>
            <a:prstGeom prst="ellipse">
              <a:avLst/>
            </a:prstGeom>
            <a:solidFill>
              <a:srgbClr val="D2B33A"/>
            </a:solidFill>
            <a:ln w="19050">
              <a:solidFill>
                <a:schemeClr val="tx1"/>
              </a:solidFill>
            </a:ln>
          </p:spPr>
          <p:txBody>
            <a:bodyPr anchor="ctr"/>
            <a:lstStyle/>
            <a:p>
              <a:pPr lvl="0" indent="0" algn="ctr">
                <a:buFont typeface="Arial" panose="020B0604020202020204" pitchFamily="34" charset="0"/>
                <a:buNone/>
              </a:pPr>
              <a:endParaRPr lang="en-US" altLang="zh-CN" sz="2800" dirty="0"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2" name="Freeform 73"/>
            <p:cNvSpPr>
              <a:spLocks noEditPoints="1"/>
            </p:cNvSpPr>
            <p:nvPr/>
          </p:nvSpPr>
          <p:spPr>
            <a:xfrm>
              <a:off x="7366000" y="3546475"/>
              <a:ext cx="504825" cy="569913"/>
            </a:xfrm>
            <a:custGeom>
              <a:avLst/>
              <a:gdLst/>
              <a:ahLst/>
              <a:cxnLst>
                <a:cxn ang="0">
                  <a:pos x="786242555" y="393990353"/>
                </a:cxn>
                <a:cxn ang="0">
                  <a:pos x="769866386" y="393990353"/>
                </a:cxn>
                <a:cxn ang="0">
                  <a:pos x="769866386" y="393990353"/>
                </a:cxn>
                <a:cxn ang="0">
                  <a:pos x="671582737" y="439452861"/>
                </a:cxn>
                <a:cxn ang="0">
                  <a:pos x="671582737" y="606140520"/>
                </a:cxn>
                <a:cxn ang="0">
                  <a:pos x="687964233" y="621293048"/>
                </a:cxn>
                <a:cxn ang="0">
                  <a:pos x="687964233" y="1682043880"/>
                </a:cxn>
                <a:cxn ang="0">
                  <a:pos x="769866386" y="1757811445"/>
                </a:cxn>
                <a:cxn ang="0">
                  <a:pos x="868144708" y="1682043880"/>
                </a:cxn>
                <a:cxn ang="0">
                  <a:pos x="868144708" y="621293048"/>
                </a:cxn>
                <a:cxn ang="0">
                  <a:pos x="884526204" y="606140520"/>
                </a:cxn>
                <a:cxn ang="0">
                  <a:pos x="884526204" y="439452861"/>
                </a:cxn>
                <a:cxn ang="0">
                  <a:pos x="786242555" y="393990353"/>
                </a:cxn>
                <a:cxn ang="0">
                  <a:pos x="573304416" y="196997637"/>
                </a:cxn>
                <a:cxn ang="0">
                  <a:pos x="524165255" y="212150166"/>
                </a:cxn>
                <a:cxn ang="0">
                  <a:pos x="524165255" y="833443215"/>
                </a:cxn>
                <a:cxn ang="0">
                  <a:pos x="573304416" y="863753193"/>
                </a:cxn>
                <a:cxn ang="0">
                  <a:pos x="622443576" y="833443215"/>
                </a:cxn>
                <a:cxn ang="0">
                  <a:pos x="622443576" y="742523121"/>
                </a:cxn>
                <a:cxn ang="0">
                  <a:pos x="540541423" y="530372955"/>
                </a:cxn>
                <a:cxn ang="0">
                  <a:pos x="622443576" y="318222788"/>
                </a:cxn>
                <a:cxn ang="0">
                  <a:pos x="622443576" y="212150166"/>
                </a:cxn>
                <a:cxn ang="0">
                  <a:pos x="573304416" y="196997637"/>
                </a:cxn>
                <a:cxn ang="0">
                  <a:pos x="982804526" y="196997637"/>
                </a:cxn>
                <a:cxn ang="0">
                  <a:pos x="917283869" y="212150166"/>
                </a:cxn>
                <a:cxn ang="0">
                  <a:pos x="917283869" y="318222788"/>
                </a:cxn>
                <a:cxn ang="0">
                  <a:pos x="1015567518" y="530372955"/>
                </a:cxn>
                <a:cxn ang="0">
                  <a:pos x="917283869" y="742523121"/>
                </a:cxn>
                <a:cxn ang="0">
                  <a:pos x="917283869" y="833443215"/>
                </a:cxn>
                <a:cxn ang="0">
                  <a:pos x="982804526" y="863753193"/>
                </a:cxn>
                <a:cxn ang="0">
                  <a:pos x="1031943686" y="833443215"/>
                </a:cxn>
                <a:cxn ang="0">
                  <a:pos x="1031943686" y="212150166"/>
                </a:cxn>
                <a:cxn ang="0">
                  <a:pos x="982804526" y="196997637"/>
                </a:cxn>
                <a:cxn ang="0">
                  <a:pos x="360360949" y="0"/>
                </a:cxn>
                <a:cxn ang="0">
                  <a:pos x="311221788" y="15152528"/>
                </a:cxn>
                <a:cxn ang="0">
                  <a:pos x="311221788" y="1045593381"/>
                </a:cxn>
                <a:cxn ang="0">
                  <a:pos x="360360949" y="1060745910"/>
                </a:cxn>
                <a:cxn ang="0">
                  <a:pos x="409500110" y="1045593381"/>
                </a:cxn>
                <a:cxn ang="0">
                  <a:pos x="409500110" y="939520758"/>
                </a:cxn>
                <a:cxn ang="0">
                  <a:pos x="229319635" y="530372955"/>
                </a:cxn>
                <a:cxn ang="0">
                  <a:pos x="409500110" y="106072622"/>
                </a:cxn>
                <a:cxn ang="0">
                  <a:pos x="409500110" y="15152528"/>
                </a:cxn>
                <a:cxn ang="0">
                  <a:pos x="360360949" y="0"/>
                </a:cxn>
                <a:cxn ang="0">
                  <a:pos x="1195747992" y="0"/>
                </a:cxn>
                <a:cxn ang="0">
                  <a:pos x="1146608832" y="15152528"/>
                </a:cxn>
                <a:cxn ang="0">
                  <a:pos x="1146608832" y="106072622"/>
                </a:cxn>
                <a:cxn ang="0">
                  <a:pos x="1326789306" y="530372955"/>
                </a:cxn>
                <a:cxn ang="0">
                  <a:pos x="1146608832" y="939520758"/>
                </a:cxn>
                <a:cxn ang="0">
                  <a:pos x="1146608832" y="1045593381"/>
                </a:cxn>
                <a:cxn ang="0">
                  <a:pos x="1195747992" y="1060745910"/>
                </a:cxn>
                <a:cxn ang="0">
                  <a:pos x="1244887153" y="1045593381"/>
                </a:cxn>
                <a:cxn ang="0">
                  <a:pos x="1244887153" y="15152528"/>
                </a:cxn>
                <a:cxn ang="0">
                  <a:pos x="1195747992" y="0"/>
                </a:cxn>
              </a:cxnLst>
              <a:rect l="0" t="0" r="0" b="0"/>
              <a:pathLst>
                <a:path w="95" h="116">
                  <a:moveTo>
                    <a:pt x="48" y="26"/>
                  </a:moveTo>
                  <a:cubicBezTo>
                    <a:pt x="48" y="26"/>
                    <a:pt x="48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5" y="26"/>
                    <a:pt x="42" y="27"/>
                    <a:pt x="41" y="29"/>
                  </a:cubicBezTo>
                  <a:cubicBezTo>
                    <a:pt x="38" y="32"/>
                    <a:pt x="38" y="37"/>
                    <a:pt x="41" y="40"/>
                  </a:cubicBezTo>
                  <a:cubicBezTo>
                    <a:pt x="41" y="41"/>
                    <a:pt x="42" y="41"/>
                    <a:pt x="42" y="4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4"/>
                    <a:pt x="44" y="116"/>
                    <a:pt x="47" y="116"/>
                  </a:cubicBezTo>
                  <a:cubicBezTo>
                    <a:pt x="50" y="116"/>
                    <a:pt x="53" y="114"/>
                    <a:pt x="53" y="11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1"/>
                    <a:pt x="53" y="41"/>
                    <a:pt x="54" y="40"/>
                  </a:cubicBezTo>
                  <a:cubicBezTo>
                    <a:pt x="57" y="37"/>
                    <a:pt x="57" y="32"/>
                    <a:pt x="54" y="29"/>
                  </a:cubicBezTo>
                  <a:cubicBezTo>
                    <a:pt x="52" y="27"/>
                    <a:pt x="50" y="26"/>
                    <a:pt x="48" y="26"/>
                  </a:cubicBezTo>
                  <a:moveTo>
                    <a:pt x="35" y="13"/>
                  </a:moveTo>
                  <a:cubicBezTo>
                    <a:pt x="34" y="13"/>
                    <a:pt x="32" y="13"/>
                    <a:pt x="32" y="14"/>
                  </a:cubicBezTo>
                  <a:cubicBezTo>
                    <a:pt x="20" y="26"/>
                    <a:pt x="20" y="44"/>
                    <a:pt x="32" y="55"/>
                  </a:cubicBezTo>
                  <a:cubicBezTo>
                    <a:pt x="32" y="56"/>
                    <a:pt x="34" y="57"/>
                    <a:pt x="35" y="57"/>
                  </a:cubicBezTo>
                  <a:cubicBezTo>
                    <a:pt x="36" y="57"/>
                    <a:pt x="37" y="56"/>
                    <a:pt x="38" y="55"/>
                  </a:cubicBezTo>
                  <a:cubicBezTo>
                    <a:pt x="40" y="53"/>
                    <a:pt x="40" y="50"/>
                    <a:pt x="38" y="49"/>
                  </a:cubicBezTo>
                  <a:cubicBezTo>
                    <a:pt x="34" y="45"/>
                    <a:pt x="33" y="40"/>
                    <a:pt x="33" y="35"/>
                  </a:cubicBezTo>
                  <a:cubicBezTo>
                    <a:pt x="33" y="30"/>
                    <a:pt x="34" y="25"/>
                    <a:pt x="38" y="21"/>
                  </a:cubicBezTo>
                  <a:cubicBezTo>
                    <a:pt x="40" y="19"/>
                    <a:pt x="40" y="16"/>
                    <a:pt x="38" y="14"/>
                  </a:cubicBezTo>
                  <a:cubicBezTo>
                    <a:pt x="37" y="13"/>
                    <a:pt x="36" y="13"/>
                    <a:pt x="35" y="13"/>
                  </a:cubicBezTo>
                  <a:moveTo>
                    <a:pt x="60" y="13"/>
                  </a:moveTo>
                  <a:cubicBezTo>
                    <a:pt x="59" y="13"/>
                    <a:pt x="57" y="13"/>
                    <a:pt x="56" y="14"/>
                  </a:cubicBezTo>
                  <a:cubicBezTo>
                    <a:pt x="55" y="16"/>
                    <a:pt x="55" y="19"/>
                    <a:pt x="56" y="21"/>
                  </a:cubicBezTo>
                  <a:cubicBezTo>
                    <a:pt x="60" y="25"/>
                    <a:pt x="62" y="30"/>
                    <a:pt x="62" y="35"/>
                  </a:cubicBezTo>
                  <a:cubicBezTo>
                    <a:pt x="62" y="40"/>
                    <a:pt x="60" y="45"/>
                    <a:pt x="56" y="49"/>
                  </a:cubicBezTo>
                  <a:cubicBezTo>
                    <a:pt x="55" y="50"/>
                    <a:pt x="55" y="53"/>
                    <a:pt x="56" y="55"/>
                  </a:cubicBezTo>
                  <a:cubicBezTo>
                    <a:pt x="57" y="56"/>
                    <a:pt x="59" y="57"/>
                    <a:pt x="60" y="57"/>
                  </a:cubicBezTo>
                  <a:cubicBezTo>
                    <a:pt x="61" y="57"/>
                    <a:pt x="62" y="56"/>
                    <a:pt x="63" y="55"/>
                  </a:cubicBezTo>
                  <a:cubicBezTo>
                    <a:pt x="75" y="44"/>
                    <a:pt x="75" y="26"/>
                    <a:pt x="63" y="14"/>
                  </a:cubicBezTo>
                  <a:cubicBezTo>
                    <a:pt x="62" y="13"/>
                    <a:pt x="61" y="13"/>
                    <a:pt x="60" y="13"/>
                  </a:cubicBezTo>
                  <a:moveTo>
                    <a:pt x="22" y="0"/>
                  </a:moveTo>
                  <a:cubicBezTo>
                    <a:pt x="21" y="0"/>
                    <a:pt x="19" y="0"/>
                    <a:pt x="19" y="1"/>
                  </a:cubicBezTo>
                  <a:cubicBezTo>
                    <a:pt x="0" y="20"/>
                    <a:pt x="0" y="50"/>
                    <a:pt x="19" y="69"/>
                  </a:cubicBezTo>
                  <a:cubicBezTo>
                    <a:pt x="19" y="69"/>
                    <a:pt x="21" y="70"/>
                    <a:pt x="22" y="70"/>
                  </a:cubicBezTo>
                  <a:cubicBezTo>
                    <a:pt x="23" y="70"/>
                    <a:pt x="24" y="69"/>
                    <a:pt x="25" y="69"/>
                  </a:cubicBezTo>
                  <a:cubicBezTo>
                    <a:pt x="27" y="67"/>
                    <a:pt x="27" y="64"/>
                    <a:pt x="25" y="62"/>
                  </a:cubicBezTo>
                  <a:cubicBezTo>
                    <a:pt x="17" y="55"/>
                    <a:pt x="14" y="45"/>
                    <a:pt x="14" y="35"/>
                  </a:cubicBezTo>
                  <a:cubicBezTo>
                    <a:pt x="14" y="25"/>
                    <a:pt x="17" y="15"/>
                    <a:pt x="25" y="7"/>
                  </a:cubicBezTo>
                  <a:cubicBezTo>
                    <a:pt x="27" y="6"/>
                    <a:pt x="27" y="3"/>
                    <a:pt x="25" y="1"/>
                  </a:cubicBezTo>
                  <a:cubicBezTo>
                    <a:pt x="24" y="0"/>
                    <a:pt x="23" y="0"/>
                    <a:pt x="22" y="0"/>
                  </a:cubicBezTo>
                  <a:moveTo>
                    <a:pt x="73" y="0"/>
                  </a:moveTo>
                  <a:cubicBezTo>
                    <a:pt x="72" y="0"/>
                    <a:pt x="71" y="0"/>
                    <a:pt x="70" y="1"/>
                  </a:cubicBezTo>
                  <a:cubicBezTo>
                    <a:pt x="68" y="3"/>
                    <a:pt x="68" y="6"/>
                    <a:pt x="70" y="7"/>
                  </a:cubicBezTo>
                  <a:cubicBezTo>
                    <a:pt x="77" y="15"/>
                    <a:pt x="81" y="25"/>
                    <a:pt x="81" y="35"/>
                  </a:cubicBezTo>
                  <a:cubicBezTo>
                    <a:pt x="81" y="45"/>
                    <a:pt x="77" y="55"/>
                    <a:pt x="70" y="62"/>
                  </a:cubicBezTo>
                  <a:cubicBezTo>
                    <a:pt x="68" y="64"/>
                    <a:pt x="68" y="67"/>
                    <a:pt x="70" y="69"/>
                  </a:cubicBezTo>
                  <a:cubicBezTo>
                    <a:pt x="71" y="69"/>
                    <a:pt x="72" y="70"/>
                    <a:pt x="73" y="70"/>
                  </a:cubicBezTo>
                  <a:cubicBezTo>
                    <a:pt x="74" y="70"/>
                    <a:pt x="75" y="69"/>
                    <a:pt x="76" y="69"/>
                  </a:cubicBezTo>
                  <a:cubicBezTo>
                    <a:pt x="95" y="50"/>
                    <a:pt x="95" y="20"/>
                    <a:pt x="76" y="1"/>
                  </a:cubicBezTo>
                  <a:cubicBezTo>
                    <a:pt x="75" y="0"/>
                    <a:pt x="74" y="0"/>
                    <a:pt x="73" y="0"/>
                  </a:cubicBezTo>
                </a:path>
              </a:pathLst>
            </a:cu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955088" y="4830763"/>
            <a:ext cx="531812" cy="531812"/>
            <a:chOff x="8186738" y="5160963"/>
            <a:chExt cx="531812" cy="531812"/>
          </a:xfrm>
        </p:grpSpPr>
        <p:sp>
          <p:nvSpPr>
            <p:cNvPr id="34" name="Oval 15"/>
            <p:cNvSpPr/>
            <p:nvPr/>
          </p:nvSpPr>
          <p:spPr>
            <a:xfrm>
              <a:off x="8186738" y="5160963"/>
              <a:ext cx="531812" cy="531812"/>
            </a:xfrm>
            <a:prstGeom prst="ellipse">
              <a:avLst/>
            </a:prstGeom>
            <a:solidFill>
              <a:srgbClr val="262626"/>
            </a:solidFill>
            <a:ln w="12700">
              <a:noFill/>
            </a:ln>
          </p:spPr>
          <p:txBody>
            <a:bodyPr anchor="ctr"/>
            <a:lstStyle/>
            <a:p>
              <a:pPr lvl="0" indent="0" algn="ctr">
                <a:buFont typeface="Arial" panose="020B0604020202020204" pitchFamily="34" charset="0"/>
                <a:buNone/>
              </a:pPr>
              <a:endParaRPr lang="en-US" altLang="zh-CN" dirty="0"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>
            <a:xfrm>
              <a:off x="8326438" y="5314950"/>
              <a:ext cx="252412" cy="241300"/>
            </a:xfrm>
            <a:custGeom>
              <a:avLst/>
              <a:gdLst/>
              <a:ahLst/>
              <a:cxnLst>
                <a:cxn ang="0">
                  <a:pos x="100101438" y="541922457"/>
                </a:cxn>
                <a:cxn ang="0">
                  <a:pos x="71500034" y="520531298"/>
                </a:cxn>
                <a:cxn ang="0">
                  <a:pos x="71500034" y="221048139"/>
                </a:cxn>
                <a:cxn ang="0">
                  <a:pos x="100101438" y="199656980"/>
                </a:cxn>
                <a:cxn ang="0">
                  <a:pos x="550552120" y="199656980"/>
                </a:cxn>
                <a:cxn ang="0">
                  <a:pos x="586302137" y="221048139"/>
                </a:cxn>
                <a:cxn ang="0">
                  <a:pos x="586302137" y="520531298"/>
                </a:cxn>
                <a:cxn ang="0">
                  <a:pos x="550552120" y="541922457"/>
                </a:cxn>
                <a:cxn ang="0">
                  <a:pos x="100101438" y="541922457"/>
                </a:cxn>
                <a:cxn ang="0">
                  <a:pos x="200200560" y="128349264"/>
                </a:cxn>
                <a:cxn ang="0">
                  <a:pos x="200200560" y="99828490"/>
                </a:cxn>
                <a:cxn ang="0">
                  <a:pos x="228801963" y="71305403"/>
                </a:cxn>
                <a:cxn ang="0">
                  <a:pos x="679252645" y="71305403"/>
                </a:cxn>
                <a:cxn ang="0">
                  <a:pos x="707854049" y="99828490"/>
                </a:cxn>
                <a:cxn ang="0">
                  <a:pos x="707854049" y="392182033"/>
                </a:cxn>
                <a:cxn ang="0">
                  <a:pos x="679252645" y="413573192"/>
                </a:cxn>
                <a:cxn ang="0">
                  <a:pos x="657804488" y="413573192"/>
                </a:cxn>
                <a:cxn ang="0">
                  <a:pos x="657804488" y="221048139"/>
                </a:cxn>
                <a:cxn ang="0">
                  <a:pos x="550552120" y="128349264"/>
                </a:cxn>
                <a:cxn ang="0">
                  <a:pos x="200200560" y="128349264"/>
                </a:cxn>
                <a:cxn ang="0">
                  <a:pos x="679252645" y="0"/>
                </a:cxn>
                <a:cxn ang="0">
                  <a:pos x="228801963" y="0"/>
                </a:cxn>
                <a:cxn ang="0">
                  <a:pos x="128700525" y="99828490"/>
                </a:cxn>
                <a:cxn ang="0">
                  <a:pos x="128700525" y="128349264"/>
                </a:cxn>
                <a:cxn ang="0">
                  <a:pos x="100101438" y="128349264"/>
                </a:cxn>
                <a:cxn ang="0">
                  <a:pos x="0" y="221048139"/>
                </a:cxn>
                <a:cxn ang="0">
                  <a:pos x="0" y="520531298"/>
                </a:cxn>
                <a:cxn ang="0">
                  <a:pos x="100101438" y="613230173"/>
                </a:cxn>
                <a:cxn ang="0">
                  <a:pos x="278851524" y="613230173"/>
                </a:cxn>
                <a:cxn ang="0">
                  <a:pos x="278851524" y="663142106"/>
                </a:cxn>
                <a:cxn ang="0">
                  <a:pos x="185901016" y="663142106"/>
                </a:cxn>
                <a:cxn ang="0">
                  <a:pos x="150150999" y="698797120"/>
                </a:cxn>
                <a:cxn ang="0">
                  <a:pos x="185901016" y="741579437"/>
                </a:cxn>
                <a:cxn ang="0">
                  <a:pos x="471903471" y="741579437"/>
                </a:cxn>
                <a:cxn ang="0">
                  <a:pos x="507653488" y="698797120"/>
                </a:cxn>
                <a:cxn ang="0">
                  <a:pos x="471903471" y="663142106"/>
                </a:cxn>
                <a:cxn ang="0">
                  <a:pos x="378952963" y="663142106"/>
                </a:cxn>
                <a:cxn ang="0">
                  <a:pos x="378952963" y="613230173"/>
                </a:cxn>
                <a:cxn ang="0">
                  <a:pos x="550552120" y="613230173"/>
                </a:cxn>
                <a:cxn ang="0">
                  <a:pos x="657804488" y="520531298"/>
                </a:cxn>
                <a:cxn ang="0">
                  <a:pos x="657804488" y="484878596"/>
                </a:cxn>
                <a:cxn ang="0">
                  <a:pos x="679252645" y="484878596"/>
                </a:cxn>
                <a:cxn ang="0">
                  <a:pos x="779354083" y="392182033"/>
                </a:cxn>
                <a:cxn ang="0">
                  <a:pos x="779354083" y="99828490"/>
                </a:cxn>
                <a:cxn ang="0">
                  <a:pos x="679252645" y="0"/>
                </a:cxn>
              </a:cxnLst>
              <a:rect l="0" t="0" r="0" b="0"/>
              <a:pathLst>
                <a:path w="109" h="104">
                  <a:moveTo>
                    <a:pt x="14" y="76"/>
                  </a:moveTo>
                  <a:cubicBezTo>
                    <a:pt x="12" y="76"/>
                    <a:pt x="10" y="74"/>
                    <a:pt x="10" y="73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2" y="28"/>
                    <a:pt x="14" y="28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0" y="28"/>
                    <a:pt x="82" y="30"/>
                    <a:pt x="82" y="31"/>
                  </a:cubicBezTo>
                  <a:cubicBezTo>
                    <a:pt x="82" y="73"/>
                    <a:pt x="82" y="73"/>
                    <a:pt x="82" y="73"/>
                  </a:cubicBezTo>
                  <a:cubicBezTo>
                    <a:pt x="82" y="74"/>
                    <a:pt x="80" y="76"/>
                    <a:pt x="77" y="76"/>
                  </a:cubicBezTo>
                  <a:cubicBezTo>
                    <a:pt x="14" y="76"/>
                    <a:pt x="14" y="76"/>
                    <a:pt x="14" y="76"/>
                  </a:cubicBezTo>
                  <a:moveTo>
                    <a:pt x="28" y="18"/>
                  </a:moveTo>
                  <a:cubicBezTo>
                    <a:pt x="28" y="14"/>
                    <a:pt x="28" y="14"/>
                    <a:pt x="28" y="14"/>
                  </a:cubicBezTo>
                  <a:cubicBezTo>
                    <a:pt x="28" y="12"/>
                    <a:pt x="29" y="10"/>
                    <a:pt x="32" y="10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8" y="10"/>
                    <a:pt x="99" y="12"/>
                    <a:pt x="99" y="14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99" y="56"/>
                    <a:pt x="98" y="58"/>
                    <a:pt x="95" y="58"/>
                  </a:cubicBezTo>
                  <a:cubicBezTo>
                    <a:pt x="92" y="58"/>
                    <a:pt x="92" y="58"/>
                    <a:pt x="92" y="58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3"/>
                    <a:pt x="85" y="18"/>
                    <a:pt x="77" y="18"/>
                  </a:cubicBezTo>
                  <a:cubicBezTo>
                    <a:pt x="28" y="18"/>
                    <a:pt x="28" y="18"/>
                    <a:pt x="28" y="18"/>
                  </a:cubicBezTo>
                  <a:moveTo>
                    <a:pt x="95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4" y="0"/>
                    <a:pt x="18" y="6"/>
                    <a:pt x="18" y="1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7" y="18"/>
                    <a:pt x="0" y="23"/>
                    <a:pt x="0" y="3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81"/>
                    <a:pt x="7" y="86"/>
                    <a:pt x="14" y="86"/>
                  </a:cubicBezTo>
                  <a:cubicBezTo>
                    <a:pt x="39" y="86"/>
                    <a:pt x="39" y="86"/>
                    <a:pt x="39" y="86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26" y="93"/>
                    <a:pt x="26" y="93"/>
                    <a:pt x="26" y="93"/>
                  </a:cubicBezTo>
                  <a:cubicBezTo>
                    <a:pt x="23" y="93"/>
                    <a:pt x="21" y="95"/>
                    <a:pt x="21" y="98"/>
                  </a:cubicBezTo>
                  <a:cubicBezTo>
                    <a:pt x="21" y="101"/>
                    <a:pt x="23" y="104"/>
                    <a:pt x="26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71" y="101"/>
                    <a:pt x="71" y="98"/>
                  </a:cubicBezTo>
                  <a:cubicBezTo>
                    <a:pt x="71" y="95"/>
                    <a:pt x="68" y="93"/>
                    <a:pt x="66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85" y="86"/>
                    <a:pt x="92" y="81"/>
                    <a:pt x="92" y="73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5" y="68"/>
                    <a:pt x="95" y="68"/>
                    <a:pt x="95" y="68"/>
                  </a:cubicBezTo>
                  <a:cubicBezTo>
                    <a:pt x="103" y="68"/>
                    <a:pt x="109" y="63"/>
                    <a:pt x="109" y="55"/>
                  </a:cubicBezTo>
                  <a:cubicBezTo>
                    <a:pt x="109" y="14"/>
                    <a:pt x="109" y="14"/>
                    <a:pt x="109" y="14"/>
                  </a:cubicBezTo>
                  <a:cubicBezTo>
                    <a:pt x="109" y="6"/>
                    <a:pt x="103" y="0"/>
                    <a:pt x="95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3670940" y="2669848"/>
            <a:ext cx="1622324" cy="1462077"/>
            <a:chOff x="2975573" y="2990925"/>
            <a:chExt cx="2162723" cy="1948834"/>
          </a:xfrm>
        </p:grpSpPr>
        <p:sp>
          <p:nvSpPr>
            <p:cNvPr id="3" name="Oval 21"/>
            <p:cNvSpPr>
              <a:spLocks noChangeArrowheads="1"/>
            </p:cNvSpPr>
            <p:nvPr/>
          </p:nvSpPr>
          <p:spPr bwMode="auto">
            <a:xfrm rot="17150482">
              <a:off x="2976315" y="3437573"/>
              <a:ext cx="1501444" cy="150292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4" name="Freeform 22"/>
            <p:cNvSpPr>
              <a:spLocks noChangeArrowheads="1"/>
            </p:cNvSpPr>
            <p:nvPr/>
          </p:nvSpPr>
          <p:spPr bwMode="auto">
            <a:xfrm rot="17150482">
              <a:off x="4052090" y="3000787"/>
              <a:ext cx="1096068" cy="1076344"/>
            </a:xfrm>
            <a:custGeom>
              <a:avLst/>
              <a:gdLst>
                <a:gd name="T0" fmla="*/ 175 w 453"/>
                <a:gd name="T1" fmla="*/ 0 h 445"/>
                <a:gd name="T2" fmla="*/ 453 w 453"/>
                <a:gd name="T3" fmla="*/ 200 h 445"/>
                <a:gd name="T4" fmla="*/ 266 w 453"/>
                <a:gd name="T5" fmla="*/ 445 h 445"/>
                <a:gd name="T6" fmla="*/ 0 w 453"/>
                <a:gd name="T7" fmla="*/ 230 h 445"/>
                <a:gd name="T8" fmla="*/ 175 w 453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3"/>
                <a:gd name="T16" fmla="*/ 0 h 445"/>
                <a:gd name="T17" fmla="*/ 453 w 453"/>
                <a:gd name="T18" fmla="*/ 445 h 4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3" h="445">
                  <a:moveTo>
                    <a:pt x="175" y="0"/>
                  </a:moveTo>
                  <a:cubicBezTo>
                    <a:pt x="148" y="159"/>
                    <a:pt x="291" y="280"/>
                    <a:pt x="453" y="200"/>
                  </a:cubicBezTo>
                  <a:cubicBezTo>
                    <a:pt x="266" y="445"/>
                    <a:pt x="266" y="445"/>
                    <a:pt x="266" y="445"/>
                  </a:cubicBezTo>
                  <a:cubicBezTo>
                    <a:pt x="300" y="268"/>
                    <a:pt x="146" y="162"/>
                    <a:pt x="0" y="230"/>
                  </a:cubicBezTo>
                  <a:lnTo>
                    <a:pt x="175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5" name="Oval 28"/>
            <p:cNvSpPr>
              <a:spLocks noChangeArrowheads="1"/>
            </p:cNvSpPr>
            <p:nvPr/>
          </p:nvSpPr>
          <p:spPr bwMode="auto">
            <a:xfrm rot="17150482">
              <a:off x="3082597" y="3545384"/>
              <a:ext cx="1286750" cy="1289635"/>
            </a:xfrm>
            <a:prstGeom prst="ellipse">
              <a:avLst/>
            </a:prstGeom>
            <a:solidFill>
              <a:srgbClr val="FFE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dirty="0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6" name="组合 3"/>
          <p:cNvGrpSpPr/>
          <p:nvPr/>
        </p:nvGrpSpPr>
        <p:grpSpPr>
          <a:xfrm>
            <a:off x="4952365" y="1927209"/>
            <a:ext cx="1410970" cy="1946310"/>
            <a:chOff x="4683845" y="2001050"/>
            <a:chExt cx="1880966" cy="2594278"/>
          </a:xfrm>
        </p:grpSpPr>
        <p:sp>
          <p:nvSpPr>
            <p:cNvPr id="7" name="Freeform 23"/>
            <p:cNvSpPr>
              <a:spLocks noChangeArrowheads="1"/>
            </p:cNvSpPr>
            <p:nvPr/>
          </p:nvSpPr>
          <p:spPr bwMode="auto">
            <a:xfrm rot="17150482">
              <a:off x="5353600" y="3384116"/>
              <a:ext cx="1224602" cy="1197821"/>
            </a:xfrm>
            <a:custGeom>
              <a:avLst/>
              <a:gdLst>
                <a:gd name="T0" fmla="*/ 506 w 506"/>
                <a:gd name="T1" fmla="*/ 258 h 495"/>
                <a:gd name="T2" fmla="*/ 204 w 506"/>
                <a:gd name="T3" fmla="*/ 495 h 495"/>
                <a:gd name="T4" fmla="*/ 0 w 506"/>
                <a:gd name="T5" fmla="*/ 222 h 495"/>
                <a:gd name="T6" fmla="*/ 313 w 506"/>
                <a:gd name="T7" fmla="*/ 0 h 495"/>
                <a:gd name="T8" fmla="*/ 506 w 506"/>
                <a:gd name="T9" fmla="*/ 258 h 4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6"/>
                <a:gd name="T16" fmla="*/ 0 h 495"/>
                <a:gd name="T17" fmla="*/ 506 w 506"/>
                <a:gd name="T18" fmla="*/ 495 h 49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6" h="495">
                  <a:moveTo>
                    <a:pt x="506" y="258"/>
                  </a:moveTo>
                  <a:cubicBezTo>
                    <a:pt x="341" y="178"/>
                    <a:pt x="168" y="297"/>
                    <a:pt x="204" y="495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179" y="313"/>
                    <a:pt x="342" y="180"/>
                    <a:pt x="313" y="0"/>
                  </a:cubicBezTo>
                  <a:lnTo>
                    <a:pt x="506" y="258"/>
                  </a:lnTo>
                  <a:close/>
                </a:path>
              </a:pathLst>
            </a:custGeom>
            <a:solidFill>
              <a:srgbClr val="D2B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8" name="Oval 24"/>
            <p:cNvSpPr>
              <a:spLocks noChangeArrowheads="1"/>
            </p:cNvSpPr>
            <p:nvPr/>
          </p:nvSpPr>
          <p:spPr bwMode="auto">
            <a:xfrm rot="17150482">
              <a:off x="4683178" y="2001717"/>
              <a:ext cx="1685063" cy="1683730"/>
            </a:xfrm>
            <a:prstGeom prst="ellipse">
              <a:avLst/>
            </a:prstGeom>
            <a:solidFill>
              <a:srgbClr val="D2B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9" name="Oval 29"/>
            <p:cNvSpPr>
              <a:spLocks noChangeArrowheads="1"/>
            </p:cNvSpPr>
            <p:nvPr/>
          </p:nvSpPr>
          <p:spPr bwMode="auto">
            <a:xfrm rot="17150482">
              <a:off x="4801878" y="2121396"/>
              <a:ext cx="1444945" cy="1443601"/>
            </a:xfrm>
            <a:prstGeom prst="ellipse">
              <a:avLst/>
            </a:prstGeom>
            <a:solidFill>
              <a:srgbClr val="FFE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dirty="0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0" name="组合 4"/>
          <p:cNvGrpSpPr/>
          <p:nvPr/>
        </p:nvGrpSpPr>
        <p:grpSpPr>
          <a:xfrm>
            <a:off x="5560958" y="3200349"/>
            <a:ext cx="1979197" cy="1805998"/>
            <a:chOff x="5495158" y="3698044"/>
            <a:chExt cx="2638470" cy="2407255"/>
          </a:xfrm>
        </p:grpSpPr>
        <p:sp>
          <p:nvSpPr>
            <p:cNvPr id="11" name="Freeform 25"/>
            <p:cNvSpPr>
              <a:spLocks noChangeArrowheads="1"/>
            </p:cNvSpPr>
            <p:nvPr/>
          </p:nvSpPr>
          <p:spPr bwMode="auto">
            <a:xfrm rot="17150482">
              <a:off x="6806592" y="3705782"/>
              <a:ext cx="1334773" cy="1319298"/>
            </a:xfrm>
            <a:custGeom>
              <a:avLst/>
              <a:gdLst>
                <a:gd name="T0" fmla="*/ 211 w 552"/>
                <a:gd name="T1" fmla="*/ 0 h 545"/>
                <a:gd name="T2" fmla="*/ 552 w 552"/>
                <a:gd name="T3" fmla="*/ 227 h 545"/>
                <a:gd name="T4" fmla="*/ 320 w 552"/>
                <a:gd name="T5" fmla="*/ 545 h 545"/>
                <a:gd name="T6" fmla="*/ 0 w 552"/>
                <a:gd name="T7" fmla="*/ 289 h 545"/>
                <a:gd name="T8" fmla="*/ 211 w 552"/>
                <a:gd name="T9" fmla="*/ 0 h 5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52"/>
                <a:gd name="T16" fmla="*/ 0 h 545"/>
                <a:gd name="T17" fmla="*/ 552 w 552"/>
                <a:gd name="T18" fmla="*/ 545 h 5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52" h="545">
                  <a:moveTo>
                    <a:pt x="211" y="0"/>
                  </a:moveTo>
                  <a:cubicBezTo>
                    <a:pt x="185" y="186"/>
                    <a:pt x="357" y="331"/>
                    <a:pt x="552" y="227"/>
                  </a:cubicBezTo>
                  <a:cubicBezTo>
                    <a:pt x="320" y="545"/>
                    <a:pt x="320" y="545"/>
                    <a:pt x="320" y="545"/>
                  </a:cubicBezTo>
                  <a:cubicBezTo>
                    <a:pt x="359" y="327"/>
                    <a:pt x="169" y="207"/>
                    <a:pt x="0" y="289"/>
                  </a:cubicBezTo>
                  <a:lnTo>
                    <a:pt x="211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dirty="0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12" name="Oval 26"/>
            <p:cNvSpPr>
              <a:spLocks noChangeArrowheads="1"/>
            </p:cNvSpPr>
            <p:nvPr/>
          </p:nvSpPr>
          <p:spPr bwMode="auto">
            <a:xfrm rot="17150482">
              <a:off x="5495908" y="4255641"/>
              <a:ext cx="1848908" cy="18504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13" name="Oval 30"/>
            <p:cNvSpPr>
              <a:spLocks noChangeArrowheads="1"/>
            </p:cNvSpPr>
            <p:nvPr/>
          </p:nvSpPr>
          <p:spPr bwMode="auto">
            <a:xfrm rot="17150482">
              <a:off x="5627267" y="4388419"/>
              <a:ext cx="1586191" cy="1584853"/>
            </a:xfrm>
            <a:prstGeom prst="ellipse">
              <a:avLst/>
            </a:prstGeom>
            <a:solidFill>
              <a:srgbClr val="FFE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4" name="组合 5"/>
          <p:cNvGrpSpPr/>
          <p:nvPr/>
        </p:nvGrpSpPr>
        <p:grpSpPr>
          <a:xfrm>
            <a:off x="7084936" y="2211630"/>
            <a:ext cx="1629631" cy="1629774"/>
            <a:chOff x="7526776" y="2380159"/>
            <a:chExt cx="2172464" cy="2172361"/>
          </a:xfrm>
        </p:grpSpPr>
        <p:sp>
          <p:nvSpPr>
            <p:cNvPr id="15" name="Oval 27"/>
            <p:cNvSpPr>
              <a:spLocks noChangeArrowheads="1"/>
            </p:cNvSpPr>
            <p:nvPr/>
          </p:nvSpPr>
          <p:spPr bwMode="auto">
            <a:xfrm rot="17150482">
              <a:off x="7526827" y="2380108"/>
              <a:ext cx="2172361" cy="2172464"/>
            </a:xfrm>
            <a:prstGeom prst="ellipse">
              <a:avLst/>
            </a:prstGeom>
            <a:solidFill>
              <a:srgbClr val="D2B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16" name="Oval 31"/>
            <p:cNvSpPr>
              <a:spLocks noChangeArrowheads="1"/>
            </p:cNvSpPr>
            <p:nvPr/>
          </p:nvSpPr>
          <p:spPr bwMode="auto">
            <a:xfrm rot="17150482">
              <a:off x="7681976" y="2535650"/>
              <a:ext cx="1863033" cy="1863120"/>
            </a:xfrm>
            <a:prstGeom prst="ellipse">
              <a:avLst/>
            </a:prstGeom>
            <a:solidFill>
              <a:srgbClr val="FFE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7" name="组合 6"/>
          <p:cNvGrpSpPr/>
          <p:nvPr/>
        </p:nvGrpSpPr>
        <p:grpSpPr>
          <a:xfrm>
            <a:off x="3823991" y="3217559"/>
            <a:ext cx="800220" cy="676722"/>
            <a:chOff x="3179603" y="3720976"/>
            <a:chExt cx="1066776" cy="902016"/>
          </a:xfrm>
        </p:grpSpPr>
        <p:sp>
          <p:nvSpPr>
            <p:cNvPr id="18" name="TextBox 8"/>
            <p:cNvSpPr>
              <a:spLocks noChangeArrowheads="1"/>
            </p:cNvSpPr>
            <p:nvPr/>
          </p:nvSpPr>
          <p:spPr bwMode="auto">
            <a:xfrm>
              <a:off x="3179603" y="4253774"/>
              <a:ext cx="1066776" cy="369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TextBox 38"/>
            <p:cNvSpPr>
              <a:spLocks noChangeArrowheads="1"/>
            </p:cNvSpPr>
            <p:nvPr/>
          </p:nvSpPr>
          <p:spPr bwMode="auto">
            <a:xfrm>
              <a:off x="3359668" y="3720976"/>
              <a:ext cx="750332" cy="676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700" spc="-113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黑体简体" pitchFamily="2" charset="-122"/>
                </a:rPr>
                <a:t>01</a:t>
              </a:r>
              <a:endParaRPr lang="zh-CN" altLang="en-US" sz="2700" spc="-113" dirty="0">
                <a:latin typeface="微软雅黑" panose="020B0503020204020204" pitchFamily="34" charset="-122"/>
                <a:ea typeface="微软雅黑" panose="020B0503020204020204" pitchFamily="34" charset="-122"/>
                <a:sym typeface="方正黑体简体" pitchFamily="2" charset="-122"/>
              </a:endParaRPr>
            </a:p>
          </p:txBody>
        </p:sp>
      </p:grpSp>
      <p:grpSp>
        <p:nvGrpSpPr>
          <p:cNvPr id="20" name="组合 7"/>
          <p:cNvGrpSpPr/>
          <p:nvPr/>
        </p:nvGrpSpPr>
        <p:grpSpPr>
          <a:xfrm>
            <a:off x="5162209" y="2183982"/>
            <a:ext cx="898280" cy="707778"/>
            <a:chOff x="4963588" y="2343309"/>
            <a:chExt cx="1197499" cy="943411"/>
          </a:xfrm>
        </p:grpSpPr>
        <p:sp>
          <p:nvSpPr>
            <p:cNvPr id="21" name="TextBox 8"/>
            <p:cNvSpPr>
              <a:spLocks noChangeArrowheads="1"/>
            </p:cNvSpPr>
            <p:nvPr/>
          </p:nvSpPr>
          <p:spPr bwMode="auto">
            <a:xfrm>
              <a:off x="4963588" y="2917503"/>
              <a:ext cx="1197499" cy="369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TextBox 39"/>
            <p:cNvSpPr>
              <a:spLocks noChangeArrowheads="1"/>
            </p:cNvSpPr>
            <p:nvPr/>
          </p:nvSpPr>
          <p:spPr bwMode="auto">
            <a:xfrm>
              <a:off x="5162468" y="2343309"/>
              <a:ext cx="788969" cy="676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7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黑体简体" pitchFamily="2" charset="-122"/>
                </a:rPr>
                <a:t>02</a:t>
              </a:r>
              <a:endParaRPr lang="zh-CN" altLang="en-US" sz="2700" dirty="0">
                <a:latin typeface="微软雅黑" panose="020B0503020204020204" pitchFamily="34" charset="-122"/>
                <a:ea typeface="微软雅黑" panose="020B0503020204020204" pitchFamily="34" charset="-122"/>
                <a:sym typeface="方正黑体简体" pitchFamily="2" charset="-122"/>
              </a:endParaRPr>
            </a:p>
          </p:txBody>
        </p:sp>
      </p:grpSp>
      <p:grpSp>
        <p:nvGrpSpPr>
          <p:cNvPr id="23" name="组合 8"/>
          <p:cNvGrpSpPr/>
          <p:nvPr/>
        </p:nvGrpSpPr>
        <p:grpSpPr>
          <a:xfrm>
            <a:off x="5854865" y="3978726"/>
            <a:ext cx="800220" cy="714770"/>
            <a:chOff x="5886961" y="4735561"/>
            <a:chExt cx="1066776" cy="952731"/>
          </a:xfrm>
        </p:grpSpPr>
        <p:sp>
          <p:nvSpPr>
            <p:cNvPr id="24" name="TextBox 8"/>
            <p:cNvSpPr>
              <a:spLocks noChangeArrowheads="1"/>
            </p:cNvSpPr>
            <p:nvPr/>
          </p:nvSpPr>
          <p:spPr bwMode="auto">
            <a:xfrm>
              <a:off x="5886961" y="5319075"/>
              <a:ext cx="1066776" cy="369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TextBox 40"/>
            <p:cNvSpPr>
              <a:spLocks noChangeArrowheads="1"/>
            </p:cNvSpPr>
            <p:nvPr/>
          </p:nvSpPr>
          <p:spPr bwMode="auto">
            <a:xfrm>
              <a:off x="6030914" y="4735561"/>
              <a:ext cx="788969" cy="676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7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黑体简体" pitchFamily="2" charset="-122"/>
                </a:rPr>
                <a:t>03</a:t>
              </a:r>
              <a:endParaRPr lang="zh-CN" altLang="en-US" sz="2700" dirty="0">
                <a:latin typeface="微软雅黑" panose="020B0503020204020204" pitchFamily="34" charset="-122"/>
                <a:ea typeface="微软雅黑" panose="020B0503020204020204" pitchFamily="34" charset="-122"/>
                <a:sym typeface="方正黑体简体" pitchFamily="2" charset="-122"/>
              </a:endParaRPr>
            </a:p>
          </p:txBody>
        </p:sp>
      </p:grpSp>
      <p:grpSp>
        <p:nvGrpSpPr>
          <p:cNvPr id="26" name="组合 9"/>
          <p:cNvGrpSpPr/>
          <p:nvPr/>
        </p:nvGrpSpPr>
        <p:grpSpPr>
          <a:xfrm>
            <a:off x="7477132" y="2672910"/>
            <a:ext cx="902811" cy="792675"/>
            <a:chOff x="8049615" y="2995009"/>
            <a:chExt cx="1203540" cy="1056574"/>
          </a:xfrm>
        </p:grpSpPr>
        <p:sp>
          <p:nvSpPr>
            <p:cNvPr id="27" name="TextBox 8"/>
            <p:cNvSpPr>
              <a:spLocks noChangeArrowheads="1"/>
            </p:cNvSpPr>
            <p:nvPr/>
          </p:nvSpPr>
          <p:spPr bwMode="auto">
            <a:xfrm>
              <a:off x="8049615" y="3641340"/>
              <a:ext cx="1203540" cy="410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lang="en-US" sz="1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TextBox 41"/>
            <p:cNvSpPr>
              <a:spLocks noChangeArrowheads="1"/>
            </p:cNvSpPr>
            <p:nvPr/>
          </p:nvSpPr>
          <p:spPr bwMode="auto">
            <a:xfrm>
              <a:off x="8255446" y="2995009"/>
              <a:ext cx="788969" cy="676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7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黑体简体" pitchFamily="2" charset="-122"/>
                </a:rPr>
                <a:t>04</a:t>
              </a:r>
              <a:endParaRPr lang="zh-CN" altLang="en-US" sz="2700" dirty="0">
                <a:latin typeface="微软雅黑" panose="020B0503020204020204" pitchFamily="34" charset="-122"/>
                <a:ea typeface="微软雅黑" panose="020B0503020204020204" pitchFamily="34" charset="-122"/>
                <a:sym typeface="方正黑体简体" pitchFamily="2" charset="-122"/>
              </a:endParaRPr>
            </a:p>
          </p:txBody>
        </p:sp>
      </p:grpSp>
      <p:grpSp>
        <p:nvGrpSpPr>
          <p:cNvPr id="29" name="组合 54"/>
          <p:cNvGrpSpPr/>
          <p:nvPr/>
        </p:nvGrpSpPr>
        <p:grpSpPr bwMode="auto">
          <a:xfrm>
            <a:off x="2187967" y="4243075"/>
            <a:ext cx="2573489" cy="722155"/>
            <a:chOff x="0" y="-92391"/>
            <a:chExt cx="3430717" cy="963199"/>
          </a:xfrm>
        </p:grpSpPr>
        <p:sp>
          <p:nvSpPr>
            <p:cNvPr id="30" name="TextBox 55"/>
            <p:cNvSpPr>
              <a:spLocks noChangeArrowheads="1"/>
            </p:cNvSpPr>
            <p:nvPr/>
          </p:nvSpPr>
          <p:spPr bwMode="auto">
            <a:xfrm>
              <a:off x="0" y="419250"/>
              <a:ext cx="3354009" cy="451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/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r>
                <a:rPr 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r"/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r>
                <a:rPr 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1" name="组合 56"/>
            <p:cNvGrpSpPr/>
            <p:nvPr/>
          </p:nvGrpSpPr>
          <p:grpSpPr bwMode="auto">
            <a:xfrm>
              <a:off x="2782645" y="-92391"/>
              <a:ext cx="648072" cy="492610"/>
              <a:chOff x="-571364" y="-193262"/>
              <a:chExt cx="648072" cy="492610"/>
            </a:xfrm>
          </p:grpSpPr>
          <p:sp>
            <p:nvSpPr>
              <p:cNvPr id="32" name="矩形 57"/>
              <p:cNvSpPr>
                <a:spLocks noChangeArrowheads="1"/>
              </p:cNvSpPr>
              <p:nvPr/>
            </p:nvSpPr>
            <p:spPr bwMode="auto">
              <a:xfrm>
                <a:off x="-537457" y="-174098"/>
                <a:ext cx="454398" cy="45435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500" dirty="0">
                  <a:sym typeface="宋体" panose="02010600030101010101" pitchFamily="2" charset="-122"/>
                </a:endParaRPr>
              </a:p>
            </p:txBody>
          </p:sp>
          <p:sp>
            <p:nvSpPr>
              <p:cNvPr id="33" name="TextBox 58"/>
              <p:cNvSpPr>
                <a:spLocks noChangeArrowheads="1"/>
              </p:cNvSpPr>
              <p:nvPr/>
            </p:nvSpPr>
            <p:spPr bwMode="auto">
              <a:xfrm>
                <a:off x="-571364" y="-193262"/>
                <a:ext cx="648072" cy="49261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Cassannet Bold" charset="0"/>
                    <a:ea typeface="Calibri" panose="020F0502020204030204" charset="0"/>
                    <a:cs typeface="Calibri" panose="020F0502020204030204" charset="0"/>
                    <a:sym typeface="Calibri" panose="020F0502020204030204" charset="0"/>
                  </a:rPr>
                  <a:t>01</a:t>
                </a:r>
                <a:endParaRPr lang="zh-CN" altLang="en-US" dirty="0">
                  <a:solidFill>
                    <a:schemeClr val="bg1"/>
                  </a:solidFill>
                  <a:latin typeface="Cassannet Bold" charset="0"/>
                  <a:sym typeface="宋体" panose="02010600030101010101" pitchFamily="2" charset="-122"/>
                </a:endParaRPr>
              </a:p>
            </p:txBody>
          </p:sp>
        </p:grpSp>
      </p:grpSp>
      <p:grpSp>
        <p:nvGrpSpPr>
          <p:cNvPr id="34" name="组合 10"/>
          <p:cNvGrpSpPr/>
          <p:nvPr/>
        </p:nvGrpSpPr>
        <p:grpSpPr>
          <a:xfrm>
            <a:off x="7392914" y="1449761"/>
            <a:ext cx="2466938" cy="729608"/>
            <a:chOff x="8017316" y="1380270"/>
            <a:chExt cx="3288680" cy="972511"/>
          </a:xfrm>
        </p:grpSpPr>
        <p:sp>
          <p:nvSpPr>
            <p:cNvPr id="35" name="TextBox 60"/>
            <p:cNvSpPr>
              <a:spLocks noChangeArrowheads="1"/>
            </p:cNvSpPr>
            <p:nvPr/>
          </p:nvSpPr>
          <p:spPr bwMode="auto">
            <a:xfrm>
              <a:off x="8017316" y="1901515"/>
              <a:ext cx="3288680" cy="451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r>
                <a:rPr 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r>
                <a:rPr 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6" name="组合 61"/>
            <p:cNvGrpSpPr/>
            <p:nvPr/>
          </p:nvGrpSpPr>
          <p:grpSpPr bwMode="auto">
            <a:xfrm>
              <a:off x="8164192" y="1380270"/>
              <a:ext cx="647958" cy="492291"/>
              <a:chOff x="701478" y="-492476"/>
              <a:chExt cx="648074" cy="492609"/>
            </a:xfrm>
          </p:grpSpPr>
          <p:sp>
            <p:nvSpPr>
              <p:cNvPr id="37" name="矩形 62"/>
              <p:cNvSpPr>
                <a:spLocks noChangeArrowheads="1"/>
              </p:cNvSpPr>
              <p:nvPr/>
            </p:nvSpPr>
            <p:spPr bwMode="auto">
              <a:xfrm>
                <a:off x="702139" y="-474969"/>
                <a:ext cx="566603" cy="454354"/>
              </a:xfrm>
              <a:prstGeom prst="rect">
                <a:avLst/>
              </a:prstGeom>
              <a:solidFill>
                <a:srgbClr val="D2B3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500" dirty="0">
                  <a:sym typeface="宋体" panose="02010600030101010101" pitchFamily="2" charset="-122"/>
                </a:endParaRPr>
              </a:p>
            </p:txBody>
          </p:sp>
          <p:sp>
            <p:nvSpPr>
              <p:cNvPr id="38" name="TextBox 63"/>
              <p:cNvSpPr>
                <a:spLocks noChangeArrowheads="1"/>
              </p:cNvSpPr>
              <p:nvPr/>
            </p:nvSpPr>
            <p:spPr bwMode="auto">
              <a:xfrm>
                <a:off x="701478" y="-492476"/>
                <a:ext cx="648074" cy="4926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dirty="0">
                    <a:latin typeface="Cassannet Bold" charset="0"/>
                    <a:ea typeface="Calibri" panose="020F0502020204030204" charset="0"/>
                    <a:cs typeface="Calibri" panose="020F0502020204030204" charset="0"/>
                    <a:sym typeface="Calibri" panose="020F0502020204030204" charset="0"/>
                  </a:rPr>
                  <a:t>04</a:t>
                </a:r>
                <a:endParaRPr lang="zh-CN" altLang="en-US" dirty="0">
                  <a:latin typeface="Cassannet Bold" charset="0"/>
                  <a:sym typeface="宋体" panose="02010600030101010101" pitchFamily="2" charset="-122"/>
                </a:endParaRPr>
              </a:p>
            </p:txBody>
          </p:sp>
        </p:grpSp>
      </p:grpSp>
      <p:grpSp>
        <p:nvGrpSpPr>
          <p:cNvPr id="39" name="组合 64"/>
          <p:cNvGrpSpPr/>
          <p:nvPr/>
        </p:nvGrpSpPr>
        <p:grpSpPr bwMode="auto">
          <a:xfrm>
            <a:off x="2353776" y="2091087"/>
            <a:ext cx="2369696" cy="927602"/>
            <a:chOff x="378327" y="-15739"/>
            <a:chExt cx="3159401" cy="1238031"/>
          </a:xfrm>
        </p:grpSpPr>
        <p:sp>
          <p:nvSpPr>
            <p:cNvPr id="40" name="TextBox 65"/>
            <p:cNvSpPr>
              <a:spLocks noChangeArrowheads="1"/>
            </p:cNvSpPr>
            <p:nvPr/>
          </p:nvSpPr>
          <p:spPr bwMode="auto">
            <a:xfrm>
              <a:off x="378327" y="544512"/>
              <a:ext cx="3159401" cy="677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/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r>
                <a:rPr 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r"/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r>
                <a:rPr 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r"/>
              <a:endPara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矩形 66"/>
            <p:cNvSpPr>
              <a:spLocks noChangeArrowheads="1"/>
            </p:cNvSpPr>
            <p:nvPr/>
          </p:nvSpPr>
          <p:spPr bwMode="auto">
            <a:xfrm>
              <a:off x="2933996" y="18695"/>
              <a:ext cx="454398" cy="454354"/>
            </a:xfrm>
            <a:prstGeom prst="rect">
              <a:avLst/>
            </a:prstGeom>
            <a:solidFill>
              <a:srgbClr val="CB1B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1500" dirty="0">
                <a:sym typeface="宋体" panose="02010600030101010101" pitchFamily="2" charset="-122"/>
              </a:endParaRPr>
            </a:p>
          </p:txBody>
        </p:sp>
        <p:sp>
          <p:nvSpPr>
            <p:cNvPr id="42" name="TextBox 67"/>
            <p:cNvSpPr>
              <a:spLocks noChangeArrowheads="1"/>
            </p:cNvSpPr>
            <p:nvPr/>
          </p:nvSpPr>
          <p:spPr bwMode="auto">
            <a:xfrm>
              <a:off x="2889657" y="-15739"/>
              <a:ext cx="648071" cy="492932"/>
            </a:xfrm>
            <a:prstGeom prst="rect">
              <a:avLst/>
            </a:prstGeom>
            <a:solidFill>
              <a:srgbClr val="D2B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dirty="0">
                  <a:latin typeface="Cassannet Bold" charset="0"/>
                  <a:ea typeface="Calibri" panose="020F0502020204030204" charset="0"/>
                  <a:cs typeface="Calibri" panose="020F0502020204030204" charset="0"/>
                  <a:sym typeface="Calibri" panose="020F0502020204030204" charset="0"/>
                </a:rPr>
                <a:t>02</a:t>
              </a:r>
              <a:endParaRPr lang="zh-CN" altLang="en-US" dirty="0">
                <a:latin typeface="Cassannet Bold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43" name="组合 68"/>
          <p:cNvGrpSpPr/>
          <p:nvPr/>
        </p:nvGrpSpPr>
        <p:grpSpPr bwMode="auto">
          <a:xfrm>
            <a:off x="7391847" y="4118856"/>
            <a:ext cx="2468006" cy="698178"/>
            <a:chOff x="252478" y="-361128"/>
            <a:chExt cx="3289276" cy="931219"/>
          </a:xfrm>
        </p:grpSpPr>
        <p:sp>
          <p:nvSpPr>
            <p:cNvPr id="44" name="TextBox 69"/>
            <p:cNvSpPr>
              <a:spLocks noChangeArrowheads="1"/>
            </p:cNvSpPr>
            <p:nvPr/>
          </p:nvSpPr>
          <p:spPr bwMode="auto">
            <a:xfrm>
              <a:off x="252478" y="118533"/>
              <a:ext cx="3289276" cy="451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r>
                <a:rPr 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r>
                <a:rPr 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点击此处添加文字</a:t>
              </a: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5" name="矩形 70"/>
            <p:cNvSpPr>
              <a:spLocks noChangeArrowheads="1"/>
            </p:cNvSpPr>
            <p:nvPr/>
          </p:nvSpPr>
          <p:spPr bwMode="auto">
            <a:xfrm>
              <a:off x="415667" y="-352260"/>
              <a:ext cx="588040" cy="45435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TextBox 71"/>
            <p:cNvSpPr>
              <a:spLocks noChangeArrowheads="1"/>
            </p:cNvSpPr>
            <p:nvPr/>
          </p:nvSpPr>
          <p:spPr bwMode="auto">
            <a:xfrm>
              <a:off x="430865" y="-361128"/>
              <a:ext cx="648072" cy="492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Cassannet Bold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Cassannet Bold" charset="0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60612" y="-461576"/>
            <a:ext cx="1567018" cy="191842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144" y="331095"/>
            <a:ext cx="654996" cy="302918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2669" y="4593569"/>
            <a:ext cx="2109331" cy="21586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2422" flipH="1">
            <a:off x="664584" y="5134916"/>
            <a:ext cx="766814" cy="1534296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929226" y="2260910"/>
            <a:ext cx="8262774" cy="1987581"/>
            <a:chOff x="2085912" y="1480457"/>
            <a:chExt cx="8163373" cy="3810000"/>
          </a:xfrm>
        </p:grpSpPr>
        <p:sp>
          <p:nvSpPr>
            <p:cNvPr id="9" name="矩形 8"/>
            <p:cNvSpPr/>
            <p:nvPr/>
          </p:nvSpPr>
          <p:spPr>
            <a:xfrm>
              <a:off x="2085912" y="1480457"/>
              <a:ext cx="8010973" cy="3657600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238312" y="1632857"/>
              <a:ext cx="8010973" cy="36576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-172818" y="881496"/>
            <a:ext cx="4804021" cy="3781525"/>
            <a:chOff x="-172818" y="881496"/>
            <a:chExt cx="4804021" cy="3781525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47991" y="1138495"/>
              <a:ext cx="3583212" cy="3524526"/>
            </a:xfrm>
            <a:prstGeom prst="rect">
              <a:avLst/>
            </a:prstGeom>
          </p:spPr>
        </p:pic>
        <p:sp>
          <p:nvSpPr>
            <p:cNvPr id="3" name="等腰三角形 2"/>
            <p:cNvSpPr/>
            <p:nvPr/>
          </p:nvSpPr>
          <p:spPr>
            <a:xfrm rot="20773608">
              <a:off x="-172818" y="881496"/>
              <a:ext cx="3623027" cy="3123299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03157" y="2377538"/>
              <a:ext cx="19351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THRRE</a:t>
              </a:r>
              <a:endPara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57769" y="3003327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7963" y="3526547"/>
            <a:ext cx="5885901" cy="38452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992913" y="259647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5166"/>
          <p:cNvSpPr/>
          <p:nvPr/>
        </p:nvSpPr>
        <p:spPr>
          <a:xfrm>
            <a:off x="3849685" y="1722191"/>
            <a:ext cx="1218269" cy="10794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 cap="flat">
            <a:solidFill>
              <a:schemeClr val="tx1"/>
            </a:solidFill>
            <a:miter lim="400000"/>
          </a:ln>
          <a:effectLst/>
        </p:spPr>
        <p:txBody>
          <a:bodyPr wrap="square" lIns="38108" tIns="38108" rIns="38108" bIns="38108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3" name="Shape 5167"/>
          <p:cNvSpPr/>
          <p:nvPr/>
        </p:nvSpPr>
        <p:spPr>
          <a:xfrm>
            <a:off x="3480230" y="2362155"/>
            <a:ext cx="1961775" cy="11237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 cap="flat">
            <a:solidFill>
              <a:schemeClr val="tx1"/>
            </a:solidFill>
            <a:miter lim="400000"/>
          </a:ln>
          <a:effectLst/>
        </p:spPr>
        <p:txBody>
          <a:bodyPr wrap="square" lIns="38108" tIns="38108" rIns="38108" bIns="38108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4" name="Shape 5168"/>
          <p:cNvSpPr/>
          <p:nvPr/>
        </p:nvSpPr>
        <p:spPr>
          <a:xfrm>
            <a:off x="3110777" y="3056073"/>
            <a:ext cx="2705281" cy="11237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 cap="flat">
            <a:solidFill>
              <a:schemeClr val="tx1"/>
            </a:solidFill>
            <a:miter lim="400000"/>
          </a:ln>
          <a:effectLst/>
        </p:spPr>
        <p:txBody>
          <a:bodyPr wrap="square" lIns="38108" tIns="38108" rIns="38108" bIns="38108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5" name="Shape 5169"/>
          <p:cNvSpPr/>
          <p:nvPr/>
        </p:nvSpPr>
        <p:spPr>
          <a:xfrm>
            <a:off x="2732728" y="3749985"/>
            <a:ext cx="3448780" cy="11237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 cap="flat">
            <a:solidFill>
              <a:schemeClr val="tx1"/>
            </a:solidFill>
            <a:miter lim="400000"/>
          </a:ln>
          <a:effectLst/>
        </p:spPr>
        <p:txBody>
          <a:bodyPr wrap="square" lIns="38108" tIns="38108" rIns="38108" bIns="38108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grpSp>
        <p:nvGrpSpPr>
          <p:cNvPr id="6" name="组合 37"/>
          <p:cNvGrpSpPr/>
          <p:nvPr/>
        </p:nvGrpSpPr>
        <p:grpSpPr>
          <a:xfrm>
            <a:off x="4219138" y="1423149"/>
            <a:ext cx="858030" cy="735694"/>
            <a:chOff x="2313735" y="1108481"/>
            <a:chExt cx="857881" cy="735467"/>
          </a:xfrm>
        </p:grpSpPr>
        <p:sp>
          <p:nvSpPr>
            <p:cNvPr id="7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D2B33A"/>
            </a:solidFill>
            <a:ln w="12700" cap="flat">
              <a:solidFill>
                <a:schemeClr val="tx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8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输入文本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36"/>
          <p:cNvGrpSpPr/>
          <p:nvPr/>
        </p:nvGrpSpPr>
        <p:grpSpPr>
          <a:xfrm>
            <a:off x="3849684" y="2362158"/>
            <a:ext cx="1590021" cy="432545"/>
            <a:chOff x="1944344" y="2047198"/>
            <a:chExt cx="1589745" cy="432411"/>
          </a:xfrm>
        </p:grpSpPr>
        <p:sp>
          <p:nvSpPr>
            <p:cNvPr id="10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1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35"/>
          <p:cNvGrpSpPr/>
          <p:nvPr/>
        </p:nvGrpSpPr>
        <p:grpSpPr>
          <a:xfrm>
            <a:off x="3480229" y="3056069"/>
            <a:ext cx="2333526" cy="432546"/>
            <a:chOff x="1574955" y="2740898"/>
            <a:chExt cx="2333121" cy="432412"/>
          </a:xfrm>
        </p:grpSpPr>
        <p:sp>
          <p:nvSpPr>
            <p:cNvPr id="13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rgbClr val="D2B33A"/>
            </a:solidFill>
            <a:ln w="12700" cap="flat">
              <a:solidFill>
                <a:schemeClr val="tx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4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34"/>
          <p:cNvGrpSpPr/>
          <p:nvPr/>
        </p:nvGrpSpPr>
        <p:grpSpPr>
          <a:xfrm>
            <a:off x="3110775" y="3749987"/>
            <a:ext cx="3077024" cy="432541"/>
            <a:chOff x="1205565" y="3434598"/>
            <a:chExt cx="3076490" cy="432407"/>
          </a:xfrm>
        </p:grpSpPr>
        <p:sp>
          <p:nvSpPr>
            <p:cNvPr id="16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7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32"/>
          <p:cNvGrpSpPr/>
          <p:nvPr/>
        </p:nvGrpSpPr>
        <p:grpSpPr>
          <a:xfrm>
            <a:off x="2732731" y="4434265"/>
            <a:ext cx="3820533" cy="432541"/>
            <a:chOff x="827585" y="4118665"/>
            <a:chExt cx="3819870" cy="432407"/>
          </a:xfrm>
        </p:grpSpPr>
        <p:sp>
          <p:nvSpPr>
            <p:cNvPr id="19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rgbClr val="D2B33A"/>
            </a:solidFill>
            <a:ln w="12700" cap="flat">
              <a:solidFill>
                <a:schemeClr val="tx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20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Round Same Side Corner Rectangle 67"/>
          <p:cNvSpPr/>
          <p:nvPr/>
        </p:nvSpPr>
        <p:spPr>
          <a:xfrm rot="10800000" flipH="1">
            <a:off x="6997097" y="1436593"/>
            <a:ext cx="49912" cy="514203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D2B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8" tIns="41149" rIns="82298" bIns="41149" rtlCol="0" anchor="ctr"/>
          <a:lstStyle/>
          <a:p>
            <a:pPr algn="ctr"/>
            <a:endParaRPr lang="bg-BG" dirty="0">
              <a:solidFill>
                <a:schemeClr val="tx1"/>
              </a:solidFill>
              <a:latin typeface="Calibri Light" panose="020F0302020204030204"/>
            </a:endParaRPr>
          </a:p>
        </p:txBody>
      </p:sp>
      <p:sp>
        <p:nvSpPr>
          <p:cNvPr id="22" name="Round Same Side Corner Rectangle 68"/>
          <p:cNvSpPr/>
          <p:nvPr/>
        </p:nvSpPr>
        <p:spPr>
          <a:xfrm rot="10800000" flipH="1">
            <a:off x="6995456" y="2218124"/>
            <a:ext cx="49912" cy="514203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8" tIns="41149" rIns="82298" bIns="41149" rtlCol="0" anchor="ctr"/>
          <a:lstStyle/>
          <a:p>
            <a:pPr algn="ctr"/>
            <a:endParaRPr lang="bg-BG" dirty="0">
              <a:solidFill>
                <a:schemeClr val="tx1"/>
              </a:solidFill>
              <a:latin typeface="Calibri Light" panose="020F0302020204030204"/>
            </a:endParaRPr>
          </a:p>
        </p:txBody>
      </p:sp>
      <p:sp>
        <p:nvSpPr>
          <p:cNvPr id="23" name="Round Same Side Corner Rectangle 69"/>
          <p:cNvSpPr/>
          <p:nvPr/>
        </p:nvSpPr>
        <p:spPr>
          <a:xfrm rot="10800000" flipH="1">
            <a:off x="6997097" y="2928475"/>
            <a:ext cx="49912" cy="514203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D2B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8" tIns="41149" rIns="82298" bIns="41149" rtlCol="0" anchor="ctr"/>
          <a:lstStyle/>
          <a:p>
            <a:pPr algn="ctr"/>
            <a:endParaRPr lang="bg-BG" dirty="0">
              <a:solidFill>
                <a:schemeClr val="tx1"/>
              </a:solidFill>
              <a:latin typeface="Calibri Light" panose="020F0302020204030204"/>
            </a:endParaRPr>
          </a:p>
        </p:txBody>
      </p:sp>
      <p:grpSp>
        <p:nvGrpSpPr>
          <p:cNvPr id="24" name="组合 38"/>
          <p:cNvGrpSpPr/>
          <p:nvPr/>
        </p:nvGrpSpPr>
        <p:grpSpPr>
          <a:xfrm>
            <a:off x="7134423" y="1423935"/>
            <a:ext cx="2872379" cy="545272"/>
            <a:chOff x="5228512" y="1109269"/>
            <a:chExt cx="2871880" cy="545104"/>
          </a:xfrm>
        </p:grpSpPr>
        <p:sp>
          <p:nvSpPr>
            <p:cNvPr id="25" name="TextBox 20"/>
            <p:cNvSpPr txBox="1"/>
            <p:nvPr/>
          </p:nvSpPr>
          <p:spPr>
            <a:xfrm>
              <a:off x="5228512" y="1303103"/>
              <a:ext cx="2871880" cy="351270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点击输入本栏的具体文字，简明扼要的说明分项内容，此为概念图解，请根据您的具体内容酌情修改</a:t>
              </a: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Rectangle 71"/>
            <p:cNvSpPr/>
            <p:nvPr/>
          </p:nvSpPr>
          <p:spPr>
            <a:xfrm>
              <a:off x="5228513" y="1109269"/>
              <a:ext cx="1300130" cy="219223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39"/>
          <p:cNvGrpSpPr/>
          <p:nvPr/>
        </p:nvGrpSpPr>
        <p:grpSpPr>
          <a:xfrm>
            <a:off x="7134423" y="2184082"/>
            <a:ext cx="2872379" cy="545271"/>
            <a:chOff x="5228512" y="1869180"/>
            <a:chExt cx="2871880" cy="545103"/>
          </a:xfrm>
        </p:grpSpPr>
        <p:sp>
          <p:nvSpPr>
            <p:cNvPr id="28" name="TextBox 22"/>
            <p:cNvSpPr txBox="1"/>
            <p:nvPr/>
          </p:nvSpPr>
          <p:spPr>
            <a:xfrm>
              <a:off x="5228512" y="2063013"/>
              <a:ext cx="2871880" cy="351270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点击输入本栏的具体文字，简明扼要的说明分项内容，此为概念图解，请根据您的具体内容酌情修改</a:t>
              </a: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Rectangle 73"/>
            <p:cNvSpPr/>
            <p:nvPr/>
          </p:nvSpPr>
          <p:spPr>
            <a:xfrm>
              <a:off x="5228513" y="1869180"/>
              <a:ext cx="1300130" cy="219223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40"/>
          <p:cNvGrpSpPr/>
          <p:nvPr/>
        </p:nvGrpSpPr>
        <p:grpSpPr>
          <a:xfrm>
            <a:off x="7134423" y="2944228"/>
            <a:ext cx="2872379" cy="545272"/>
            <a:chOff x="5228512" y="2629091"/>
            <a:chExt cx="2871880" cy="545104"/>
          </a:xfrm>
        </p:grpSpPr>
        <p:sp>
          <p:nvSpPr>
            <p:cNvPr id="31" name="TextBox 24"/>
            <p:cNvSpPr txBox="1"/>
            <p:nvPr/>
          </p:nvSpPr>
          <p:spPr>
            <a:xfrm>
              <a:off x="5228512" y="2822925"/>
              <a:ext cx="2871880" cy="351270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点击输入本栏的具体文字，简明扼要的说明分项内容，此为概念图解，请根据您的具体内容酌情修改</a:t>
              </a: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Rectangle 75"/>
            <p:cNvSpPr/>
            <p:nvPr/>
          </p:nvSpPr>
          <p:spPr>
            <a:xfrm>
              <a:off x="5228513" y="2629091"/>
              <a:ext cx="1300130" cy="219223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Round Same Side Corner Rectangle 76"/>
          <p:cNvSpPr/>
          <p:nvPr/>
        </p:nvSpPr>
        <p:spPr>
          <a:xfrm rot="10800000" flipH="1">
            <a:off x="6995456" y="3649186"/>
            <a:ext cx="49912" cy="514203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8" tIns="41149" rIns="82298" bIns="41149" rtlCol="0" anchor="ctr"/>
          <a:lstStyle/>
          <a:p>
            <a:pPr algn="ctr"/>
            <a:endParaRPr lang="bg-BG" dirty="0">
              <a:solidFill>
                <a:schemeClr val="tx1"/>
              </a:solidFill>
              <a:latin typeface="Calibri Light" panose="020F0302020204030204"/>
            </a:endParaRPr>
          </a:p>
        </p:txBody>
      </p:sp>
      <p:sp>
        <p:nvSpPr>
          <p:cNvPr id="34" name="Round Same Side Corner Rectangle 77"/>
          <p:cNvSpPr/>
          <p:nvPr/>
        </p:nvSpPr>
        <p:spPr>
          <a:xfrm rot="10800000" flipH="1">
            <a:off x="6997097" y="4359536"/>
            <a:ext cx="49912" cy="514203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D2B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8" tIns="41149" rIns="82298" bIns="41149" rtlCol="0" anchor="ctr"/>
          <a:lstStyle/>
          <a:p>
            <a:pPr algn="ctr"/>
            <a:endParaRPr lang="bg-BG" dirty="0">
              <a:solidFill>
                <a:schemeClr val="tx1"/>
              </a:solidFill>
              <a:latin typeface="Calibri Light" panose="020F0302020204030204"/>
            </a:endParaRPr>
          </a:p>
        </p:txBody>
      </p:sp>
      <p:grpSp>
        <p:nvGrpSpPr>
          <p:cNvPr id="35" name="组合 41"/>
          <p:cNvGrpSpPr/>
          <p:nvPr/>
        </p:nvGrpSpPr>
        <p:grpSpPr>
          <a:xfrm>
            <a:off x="7134423" y="3615144"/>
            <a:ext cx="2872379" cy="523984"/>
            <a:chOff x="5228512" y="3299800"/>
            <a:chExt cx="2871880" cy="523822"/>
          </a:xfrm>
        </p:grpSpPr>
        <p:sp>
          <p:nvSpPr>
            <p:cNvPr id="36" name="TextBox 28"/>
            <p:cNvSpPr txBox="1"/>
            <p:nvPr/>
          </p:nvSpPr>
          <p:spPr>
            <a:xfrm>
              <a:off x="5228512" y="3493634"/>
              <a:ext cx="2871880" cy="329988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Rectangle 79"/>
            <p:cNvSpPr/>
            <p:nvPr/>
          </p:nvSpPr>
          <p:spPr>
            <a:xfrm>
              <a:off x="5228513" y="3299800"/>
              <a:ext cx="1300130" cy="219223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42"/>
          <p:cNvGrpSpPr/>
          <p:nvPr/>
        </p:nvGrpSpPr>
        <p:grpSpPr>
          <a:xfrm>
            <a:off x="7134423" y="4375290"/>
            <a:ext cx="2872379" cy="545273"/>
            <a:chOff x="5228512" y="4059711"/>
            <a:chExt cx="2871880" cy="545105"/>
          </a:xfrm>
        </p:grpSpPr>
        <p:sp>
          <p:nvSpPr>
            <p:cNvPr id="39" name="TextBox 30"/>
            <p:cNvSpPr txBox="1"/>
            <p:nvPr/>
          </p:nvSpPr>
          <p:spPr>
            <a:xfrm>
              <a:off x="5228512" y="4253546"/>
              <a:ext cx="2871880" cy="351270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点击输入本栏的具体文字，简明扼要的说明分项内容，此为概念图解，请根据您的具体内容酌情修改</a:t>
              </a: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ectangle 81"/>
            <p:cNvSpPr/>
            <p:nvPr/>
          </p:nvSpPr>
          <p:spPr>
            <a:xfrm>
              <a:off x="5228513" y="4059711"/>
              <a:ext cx="1300130" cy="219223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1" grpId="0" animBg="1"/>
      <p:bldP spid="22" grpId="0" animBg="1"/>
      <p:bldP spid="23" grpId="0" animBg="1"/>
      <p:bldP spid="33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5258084" y="3111422"/>
            <a:ext cx="995481" cy="1420854"/>
          </a:xfrm>
          <a:custGeom>
            <a:avLst/>
            <a:gdLst>
              <a:gd name="T0" fmla="*/ 542 w 588"/>
              <a:gd name="T1" fmla="*/ 636 h 840"/>
              <a:gd name="T2" fmla="*/ 384 w 588"/>
              <a:gd name="T3" fmla="*/ 624 h 840"/>
              <a:gd name="T4" fmla="*/ 382 w 588"/>
              <a:gd name="T5" fmla="*/ 469 h 840"/>
              <a:gd name="T6" fmla="*/ 541 w 588"/>
              <a:gd name="T7" fmla="*/ 455 h 840"/>
              <a:gd name="T8" fmla="*/ 583 w 588"/>
              <a:gd name="T9" fmla="*/ 476 h 840"/>
              <a:gd name="T10" fmla="*/ 585 w 588"/>
              <a:gd name="T11" fmla="*/ 449 h 840"/>
              <a:gd name="T12" fmla="*/ 585 w 588"/>
              <a:gd name="T13" fmla="*/ 327 h 840"/>
              <a:gd name="T14" fmla="*/ 494 w 588"/>
              <a:gd name="T15" fmla="*/ 239 h 840"/>
              <a:gd name="T16" fmla="*/ 322 w 588"/>
              <a:gd name="T17" fmla="*/ 239 h 840"/>
              <a:gd name="T18" fmla="*/ 354 w 588"/>
              <a:gd name="T19" fmla="*/ 159 h 840"/>
              <a:gd name="T20" fmla="*/ 342 w 588"/>
              <a:gd name="T21" fmla="*/ 31 h 840"/>
              <a:gd name="T22" fmla="*/ 213 w 588"/>
              <a:gd name="T23" fmla="*/ 34 h 840"/>
              <a:gd name="T24" fmla="*/ 205 w 588"/>
              <a:gd name="T25" fmla="*/ 163 h 840"/>
              <a:gd name="T26" fmla="*/ 234 w 588"/>
              <a:gd name="T27" fmla="*/ 239 h 840"/>
              <a:gd name="T28" fmla="*/ 75 w 588"/>
              <a:gd name="T29" fmla="*/ 239 h 840"/>
              <a:gd name="T30" fmla="*/ 0 w 588"/>
              <a:gd name="T31" fmla="*/ 259 h 840"/>
              <a:gd name="T32" fmla="*/ 8 w 588"/>
              <a:gd name="T33" fmla="*/ 338 h 840"/>
              <a:gd name="T34" fmla="*/ 552 w 588"/>
              <a:gd name="T35" fmla="*/ 840 h 840"/>
              <a:gd name="T36" fmla="*/ 584 w 588"/>
              <a:gd name="T37" fmla="*/ 786 h 840"/>
              <a:gd name="T38" fmla="*/ 585 w 588"/>
              <a:gd name="T39" fmla="*/ 613 h 840"/>
              <a:gd name="T40" fmla="*/ 542 w 588"/>
              <a:gd name="T41" fmla="*/ 636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88" h="840">
                <a:moveTo>
                  <a:pt x="542" y="636"/>
                </a:moveTo>
                <a:cubicBezTo>
                  <a:pt x="487" y="672"/>
                  <a:pt x="423" y="668"/>
                  <a:pt x="384" y="624"/>
                </a:cubicBezTo>
                <a:cubicBezTo>
                  <a:pt x="344" y="580"/>
                  <a:pt x="343" y="514"/>
                  <a:pt x="382" y="469"/>
                </a:cubicBezTo>
                <a:cubicBezTo>
                  <a:pt x="420" y="425"/>
                  <a:pt x="486" y="420"/>
                  <a:pt x="541" y="455"/>
                </a:cubicBezTo>
                <a:cubicBezTo>
                  <a:pt x="553" y="463"/>
                  <a:pt x="567" y="468"/>
                  <a:pt x="583" y="476"/>
                </a:cubicBezTo>
                <a:cubicBezTo>
                  <a:pt x="584" y="461"/>
                  <a:pt x="585" y="455"/>
                  <a:pt x="585" y="449"/>
                </a:cubicBezTo>
                <a:cubicBezTo>
                  <a:pt x="586" y="408"/>
                  <a:pt x="586" y="368"/>
                  <a:pt x="585" y="327"/>
                </a:cubicBezTo>
                <a:cubicBezTo>
                  <a:pt x="584" y="267"/>
                  <a:pt x="556" y="240"/>
                  <a:pt x="494" y="239"/>
                </a:cubicBezTo>
                <a:cubicBezTo>
                  <a:pt x="441" y="239"/>
                  <a:pt x="388" y="239"/>
                  <a:pt x="322" y="239"/>
                </a:cubicBezTo>
                <a:cubicBezTo>
                  <a:pt x="335" y="206"/>
                  <a:pt x="341" y="181"/>
                  <a:pt x="354" y="159"/>
                </a:cubicBezTo>
                <a:cubicBezTo>
                  <a:pt x="381" y="115"/>
                  <a:pt x="377" y="63"/>
                  <a:pt x="342" y="31"/>
                </a:cubicBezTo>
                <a:cubicBezTo>
                  <a:pt x="306" y="0"/>
                  <a:pt x="248" y="1"/>
                  <a:pt x="213" y="34"/>
                </a:cubicBezTo>
                <a:cubicBezTo>
                  <a:pt x="179" y="67"/>
                  <a:pt x="178" y="120"/>
                  <a:pt x="205" y="163"/>
                </a:cubicBezTo>
                <a:cubicBezTo>
                  <a:pt x="218" y="184"/>
                  <a:pt x="223" y="209"/>
                  <a:pt x="234" y="239"/>
                </a:cubicBezTo>
                <a:cubicBezTo>
                  <a:pt x="172" y="239"/>
                  <a:pt x="124" y="242"/>
                  <a:pt x="75" y="239"/>
                </a:cubicBezTo>
                <a:cubicBezTo>
                  <a:pt x="45" y="237"/>
                  <a:pt x="21" y="243"/>
                  <a:pt x="0" y="259"/>
                </a:cubicBezTo>
                <a:cubicBezTo>
                  <a:pt x="1" y="285"/>
                  <a:pt x="3" y="311"/>
                  <a:pt x="8" y="338"/>
                </a:cubicBezTo>
                <a:cubicBezTo>
                  <a:pt x="51" y="614"/>
                  <a:pt x="285" y="817"/>
                  <a:pt x="552" y="840"/>
                </a:cubicBezTo>
                <a:cubicBezTo>
                  <a:pt x="570" y="830"/>
                  <a:pt x="581" y="811"/>
                  <a:pt x="584" y="786"/>
                </a:cubicBezTo>
                <a:cubicBezTo>
                  <a:pt x="588" y="732"/>
                  <a:pt x="585" y="677"/>
                  <a:pt x="585" y="613"/>
                </a:cubicBezTo>
                <a:cubicBezTo>
                  <a:pt x="566" y="623"/>
                  <a:pt x="554" y="628"/>
                  <a:pt x="542" y="636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vert="horz" wrap="square" lIns="68585" tIns="34293" rIns="68585" bIns="34293" numCol="1" anchor="t" anchorCtr="0" compatLnSpc="1"/>
          <a:lstStyle/>
          <a:p>
            <a:pPr>
              <a:lnSpc>
                <a:spcPct val="120000"/>
              </a:lnSpc>
            </a:pPr>
            <a:endParaRPr lang="en-IN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Freeform 6"/>
          <p:cNvSpPr/>
          <p:nvPr/>
        </p:nvSpPr>
        <p:spPr bwMode="auto">
          <a:xfrm>
            <a:off x="6278572" y="2443276"/>
            <a:ext cx="1016915" cy="1444674"/>
          </a:xfrm>
          <a:custGeom>
            <a:avLst/>
            <a:gdLst>
              <a:gd name="T0" fmla="*/ 562 w 601"/>
              <a:gd name="T1" fmla="*/ 417 h 854"/>
              <a:gd name="T2" fmla="*/ 244 w 601"/>
              <a:gd name="T3" fmla="*/ 82 h 854"/>
              <a:gd name="T4" fmla="*/ 222 w 601"/>
              <a:gd name="T5" fmla="*/ 50 h 854"/>
              <a:gd name="T6" fmla="*/ 223 w 601"/>
              <a:gd name="T7" fmla="*/ 0 h 854"/>
              <a:gd name="T8" fmla="*/ 79 w 601"/>
              <a:gd name="T9" fmla="*/ 0 h 854"/>
              <a:gd name="T10" fmla="*/ 4 w 601"/>
              <a:gd name="T11" fmla="*/ 69 h 854"/>
              <a:gd name="T12" fmla="*/ 3 w 601"/>
              <a:gd name="T13" fmla="*/ 267 h 854"/>
              <a:gd name="T14" fmla="*/ 87 w 601"/>
              <a:gd name="T15" fmla="*/ 230 h 854"/>
              <a:gd name="T16" fmla="*/ 214 w 601"/>
              <a:gd name="T17" fmla="*/ 249 h 854"/>
              <a:gd name="T18" fmla="*/ 208 w 601"/>
              <a:gd name="T19" fmla="*/ 373 h 854"/>
              <a:gd name="T20" fmla="*/ 84 w 601"/>
              <a:gd name="T21" fmla="*/ 384 h 854"/>
              <a:gd name="T22" fmla="*/ 3 w 601"/>
              <a:gd name="T23" fmla="*/ 352 h 854"/>
              <a:gd name="T24" fmla="*/ 3 w 601"/>
              <a:gd name="T25" fmla="*/ 522 h 854"/>
              <a:gd name="T26" fmla="*/ 94 w 601"/>
              <a:gd name="T27" fmla="*/ 614 h 854"/>
              <a:gd name="T28" fmla="*/ 266 w 601"/>
              <a:gd name="T29" fmla="*/ 614 h 854"/>
              <a:gd name="T30" fmla="*/ 233 w 601"/>
              <a:gd name="T31" fmla="*/ 694 h 854"/>
              <a:gd name="T32" fmla="*/ 247 w 601"/>
              <a:gd name="T33" fmla="*/ 822 h 854"/>
              <a:gd name="T34" fmla="*/ 371 w 601"/>
              <a:gd name="T35" fmla="*/ 822 h 854"/>
              <a:gd name="T36" fmla="*/ 385 w 601"/>
              <a:gd name="T37" fmla="*/ 695 h 854"/>
              <a:gd name="T38" fmla="*/ 351 w 601"/>
              <a:gd name="T39" fmla="*/ 614 h 854"/>
              <a:gd name="T40" fmla="*/ 533 w 601"/>
              <a:gd name="T41" fmla="*/ 614 h 854"/>
              <a:gd name="T42" fmla="*/ 601 w 601"/>
              <a:gd name="T43" fmla="*/ 585 h 854"/>
              <a:gd name="T44" fmla="*/ 562 w 601"/>
              <a:gd name="T45" fmla="*/ 417 h 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01" h="854">
                <a:moveTo>
                  <a:pt x="562" y="417"/>
                </a:moveTo>
                <a:cubicBezTo>
                  <a:pt x="503" y="262"/>
                  <a:pt x="395" y="151"/>
                  <a:pt x="244" y="82"/>
                </a:cubicBezTo>
                <a:cubicBezTo>
                  <a:pt x="228" y="75"/>
                  <a:pt x="221" y="67"/>
                  <a:pt x="222" y="50"/>
                </a:cubicBezTo>
                <a:cubicBezTo>
                  <a:pt x="223" y="33"/>
                  <a:pt x="223" y="16"/>
                  <a:pt x="223" y="0"/>
                </a:cubicBezTo>
                <a:cubicBezTo>
                  <a:pt x="175" y="0"/>
                  <a:pt x="127" y="0"/>
                  <a:pt x="79" y="0"/>
                </a:cubicBezTo>
                <a:cubicBezTo>
                  <a:pt x="36" y="1"/>
                  <a:pt x="7" y="27"/>
                  <a:pt x="4" y="69"/>
                </a:cubicBezTo>
                <a:cubicBezTo>
                  <a:pt x="0" y="130"/>
                  <a:pt x="3" y="191"/>
                  <a:pt x="3" y="267"/>
                </a:cubicBezTo>
                <a:cubicBezTo>
                  <a:pt x="38" y="252"/>
                  <a:pt x="64" y="243"/>
                  <a:pt x="87" y="230"/>
                </a:cubicBezTo>
                <a:cubicBezTo>
                  <a:pt x="131" y="204"/>
                  <a:pt x="184" y="211"/>
                  <a:pt x="214" y="249"/>
                </a:cubicBezTo>
                <a:cubicBezTo>
                  <a:pt x="244" y="286"/>
                  <a:pt x="242" y="338"/>
                  <a:pt x="208" y="373"/>
                </a:cubicBezTo>
                <a:cubicBezTo>
                  <a:pt x="176" y="407"/>
                  <a:pt x="125" y="409"/>
                  <a:pt x="84" y="384"/>
                </a:cubicBezTo>
                <a:cubicBezTo>
                  <a:pt x="62" y="370"/>
                  <a:pt x="35" y="364"/>
                  <a:pt x="3" y="352"/>
                </a:cubicBezTo>
                <a:cubicBezTo>
                  <a:pt x="3" y="418"/>
                  <a:pt x="2" y="470"/>
                  <a:pt x="3" y="522"/>
                </a:cubicBezTo>
                <a:cubicBezTo>
                  <a:pt x="3" y="586"/>
                  <a:pt x="30" y="613"/>
                  <a:pt x="94" y="614"/>
                </a:cubicBezTo>
                <a:cubicBezTo>
                  <a:pt x="147" y="615"/>
                  <a:pt x="200" y="614"/>
                  <a:pt x="266" y="614"/>
                </a:cubicBezTo>
                <a:cubicBezTo>
                  <a:pt x="253" y="647"/>
                  <a:pt x="246" y="672"/>
                  <a:pt x="233" y="694"/>
                </a:cubicBezTo>
                <a:cubicBezTo>
                  <a:pt x="206" y="738"/>
                  <a:pt x="210" y="790"/>
                  <a:pt x="247" y="822"/>
                </a:cubicBezTo>
                <a:cubicBezTo>
                  <a:pt x="283" y="854"/>
                  <a:pt x="334" y="854"/>
                  <a:pt x="371" y="822"/>
                </a:cubicBezTo>
                <a:cubicBezTo>
                  <a:pt x="408" y="791"/>
                  <a:pt x="412" y="738"/>
                  <a:pt x="385" y="695"/>
                </a:cubicBezTo>
                <a:cubicBezTo>
                  <a:pt x="372" y="673"/>
                  <a:pt x="365" y="648"/>
                  <a:pt x="351" y="614"/>
                </a:cubicBezTo>
                <a:cubicBezTo>
                  <a:pt x="423" y="614"/>
                  <a:pt x="478" y="615"/>
                  <a:pt x="533" y="614"/>
                </a:cubicBezTo>
                <a:cubicBezTo>
                  <a:pt x="564" y="613"/>
                  <a:pt x="587" y="603"/>
                  <a:pt x="601" y="585"/>
                </a:cubicBezTo>
                <a:cubicBezTo>
                  <a:pt x="596" y="529"/>
                  <a:pt x="584" y="473"/>
                  <a:pt x="562" y="41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85" tIns="34293" rIns="68585" bIns="34293" numCol="1" anchor="t" anchorCtr="0" compatLnSpc="1"/>
          <a:lstStyle/>
          <a:p>
            <a:pPr>
              <a:lnSpc>
                <a:spcPct val="120000"/>
              </a:lnSpc>
            </a:pPr>
            <a:endParaRPr lang="en-I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Freeform 7"/>
          <p:cNvSpPr/>
          <p:nvPr/>
        </p:nvSpPr>
        <p:spPr bwMode="auto">
          <a:xfrm>
            <a:off x="5877281" y="3513980"/>
            <a:ext cx="1419394" cy="1020681"/>
          </a:xfrm>
          <a:custGeom>
            <a:avLst/>
            <a:gdLst>
              <a:gd name="T0" fmla="*/ 839 w 839"/>
              <a:gd name="T1" fmla="*/ 33 h 603"/>
              <a:gd name="T2" fmla="*/ 778 w 839"/>
              <a:gd name="T3" fmla="*/ 2 h 603"/>
              <a:gd name="T4" fmla="*/ 622 w 839"/>
              <a:gd name="T5" fmla="*/ 2 h 603"/>
              <a:gd name="T6" fmla="*/ 620 w 839"/>
              <a:gd name="T7" fmla="*/ 18 h 603"/>
              <a:gd name="T8" fmla="*/ 638 w 839"/>
              <a:gd name="T9" fmla="*/ 47 h 603"/>
              <a:gd name="T10" fmla="*/ 622 w 839"/>
              <a:gd name="T11" fmla="*/ 205 h 603"/>
              <a:gd name="T12" fmla="*/ 471 w 839"/>
              <a:gd name="T13" fmla="*/ 206 h 603"/>
              <a:gd name="T14" fmla="*/ 454 w 839"/>
              <a:gd name="T15" fmla="*/ 48 h 603"/>
              <a:gd name="T16" fmla="*/ 479 w 839"/>
              <a:gd name="T17" fmla="*/ 1 h 603"/>
              <a:gd name="T18" fmla="*/ 340 w 839"/>
              <a:gd name="T19" fmla="*/ 1 h 603"/>
              <a:gd name="T20" fmla="*/ 239 w 839"/>
              <a:gd name="T21" fmla="*/ 100 h 603"/>
              <a:gd name="T22" fmla="*/ 239 w 839"/>
              <a:gd name="T23" fmla="*/ 266 h 603"/>
              <a:gd name="T24" fmla="*/ 158 w 839"/>
              <a:gd name="T25" fmla="*/ 231 h 603"/>
              <a:gd name="T26" fmla="*/ 30 w 839"/>
              <a:gd name="T27" fmla="*/ 247 h 603"/>
              <a:gd name="T28" fmla="*/ 33 w 839"/>
              <a:gd name="T29" fmla="*/ 371 h 603"/>
              <a:gd name="T30" fmla="*/ 161 w 839"/>
              <a:gd name="T31" fmla="*/ 384 h 603"/>
              <a:gd name="T32" fmla="*/ 240 w 839"/>
              <a:gd name="T33" fmla="*/ 350 h 603"/>
              <a:gd name="T34" fmla="*/ 240 w 839"/>
              <a:gd name="T35" fmla="*/ 533 h 603"/>
              <a:gd name="T36" fmla="*/ 276 w 839"/>
              <a:gd name="T37" fmla="*/ 603 h 603"/>
              <a:gd name="T38" fmla="*/ 351 w 839"/>
              <a:gd name="T39" fmla="*/ 593 h 603"/>
              <a:gd name="T40" fmla="*/ 839 w 839"/>
              <a:gd name="T41" fmla="*/ 33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39" h="603">
                <a:moveTo>
                  <a:pt x="839" y="33"/>
                </a:moveTo>
                <a:cubicBezTo>
                  <a:pt x="827" y="14"/>
                  <a:pt x="806" y="3"/>
                  <a:pt x="778" y="2"/>
                </a:cubicBezTo>
                <a:cubicBezTo>
                  <a:pt x="727" y="0"/>
                  <a:pt x="675" y="2"/>
                  <a:pt x="622" y="2"/>
                </a:cubicBezTo>
                <a:cubicBezTo>
                  <a:pt x="621" y="12"/>
                  <a:pt x="619" y="16"/>
                  <a:pt x="620" y="18"/>
                </a:cubicBezTo>
                <a:cubicBezTo>
                  <a:pt x="626" y="28"/>
                  <a:pt x="631" y="37"/>
                  <a:pt x="638" y="47"/>
                </a:cubicBezTo>
                <a:cubicBezTo>
                  <a:pt x="674" y="101"/>
                  <a:pt x="668" y="166"/>
                  <a:pt x="622" y="205"/>
                </a:cubicBezTo>
                <a:cubicBezTo>
                  <a:pt x="578" y="243"/>
                  <a:pt x="517" y="244"/>
                  <a:pt x="471" y="206"/>
                </a:cubicBezTo>
                <a:cubicBezTo>
                  <a:pt x="426" y="169"/>
                  <a:pt x="419" y="102"/>
                  <a:pt x="454" y="48"/>
                </a:cubicBezTo>
                <a:cubicBezTo>
                  <a:pt x="462" y="36"/>
                  <a:pt x="468" y="22"/>
                  <a:pt x="479" y="1"/>
                </a:cubicBezTo>
                <a:cubicBezTo>
                  <a:pt x="426" y="1"/>
                  <a:pt x="383" y="1"/>
                  <a:pt x="340" y="1"/>
                </a:cubicBezTo>
                <a:cubicBezTo>
                  <a:pt x="266" y="2"/>
                  <a:pt x="240" y="27"/>
                  <a:pt x="239" y="100"/>
                </a:cubicBezTo>
                <a:cubicBezTo>
                  <a:pt x="239" y="151"/>
                  <a:pt x="239" y="202"/>
                  <a:pt x="239" y="266"/>
                </a:cubicBezTo>
                <a:cubicBezTo>
                  <a:pt x="205" y="252"/>
                  <a:pt x="180" y="244"/>
                  <a:pt x="158" y="231"/>
                </a:cubicBezTo>
                <a:cubicBezTo>
                  <a:pt x="114" y="205"/>
                  <a:pt x="61" y="210"/>
                  <a:pt x="30" y="247"/>
                </a:cubicBezTo>
                <a:cubicBezTo>
                  <a:pt x="0" y="284"/>
                  <a:pt x="1" y="335"/>
                  <a:pt x="33" y="371"/>
                </a:cubicBezTo>
                <a:cubicBezTo>
                  <a:pt x="65" y="407"/>
                  <a:pt x="118" y="411"/>
                  <a:pt x="161" y="384"/>
                </a:cubicBezTo>
                <a:cubicBezTo>
                  <a:pt x="182" y="370"/>
                  <a:pt x="207" y="364"/>
                  <a:pt x="240" y="350"/>
                </a:cubicBezTo>
                <a:cubicBezTo>
                  <a:pt x="240" y="420"/>
                  <a:pt x="239" y="477"/>
                  <a:pt x="240" y="533"/>
                </a:cubicBezTo>
                <a:cubicBezTo>
                  <a:pt x="241" y="567"/>
                  <a:pt x="253" y="591"/>
                  <a:pt x="276" y="603"/>
                </a:cubicBezTo>
                <a:cubicBezTo>
                  <a:pt x="301" y="602"/>
                  <a:pt x="326" y="598"/>
                  <a:pt x="351" y="593"/>
                </a:cubicBezTo>
                <a:cubicBezTo>
                  <a:pt x="634" y="537"/>
                  <a:pt x="825" y="300"/>
                  <a:pt x="839" y="33"/>
                </a:cubicBezTo>
                <a:close/>
              </a:path>
            </a:pathLst>
          </a:custGeom>
          <a:solidFill>
            <a:srgbClr val="D2B33A"/>
          </a:solidFill>
          <a:ln>
            <a:solidFill>
              <a:schemeClr val="tx1"/>
            </a:solidFill>
          </a:ln>
        </p:spPr>
        <p:txBody>
          <a:bodyPr vert="horz" wrap="square" lIns="68585" tIns="34293" rIns="68585" bIns="34293" numCol="1" anchor="t" anchorCtr="0" compatLnSpc="1"/>
          <a:lstStyle/>
          <a:p>
            <a:pPr>
              <a:lnSpc>
                <a:spcPct val="120000"/>
              </a:lnSpc>
            </a:pPr>
            <a:endParaRPr lang="en-I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Freeform 8"/>
          <p:cNvSpPr/>
          <p:nvPr/>
        </p:nvSpPr>
        <p:spPr bwMode="auto">
          <a:xfrm>
            <a:off x="6284355" y="1872790"/>
            <a:ext cx="1358665" cy="395410"/>
          </a:xfrm>
          <a:custGeom>
            <a:avLst/>
            <a:gdLst>
              <a:gd name="T0" fmla="*/ 679 w 803"/>
              <a:gd name="T1" fmla="*/ 91 h 234"/>
              <a:gd name="T2" fmla="*/ 415 w 803"/>
              <a:gd name="T3" fmla="*/ 68 h 234"/>
              <a:gd name="T4" fmla="*/ 307 w 803"/>
              <a:gd name="T5" fmla="*/ 27 h 234"/>
              <a:gd name="T6" fmla="*/ 101 w 803"/>
              <a:gd name="T7" fmla="*/ 60 h 234"/>
              <a:gd name="T8" fmla="*/ 0 w 803"/>
              <a:gd name="T9" fmla="*/ 234 h 234"/>
              <a:gd name="T10" fmla="*/ 75 w 803"/>
              <a:gd name="T11" fmla="*/ 234 h 234"/>
              <a:gd name="T12" fmla="*/ 80 w 803"/>
              <a:gd name="T13" fmla="*/ 213 h 234"/>
              <a:gd name="T14" fmla="*/ 283 w 803"/>
              <a:gd name="T15" fmla="*/ 97 h 234"/>
              <a:gd name="T16" fmla="*/ 389 w 803"/>
              <a:gd name="T17" fmla="*/ 137 h 234"/>
              <a:gd name="T18" fmla="*/ 613 w 803"/>
              <a:gd name="T19" fmla="*/ 177 h 234"/>
              <a:gd name="T20" fmla="*/ 803 w 803"/>
              <a:gd name="T21" fmla="*/ 142 h 234"/>
              <a:gd name="T22" fmla="*/ 803 w 803"/>
              <a:gd name="T23" fmla="*/ 63 h 234"/>
              <a:gd name="T24" fmla="*/ 679 w 803"/>
              <a:gd name="T25" fmla="*/ 91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03" h="234">
                <a:moveTo>
                  <a:pt x="679" y="91"/>
                </a:moveTo>
                <a:cubicBezTo>
                  <a:pt x="588" y="115"/>
                  <a:pt x="501" y="109"/>
                  <a:pt x="415" y="68"/>
                </a:cubicBezTo>
                <a:cubicBezTo>
                  <a:pt x="381" y="52"/>
                  <a:pt x="344" y="40"/>
                  <a:pt x="307" y="27"/>
                </a:cubicBezTo>
                <a:cubicBezTo>
                  <a:pt x="233" y="0"/>
                  <a:pt x="164" y="17"/>
                  <a:pt x="101" y="60"/>
                </a:cubicBezTo>
                <a:cubicBezTo>
                  <a:pt x="40" y="101"/>
                  <a:pt x="11" y="162"/>
                  <a:pt x="0" y="234"/>
                </a:cubicBezTo>
                <a:cubicBezTo>
                  <a:pt x="75" y="234"/>
                  <a:pt x="75" y="234"/>
                  <a:pt x="75" y="234"/>
                </a:cubicBezTo>
                <a:cubicBezTo>
                  <a:pt x="77" y="226"/>
                  <a:pt x="78" y="219"/>
                  <a:pt x="80" y="213"/>
                </a:cubicBezTo>
                <a:cubicBezTo>
                  <a:pt x="103" y="118"/>
                  <a:pt x="212" y="67"/>
                  <a:pt x="283" y="97"/>
                </a:cubicBezTo>
                <a:cubicBezTo>
                  <a:pt x="317" y="112"/>
                  <a:pt x="354" y="123"/>
                  <a:pt x="389" y="137"/>
                </a:cubicBezTo>
                <a:cubicBezTo>
                  <a:pt x="461" y="166"/>
                  <a:pt x="533" y="192"/>
                  <a:pt x="613" y="177"/>
                </a:cubicBezTo>
                <a:cubicBezTo>
                  <a:pt x="677" y="164"/>
                  <a:pt x="740" y="153"/>
                  <a:pt x="803" y="142"/>
                </a:cubicBezTo>
                <a:cubicBezTo>
                  <a:pt x="803" y="113"/>
                  <a:pt x="803" y="89"/>
                  <a:pt x="803" y="63"/>
                </a:cubicBezTo>
                <a:cubicBezTo>
                  <a:pt x="760" y="73"/>
                  <a:pt x="719" y="80"/>
                  <a:pt x="679" y="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85" tIns="34293" rIns="68585" bIns="34293" numCol="1" anchor="t" anchorCtr="0" compatLnSpc="1"/>
          <a:lstStyle/>
          <a:p>
            <a:pPr>
              <a:lnSpc>
                <a:spcPct val="120000"/>
              </a:lnSpc>
            </a:pPr>
            <a:endParaRPr lang="en-I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9"/>
          <p:cNvGrpSpPr/>
          <p:nvPr/>
        </p:nvGrpSpPr>
        <p:grpSpPr>
          <a:xfrm>
            <a:off x="7063705" y="2420923"/>
            <a:ext cx="1782579" cy="435993"/>
            <a:chOff x="5431395" y="2368916"/>
            <a:chExt cx="2376489" cy="581144"/>
          </a:xfrm>
          <a:solidFill>
            <a:srgbClr val="D2B33A"/>
          </a:solidFill>
        </p:grpSpPr>
        <p:cxnSp>
          <p:nvCxnSpPr>
            <p:cNvPr id="7" name="Straight Connector 10"/>
            <p:cNvCxnSpPr/>
            <p:nvPr/>
          </p:nvCxnSpPr>
          <p:spPr bwMode="auto">
            <a:xfrm flipV="1">
              <a:off x="5431395" y="2573456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" name="Straight Connector 11"/>
            <p:cNvCxnSpPr/>
            <p:nvPr/>
          </p:nvCxnSpPr>
          <p:spPr bwMode="auto">
            <a:xfrm>
              <a:off x="6022960" y="2463861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9" name="Group 12"/>
            <p:cNvGrpSpPr/>
            <p:nvPr/>
          </p:nvGrpSpPr>
          <p:grpSpPr>
            <a:xfrm flipV="1">
              <a:off x="5828053" y="2384381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13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13"/>
            <p:cNvGrpSpPr/>
            <p:nvPr/>
          </p:nvGrpSpPr>
          <p:grpSpPr>
            <a:xfrm flipV="1">
              <a:off x="7612977" y="2368916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11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Group 18"/>
          <p:cNvGrpSpPr/>
          <p:nvPr/>
        </p:nvGrpSpPr>
        <p:grpSpPr>
          <a:xfrm>
            <a:off x="6886212" y="4297013"/>
            <a:ext cx="1782579" cy="435993"/>
            <a:chOff x="5194765" y="4869597"/>
            <a:chExt cx="2376489" cy="581144"/>
          </a:xfrm>
          <a:solidFill>
            <a:srgbClr val="D2B33A"/>
          </a:solidFill>
        </p:grpSpPr>
        <p:cxnSp>
          <p:nvCxnSpPr>
            <p:cNvPr id="16" name="Straight Connector 19"/>
            <p:cNvCxnSpPr/>
            <p:nvPr/>
          </p:nvCxnSpPr>
          <p:spPr bwMode="auto">
            <a:xfrm>
              <a:off x="5194765" y="4869597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20"/>
            <p:cNvCxnSpPr/>
            <p:nvPr/>
          </p:nvCxnSpPr>
          <p:spPr bwMode="auto">
            <a:xfrm flipV="1">
              <a:off x="5786330" y="5355796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8" name="Group 21"/>
            <p:cNvGrpSpPr/>
            <p:nvPr/>
          </p:nvGrpSpPr>
          <p:grpSpPr>
            <a:xfrm>
              <a:off x="5591423" y="5240369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22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" name="Group 22"/>
            <p:cNvGrpSpPr/>
            <p:nvPr/>
          </p:nvGrpSpPr>
          <p:grpSpPr>
            <a:xfrm>
              <a:off x="7376347" y="5255834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20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cxnSp>
        <p:nvCxnSpPr>
          <p:cNvPr id="24" name="Straight Connector 27"/>
          <p:cNvCxnSpPr/>
          <p:nvPr/>
        </p:nvCxnSpPr>
        <p:spPr bwMode="auto">
          <a:xfrm flipH="1">
            <a:off x="5227631" y="4206212"/>
            <a:ext cx="302853" cy="28254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8"/>
          <p:cNvCxnSpPr/>
          <p:nvPr/>
        </p:nvCxnSpPr>
        <p:spPr bwMode="auto">
          <a:xfrm flipH="1" flipV="1">
            <a:off x="3887057" y="4570974"/>
            <a:ext cx="1199698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26" name="Group 29"/>
          <p:cNvGrpSpPr/>
          <p:nvPr/>
        </p:nvGrpSpPr>
        <p:grpSpPr>
          <a:xfrm flipH="1">
            <a:off x="5086755" y="4484377"/>
            <a:ext cx="146198" cy="146226"/>
            <a:chOff x="6511702" y="5419514"/>
            <a:chExt cx="194907" cy="194907"/>
          </a:xfrm>
          <a:solidFill>
            <a:schemeClr val="accent4"/>
          </a:solidFill>
        </p:grpSpPr>
        <p:sp>
          <p:nvSpPr>
            <p:cNvPr id="27" name="Freeform 21"/>
            <p:cNvSpPr>
              <a:spLocks noEditPoints="1"/>
            </p:cNvSpPr>
            <p:nvPr/>
          </p:nvSpPr>
          <p:spPr bwMode="auto">
            <a:xfrm flipH="1" flipV="1">
              <a:off x="6542960" y="5449214"/>
              <a:ext cx="134229" cy="135507"/>
            </a:xfrm>
            <a:custGeom>
              <a:avLst/>
              <a:gdLst>
                <a:gd name="T0" fmla="*/ 25 w 50"/>
                <a:gd name="T1" fmla="*/ 50 h 50"/>
                <a:gd name="T2" fmla="*/ 0 w 50"/>
                <a:gd name="T3" fmla="*/ 25 h 50"/>
                <a:gd name="T4" fmla="*/ 25 w 50"/>
                <a:gd name="T5" fmla="*/ 0 h 50"/>
                <a:gd name="T6" fmla="*/ 50 w 50"/>
                <a:gd name="T7" fmla="*/ 25 h 50"/>
                <a:gd name="T8" fmla="*/ 25 w 50"/>
                <a:gd name="T9" fmla="*/ 50 h 50"/>
                <a:gd name="T10" fmla="*/ 25 w 50"/>
                <a:gd name="T11" fmla="*/ 12 h 50"/>
                <a:gd name="T12" fmla="*/ 12 w 50"/>
                <a:gd name="T13" fmla="*/ 25 h 50"/>
                <a:gd name="T14" fmla="*/ 25 w 50"/>
                <a:gd name="T15" fmla="*/ 38 h 50"/>
                <a:gd name="T16" fmla="*/ 38 w 50"/>
                <a:gd name="T17" fmla="*/ 25 h 50"/>
                <a:gd name="T18" fmla="*/ 25 w 50"/>
                <a:gd name="T19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50"/>
                  </a:moveTo>
                  <a:cubicBezTo>
                    <a:pt x="11" y="50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5"/>
                  </a:cubicBezTo>
                  <a:cubicBezTo>
                    <a:pt x="50" y="39"/>
                    <a:pt x="39" y="50"/>
                    <a:pt x="25" y="50"/>
                  </a:cubicBezTo>
                  <a:close/>
                  <a:moveTo>
                    <a:pt x="25" y="12"/>
                  </a:moveTo>
                  <a:cubicBezTo>
                    <a:pt x="18" y="12"/>
                    <a:pt x="12" y="18"/>
                    <a:pt x="12" y="25"/>
                  </a:cubicBezTo>
                  <a:cubicBezTo>
                    <a:pt x="12" y="32"/>
                    <a:pt x="18" y="38"/>
                    <a:pt x="25" y="38"/>
                  </a:cubicBezTo>
                  <a:cubicBezTo>
                    <a:pt x="32" y="38"/>
                    <a:pt x="38" y="32"/>
                    <a:pt x="38" y="25"/>
                  </a:cubicBezTo>
                  <a:cubicBezTo>
                    <a:pt x="38" y="18"/>
                    <a:pt x="32" y="12"/>
                    <a:pt x="25" y="12"/>
                  </a:cubicBezTo>
                  <a:close/>
                </a:path>
              </a:pathLst>
            </a:custGeom>
            <a:grpFill/>
            <a:ln w="9525">
              <a:solidFill>
                <a:schemeClr val="tx1"/>
              </a:solidFill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2"/>
            <p:cNvSpPr>
              <a:spLocks noEditPoints="1"/>
            </p:cNvSpPr>
            <p:nvPr/>
          </p:nvSpPr>
          <p:spPr bwMode="auto">
            <a:xfrm flipH="1" flipV="1">
              <a:off x="6511702" y="541951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tx1"/>
              </a:solidFill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2"/>
          <p:cNvGrpSpPr/>
          <p:nvPr/>
        </p:nvGrpSpPr>
        <p:grpSpPr>
          <a:xfrm flipH="1">
            <a:off x="3747903" y="4495979"/>
            <a:ext cx="146198" cy="146226"/>
            <a:chOff x="6511702" y="5419514"/>
            <a:chExt cx="194907" cy="194907"/>
          </a:xfrm>
          <a:solidFill>
            <a:schemeClr val="accent4"/>
          </a:solidFill>
        </p:grpSpPr>
        <p:sp>
          <p:nvSpPr>
            <p:cNvPr id="30" name="Freeform 21"/>
            <p:cNvSpPr>
              <a:spLocks noEditPoints="1"/>
            </p:cNvSpPr>
            <p:nvPr/>
          </p:nvSpPr>
          <p:spPr bwMode="auto">
            <a:xfrm flipH="1" flipV="1">
              <a:off x="6542960" y="5449214"/>
              <a:ext cx="134229" cy="135507"/>
            </a:xfrm>
            <a:custGeom>
              <a:avLst/>
              <a:gdLst>
                <a:gd name="T0" fmla="*/ 25 w 50"/>
                <a:gd name="T1" fmla="*/ 50 h 50"/>
                <a:gd name="T2" fmla="*/ 0 w 50"/>
                <a:gd name="T3" fmla="*/ 25 h 50"/>
                <a:gd name="T4" fmla="*/ 25 w 50"/>
                <a:gd name="T5" fmla="*/ 0 h 50"/>
                <a:gd name="T6" fmla="*/ 50 w 50"/>
                <a:gd name="T7" fmla="*/ 25 h 50"/>
                <a:gd name="T8" fmla="*/ 25 w 50"/>
                <a:gd name="T9" fmla="*/ 50 h 50"/>
                <a:gd name="T10" fmla="*/ 25 w 50"/>
                <a:gd name="T11" fmla="*/ 12 h 50"/>
                <a:gd name="T12" fmla="*/ 12 w 50"/>
                <a:gd name="T13" fmla="*/ 25 h 50"/>
                <a:gd name="T14" fmla="*/ 25 w 50"/>
                <a:gd name="T15" fmla="*/ 38 h 50"/>
                <a:gd name="T16" fmla="*/ 38 w 50"/>
                <a:gd name="T17" fmla="*/ 25 h 50"/>
                <a:gd name="T18" fmla="*/ 25 w 50"/>
                <a:gd name="T19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50"/>
                  </a:moveTo>
                  <a:cubicBezTo>
                    <a:pt x="11" y="50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5"/>
                  </a:cubicBezTo>
                  <a:cubicBezTo>
                    <a:pt x="50" y="39"/>
                    <a:pt x="39" y="50"/>
                    <a:pt x="25" y="50"/>
                  </a:cubicBezTo>
                  <a:close/>
                  <a:moveTo>
                    <a:pt x="25" y="12"/>
                  </a:moveTo>
                  <a:cubicBezTo>
                    <a:pt x="18" y="12"/>
                    <a:pt x="12" y="18"/>
                    <a:pt x="12" y="25"/>
                  </a:cubicBezTo>
                  <a:cubicBezTo>
                    <a:pt x="12" y="32"/>
                    <a:pt x="18" y="38"/>
                    <a:pt x="25" y="38"/>
                  </a:cubicBezTo>
                  <a:cubicBezTo>
                    <a:pt x="32" y="38"/>
                    <a:pt x="38" y="32"/>
                    <a:pt x="38" y="25"/>
                  </a:cubicBezTo>
                  <a:cubicBezTo>
                    <a:pt x="38" y="18"/>
                    <a:pt x="32" y="12"/>
                    <a:pt x="25" y="12"/>
                  </a:cubicBezTo>
                  <a:close/>
                </a:path>
              </a:pathLst>
            </a:custGeom>
            <a:grpFill/>
            <a:ln w="9525">
              <a:solidFill>
                <a:schemeClr val="tx1"/>
              </a:solidFill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22"/>
            <p:cNvSpPr>
              <a:spLocks noEditPoints="1"/>
            </p:cNvSpPr>
            <p:nvPr/>
          </p:nvSpPr>
          <p:spPr bwMode="auto">
            <a:xfrm flipH="1" flipV="1">
              <a:off x="6511702" y="541951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tx1"/>
              </a:solidFill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5"/>
          <p:cNvGrpSpPr/>
          <p:nvPr/>
        </p:nvGrpSpPr>
        <p:grpSpPr>
          <a:xfrm>
            <a:off x="5480984" y="3632788"/>
            <a:ext cx="301600" cy="297910"/>
            <a:chOff x="-2792595" y="1299030"/>
            <a:chExt cx="1030470" cy="1017672"/>
          </a:xfrm>
          <a:solidFill>
            <a:schemeClr val="tx1"/>
          </a:solidFill>
        </p:grpSpPr>
        <p:sp>
          <p:nvSpPr>
            <p:cNvPr id="33" name="Freeform 57"/>
            <p:cNvSpPr/>
            <p:nvPr/>
          </p:nvSpPr>
          <p:spPr bwMode="auto">
            <a:xfrm>
              <a:off x="-2670185" y="1319617"/>
              <a:ext cx="908060" cy="669917"/>
            </a:xfrm>
            <a:custGeom>
              <a:avLst/>
              <a:gdLst>
                <a:gd name="T0" fmla="*/ 1182 w 1528"/>
                <a:gd name="T1" fmla="*/ 61 h 1127"/>
                <a:gd name="T2" fmla="*/ 1386 w 1528"/>
                <a:gd name="T3" fmla="*/ 25 h 1127"/>
                <a:gd name="T4" fmla="*/ 1508 w 1528"/>
                <a:gd name="T5" fmla="*/ 4 h 1127"/>
                <a:gd name="T6" fmla="*/ 1525 w 1528"/>
                <a:gd name="T7" fmla="*/ 20 h 1127"/>
                <a:gd name="T8" fmla="*/ 1471 w 1528"/>
                <a:gd name="T9" fmla="*/ 296 h 1127"/>
                <a:gd name="T10" fmla="*/ 1460 w 1528"/>
                <a:gd name="T11" fmla="*/ 353 h 1127"/>
                <a:gd name="T12" fmla="*/ 1403 w 1528"/>
                <a:gd name="T13" fmla="*/ 292 h 1127"/>
                <a:gd name="T14" fmla="*/ 1369 w 1528"/>
                <a:gd name="T15" fmla="*/ 290 h 1127"/>
                <a:gd name="T16" fmla="*/ 1185 w 1528"/>
                <a:gd name="T17" fmla="*/ 471 h 1127"/>
                <a:gd name="T18" fmla="*/ 741 w 1528"/>
                <a:gd name="T19" fmla="*/ 904 h 1127"/>
                <a:gd name="T20" fmla="*/ 713 w 1528"/>
                <a:gd name="T21" fmla="*/ 904 h 1127"/>
                <a:gd name="T22" fmla="*/ 546 w 1528"/>
                <a:gd name="T23" fmla="*/ 744 h 1127"/>
                <a:gd name="T24" fmla="*/ 516 w 1528"/>
                <a:gd name="T25" fmla="*/ 744 h 1127"/>
                <a:gd name="T26" fmla="*/ 147 w 1528"/>
                <a:gd name="T27" fmla="*/ 1114 h 1127"/>
                <a:gd name="T28" fmla="*/ 115 w 1528"/>
                <a:gd name="T29" fmla="*/ 1113 h 1127"/>
                <a:gd name="T30" fmla="*/ 12 w 1528"/>
                <a:gd name="T31" fmla="*/ 1011 h 1127"/>
                <a:gd name="T32" fmla="*/ 10 w 1528"/>
                <a:gd name="T33" fmla="*/ 988 h 1127"/>
                <a:gd name="T34" fmla="*/ 524 w 1528"/>
                <a:gd name="T35" fmla="*/ 475 h 1127"/>
                <a:gd name="T36" fmla="*/ 548 w 1528"/>
                <a:gd name="T37" fmla="*/ 477 h 1127"/>
                <a:gd name="T38" fmla="*/ 716 w 1528"/>
                <a:gd name="T39" fmla="*/ 636 h 1127"/>
                <a:gd name="T40" fmla="*/ 738 w 1528"/>
                <a:gd name="T41" fmla="*/ 636 h 1127"/>
                <a:gd name="T42" fmla="*/ 1147 w 1528"/>
                <a:gd name="T43" fmla="*/ 242 h 1127"/>
                <a:gd name="T44" fmla="*/ 1241 w 1528"/>
                <a:gd name="T45" fmla="*/ 153 h 1127"/>
                <a:gd name="T46" fmla="*/ 1242 w 1528"/>
                <a:gd name="T47" fmla="*/ 127 h 1127"/>
                <a:gd name="T48" fmla="*/ 1178 w 1528"/>
                <a:gd name="T49" fmla="*/ 67 h 1127"/>
                <a:gd name="T50" fmla="*/ 1182 w 1528"/>
                <a:gd name="T51" fmla="*/ 61 h 1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28" h="1127">
                  <a:moveTo>
                    <a:pt x="1182" y="61"/>
                  </a:moveTo>
                  <a:cubicBezTo>
                    <a:pt x="1250" y="49"/>
                    <a:pt x="1318" y="37"/>
                    <a:pt x="1386" y="25"/>
                  </a:cubicBezTo>
                  <a:cubicBezTo>
                    <a:pt x="1427" y="18"/>
                    <a:pt x="1468" y="12"/>
                    <a:pt x="1508" y="4"/>
                  </a:cubicBezTo>
                  <a:cubicBezTo>
                    <a:pt x="1525" y="0"/>
                    <a:pt x="1528" y="5"/>
                    <a:pt x="1525" y="20"/>
                  </a:cubicBezTo>
                  <a:cubicBezTo>
                    <a:pt x="1506" y="112"/>
                    <a:pt x="1489" y="204"/>
                    <a:pt x="1471" y="296"/>
                  </a:cubicBezTo>
                  <a:cubicBezTo>
                    <a:pt x="1468" y="313"/>
                    <a:pt x="1464" y="330"/>
                    <a:pt x="1460" y="353"/>
                  </a:cubicBezTo>
                  <a:cubicBezTo>
                    <a:pt x="1439" y="330"/>
                    <a:pt x="1420" y="312"/>
                    <a:pt x="1403" y="292"/>
                  </a:cubicBezTo>
                  <a:cubicBezTo>
                    <a:pt x="1391" y="277"/>
                    <a:pt x="1383" y="276"/>
                    <a:pt x="1369" y="290"/>
                  </a:cubicBezTo>
                  <a:cubicBezTo>
                    <a:pt x="1308" y="351"/>
                    <a:pt x="1246" y="411"/>
                    <a:pt x="1185" y="471"/>
                  </a:cubicBezTo>
                  <a:cubicBezTo>
                    <a:pt x="1037" y="615"/>
                    <a:pt x="889" y="759"/>
                    <a:pt x="741" y="904"/>
                  </a:cubicBezTo>
                  <a:cubicBezTo>
                    <a:pt x="730" y="915"/>
                    <a:pt x="725" y="915"/>
                    <a:pt x="713" y="904"/>
                  </a:cubicBezTo>
                  <a:cubicBezTo>
                    <a:pt x="658" y="850"/>
                    <a:pt x="601" y="798"/>
                    <a:pt x="546" y="744"/>
                  </a:cubicBezTo>
                  <a:cubicBezTo>
                    <a:pt x="534" y="733"/>
                    <a:pt x="528" y="732"/>
                    <a:pt x="516" y="744"/>
                  </a:cubicBezTo>
                  <a:cubicBezTo>
                    <a:pt x="393" y="868"/>
                    <a:pt x="270" y="990"/>
                    <a:pt x="147" y="1114"/>
                  </a:cubicBezTo>
                  <a:cubicBezTo>
                    <a:pt x="134" y="1127"/>
                    <a:pt x="128" y="1126"/>
                    <a:pt x="115" y="1113"/>
                  </a:cubicBezTo>
                  <a:cubicBezTo>
                    <a:pt x="82" y="1078"/>
                    <a:pt x="47" y="1045"/>
                    <a:pt x="12" y="1011"/>
                  </a:cubicBezTo>
                  <a:cubicBezTo>
                    <a:pt x="3" y="1003"/>
                    <a:pt x="0" y="998"/>
                    <a:pt x="10" y="988"/>
                  </a:cubicBezTo>
                  <a:cubicBezTo>
                    <a:pt x="182" y="817"/>
                    <a:pt x="353" y="647"/>
                    <a:pt x="524" y="475"/>
                  </a:cubicBezTo>
                  <a:cubicBezTo>
                    <a:pt x="535" y="465"/>
                    <a:pt x="540" y="469"/>
                    <a:pt x="548" y="477"/>
                  </a:cubicBezTo>
                  <a:cubicBezTo>
                    <a:pt x="604" y="530"/>
                    <a:pt x="661" y="582"/>
                    <a:pt x="716" y="636"/>
                  </a:cubicBezTo>
                  <a:cubicBezTo>
                    <a:pt x="725" y="644"/>
                    <a:pt x="729" y="644"/>
                    <a:pt x="738" y="636"/>
                  </a:cubicBezTo>
                  <a:cubicBezTo>
                    <a:pt x="874" y="504"/>
                    <a:pt x="1011" y="373"/>
                    <a:pt x="1147" y="242"/>
                  </a:cubicBezTo>
                  <a:cubicBezTo>
                    <a:pt x="1178" y="212"/>
                    <a:pt x="1209" y="182"/>
                    <a:pt x="1241" y="153"/>
                  </a:cubicBezTo>
                  <a:cubicBezTo>
                    <a:pt x="1251" y="143"/>
                    <a:pt x="1254" y="137"/>
                    <a:pt x="1242" y="127"/>
                  </a:cubicBezTo>
                  <a:cubicBezTo>
                    <a:pt x="1220" y="108"/>
                    <a:pt x="1199" y="87"/>
                    <a:pt x="1178" y="67"/>
                  </a:cubicBezTo>
                  <a:cubicBezTo>
                    <a:pt x="1179" y="65"/>
                    <a:pt x="1181" y="63"/>
                    <a:pt x="1182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58"/>
            <p:cNvSpPr/>
            <p:nvPr/>
          </p:nvSpPr>
          <p:spPr bwMode="auto">
            <a:xfrm>
              <a:off x="-2024750" y="1775316"/>
              <a:ext cx="258730" cy="524694"/>
            </a:xfrm>
            <a:custGeom>
              <a:avLst/>
              <a:gdLst>
                <a:gd name="T0" fmla="*/ 435 w 435"/>
                <a:gd name="T1" fmla="*/ 443 h 883"/>
                <a:gd name="T2" fmla="*/ 435 w 435"/>
                <a:gd name="T3" fmla="*/ 863 h 883"/>
                <a:gd name="T4" fmla="*/ 415 w 435"/>
                <a:gd name="T5" fmla="*/ 883 h 883"/>
                <a:gd name="T6" fmla="*/ 19 w 435"/>
                <a:gd name="T7" fmla="*/ 883 h 883"/>
                <a:gd name="T8" fmla="*/ 0 w 435"/>
                <a:gd name="T9" fmla="*/ 864 h 883"/>
                <a:gd name="T10" fmla="*/ 0 w 435"/>
                <a:gd name="T11" fmla="*/ 21 h 883"/>
                <a:gd name="T12" fmla="*/ 20 w 435"/>
                <a:gd name="T13" fmla="*/ 0 h 883"/>
                <a:gd name="T14" fmla="*/ 416 w 435"/>
                <a:gd name="T15" fmla="*/ 0 h 883"/>
                <a:gd name="T16" fmla="*/ 435 w 435"/>
                <a:gd name="T17" fmla="*/ 19 h 883"/>
                <a:gd name="T18" fmla="*/ 435 w 435"/>
                <a:gd name="T19" fmla="*/ 443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5" h="883">
                  <a:moveTo>
                    <a:pt x="435" y="443"/>
                  </a:moveTo>
                  <a:cubicBezTo>
                    <a:pt x="435" y="583"/>
                    <a:pt x="434" y="723"/>
                    <a:pt x="435" y="863"/>
                  </a:cubicBezTo>
                  <a:cubicBezTo>
                    <a:pt x="435" y="879"/>
                    <a:pt x="431" y="883"/>
                    <a:pt x="415" y="883"/>
                  </a:cubicBezTo>
                  <a:cubicBezTo>
                    <a:pt x="283" y="883"/>
                    <a:pt x="151" y="883"/>
                    <a:pt x="19" y="883"/>
                  </a:cubicBezTo>
                  <a:cubicBezTo>
                    <a:pt x="4" y="883"/>
                    <a:pt x="0" y="879"/>
                    <a:pt x="0" y="864"/>
                  </a:cubicBezTo>
                  <a:cubicBezTo>
                    <a:pt x="1" y="583"/>
                    <a:pt x="1" y="302"/>
                    <a:pt x="0" y="21"/>
                  </a:cubicBezTo>
                  <a:cubicBezTo>
                    <a:pt x="0" y="5"/>
                    <a:pt x="4" y="0"/>
                    <a:pt x="20" y="0"/>
                  </a:cubicBezTo>
                  <a:cubicBezTo>
                    <a:pt x="152" y="1"/>
                    <a:pt x="284" y="1"/>
                    <a:pt x="416" y="0"/>
                  </a:cubicBezTo>
                  <a:cubicBezTo>
                    <a:pt x="432" y="0"/>
                    <a:pt x="435" y="5"/>
                    <a:pt x="435" y="19"/>
                  </a:cubicBezTo>
                  <a:cubicBezTo>
                    <a:pt x="434" y="161"/>
                    <a:pt x="435" y="302"/>
                    <a:pt x="435" y="4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59"/>
            <p:cNvSpPr/>
            <p:nvPr/>
          </p:nvSpPr>
          <p:spPr bwMode="auto">
            <a:xfrm>
              <a:off x="-2353588" y="1935562"/>
              <a:ext cx="257618" cy="364448"/>
            </a:xfrm>
            <a:custGeom>
              <a:avLst/>
              <a:gdLst>
                <a:gd name="T0" fmla="*/ 0 w 433"/>
                <a:gd name="T1" fmla="*/ 307 h 613"/>
                <a:gd name="T2" fmla="*/ 0 w 433"/>
                <a:gd name="T3" fmla="*/ 21 h 613"/>
                <a:gd name="T4" fmla="*/ 20 w 433"/>
                <a:gd name="T5" fmla="*/ 0 h 613"/>
                <a:gd name="T6" fmla="*/ 414 w 433"/>
                <a:gd name="T7" fmla="*/ 0 h 613"/>
                <a:gd name="T8" fmla="*/ 433 w 433"/>
                <a:gd name="T9" fmla="*/ 19 h 613"/>
                <a:gd name="T10" fmla="*/ 432 w 433"/>
                <a:gd name="T11" fmla="*/ 594 h 613"/>
                <a:gd name="T12" fmla="*/ 414 w 433"/>
                <a:gd name="T13" fmla="*/ 613 h 613"/>
                <a:gd name="T14" fmla="*/ 19 w 433"/>
                <a:gd name="T15" fmla="*/ 613 h 613"/>
                <a:gd name="T16" fmla="*/ 0 w 433"/>
                <a:gd name="T17" fmla="*/ 595 h 613"/>
                <a:gd name="T18" fmla="*/ 0 w 433"/>
                <a:gd name="T19" fmla="*/ 307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3" h="613">
                  <a:moveTo>
                    <a:pt x="0" y="307"/>
                  </a:moveTo>
                  <a:cubicBezTo>
                    <a:pt x="0" y="212"/>
                    <a:pt x="0" y="116"/>
                    <a:pt x="0" y="21"/>
                  </a:cubicBezTo>
                  <a:cubicBezTo>
                    <a:pt x="0" y="5"/>
                    <a:pt x="2" y="0"/>
                    <a:pt x="20" y="0"/>
                  </a:cubicBezTo>
                  <a:cubicBezTo>
                    <a:pt x="151" y="1"/>
                    <a:pt x="282" y="1"/>
                    <a:pt x="414" y="0"/>
                  </a:cubicBezTo>
                  <a:cubicBezTo>
                    <a:pt x="428" y="0"/>
                    <a:pt x="433" y="3"/>
                    <a:pt x="433" y="19"/>
                  </a:cubicBezTo>
                  <a:cubicBezTo>
                    <a:pt x="432" y="210"/>
                    <a:pt x="432" y="402"/>
                    <a:pt x="432" y="594"/>
                  </a:cubicBezTo>
                  <a:cubicBezTo>
                    <a:pt x="432" y="608"/>
                    <a:pt x="430" y="613"/>
                    <a:pt x="414" y="613"/>
                  </a:cubicBezTo>
                  <a:cubicBezTo>
                    <a:pt x="282" y="613"/>
                    <a:pt x="151" y="613"/>
                    <a:pt x="19" y="613"/>
                  </a:cubicBezTo>
                  <a:cubicBezTo>
                    <a:pt x="4" y="613"/>
                    <a:pt x="0" y="610"/>
                    <a:pt x="0" y="595"/>
                  </a:cubicBezTo>
                  <a:cubicBezTo>
                    <a:pt x="1" y="499"/>
                    <a:pt x="0" y="403"/>
                    <a:pt x="0" y="3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0"/>
            <p:cNvSpPr>
              <a:spLocks noEditPoints="1"/>
            </p:cNvSpPr>
            <p:nvPr/>
          </p:nvSpPr>
          <p:spPr bwMode="auto">
            <a:xfrm>
              <a:off x="-2353588" y="1299030"/>
              <a:ext cx="200307" cy="296010"/>
            </a:xfrm>
            <a:custGeom>
              <a:avLst/>
              <a:gdLst>
                <a:gd name="T0" fmla="*/ 201 w 337"/>
                <a:gd name="T1" fmla="*/ 446 h 498"/>
                <a:gd name="T2" fmla="*/ 201 w 337"/>
                <a:gd name="T3" fmla="*/ 498 h 498"/>
                <a:gd name="T4" fmla="*/ 127 w 337"/>
                <a:gd name="T5" fmla="*/ 498 h 498"/>
                <a:gd name="T6" fmla="*/ 127 w 337"/>
                <a:gd name="T7" fmla="*/ 447 h 498"/>
                <a:gd name="T8" fmla="*/ 0 w 337"/>
                <a:gd name="T9" fmla="*/ 309 h 498"/>
                <a:gd name="T10" fmla="*/ 79 w 337"/>
                <a:gd name="T11" fmla="*/ 309 h 498"/>
                <a:gd name="T12" fmla="*/ 125 w 337"/>
                <a:gd name="T13" fmla="*/ 366 h 498"/>
                <a:gd name="T14" fmla="*/ 125 w 337"/>
                <a:gd name="T15" fmla="*/ 279 h 498"/>
                <a:gd name="T16" fmla="*/ 6 w 337"/>
                <a:gd name="T17" fmla="*/ 171 h 498"/>
                <a:gd name="T18" fmla="*/ 126 w 337"/>
                <a:gd name="T19" fmla="*/ 50 h 498"/>
                <a:gd name="T20" fmla="*/ 126 w 337"/>
                <a:gd name="T21" fmla="*/ 0 h 498"/>
                <a:gd name="T22" fmla="*/ 201 w 337"/>
                <a:gd name="T23" fmla="*/ 0 h 498"/>
                <a:gd name="T24" fmla="*/ 201 w 337"/>
                <a:gd name="T25" fmla="*/ 37 h 498"/>
                <a:gd name="T26" fmla="*/ 216 w 337"/>
                <a:gd name="T27" fmla="*/ 55 h 498"/>
                <a:gd name="T28" fmla="*/ 321 w 337"/>
                <a:gd name="T29" fmla="*/ 154 h 498"/>
                <a:gd name="T30" fmla="*/ 323 w 337"/>
                <a:gd name="T31" fmla="*/ 178 h 498"/>
                <a:gd name="T32" fmla="*/ 254 w 337"/>
                <a:gd name="T33" fmla="*/ 178 h 498"/>
                <a:gd name="T34" fmla="*/ 243 w 337"/>
                <a:gd name="T35" fmla="*/ 166 h 498"/>
                <a:gd name="T36" fmla="*/ 203 w 337"/>
                <a:gd name="T37" fmla="*/ 130 h 498"/>
                <a:gd name="T38" fmla="*/ 203 w 337"/>
                <a:gd name="T39" fmla="*/ 210 h 498"/>
                <a:gd name="T40" fmla="*/ 251 w 337"/>
                <a:gd name="T41" fmla="*/ 220 h 498"/>
                <a:gd name="T42" fmla="*/ 329 w 337"/>
                <a:gd name="T43" fmla="*/ 299 h 498"/>
                <a:gd name="T44" fmla="*/ 289 w 337"/>
                <a:gd name="T45" fmla="*/ 409 h 498"/>
                <a:gd name="T46" fmla="*/ 201 w 337"/>
                <a:gd name="T47" fmla="*/ 446 h 498"/>
                <a:gd name="T48" fmla="*/ 202 w 337"/>
                <a:gd name="T49" fmla="*/ 368 h 498"/>
                <a:gd name="T50" fmla="*/ 254 w 337"/>
                <a:gd name="T51" fmla="*/ 324 h 498"/>
                <a:gd name="T52" fmla="*/ 202 w 337"/>
                <a:gd name="T53" fmla="*/ 293 h 498"/>
                <a:gd name="T54" fmla="*/ 202 w 337"/>
                <a:gd name="T55" fmla="*/ 368 h 498"/>
                <a:gd name="T56" fmla="*/ 126 w 337"/>
                <a:gd name="T57" fmla="*/ 197 h 498"/>
                <a:gd name="T58" fmla="*/ 126 w 337"/>
                <a:gd name="T59" fmla="*/ 131 h 498"/>
                <a:gd name="T60" fmla="*/ 87 w 337"/>
                <a:gd name="T61" fmla="*/ 170 h 498"/>
                <a:gd name="T62" fmla="*/ 126 w 337"/>
                <a:gd name="T63" fmla="*/ 197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7" h="498">
                  <a:moveTo>
                    <a:pt x="201" y="446"/>
                  </a:moveTo>
                  <a:cubicBezTo>
                    <a:pt x="201" y="465"/>
                    <a:pt x="201" y="481"/>
                    <a:pt x="201" y="498"/>
                  </a:cubicBezTo>
                  <a:cubicBezTo>
                    <a:pt x="176" y="498"/>
                    <a:pt x="153" y="498"/>
                    <a:pt x="127" y="498"/>
                  </a:cubicBezTo>
                  <a:cubicBezTo>
                    <a:pt x="127" y="481"/>
                    <a:pt x="127" y="464"/>
                    <a:pt x="127" y="447"/>
                  </a:cubicBezTo>
                  <a:cubicBezTo>
                    <a:pt x="56" y="426"/>
                    <a:pt x="8" y="386"/>
                    <a:pt x="0" y="309"/>
                  </a:cubicBezTo>
                  <a:cubicBezTo>
                    <a:pt x="27" y="309"/>
                    <a:pt x="53" y="309"/>
                    <a:pt x="79" y="309"/>
                  </a:cubicBezTo>
                  <a:cubicBezTo>
                    <a:pt x="86" y="334"/>
                    <a:pt x="95" y="357"/>
                    <a:pt x="125" y="366"/>
                  </a:cubicBezTo>
                  <a:cubicBezTo>
                    <a:pt x="125" y="336"/>
                    <a:pt x="125" y="308"/>
                    <a:pt x="125" y="279"/>
                  </a:cubicBezTo>
                  <a:cubicBezTo>
                    <a:pt x="63" y="267"/>
                    <a:pt x="8" y="247"/>
                    <a:pt x="6" y="171"/>
                  </a:cubicBezTo>
                  <a:cubicBezTo>
                    <a:pt x="4" y="113"/>
                    <a:pt x="39" y="79"/>
                    <a:pt x="126" y="50"/>
                  </a:cubicBezTo>
                  <a:cubicBezTo>
                    <a:pt x="126" y="35"/>
                    <a:pt x="126" y="18"/>
                    <a:pt x="126" y="0"/>
                  </a:cubicBezTo>
                  <a:cubicBezTo>
                    <a:pt x="150" y="0"/>
                    <a:pt x="174" y="0"/>
                    <a:pt x="201" y="0"/>
                  </a:cubicBezTo>
                  <a:cubicBezTo>
                    <a:pt x="201" y="12"/>
                    <a:pt x="202" y="24"/>
                    <a:pt x="201" y="37"/>
                  </a:cubicBezTo>
                  <a:cubicBezTo>
                    <a:pt x="200" y="48"/>
                    <a:pt x="204" y="53"/>
                    <a:pt x="216" y="55"/>
                  </a:cubicBezTo>
                  <a:cubicBezTo>
                    <a:pt x="270" y="67"/>
                    <a:pt x="308" y="98"/>
                    <a:pt x="321" y="154"/>
                  </a:cubicBezTo>
                  <a:cubicBezTo>
                    <a:pt x="323" y="161"/>
                    <a:pt x="323" y="169"/>
                    <a:pt x="323" y="178"/>
                  </a:cubicBezTo>
                  <a:cubicBezTo>
                    <a:pt x="299" y="178"/>
                    <a:pt x="277" y="179"/>
                    <a:pt x="254" y="178"/>
                  </a:cubicBezTo>
                  <a:cubicBezTo>
                    <a:pt x="250" y="178"/>
                    <a:pt x="244" y="171"/>
                    <a:pt x="243" y="166"/>
                  </a:cubicBezTo>
                  <a:cubicBezTo>
                    <a:pt x="235" y="148"/>
                    <a:pt x="225" y="135"/>
                    <a:pt x="203" y="130"/>
                  </a:cubicBezTo>
                  <a:cubicBezTo>
                    <a:pt x="203" y="157"/>
                    <a:pt x="203" y="183"/>
                    <a:pt x="203" y="210"/>
                  </a:cubicBezTo>
                  <a:cubicBezTo>
                    <a:pt x="219" y="213"/>
                    <a:pt x="235" y="216"/>
                    <a:pt x="251" y="220"/>
                  </a:cubicBezTo>
                  <a:cubicBezTo>
                    <a:pt x="291" y="232"/>
                    <a:pt x="322" y="255"/>
                    <a:pt x="329" y="299"/>
                  </a:cubicBezTo>
                  <a:cubicBezTo>
                    <a:pt x="337" y="343"/>
                    <a:pt x="322" y="379"/>
                    <a:pt x="289" y="409"/>
                  </a:cubicBezTo>
                  <a:cubicBezTo>
                    <a:pt x="264" y="430"/>
                    <a:pt x="235" y="442"/>
                    <a:pt x="201" y="446"/>
                  </a:cubicBezTo>
                  <a:close/>
                  <a:moveTo>
                    <a:pt x="202" y="368"/>
                  </a:moveTo>
                  <a:cubicBezTo>
                    <a:pt x="237" y="363"/>
                    <a:pt x="257" y="345"/>
                    <a:pt x="254" y="324"/>
                  </a:cubicBezTo>
                  <a:cubicBezTo>
                    <a:pt x="252" y="304"/>
                    <a:pt x="229" y="290"/>
                    <a:pt x="202" y="293"/>
                  </a:cubicBezTo>
                  <a:cubicBezTo>
                    <a:pt x="202" y="317"/>
                    <a:pt x="202" y="342"/>
                    <a:pt x="202" y="368"/>
                  </a:cubicBezTo>
                  <a:close/>
                  <a:moveTo>
                    <a:pt x="126" y="197"/>
                  </a:moveTo>
                  <a:cubicBezTo>
                    <a:pt x="126" y="175"/>
                    <a:pt x="126" y="153"/>
                    <a:pt x="126" y="131"/>
                  </a:cubicBezTo>
                  <a:cubicBezTo>
                    <a:pt x="99" y="136"/>
                    <a:pt x="85" y="150"/>
                    <a:pt x="87" y="170"/>
                  </a:cubicBezTo>
                  <a:cubicBezTo>
                    <a:pt x="89" y="187"/>
                    <a:pt x="102" y="197"/>
                    <a:pt x="126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61"/>
            <p:cNvSpPr>
              <a:spLocks noEditPoints="1"/>
            </p:cNvSpPr>
            <p:nvPr/>
          </p:nvSpPr>
          <p:spPr bwMode="auto">
            <a:xfrm>
              <a:off x="-2792595" y="1961156"/>
              <a:ext cx="391156" cy="355546"/>
            </a:xfrm>
            <a:custGeom>
              <a:avLst/>
              <a:gdLst>
                <a:gd name="T0" fmla="*/ 150 w 658"/>
                <a:gd name="T1" fmla="*/ 281 h 598"/>
                <a:gd name="T2" fmla="*/ 78 w 658"/>
                <a:gd name="T3" fmla="*/ 52 h 598"/>
                <a:gd name="T4" fmla="*/ 26 w 658"/>
                <a:gd name="T5" fmla="*/ 47 h 598"/>
                <a:gd name="T6" fmla="*/ 25 w 658"/>
                <a:gd name="T7" fmla="*/ 0 h 598"/>
                <a:gd name="T8" fmla="*/ 116 w 658"/>
                <a:gd name="T9" fmla="*/ 19 h 598"/>
                <a:gd name="T10" fmla="*/ 147 w 658"/>
                <a:gd name="T11" fmla="*/ 94 h 598"/>
                <a:gd name="T12" fmla="*/ 475 w 658"/>
                <a:gd name="T13" fmla="*/ 94 h 598"/>
                <a:gd name="T14" fmla="*/ 654 w 658"/>
                <a:gd name="T15" fmla="*/ 126 h 598"/>
                <a:gd name="T16" fmla="*/ 585 w 658"/>
                <a:gd name="T17" fmla="*/ 400 h 598"/>
                <a:gd name="T18" fmla="*/ 465 w 658"/>
                <a:gd name="T19" fmla="*/ 421 h 598"/>
                <a:gd name="T20" fmla="*/ 227 w 658"/>
                <a:gd name="T21" fmla="*/ 421 h 598"/>
                <a:gd name="T22" fmla="*/ 165 w 658"/>
                <a:gd name="T23" fmla="*/ 447 h 598"/>
                <a:gd name="T24" fmla="*/ 195 w 658"/>
                <a:gd name="T25" fmla="*/ 484 h 598"/>
                <a:gd name="T26" fmla="*/ 320 w 658"/>
                <a:gd name="T27" fmla="*/ 485 h 598"/>
                <a:gd name="T28" fmla="*/ 418 w 658"/>
                <a:gd name="T29" fmla="*/ 492 h 598"/>
                <a:gd name="T30" fmla="*/ 492 w 658"/>
                <a:gd name="T31" fmla="*/ 445 h 598"/>
                <a:gd name="T32" fmla="*/ 564 w 658"/>
                <a:gd name="T33" fmla="*/ 492 h 598"/>
                <a:gd name="T34" fmla="*/ 608 w 658"/>
                <a:gd name="T35" fmla="*/ 515 h 598"/>
                <a:gd name="T36" fmla="*/ 564 w 658"/>
                <a:gd name="T37" fmla="*/ 537 h 598"/>
                <a:gd name="T38" fmla="*/ 444 w 658"/>
                <a:gd name="T39" fmla="*/ 564 h 598"/>
                <a:gd name="T40" fmla="*/ 421 w 658"/>
                <a:gd name="T41" fmla="*/ 537 h 598"/>
                <a:gd name="T42" fmla="*/ 321 w 658"/>
                <a:gd name="T43" fmla="*/ 543 h 598"/>
                <a:gd name="T44" fmla="*/ 195 w 658"/>
                <a:gd name="T45" fmla="*/ 543 h 598"/>
                <a:gd name="T46" fmla="*/ 118 w 658"/>
                <a:gd name="T47" fmla="*/ 456 h 598"/>
                <a:gd name="T48" fmla="*/ 181 w 658"/>
                <a:gd name="T49" fmla="*/ 379 h 598"/>
                <a:gd name="T50" fmla="*/ 167 w 658"/>
                <a:gd name="T51" fmla="*/ 182 h 598"/>
                <a:gd name="T52" fmla="*/ 275 w 658"/>
                <a:gd name="T53" fmla="*/ 188 h 598"/>
                <a:gd name="T54" fmla="*/ 282 w 658"/>
                <a:gd name="T55" fmla="*/ 150 h 598"/>
                <a:gd name="T56" fmla="*/ 171 w 658"/>
                <a:gd name="T57" fmla="*/ 140 h 598"/>
                <a:gd name="T58" fmla="*/ 445 w 658"/>
                <a:gd name="T59" fmla="*/ 140 h 598"/>
                <a:gd name="T60" fmla="*/ 328 w 658"/>
                <a:gd name="T61" fmla="*/ 187 h 598"/>
                <a:gd name="T62" fmla="*/ 445 w 658"/>
                <a:gd name="T63" fmla="*/ 140 h 598"/>
                <a:gd name="T64" fmla="*/ 444 w 658"/>
                <a:gd name="T65" fmla="*/ 328 h 598"/>
                <a:gd name="T66" fmla="*/ 328 w 658"/>
                <a:gd name="T67" fmla="*/ 374 h 598"/>
                <a:gd name="T68" fmla="*/ 328 w 658"/>
                <a:gd name="T69" fmla="*/ 280 h 598"/>
                <a:gd name="T70" fmla="*/ 445 w 658"/>
                <a:gd name="T71" fmla="*/ 234 h 598"/>
                <a:gd name="T72" fmla="*/ 328 w 658"/>
                <a:gd name="T73" fmla="*/ 280 h 598"/>
                <a:gd name="T74" fmla="*/ 600 w 658"/>
                <a:gd name="T75" fmla="*/ 140 h 598"/>
                <a:gd name="T76" fmla="*/ 491 w 658"/>
                <a:gd name="T77" fmla="*/ 145 h 598"/>
                <a:gd name="T78" fmla="*/ 496 w 658"/>
                <a:gd name="T79" fmla="*/ 188 h 598"/>
                <a:gd name="T80" fmla="*/ 603 w 658"/>
                <a:gd name="T81" fmla="*/ 141 h 598"/>
                <a:gd name="T82" fmla="*/ 196 w 658"/>
                <a:gd name="T83" fmla="*/ 275 h 598"/>
                <a:gd name="T84" fmla="*/ 276 w 658"/>
                <a:gd name="T85" fmla="*/ 281 h 598"/>
                <a:gd name="T86" fmla="*/ 281 w 658"/>
                <a:gd name="T87" fmla="*/ 234 h 598"/>
                <a:gd name="T88" fmla="*/ 492 w 658"/>
                <a:gd name="T89" fmla="*/ 281 h 598"/>
                <a:gd name="T90" fmla="*/ 555 w 658"/>
                <a:gd name="T91" fmla="*/ 281 h 598"/>
                <a:gd name="T92" fmla="*/ 579 w 658"/>
                <a:gd name="T93" fmla="*/ 234 h 598"/>
                <a:gd name="T94" fmla="*/ 492 w 658"/>
                <a:gd name="T95" fmla="*/ 281 h 598"/>
                <a:gd name="T96" fmla="*/ 227 w 658"/>
                <a:gd name="T97" fmla="*/ 372 h 598"/>
                <a:gd name="T98" fmla="*/ 277 w 658"/>
                <a:gd name="T99" fmla="*/ 375 h 598"/>
                <a:gd name="T100" fmla="*/ 281 w 658"/>
                <a:gd name="T101" fmla="*/ 345 h 598"/>
                <a:gd name="T102" fmla="*/ 213 w 658"/>
                <a:gd name="T103" fmla="*/ 327 h 598"/>
                <a:gd name="T104" fmla="*/ 495 w 658"/>
                <a:gd name="T105" fmla="*/ 327 h 598"/>
                <a:gd name="T106" fmla="*/ 492 w 658"/>
                <a:gd name="T107" fmla="*/ 370 h 598"/>
                <a:gd name="T108" fmla="*/ 540 w 658"/>
                <a:gd name="T109" fmla="*/ 375 h 598"/>
                <a:gd name="T110" fmla="*/ 556 w 658"/>
                <a:gd name="T111" fmla="*/ 327 h 598"/>
                <a:gd name="T112" fmla="*/ 256 w 658"/>
                <a:gd name="T113" fmla="*/ 541 h 598"/>
                <a:gd name="T114" fmla="*/ 259 w 658"/>
                <a:gd name="T115" fmla="*/ 488 h 598"/>
                <a:gd name="T116" fmla="*/ 466 w 658"/>
                <a:gd name="T117" fmla="*/ 515 h 598"/>
                <a:gd name="T118" fmla="*/ 518 w 658"/>
                <a:gd name="T119" fmla="*/ 514 h 598"/>
                <a:gd name="T120" fmla="*/ 466 w 658"/>
                <a:gd name="T121" fmla="*/ 515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58" h="598">
                  <a:moveTo>
                    <a:pt x="181" y="379"/>
                  </a:moveTo>
                  <a:cubicBezTo>
                    <a:pt x="170" y="346"/>
                    <a:pt x="160" y="313"/>
                    <a:pt x="150" y="281"/>
                  </a:cubicBezTo>
                  <a:cubicBezTo>
                    <a:pt x="134" y="230"/>
                    <a:pt x="118" y="179"/>
                    <a:pt x="102" y="128"/>
                  </a:cubicBezTo>
                  <a:cubicBezTo>
                    <a:pt x="94" y="103"/>
                    <a:pt x="86" y="77"/>
                    <a:pt x="78" y="52"/>
                  </a:cubicBezTo>
                  <a:cubicBezTo>
                    <a:pt x="77" y="48"/>
                    <a:pt x="75" y="46"/>
                    <a:pt x="71" y="46"/>
                  </a:cubicBezTo>
                  <a:cubicBezTo>
                    <a:pt x="56" y="47"/>
                    <a:pt x="41" y="47"/>
                    <a:pt x="26" y="47"/>
                  </a:cubicBezTo>
                  <a:cubicBezTo>
                    <a:pt x="11" y="47"/>
                    <a:pt x="0" y="37"/>
                    <a:pt x="0" y="23"/>
                  </a:cubicBezTo>
                  <a:cubicBezTo>
                    <a:pt x="0" y="10"/>
                    <a:pt x="11" y="1"/>
                    <a:pt x="25" y="0"/>
                  </a:cubicBezTo>
                  <a:cubicBezTo>
                    <a:pt x="47" y="0"/>
                    <a:pt x="69" y="0"/>
                    <a:pt x="91" y="0"/>
                  </a:cubicBezTo>
                  <a:cubicBezTo>
                    <a:pt x="105" y="1"/>
                    <a:pt x="112" y="6"/>
                    <a:pt x="116" y="19"/>
                  </a:cubicBezTo>
                  <a:cubicBezTo>
                    <a:pt x="124" y="42"/>
                    <a:pt x="131" y="65"/>
                    <a:pt x="138" y="88"/>
                  </a:cubicBezTo>
                  <a:cubicBezTo>
                    <a:pt x="139" y="93"/>
                    <a:pt x="142" y="94"/>
                    <a:pt x="147" y="94"/>
                  </a:cubicBezTo>
                  <a:cubicBezTo>
                    <a:pt x="201" y="94"/>
                    <a:pt x="255" y="94"/>
                    <a:pt x="309" y="94"/>
                  </a:cubicBezTo>
                  <a:cubicBezTo>
                    <a:pt x="364" y="94"/>
                    <a:pt x="419" y="94"/>
                    <a:pt x="475" y="94"/>
                  </a:cubicBezTo>
                  <a:cubicBezTo>
                    <a:pt x="526" y="94"/>
                    <a:pt x="578" y="94"/>
                    <a:pt x="629" y="94"/>
                  </a:cubicBezTo>
                  <a:cubicBezTo>
                    <a:pt x="649" y="94"/>
                    <a:pt x="658" y="110"/>
                    <a:pt x="654" y="126"/>
                  </a:cubicBezTo>
                  <a:cubicBezTo>
                    <a:pt x="632" y="210"/>
                    <a:pt x="611" y="295"/>
                    <a:pt x="590" y="380"/>
                  </a:cubicBezTo>
                  <a:cubicBezTo>
                    <a:pt x="589" y="387"/>
                    <a:pt x="587" y="393"/>
                    <a:pt x="585" y="400"/>
                  </a:cubicBezTo>
                  <a:cubicBezTo>
                    <a:pt x="582" y="414"/>
                    <a:pt x="574" y="420"/>
                    <a:pt x="560" y="420"/>
                  </a:cubicBezTo>
                  <a:cubicBezTo>
                    <a:pt x="528" y="421"/>
                    <a:pt x="497" y="421"/>
                    <a:pt x="465" y="421"/>
                  </a:cubicBezTo>
                  <a:cubicBezTo>
                    <a:pt x="418" y="421"/>
                    <a:pt x="371" y="421"/>
                    <a:pt x="324" y="421"/>
                  </a:cubicBezTo>
                  <a:cubicBezTo>
                    <a:pt x="292" y="421"/>
                    <a:pt x="259" y="420"/>
                    <a:pt x="227" y="421"/>
                  </a:cubicBezTo>
                  <a:cubicBezTo>
                    <a:pt x="216" y="421"/>
                    <a:pt x="205" y="421"/>
                    <a:pt x="194" y="423"/>
                  </a:cubicBezTo>
                  <a:cubicBezTo>
                    <a:pt x="180" y="425"/>
                    <a:pt x="170" y="433"/>
                    <a:pt x="165" y="447"/>
                  </a:cubicBezTo>
                  <a:cubicBezTo>
                    <a:pt x="159" y="464"/>
                    <a:pt x="171" y="485"/>
                    <a:pt x="189" y="488"/>
                  </a:cubicBezTo>
                  <a:cubicBezTo>
                    <a:pt x="191" y="488"/>
                    <a:pt x="194" y="486"/>
                    <a:pt x="195" y="484"/>
                  </a:cubicBezTo>
                  <a:cubicBezTo>
                    <a:pt x="207" y="462"/>
                    <a:pt x="224" y="449"/>
                    <a:pt x="249" y="446"/>
                  </a:cubicBezTo>
                  <a:cubicBezTo>
                    <a:pt x="279" y="442"/>
                    <a:pt x="307" y="457"/>
                    <a:pt x="320" y="485"/>
                  </a:cubicBezTo>
                  <a:cubicBezTo>
                    <a:pt x="323" y="490"/>
                    <a:pt x="326" y="492"/>
                    <a:pt x="331" y="492"/>
                  </a:cubicBezTo>
                  <a:cubicBezTo>
                    <a:pt x="360" y="492"/>
                    <a:pt x="389" y="492"/>
                    <a:pt x="418" y="492"/>
                  </a:cubicBezTo>
                  <a:cubicBezTo>
                    <a:pt x="424" y="492"/>
                    <a:pt x="426" y="490"/>
                    <a:pt x="429" y="485"/>
                  </a:cubicBezTo>
                  <a:cubicBezTo>
                    <a:pt x="442" y="459"/>
                    <a:pt x="463" y="445"/>
                    <a:pt x="492" y="445"/>
                  </a:cubicBezTo>
                  <a:cubicBezTo>
                    <a:pt x="521" y="445"/>
                    <a:pt x="543" y="460"/>
                    <a:pt x="555" y="486"/>
                  </a:cubicBezTo>
                  <a:cubicBezTo>
                    <a:pt x="557" y="490"/>
                    <a:pt x="559" y="492"/>
                    <a:pt x="564" y="492"/>
                  </a:cubicBezTo>
                  <a:cubicBezTo>
                    <a:pt x="571" y="491"/>
                    <a:pt x="578" y="492"/>
                    <a:pt x="585" y="492"/>
                  </a:cubicBezTo>
                  <a:cubicBezTo>
                    <a:pt x="599" y="492"/>
                    <a:pt x="608" y="502"/>
                    <a:pt x="608" y="515"/>
                  </a:cubicBezTo>
                  <a:cubicBezTo>
                    <a:pt x="608" y="527"/>
                    <a:pt x="598" y="537"/>
                    <a:pt x="585" y="538"/>
                  </a:cubicBezTo>
                  <a:cubicBezTo>
                    <a:pt x="578" y="538"/>
                    <a:pt x="571" y="538"/>
                    <a:pt x="564" y="537"/>
                  </a:cubicBezTo>
                  <a:cubicBezTo>
                    <a:pt x="559" y="537"/>
                    <a:pt x="557" y="539"/>
                    <a:pt x="555" y="544"/>
                  </a:cubicBezTo>
                  <a:cubicBezTo>
                    <a:pt x="533" y="588"/>
                    <a:pt x="478" y="598"/>
                    <a:pt x="444" y="564"/>
                  </a:cubicBezTo>
                  <a:cubicBezTo>
                    <a:pt x="437" y="558"/>
                    <a:pt x="433" y="550"/>
                    <a:pt x="428" y="542"/>
                  </a:cubicBezTo>
                  <a:cubicBezTo>
                    <a:pt x="426" y="539"/>
                    <a:pt x="425" y="537"/>
                    <a:pt x="421" y="537"/>
                  </a:cubicBezTo>
                  <a:cubicBezTo>
                    <a:pt x="390" y="537"/>
                    <a:pt x="360" y="537"/>
                    <a:pt x="329" y="537"/>
                  </a:cubicBezTo>
                  <a:cubicBezTo>
                    <a:pt x="325" y="537"/>
                    <a:pt x="323" y="539"/>
                    <a:pt x="321" y="543"/>
                  </a:cubicBezTo>
                  <a:cubicBezTo>
                    <a:pt x="310" y="566"/>
                    <a:pt x="292" y="580"/>
                    <a:pt x="266" y="584"/>
                  </a:cubicBezTo>
                  <a:cubicBezTo>
                    <a:pt x="237" y="588"/>
                    <a:pt x="207" y="571"/>
                    <a:pt x="195" y="543"/>
                  </a:cubicBezTo>
                  <a:cubicBezTo>
                    <a:pt x="192" y="538"/>
                    <a:pt x="189" y="535"/>
                    <a:pt x="183" y="534"/>
                  </a:cubicBezTo>
                  <a:cubicBezTo>
                    <a:pt x="145" y="526"/>
                    <a:pt x="118" y="495"/>
                    <a:pt x="118" y="456"/>
                  </a:cubicBezTo>
                  <a:cubicBezTo>
                    <a:pt x="117" y="424"/>
                    <a:pt x="139" y="394"/>
                    <a:pt x="172" y="382"/>
                  </a:cubicBezTo>
                  <a:cubicBezTo>
                    <a:pt x="174" y="381"/>
                    <a:pt x="177" y="380"/>
                    <a:pt x="181" y="379"/>
                  </a:cubicBezTo>
                  <a:close/>
                  <a:moveTo>
                    <a:pt x="154" y="140"/>
                  </a:moveTo>
                  <a:cubicBezTo>
                    <a:pt x="159" y="155"/>
                    <a:pt x="163" y="169"/>
                    <a:pt x="167" y="182"/>
                  </a:cubicBezTo>
                  <a:cubicBezTo>
                    <a:pt x="169" y="187"/>
                    <a:pt x="171" y="188"/>
                    <a:pt x="175" y="188"/>
                  </a:cubicBezTo>
                  <a:cubicBezTo>
                    <a:pt x="208" y="188"/>
                    <a:pt x="242" y="188"/>
                    <a:pt x="275" y="188"/>
                  </a:cubicBezTo>
                  <a:cubicBezTo>
                    <a:pt x="277" y="188"/>
                    <a:pt x="279" y="187"/>
                    <a:pt x="282" y="187"/>
                  </a:cubicBezTo>
                  <a:cubicBezTo>
                    <a:pt x="282" y="174"/>
                    <a:pt x="282" y="162"/>
                    <a:pt x="282" y="150"/>
                  </a:cubicBezTo>
                  <a:cubicBezTo>
                    <a:pt x="282" y="140"/>
                    <a:pt x="282" y="140"/>
                    <a:pt x="272" y="140"/>
                  </a:cubicBezTo>
                  <a:cubicBezTo>
                    <a:pt x="238" y="140"/>
                    <a:pt x="204" y="140"/>
                    <a:pt x="171" y="140"/>
                  </a:cubicBezTo>
                  <a:cubicBezTo>
                    <a:pt x="166" y="140"/>
                    <a:pt x="161" y="140"/>
                    <a:pt x="154" y="140"/>
                  </a:cubicBezTo>
                  <a:close/>
                  <a:moveTo>
                    <a:pt x="445" y="140"/>
                  </a:moveTo>
                  <a:cubicBezTo>
                    <a:pt x="405" y="140"/>
                    <a:pt x="367" y="140"/>
                    <a:pt x="328" y="140"/>
                  </a:cubicBezTo>
                  <a:cubicBezTo>
                    <a:pt x="328" y="156"/>
                    <a:pt x="328" y="172"/>
                    <a:pt x="328" y="187"/>
                  </a:cubicBezTo>
                  <a:cubicBezTo>
                    <a:pt x="367" y="187"/>
                    <a:pt x="406" y="187"/>
                    <a:pt x="445" y="187"/>
                  </a:cubicBezTo>
                  <a:cubicBezTo>
                    <a:pt x="445" y="171"/>
                    <a:pt x="445" y="156"/>
                    <a:pt x="445" y="140"/>
                  </a:cubicBezTo>
                  <a:close/>
                  <a:moveTo>
                    <a:pt x="444" y="374"/>
                  </a:moveTo>
                  <a:cubicBezTo>
                    <a:pt x="444" y="358"/>
                    <a:pt x="444" y="343"/>
                    <a:pt x="444" y="328"/>
                  </a:cubicBezTo>
                  <a:cubicBezTo>
                    <a:pt x="405" y="328"/>
                    <a:pt x="367" y="328"/>
                    <a:pt x="328" y="328"/>
                  </a:cubicBezTo>
                  <a:cubicBezTo>
                    <a:pt x="328" y="343"/>
                    <a:pt x="328" y="359"/>
                    <a:pt x="328" y="374"/>
                  </a:cubicBezTo>
                  <a:cubicBezTo>
                    <a:pt x="367" y="374"/>
                    <a:pt x="406" y="374"/>
                    <a:pt x="444" y="374"/>
                  </a:cubicBezTo>
                  <a:close/>
                  <a:moveTo>
                    <a:pt x="328" y="280"/>
                  </a:moveTo>
                  <a:cubicBezTo>
                    <a:pt x="367" y="280"/>
                    <a:pt x="406" y="280"/>
                    <a:pt x="445" y="280"/>
                  </a:cubicBezTo>
                  <a:cubicBezTo>
                    <a:pt x="445" y="265"/>
                    <a:pt x="445" y="250"/>
                    <a:pt x="445" y="234"/>
                  </a:cubicBezTo>
                  <a:cubicBezTo>
                    <a:pt x="406" y="234"/>
                    <a:pt x="367" y="234"/>
                    <a:pt x="328" y="234"/>
                  </a:cubicBezTo>
                  <a:cubicBezTo>
                    <a:pt x="328" y="250"/>
                    <a:pt x="328" y="265"/>
                    <a:pt x="328" y="280"/>
                  </a:cubicBezTo>
                  <a:close/>
                  <a:moveTo>
                    <a:pt x="603" y="141"/>
                  </a:moveTo>
                  <a:cubicBezTo>
                    <a:pt x="601" y="141"/>
                    <a:pt x="600" y="140"/>
                    <a:pt x="600" y="140"/>
                  </a:cubicBezTo>
                  <a:cubicBezTo>
                    <a:pt x="565" y="140"/>
                    <a:pt x="530" y="140"/>
                    <a:pt x="496" y="140"/>
                  </a:cubicBezTo>
                  <a:cubicBezTo>
                    <a:pt x="492" y="140"/>
                    <a:pt x="491" y="142"/>
                    <a:pt x="491" y="145"/>
                  </a:cubicBezTo>
                  <a:cubicBezTo>
                    <a:pt x="491" y="158"/>
                    <a:pt x="491" y="170"/>
                    <a:pt x="491" y="183"/>
                  </a:cubicBezTo>
                  <a:cubicBezTo>
                    <a:pt x="491" y="187"/>
                    <a:pt x="493" y="188"/>
                    <a:pt x="496" y="188"/>
                  </a:cubicBezTo>
                  <a:cubicBezTo>
                    <a:pt x="528" y="188"/>
                    <a:pt x="559" y="188"/>
                    <a:pt x="591" y="188"/>
                  </a:cubicBezTo>
                  <a:cubicBezTo>
                    <a:pt x="595" y="172"/>
                    <a:pt x="599" y="157"/>
                    <a:pt x="603" y="141"/>
                  </a:cubicBezTo>
                  <a:close/>
                  <a:moveTo>
                    <a:pt x="184" y="234"/>
                  </a:moveTo>
                  <a:cubicBezTo>
                    <a:pt x="188" y="248"/>
                    <a:pt x="192" y="262"/>
                    <a:pt x="196" y="275"/>
                  </a:cubicBezTo>
                  <a:cubicBezTo>
                    <a:pt x="198" y="280"/>
                    <a:pt x="200" y="281"/>
                    <a:pt x="205" y="281"/>
                  </a:cubicBezTo>
                  <a:cubicBezTo>
                    <a:pt x="229" y="281"/>
                    <a:pt x="252" y="281"/>
                    <a:pt x="276" y="281"/>
                  </a:cubicBezTo>
                  <a:cubicBezTo>
                    <a:pt x="278" y="281"/>
                    <a:pt x="279" y="281"/>
                    <a:pt x="281" y="280"/>
                  </a:cubicBezTo>
                  <a:cubicBezTo>
                    <a:pt x="281" y="265"/>
                    <a:pt x="281" y="250"/>
                    <a:pt x="281" y="234"/>
                  </a:cubicBezTo>
                  <a:cubicBezTo>
                    <a:pt x="249" y="234"/>
                    <a:pt x="217" y="234"/>
                    <a:pt x="184" y="234"/>
                  </a:cubicBezTo>
                  <a:close/>
                  <a:moveTo>
                    <a:pt x="492" y="281"/>
                  </a:moveTo>
                  <a:cubicBezTo>
                    <a:pt x="495" y="281"/>
                    <a:pt x="498" y="281"/>
                    <a:pt x="501" y="281"/>
                  </a:cubicBezTo>
                  <a:cubicBezTo>
                    <a:pt x="519" y="281"/>
                    <a:pt x="537" y="281"/>
                    <a:pt x="555" y="281"/>
                  </a:cubicBezTo>
                  <a:cubicBezTo>
                    <a:pt x="568" y="281"/>
                    <a:pt x="568" y="281"/>
                    <a:pt x="571" y="268"/>
                  </a:cubicBezTo>
                  <a:cubicBezTo>
                    <a:pt x="574" y="257"/>
                    <a:pt x="576" y="246"/>
                    <a:pt x="579" y="234"/>
                  </a:cubicBezTo>
                  <a:cubicBezTo>
                    <a:pt x="549" y="234"/>
                    <a:pt x="521" y="234"/>
                    <a:pt x="492" y="234"/>
                  </a:cubicBezTo>
                  <a:cubicBezTo>
                    <a:pt x="492" y="250"/>
                    <a:pt x="492" y="265"/>
                    <a:pt x="492" y="281"/>
                  </a:cubicBezTo>
                  <a:close/>
                  <a:moveTo>
                    <a:pt x="213" y="327"/>
                  </a:moveTo>
                  <a:cubicBezTo>
                    <a:pt x="218" y="343"/>
                    <a:pt x="222" y="357"/>
                    <a:pt x="227" y="372"/>
                  </a:cubicBezTo>
                  <a:cubicBezTo>
                    <a:pt x="228" y="373"/>
                    <a:pt x="230" y="375"/>
                    <a:pt x="232" y="375"/>
                  </a:cubicBezTo>
                  <a:cubicBezTo>
                    <a:pt x="247" y="375"/>
                    <a:pt x="262" y="375"/>
                    <a:pt x="277" y="375"/>
                  </a:cubicBezTo>
                  <a:cubicBezTo>
                    <a:pt x="280" y="375"/>
                    <a:pt x="282" y="373"/>
                    <a:pt x="282" y="370"/>
                  </a:cubicBezTo>
                  <a:cubicBezTo>
                    <a:pt x="281" y="361"/>
                    <a:pt x="281" y="353"/>
                    <a:pt x="281" y="345"/>
                  </a:cubicBezTo>
                  <a:cubicBezTo>
                    <a:pt x="281" y="339"/>
                    <a:pt x="281" y="333"/>
                    <a:pt x="281" y="327"/>
                  </a:cubicBezTo>
                  <a:cubicBezTo>
                    <a:pt x="258" y="327"/>
                    <a:pt x="236" y="327"/>
                    <a:pt x="213" y="327"/>
                  </a:cubicBezTo>
                  <a:close/>
                  <a:moveTo>
                    <a:pt x="556" y="327"/>
                  </a:moveTo>
                  <a:cubicBezTo>
                    <a:pt x="535" y="327"/>
                    <a:pt x="515" y="327"/>
                    <a:pt x="495" y="327"/>
                  </a:cubicBezTo>
                  <a:cubicBezTo>
                    <a:pt x="494" y="327"/>
                    <a:pt x="491" y="330"/>
                    <a:pt x="491" y="332"/>
                  </a:cubicBezTo>
                  <a:cubicBezTo>
                    <a:pt x="491" y="345"/>
                    <a:pt x="491" y="357"/>
                    <a:pt x="492" y="370"/>
                  </a:cubicBezTo>
                  <a:cubicBezTo>
                    <a:pt x="492" y="372"/>
                    <a:pt x="494" y="375"/>
                    <a:pt x="496" y="375"/>
                  </a:cubicBezTo>
                  <a:cubicBezTo>
                    <a:pt x="511" y="375"/>
                    <a:pt x="525" y="375"/>
                    <a:pt x="540" y="375"/>
                  </a:cubicBezTo>
                  <a:cubicBezTo>
                    <a:pt x="541" y="375"/>
                    <a:pt x="544" y="373"/>
                    <a:pt x="544" y="372"/>
                  </a:cubicBezTo>
                  <a:cubicBezTo>
                    <a:pt x="548" y="358"/>
                    <a:pt x="552" y="343"/>
                    <a:pt x="556" y="327"/>
                  </a:cubicBezTo>
                  <a:close/>
                  <a:moveTo>
                    <a:pt x="231" y="514"/>
                  </a:moveTo>
                  <a:cubicBezTo>
                    <a:pt x="231" y="528"/>
                    <a:pt x="243" y="540"/>
                    <a:pt x="256" y="541"/>
                  </a:cubicBezTo>
                  <a:cubicBezTo>
                    <a:pt x="271" y="541"/>
                    <a:pt x="283" y="530"/>
                    <a:pt x="284" y="515"/>
                  </a:cubicBezTo>
                  <a:cubicBezTo>
                    <a:pt x="284" y="502"/>
                    <a:pt x="273" y="489"/>
                    <a:pt x="259" y="488"/>
                  </a:cubicBezTo>
                  <a:cubicBezTo>
                    <a:pt x="244" y="488"/>
                    <a:pt x="232" y="499"/>
                    <a:pt x="231" y="514"/>
                  </a:cubicBezTo>
                  <a:close/>
                  <a:moveTo>
                    <a:pt x="466" y="515"/>
                  </a:moveTo>
                  <a:cubicBezTo>
                    <a:pt x="466" y="529"/>
                    <a:pt x="478" y="541"/>
                    <a:pt x="491" y="541"/>
                  </a:cubicBezTo>
                  <a:cubicBezTo>
                    <a:pt x="506" y="541"/>
                    <a:pt x="518" y="529"/>
                    <a:pt x="518" y="514"/>
                  </a:cubicBezTo>
                  <a:cubicBezTo>
                    <a:pt x="518" y="501"/>
                    <a:pt x="506" y="488"/>
                    <a:pt x="492" y="488"/>
                  </a:cubicBezTo>
                  <a:cubicBezTo>
                    <a:pt x="477" y="488"/>
                    <a:pt x="466" y="500"/>
                    <a:pt x="466" y="5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41"/>
          <p:cNvGrpSpPr/>
          <p:nvPr/>
        </p:nvGrpSpPr>
        <p:grpSpPr>
          <a:xfrm>
            <a:off x="6716352" y="3049565"/>
            <a:ext cx="269946" cy="333328"/>
            <a:chOff x="-4268788" y="1825625"/>
            <a:chExt cx="3032125" cy="3743325"/>
          </a:xfrm>
          <a:solidFill>
            <a:schemeClr val="bg1"/>
          </a:solidFill>
        </p:grpSpPr>
        <p:sp>
          <p:nvSpPr>
            <p:cNvPr id="39" name="Freeform 65"/>
            <p:cNvSpPr>
              <a:spLocks noEditPoints="1"/>
            </p:cNvSpPr>
            <p:nvPr/>
          </p:nvSpPr>
          <p:spPr bwMode="auto">
            <a:xfrm>
              <a:off x="-3871913" y="2701925"/>
              <a:ext cx="2635250" cy="1855787"/>
            </a:xfrm>
            <a:custGeom>
              <a:avLst/>
              <a:gdLst>
                <a:gd name="T0" fmla="*/ 692 w 1384"/>
                <a:gd name="T1" fmla="*/ 0 h 976"/>
                <a:gd name="T2" fmla="*/ 1236 w 1384"/>
                <a:gd name="T3" fmla="*/ 0 h 976"/>
                <a:gd name="T4" fmla="*/ 1384 w 1384"/>
                <a:gd name="T5" fmla="*/ 149 h 976"/>
                <a:gd name="T6" fmla="*/ 1384 w 1384"/>
                <a:gd name="T7" fmla="*/ 827 h 976"/>
                <a:gd name="T8" fmla="*/ 1235 w 1384"/>
                <a:gd name="T9" fmla="*/ 975 h 976"/>
                <a:gd name="T10" fmla="*/ 155 w 1384"/>
                <a:gd name="T11" fmla="*/ 976 h 976"/>
                <a:gd name="T12" fmla="*/ 15 w 1384"/>
                <a:gd name="T13" fmla="*/ 897 h 976"/>
                <a:gd name="T14" fmla="*/ 1 w 1384"/>
                <a:gd name="T15" fmla="*/ 835 h 976"/>
                <a:gd name="T16" fmla="*/ 1 w 1384"/>
                <a:gd name="T17" fmla="*/ 140 h 976"/>
                <a:gd name="T18" fmla="*/ 146 w 1384"/>
                <a:gd name="T19" fmla="*/ 0 h 976"/>
                <a:gd name="T20" fmla="*/ 692 w 1384"/>
                <a:gd name="T21" fmla="*/ 0 h 976"/>
                <a:gd name="T22" fmla="*/ 599 w 1384"/>
                <a:gd name="T23" fmla="*/ 498 h 976"/>
                <a:gd name="T24" fmla="*/ 625 w 1384"/>
                <a:gd name="T25" fmla="*/ 516 h 976"/>
                <a:gd name="T26" fmla="*/ 801 w 1384"/>
                <a:gd name="T27" fmla="*/ 638 h 976"/>
                <a:gd name="T28" fmla="*/ 815 w 1384"/>
                <a:gd name="T29" fmla="*/ 665 h 976"/>
                <a:gd name="T30" fmla="*/ 866 w 1384"/>
                <a:gd name="T31" fmla="*/ 742 h 976"/>
                <a:gd name="T32" fmla="*/ 958 w 1384"/>
                <a:gd name="T33" fmla="*/ 726 h 976"/>
                <a:gd name="T34" fmla="*/ 978 w 1384"/>
                <a:gd name="T35" fmla="*/ 634 h 976"/>
                <a:gd name="T36" fmla="*/ 983 w 1384"/>
                <a:gd name="T37" fmla="*/ 604 h 976"/>
                <a:gd name="T38" fmla="*/ 1157 w 1384"/>
                <a:gd name="T39" fmla="*/ 387 h 976"/>
                <a:gd name="T40" fmla="*/ 1167 w 1384"/>
                <a:gd name="T41" fmla="*/ 376 h 976"/>
                <a:gd name="T42" fmla="*/ 1237 w 1384"/>
                <a:gd name="T43" fmla="*/ 428 h 976"/>
                <a:gd name="T44" fmla="*/ 1310 w 1384"/>
                <a:gd name="T45" fmla="*/ 157 h 976"/>
                <a:gd name="T46" fmla="*/ 1306 w 1384"/>
                <a:gd name="T47" fmla="*/ 154 h 976"/>
                <a:gd name="T48" fmla="*/ 1063 w 1384"/>
                <a:gd name="T49" fmla="*/ 295 h 976"/>
                <a:gd name="T50" fmla="*/ 1124 w 1384"/>
                <a:gd name="T51" fmla="*/ 343 h 976"/>
                <a:gd name="T52" fmla="*/ 936 w 1384"/>
                <a:gd name="T53" fmla="*/ 577 h 976"/>
                <a:gd name="T54" fmla="*/ 919 w 1384"/>
                <a:gd name="T55" fmla="*/ 581 h 976"/>
                <a:gd name="T56" fmla="*/ 854 w 1384"/>
                <a:gd name="T57" fmla="*/ 593 h 976"/>
                <a:gd name="T58" fmla="*/ 828 w 1384"/>
                <a:gd name="T59" fmla="*/ 593 h 976"/>
                <a:gd name="T60" fmla="*/ 637 w 1384"/>
                <a:gd name="T61" fmla="*/ 459 h 976"/>
                <a:gd name="T62" fmla="*/ 626 w 1384"/>
                <a:gd name="T63" fmla="*/ 437 h 976"/>
                <a:gd name="T64" fmla="*/ 539 w 1384"/>
                <a:gd name="T65" fmla="*/ 349 h 976"/>
                <a:gd name="T66" fmla="*/ 456 w 1384"/>
                <a:gd name="T67" fmla="*/ 442 h 976"/>
                <a:gd name="T68" fmla="*/ 450 w 1384"/>
                <a:gd name="T69" fmla="*/ 461 h 976"/>
                <a:gd name="T70" fmla="*/ 254 w 1384"/>
                <a:gd name="T71" fmla="*/ 597 h 976"/>
                <a:gd name="T72" fmla="*/ 199 w 1384"/>
                <a:gd name="T73" fmla="*/ 580 h 976"/>
                <a:gd name="T74" fmla="*/ 108 w 1384"/>
                <a:gd name="T75" fmla="*/ 663 h 976"/>
                <a:gd name="T76" fmla="*/ 194 w 1384"/>
                <a:gd name="T77" fmla="*/ 749 h 976"/>
                <a:gd name="T78" fmla="*/ 278 w 1384"/>
                <a:gd name="T79" fmla="*/ 659 h 976"/>
                <a:gd name="T80" fmla="*/ 284 w 1384"/>
                <a:gd name="T81" fmla="*/ 641 h 976"/>
                <a:gd name="T82" fmla="*/ 486 w 1384"/>
                <a:gd name="T83" fmla="*/ 501 h 976"/>
                <a:gd name="T84" fmla="*/ 599 w 1384"/>
                <a:gd name="T85" fmla="*/ 498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84" h="976">
                  <a:moveTo>
                    <a:pt x="692" y="0"/>
                  </a:moveTo>
                  <a:cubicBezTo>
                    <a:pt x="873" y="0"/>
                    <a:pt x="1055" y="0"/>
                    <a:pt x="1236" y="0"/>
                  </a:cubicBezTo>
                  <a:cubicBezTo>
                    <a:pt x="1328" y="1"/>
                    <a:pt x="1384" y="57"/>
                    <a:pt x="1384" y="149"/>
                  </a:cubicBezTo>
                  <a:cubicBezTo>
                    <a:pt x="1384" y="375"/>
                    <a:pt x="1384" y="601"/>
                    <a:pt x="1384" y="827"/>
                  </a:cubicBezTo>
                  <a:cubicBezTo>
                    <a:pt x="1384" y="919"/>
                    <a:pt x="1327" y="975"/>
                    <a:pt x="1235" y="975"/>
                  </a:cubicBezTo>
                  <a:cubicBezTo>
                    <a:pt x="875" y="975"/>
                    <a:pt x="515" y="975"/>
                    <a:pt x="155" y="976"/>
                  </a:cubicBezTo>
                  <a:cubicBezTo>
                    <a:pt x="93" y="976"/>
                    <a:pt x="42" y="956"/>
                    <a:pt x="15" y="897"/>
                  </a:cubicBezTo>
                  <a:cubicBezTo>
                    <a:pt x="6" y="878"/>
                    <a:pt x="1" y="856"/>
                    <a:pt x="1" y="835"/>
                  </a:cubicBezTo>
                  <a:cubicBezTo>
                    <a:pt x="0" y="603"/>
                    <a:pt x="0" y="371"/>
                    <a:pt x="1" y="140"/>
                  </a:cubicBezTo>
                  <a:cubicBezTo>
                    <a:pt x="1" y="56"/>
                    <a:pt x="61" y="0"/>
                    <a:pt x="146" y="0"/>
                  </a:cubicBezTo>
                  <a:cubicBezTo>
                    <a:pt x="328" y="0"/>
                    <a:pt x="510" y="0"/>
                    <a:pt x="692" y="0"/>
                  </a:cubicBezTo>
                  <a:close/>
                  <a:moveTo>
                    <a:pt x="599" y="498"/>
                  </a:moveTo>
                  <a:cubicBezTo>
                    <a:pt x="608" y="504"/>
                    <a:pt x="616" y="510"/>
                    <a:pt x="625" y="516"/>
                  </a:cubicBezTo>
                  <a:cubicBezTo>
                    <a:pt x="684" y="557"/>
                    <a:pt x="742" y="598"/>
                    <a:pt x="801" y="638"/>
                  </a:cubicBezTo>
                  <a:cubicBezTo>
                    <a:pt x="811" y="645"/>
                    <a:pt x="816" y="652"/>
                    <a:pt x="815" y="665"/>
                  </a:cubicBezTo>
                  <a:cubicBezTo>
                    <a:pt x="815" y="701"/>
                    <a:pt x="833" y="728"/>
                    <a:pt x="866" y="742"/>
                  </a:cubicBezTo>
                  <a:cubicBezTo>
                    <a:pt x="900" y="756"/>
                    <a:pt x="931" y="751"/>
                    <a:pt x="958" y="726"/>
                  </a:cubicBezTo>
                  <a:cubicBezTo>
                    <a:pt x="984" y="702"/>
                    <a:pt x="992" y="667"/>
                    <a:pt x="978" y="634"/>
                  </a:cubicBezTo>
                  <a:cubicBezTo>
                    <a:pt x="972" y="622"/>
                    <a:pt x="975" y="614"/>
                    <a:pt x="983" y="604"/>
                  </a:cubicBezTo>
                  <a:cubicBezTo>
                    <a:pt x="1041" y="532"/>
                    <a:pt x="1099" y="460"/>
                    <a:pt x="1157" y="387"/>
                  </a:cubicBezTo>
                  <a:cubicBezTo>
                    <a:pt x="1160" y="383"/>
                    <a:pt x="1163" y="380"/>
                    <a:pt x="1167" y="376"/>
                  </a:cubicBezTo>
                  <a:cubicBezTo>
                    <a:pt x="1190" y="393"/>
                    <a:pt x="1212" y="410"/>
                    <a:pt x="1237" y="428"/>
                  </a:cubicBezTo>
                  <a:cubicBezTo>
                    <a:pt x="1262" y="336"/>
                    <a:pt x="1286" y="247"/>
                    <a:pt x="1310" y="157"/>
                  </a:cubicBezTo>
                  <a:cubicBezTo>
                    <a:pt x="1309" y="156"/>
                    <a:pt x="1307" y="155"/>
                    <a:pt x="1306" y="154"/>
                  </a:cubicBezTo>
                  <a:cubicBezTo>
                    <a:pt x="1226" y="201"/>
                    <a:pt x="1145" y="247"/>
                    <a:pt x="1063" y="295"/>
                  </a:cubicBezTo>
                  <a:cubicBezTo>
                    <a:pt x="1085" y="312"/>
                    <a:pt x="1104" y="327"/>
                    <a:pt x="1124" y="343"/>
                  </a:cubicBezTo>
                  <a:cubicBezTo>
                    <a:pt x="1061" y="422"/>
                    <a:pt x="999" y="500"/>
                    <a:pt x="936" y="577"/>
                  </a:cubicBezTo>
                  <a:cubicBezTo>
                    <a:pt x="933" y="581"/>
                    <a:pt x="924" y="582"/>
                    <a:pt x="919" y="581"/>
                  </a:cubicBezTo>
                  <a:cubicBezTo>
                    <a:pt x="896" y="576"/>
                    <a:pt x="874" y="580"/>
                    <a:pt x="854" y="593"/>
                  </a:cubicBezTo>
                  <a:cubicBezTo>
                    <a:pt x="844" y="600"/>
                    <a:pt x="838" y="600"/>
                    <a:pt x="828" y="593"/>
                  </a:cubicBezTo>
                  <a:cubicBezTo>
                    <a:pt x="764" y="548"/>
                    <a:pt x="700" y="504"/>
                    <a:pt x="637" y="459"/>
                  </a:cubicBezTo>
                  <a:cubicBezTo>
                    <a:pt x="631" y="455"/>
                    <a:pt x="626" y="444"/>
                    <a:pt x="626" y="437"/>
                  </a:cubicBezTo>
                  <a:cubicBezTo>
                    <a:pt x="625" y="386"/>
                    <a:pt x="588" y="348"/>
                    <a:pt x="539" y="349"/>
                  </a:cubicBezTo>
                  <a:cubicBezTo>
                    <a:pt x="490" y="350"/>
                    <a:pt x="454" y="391"/>
                    <a:pt x="456" y="442"/>
                  </a:cubicBezTo>
                  <a:cubicBezTo>
                    <a:pt x="456" y="449"/>
                    <a:pt x="454" y="458"/>
                    <a:pt x="450" y="461"/>
                  </a:cubicBezTo>
                  <a:cubicBezTo>
                    <a:pt x="383" y="508"/>
                    <a:pt x="317" y="554"/>
                    <a:pt x="254" y="597"/>
                  </a:cubicBezTo>
                  <a:cubicBezTo>
                    <a:pt x="233" y="590"/>
                    <a:pt x="217" y="582"/>
                    <a:pt x="199" y="580"/>
                  </a:cubicBezTo>
                  <a:cubicBezTo>
                    <a:pt x="151" y="576"/>
                    <a:pt x="109" y="615"/>
                    <a:pt x="108" y="663"/>
                  </a:cubicBezTo>
                  <a:cubicBezTo>
                    <a:pt x="107" y="710"/>
                    <a:pt x="146" y="750"/>
                    <a:pt x="194" y="749"/>
                  </a:cubicBezTo>
                  <a:cubicBezTo>
                    <a:pt x="243" y="749"/>
                    <a:pt x="280" y="709"/>
                    <a:pt x="278" y="659"/>
                  </a:cubicBezTo>
                  <a:cubicBezTo>
                    <a:pt x="278" y="653"/>
                    <a:pt x="280" y="644"/>
                    <a:pt x="284" y="641"/>
                  </a:cubicBezTo>
                  <a:cubicBezTo>
                    <a:pt x="351" y="594"/>
                    <a:pt x="419" y="547"/>
                    <a:pt x="486" y="501"/>
                  </a:cubicBezTo>
                  <a:cubicBezTo>
                    <a:pt x="532" y="526"/>
                    <a:pt x="556" y="526"/>
                    <a:pt x="599" y="4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66"/>
            <p:cNvSpPr>
              <a:spLocks noEditPoints="1"/>
            </p:cNvSpPr>
            <p:nvPr/>
          </p:nvSpPr>
          <p:spPr bwMode="auto">
            <a:xfrm>
              <a:off x="-4268788" y="1825625"/>
              <a:ext cx="2368550" cy="3743325"/>
            </a:xfrm>
            <a:custGeom>
              <a:avLst/>
              <a:gdLst>
                <a:gd name="T0" fmla="*/ 1244 w 1244"/>
                <a:gd name="T1" fmla="*/ 419 h 1967"/>
                <a:gd name="T2" fmla="*/ 1220 w 1244"/>
                <a:gd name="T3" fmla="*/ 419 h 1967"/>
                <a:gd name="T4" fmla="*/ 1145 w 1244"/>
                <a:gd name="T5" fmla="*/ 419 h 1967"/>
                <a:gd name="T6" fmla="*/ 1145 w 1244"/>
                <a:gd name="T7" fmla="*/ 161 h 1967"/>
                <a:gd name="T8" fmla="*/ 101 w 1244"/>
                <a:gd name="T9" fmla="*/ 161 h 1967"/>
                <a:gd name="T10" fmla="*/ 101 w 1244"/>
                <a:gd name="T11" fmla="*/ 1703 h 1967"/>
                <a:gd name="T12" fmla="*/ 1144 w 1244"/>
                <a:gd name="T13" fmla="*/ 1703 h 1967"/>
                <a:gd name="T14" fmla="*/ 1144 w 1244"/>
                <a:gd name="T15" fmla="*/ 1477 h 1967"/>
                <a:gd name="T16" fmla="*/ 1243 w 1244"/>
                <a:gd name="T17" fmla="*/ 1477 h 1967"/>
                <a:gd name="T18" fmla="*/ 1244 w 1244"/>
                <a:gd name="T19" fmla="*/ 1495 h 1967"/>
                <a:gd name="T20" fmla="*/ 1244 w 1244"/>
                <a:gd name="T21" fmla="*/ 1879 h 1967"/>
                <a:gd name="T22" fmla="*/ 1155 w 1244"/>
                <a:gd name="T23" fmla="*/ 1967 h 1967"/>
                <a:gd name="T24" fmla="*/ 85 w 1244"/>
                <a:gd name="T25" fmla="*/ 1967 h 1967"/>
                <a:gd name="T26" fmla="*/ 0 w 1244"/>
                <a:gd name="T27" fmla="*/ 1880 h 1967"/>
                <a:gd name="T28" fmla="*/ 1 w 1244"/>
                <a:gd name="T29" fmla="*/ 1056 h 1967"/>
                <a:gd name="T30" fmla="*/ 1 w 1244"/>
                <a:gd name="T31" fmla="*/ 96 h 1967"/>
                <a:gd name="T32" fmla="*/ 95 w 1244"/>
                <a:gd name="T33" fmla="*/ 0 h 1967"/>
                <a:gd name="T34" fmla="*/ 1155 w 1244"/>
                <a:gd name="T35" fmla="*/ 0 h 1967"/>
                <a:gd name="T36" fmla="*/ 1244 w 1244"/>
                <a:gd name="T37" fmla="*/ 88 h 1967"/>
                <a:gd name="T38" fmla="*/ 1244 w 1244"/>
                <a:gd name="T39" fmla="*/ 394 h 1967"/>
                <a:gd name="T40" fmla="*/ 1244 w 1244"/>
                <a:gd name="T41" fmla="*/ 419 h 1967"/>
                <a:gd name="T42" fmla="*/ 625 w 1244"/>
                <a:gd name="T43" fmla="*/ 1767 h 1967"/>
                <a:gd name="T44" fmla="*/ 552 w 1244"/>
                <a:gd name="T45" fmla="*/ 1839 h 1967"/>
                <a:gd name="T46" fmla="*/ 625 w 1244"/>
                <a:gd name="T47" fmla="*/ 1912 h 1967"/>
                <a:gd name="T48" fmla="*/ 696 w 1244"/>
                <a:gd name="T49" fmla="*/ 1840 h 1967"/>
                <a:gd name="T50" fmla="*/ 625 w 1244"/>
                <a:gd name="T51" fmla="*/ 1767 h 1967"/>
                <a:gd name="T52" fmla="*/ 505 w 1244"/>
                <a:gd name="T53" fmla="*/ 52 h 1967"/>
                <a:gd name="T54" fmla="*/ 505 w 1244"/>
                <a:gd name="T55" fmla="*/ 107 h 1967"/>
                <a:gd name="T56" fmla="*/ 743 w 1244"/>
                <a:gd name="T57" fmla="*/ 107 h 1967"/>
                <a:gd name="T58" fmla="*/ 743 w 1244"/>
                <a:gd name="T59" fmla="*/ 52 h 1967"/>
                <a:gd name="T60" fmla="*/ 505 w 1244"/>
                <a:gd name="T61" fmla="*/ 52 h 19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44" h="1967">
                  <a:moveTo>
                    <a:pt x="1244" y="419"/>
                  </a:moveTo>
                  <a:cubicBezTo>
                    <a:pt x="1234" y="419"/>
                    <a:pt x="1227" y="419"/>
                    <a:pt x="1220" y="419"/>
                  </a:cubicBezTo>
                  <a:cubicBezTo>
                    <a:pt x="1195" y="419"/>
                    <a:pt x="1171" y="419"/>
                    <a:pt x="1145" y="419"/>
                  </a:cubicBezTo>
                  <a:cubicBezTo>
                    <a:pt x="1145" y="332"/>
                    <a:pt x="1145" y="247"/>
                    <a:pt x="1145" y="161"/>
                  </a:cubicBezTo>
                  <a:cubicBezTo>
                    <a:pt x="796" y="161"/>
                    <a:pt x="450" y="161"/>
                    <a:pt x="101" y="161"/>
                  </a:cubicBezTo>
                  <a:cubicBezTo>
                    <a:pt x="101" y="674"/>
                    <a:pt x="101" y="1187"/>
                    <a:pt x="101" y="1703"/>
                  </a:cubicBezTo>
                  <a:cubicBezTo>
                    <a:pt x="448" y="1703"/>
                    <a:pt x="795" y="1703"/>
                    <a:pt x="1144" y="1703"/>
                  </a:cubicBezTo>
                  <a:cubicBezTo>
                    <a:pt x="1144" y="1628"/>
                    <a:pt x="1144" y="1553"/>
                    <a:pt x="1144" y="1477"/>
                  </a:cubicBezTo>
                  <a:cubicBezTo>
                    <a:pt x="1178" y="1477"/>
                    <a:pt x="1210" y="1477"/>
                    <a:pt x="1243" y="1477"/>
                  </a:cubicBezTo>
                  <a:cubicBezTo>
                    <a:pt x="1243" y="1484"/>
                    <a:pt x="1244" y="1490"/>
                    <a:pt x="1244" y="1495"/>
                  </a:cubicBezTo>
                  <a:cubicBezTo>
                    <a:pt x="1244" y="1623"/>
                    <a:pt x="1244" y="1751"/>
                    <a:pt x="1244" y="1879"/>
                  </a:cubicBezTo>
                  <a:cubicBezTo>
                    <a:pt x="1243" y="1936"/>
                    <a:pt x="1212" y="1967"/>
                    <a:pt x="1155" y="1967"/>
                  </a:cubicBezTo>
                  <a:cubicBezTo>
                    <a:pt x="799" y="1967"/>
                    <a:pt x="442" y="1967"/>
                    <a:pt x="85" y="1967"/>
                  </a:cubicBezTo>
                  <a:cubicBezTo>
                    <a:pt x="33" y="1967"/>
                    <a:pt x="0" y="1933"/>
                    <a:pt x="0" y="1880"/>
                  </a:cubicBezTo>
                  <a:cubicBezTo>
                    <a:pt x="1" y="1605"/>
                    <a:pt x="1" y="1330"/>
                    <a:pt x="1" y="1056"/>
                  </a:cubicBezTo>
                  <a:cubicBezTo>
                    <a:pt x="1" y="736"/>
                    <a:pt x="1" y="416"/>
                    <a:pt x="1" y="96"/>
                  </a:cubicBezTo>
                  <a:cubicBezTo>
                    <a:pt x="1" y="30"/>
                    <a:pt x="30" y="0"/>
                    <a:pt x="95" y="0"/>
                  </a:cubicBezTo>
                  <a:cubicBezTo>
                    <a:pt x="448" y="0"/>
                    <a:pt x="802" y="0"/>
                    <a:pt x="1155" y="0"/>
                  </a:cubicBezTo>
                  <a:cubicBezTo>
                    <a:pt x="1211" y="0"/>
                    <a:pt x="1244" y="33"/>
                    <a:pt x="1244" y="88"/>
                  </a:cubicBezTo>
                  <a:cubicBezTo>
                    <a:pt x="1244" y="190"/>
                    <a:pt x="1244" y="292"/>
                    <a:pt x="1244" y="394"/>
                  </a:cubicBezTo>
                  <a:cubicBezTo>
                    <a:pt x="1244" y="401"/>
                    <a:pt x="1244" y="409"/>
                    <a:pt x="1244" y="419"/>
                  </a:cubicBezTo>
                  <a:close/>
                  <a:moveTo>
                    <a:pt x="625" y="1767"/>
                  </a:moveTo>
                  <a:cubicBezTo>
                    <a:pt x="585" y="1767"/>
                    <a:pt x="552" y="1799"/>
                    <a:pt x="552" y="1839"/>
                  </a:cubicBezTo>
                  <a:cubicBezTo>
                    <a:pt x="551" y="1879"/>
                    <a:pt x="584" y="1912"/>
                    <a:pt x="625" y="1912"/>
                  </a:cubicBezTo>
                  <a:cubicBezTo>
                    <a:pt x="664" y="1912"/>
                    <a:pt x="696" y="1879"/>
                    <a:pt x="696" y="1840"/>
                  </a:cubicBezTo>
                  <a:cubicBezTo>
                    <a:pt x="696" y="1800"/>
                    <a:pt x="665" y="1768"/>
                    <a:pt x="625" y="1767"/>
                  </a:cubicBezTo>
                  <a:close/>
                  <a:moveTo>
                    <a:pt x="505" y="52"/>
                  </a:moveTo>
                  <a:cubicBezTo>
                    <a:pt x="505" y="72"/>
                    <a:pt x="505" y="89"/>
                    <a:pt x="505" y="107"/>
                  </a:cubicBezTo>
                  <a:cubicBezTo>
                    <a:pt x="585" y="107"/>
                    <a:pt x="664" y="107"/>
                    <a:pt x="743" y="107"/>
                  </a:cubicBezTo>
                  <a:cubicBezTo>
                    <a:pt x="743" y="88"/>
                    <a:pt x="743" y="70"/>
                    <a:pt x="743" y="52"/>
                  </a:cubicBezTo>
                  <a:cubicBezTo>
                    <a:pt x="663" y="52"/>
                    <a:pt x="585" y="52"/>
                    <a:pt x="505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67"/>
            <p:cNvSpPr/>
            <p:nvPr/>
          </p:nvSpPr>
          <p:spPr bwMode="auto">
            <a:xfrm>
              <a:off x="-3590925" y="3879850"/>
              <a:ext cx="176213" cy="174625"/>
            </a:xfrm>
            <a:custGeom>
              <a:avLst/>
              <a:gdLst>
                <a:gd name="T0" fmla="*/ 46 w 92"/>
                <a:gd name="T1" fmla="*/ 0 h 92"/>
                <a:gd name="T2" fmla="*/ 91 w 92"/>
                <a:gd name="T3" fmla="*/ 44 h 92"/>
                <a:gd name="T4" fmla="*/ 44 w 92"/>
                <a:gd name="T5" fmla="*/ 91 h 92"/>
                <a:gd name="T6" fmla="*/ 0 w 92"/>
                <a:gd name="T7" fmla="*/ 46 h 92"/>
                <a:gd name="T8" fmla="*/ 46 w 92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cubicBezTo>
                    <a:pt x="69" y="0"/>
                    <a:pt x="91" y="21"/>
                    <a:pt x="91" y="44"/>
                  </a:cubicBezTo>
                  <a:cubicBezTo>
                    <a:pt x="92" y="69"/>
                    <a:pt x="69" y="92"/>
                    <a:pt x="44" y="91"/>
                  </a:cubicBezTo>
                  <a:cubicBezTo>
                    <a:pt x="20" y="90"/>
                    <a:pt x="0" y="70"/>
                    <a:pt x="0" y="46"/>
                  </a:cubicBezTo>
                  <a:cubicBezTo>
                    <a:pt x="0" y="21"/>
                    <a:pt x="20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68"/>
            <p:cNvSpPr/>
            <p:nvPr/>
          </p:nvSpPr>
          <p:spPr bwMode="auto">
            <a:xfrm>
              <a:off x="-2927350" y="3440113"/>
              <a:ext cx="173038" cy="174625"/>
            </a:xfrm>
            <a:custGeom>
              <a:avLst/>
              <a:gdLst>
                <a:gd name="T0" fmla="*/ 0 w 91"/>
                <a:gd name="T1" fmla="*/ 45 h 92"/>
                <a:gd name="T2" fmla="*/ 46 w 91"/>
                <a:gd name="T3" fmla="*/ 1 h 92"/>
                <a:gd name="T4" fmla="*/ 91 w 91"/>
                <a:gd name="T5" fmla="*/ 46 h 92"/>
                <a:gd name="T6" fmla="*/ 45 w 91"/>
                <a:gd name="T7" fmla="*/ 91 h 92"/>
                <a:gd name="T8" fmla="*/ 0 w 91"/>
                <a:gd name="T9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0" y="45"/>
                  </a:moveTo>
                  <a:cubicBezTo>
                    <a:pt x="0" y="21"/>
                    <a:pt x="22" y="0"/>
                    <a:pt x="46" y="1"/>
                  </a:cubicBezTo>
                  <a:cubicBezTo>
                    <a:pt x="70" y="2"/>
                    <a:pt x="90" y="22"/>
                    <a:pt x="91" y="46"/>
                  </a:cubicBezTo>
                  <a:cubicBezTo>
                    <a:pt x="91" y="70"/>
                    <a:pt x="69" y="92"/>
                    <a:pt x="45" y="91"/>
                  </a:cubicBezTo>
                  <a:cubicBezTo>
                    <a:pt x="20" y="91"/>
                    <a:pt x="0" y="71"/>
                    <a:pt x="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69"/>
            <p:cNvSpPr/>
            <p:nvPr/>
          </p:nvSpPr>
          <p:spPr bwMode="auto">
            <a:xfrm>
              <a:off x="-2246313" y="3879850"/>
              <a:ext cx="173038" cy="174625"/>
            </a:xfrm>
            <a:custGeom>
              <a:avLst/>
              <a:gdLst>
                <a:gd name="T0" fmla="*/ 45 w 91"/>
                <a:gd name="T1" fmla="*/ 1 h 92"/>
                <a:gd name="T2" fmla="*/ 91 w 91"/>
                <a:gd name="T3" fmla="*/ 45 h 92"/>
                <a:gd name="T4" fmla="*/ 47 w 91"/>
                <a:gd name="T5" fmla="*/ 91 h 92"/>
                <a:gd name="T6" fmla="*/ 0 w 91"/>
                <a:gd name="T7" fmla="*/ 47 h 92"/>
                <a:gd name="T8" fmla="*/ 45 w 91"/>
                <a:gd name="T9" fmla="*/ 1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45" y="1"/>
                  </a:moveTo>
                  <a:cubicBezTo>
                    <a:pt x="71" y="0"/>
                    <a:pt x="90" y="20"/>
                    <a:pt x="91" y="45"/>
                  </a:cubicBezTo>
                  <a:cubicBezTo>
                    <a:pt x="91" y="69"/>
                    <a:pt x="71" y="90"/>
                    <a:pt x="47" y="91"/>
                  </a:cubicBezTo>
                  <a:cubicBezTo>
                    <a:pt x="23" y="92"/>
                    <a:pt x="1" y="71"/>
                    <a:pt x="0" y="47"/>
                  </a:cubicBezTo>
                  <a:cubicBezTo>
                    <a:pt x="0" y="22"/>
                    <a:pt x="20" y="1"/>
                    <a:pt x="4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7"/>
          <p:cNvGrpSpPr/>
          <p:nvPr/>
        </p:nvGrpSpPr>
        <p:grpSpPr>
          <a:xfrm>
            <a:off x="6420089" y="3948634"/>
            <a:ext cx="260605" cy="287692"/>
            <a:chOff x="588963" y="8343900"/>
            <a:chExt cx="1147763" cy="1266825"/>
          </a:xfrm>
        </p:grpSpPr>
        <p:sp>
          <p:nvSpPr>
            <p:cNvPr id="45" name="Freeform 12"/>
            <p:cNvSpPr>
              <a:spLocks noEditPoints="1"/>
            </p:cNvSpPr>
            <p:nvPr/>
          </p:nvSpPr>
          <p:spPr bwMode="auto">
            <a:xfrm>
              <a:off x="760413" y="8343900"/>
              <a:ext cx="809625" cy="836612"/>
            </a:xfrm>
            <a:custGeom>
              <a:avLst/>
              <a:gdLst>
                <a:gd name="T0" fmla="*/ 131 w 237"/>
                <a:gd name="T1" fmla="*/ 0 h 245"/>
                <a:gd name="T2" fmla="*/ 174 w 237"/>
                <a:gd name="T3" fmla="*/ 16 h 245"/>
                <a:gd name="T4" fmla="*/ 228 w 237"/>
                <a:gd name="T5" fmla="*/ 94 h 245"/>
                <a:gd name="T6" fmla="*/ 230 w 237"/>
                <a:gd name="T7" fmla="*/ 99 h 245"/>
                <a:gd name="T8" fmla="*/ 236 w 237"/>
                <a:gd name="T9" fmla="*/ 120 h 245"/>
                <a:gd name="T10" fmla="*/ 236 w 237"/>
                <a:gd name="T11" fmla="*/ 145 h 245"/>
                <a:gd name="T12" fmla="*/ 221 w 237"/>
                <a:gd name="T13" fmla="*/ 165 h 245"/>
                <a:gd name="T14" fmla="*/ 202 w 237"/>
                <a:gd name="T15" fmla="*/ 149 h 245"/>
                <a:gd name="T16" fmla="*/ 202 w 237"/>
                <a:gd name="T17" fmla="*/ 149 h 245"/>
                <a:gd name="T18" fmla="*/ 184 w 237"/>
                <a:gd name="T19" fmla="*/ 187 h 245"/>
                <a:gd name="T20" fmla="*/ 151 w 237"/>
                <a:gd name="T21" fmla="*/ 222 h 245"/>
                <a:gd name="T22" fmla="*/ 74 w 237"/>
                <a:gd name="T23" fmla="*/ 213 h 245"/>
                <a:gd name="T24" fmla="*/ 36 w 237"/>
                <a:gd name="T25" fmla="*/ 148 h 245"/>
                <a:gd name="T26" fmla="*/ 24 w 237"/>
                <a:gd name="T27" fmla="*/ 168 h 245"/>
                <a:gd name="T28" fmla="*/ 63 w 237"/>
                <a:gd name="T29" fmla="*/ 220 h 245"/>
                <a:gd name="T30" fmla="*/ 70 w 237"/>
                <a:gd name="T31" fmla="*/ 221 h 245"/>
                <a:gd name="T32" fmla="*/ 86 w 237"/>
                <a:gd name="T33" fmla="*/ 230 h 245"/>
                <a:gd name="T34" fmla="*/ 79 w 237"/>
                <a:gd name="T35" fmla="*/ 245 h 245"/>
                <a:gd name="T36" fmla="*/ 60 w 237"/>
                <a:gd name="T37" fmla="*/ 235 h 245"/>
                <a:gd name="T38" fmla="*/ 53 w 237"/>
                <a:gd name="T39" fmla="*/ 227 h 245"/>
                <a:gd name="T40" fmla="*/ 13 w 237"/>
                <a:gd name="T41" fmla="*/ 170 h 245"/>
                <a:gd name="T42" fmla="*/ 7 w 237"/>
                <a:gd name="T43" fmla="*/ 162 h 245"/>
                <a:gd name="T44" fmla="*/ 1 w 237"/>
                <a:gd name="T45" fmla="*/ 148 h 245"/>
                <a:gd name="T46" fmla="*/ 0 w 237"/>
                <a:gd name="T47" fmla="*/ 114 h 245"/>
                <a:gd name="T48" fmla="*/ 3 w 237"/>
                <a:gd name="T49" fmla="*/ 105 h 245"/>
                <a:gd name="T50" fmla="*/ 11 w 237"/>
                <a:gd name="T51" fmla="*/ 84 h 245"/>
                <a:gd name="T52" fmla="*/ 102 w 237"/>
                <a:gd name="T53" fmla="*/ 1 h 245"/>
                <a:gd name="T54" fmla="*/ 105 w 237"/>
                <a:gd name="T55" fmla="*/ 0 h 245"/>
                <a:gd name="T56" fmla="*/ 131 w 237"/>
                <a:gd name="T57" fmla="*/ 0 h 245"/>
                <a:gd name="T58" fmla="*/ 32 w 237"/>
                <a:gd name="T59" fmla="*/ 103 h 245"/>
                <a:gd name="T60" fmla="*/ 33 w 237"/>
                <a:gd name="T61" fmla="*/ 102 h 245"/>
                <a:gd name="T62" fmla="*/ 33 w 237"/>
                <a:gd name="T63" fmla="*/ 100 h 245"/>
                <a:gd name="T64" fmla="*/ 66 w 237"/>
                <a:gd name="T65" fmla="*/ 48 h 245"/>
                <a:gd name="T66" fmla="*/ 131 w 237"/>
                <a:gd name="T67" fmla="*/ 34 h 245"/>
                <a:gd name="T68" fmla="*/ 198 w 237"/>
                <a:gd name="T69" fmla="*/ 81 h 245"/>
                <a:gd name="T70" fmla="*/ 205 w 237"/>
                <a:gd name="T71" fmla="*/ 103 h 245"/>
                <a:gd name="T72" fmla="*/ 216 w 237"/>
                <a:gd name="T73" fmla="*/ 95 h 245"/>
                <a:gd name="T74" fmla="*/ 216 w 237"/>
                <a:gd name="T75" fmla="*/ 91 h 245"/>
                <a:gd name="T76" fmla="*/ 128 w 237"/>
                <a:gd name="T77" fmla="*/ 12 h 245"/>
                <a:gd name="T78" fmla="*/ 24 w 237"/>
                <a:gd name="T79" fmla="*/ 79 h 245"/>
                <a:gd name="T80" fmla="*/ 30 w 237"/>
                <a:gd name="T81" fmla="*/ 102 h 245"/>
                <a:gd name="T82" fmla="*/ 32 w 237"/>
                <a:gd name="T83" fmla="*/ 10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7" h="245">
                  <a:moveTo>
                    <a:pt x="131" y="0"/>
                  </a:moveTo>
                  <a:cubicBezTo>
                    <a:pt x="146" y="5"/>
                    <a:pt x="161" y="8"/>
                    <a:pt x="174" y="16"/>
                  </a:cubicBezTo>
                  <a:cubicBezTo>
                    <a:pt x="204" y="33"/>
                    <a:pt x="222" y="60"/>
                    <a:pt x="228" y="94"/>
                  </a:cubicBezTo>
                  <a:cubicBezTo>
                    <a:pt x="228" y="96"/>
                    <a:pt x="228" y="98"/>
                    <a:pt x="230" y="99"/>
                  </a:cubicBezTo>
                  <a:cubicBezTo>
                    <a:pt x="236" y="105"/>
                    <a:pt x="237" y="112"/>
                    <a:pt x="236" y="120"/>
                  </a:cubicBezTo>
                  <a:cubicBezTo>
                    <a:pt x="236" y="128"/>
                    <a:pt x="236" y="137"/>
                    <a:pt x="236" y="145"/>
                  </a:cubicBezTo>
                  <a:cubicBezTo>
                    <a:pt x="236" y="157"/>
                    <a:pt x="231" y="164"/>
                    <a:pt x="221" y="165"/>
                  </a:cubicBezTo>
                  <a:cubicBezTo>
                    <a:pt x="214" y="167"/>
                    <a:pt x="204" y="162"/>
                    <a:pt x="202" y="149"/>
                  </a:cubicBezTo>
                  <a:cubicBezTo>
                    <a:pt x="202" y="148"/>
                    <a:pt x="202" y="148"/>
                    <a:pt x="202" y="149"/>
                  </a:cubicBezTo>
                  <a:cubicBezTo>
                    <a:pt x="196" y="161"/>
                    <a:pt x="191" y="174"/>
                    <a:pt x="184" y="187"/>
                  </a:cubicBezTo>
                  <a:cubicBezTo>
                    <a:pt x="176" y="201"/>
                    <a:pt x="165" y="213"/>
                    <a:pt x="151" y="222"/>
                  </a:cubicBezTo>
                  <a:cubicBezTo>
                    <a:pt x="125" y="237"/>
                    <a:pt x="96" y="233"/>
                    <a:pt x="74" y="213"/>
                  </a:cubicBezTo>
                  <a:cubicBezTo>
                    <a:pt x="55" y="195"/>
                    <a:pt x="43" y="173"/>
                    <a:pt x="36" y="148"/>
                  </a:cubicBezTo>
                  <a:cubicBezTo>
                    <a:pt x="33" y="154"/>
                    <a:pt x="29" y="160"/>
                    <a:pt x="24" y="168"/>
                  </a:cubicBezTo>
                  <a:cubicBezTo>
                    <a:pt x="30" y="188"/>
                    <a:pt x="43" y="206"/>
                    <a:pt x="63" y="220"/>
                  </a:cubicBezTo>
                  <a:cubicBezTo>
                    <a:pt x="65" y="221"/>
                    <a:pt x="67" y="220"/>
                    <a:pt x="70" y="221"/>
                  </a:cubicBezTo>
                  <a:cubicBezTo>
                    <a:pt x="77" y="221"/>
                    <a:pt x="83" y="224"/>
                    <a:pt x="86" y="230"/>
                  </a:cubicBezTo>
                  <a:cubicBezTo>
                    <a:pt x="90" y="237"/>
                    <a:pt x="87" y="244"/>
                    <a:pt x="79" y="245"/>
                  </a:cubicBezTo>
                  <a:cubicBezTo>
                    <a:pt x="71" y="245"/>
                    <a:pt x="64" y="241"/>
                    <a:pt x="60" y="235"/>
                  </a:cubicBezTo>
                  <a:cubicBezTo>
                    <a:pt x="58" y="232"/>
                    <a:pt x="56" y="229"/>
                    <a:pt x="53" y="227"/>
                  </a:cubicBezTo>
                  <a:cubicBezTo>
                    <a:pt x="34" y="212"/>
                    <a:pt x="20" y="193"/>
                    <a:pt x="13" y="170"/>
                  </a:cubicBezTo>
                  <a:cubicBezTo>
                    <a:pt x="12" y="167"/>
                    <a:pt x="9" y="165"/>
                    <a:pt x="7" y="162"/>
                  </a:cubicBezTo>
                  <a:cubicBezTo>
                    <a:pt x="5" y="158"/>
                    <a:pt x="1" y="153"/>
                    <a:pt x="1" y="148"/>
                  </a:cubicBezTo>
                  <a:cubicBezTo>
                    <a:pt x="0" y="137"/>
                    <a:pt x="0" y="125"/>
                    <a:pt x="0" y="114"/>
                  </a:cubicBezTo>
                  <a:cubicBezTo>
                    <a:pt x="1" y="111"/>
                    <a:pt x="1" y="107"/>
                    <a:pt x="3" y="105"/>
                  </a:cubicBezTo>
                  <a:cubicBezTo>
                    <a:pt x="9" y="99"/>
                    <a:pt x="9" y="91"/>
                    <a:pt x="11" y="84"/>
                  </a:cubicBezTo>
                  <a:cubicBezTo>
                    <a:pt x="25" y="38"/>
                    <a:pt x="55" y="10"/>
                    <a:pt x="102" y="1"/>
                  </a:cubicBezTo>
                  <a:cubicBezTo>
                    <a:pt x="103" y="1"/>
                    <a:pt x="104" y="0"/>
                    <a:pt x="105" y="0"/>
                  </a:cubicBezTo>
                  <a:cubicBezTo>
                    <a:pt x="114" y="0"/>
                    <a:pt x="123" y="0"/>
                    <a:pt x="131" y="0"/>
                  </a:cubicBezTo>
                  <a:close/>
                  <a:moveTo>
                    <a:pt x="32" y="103"/>
                  </a:moveTo>
                  <a:cubicBezTo>
                    <a:pt x="33" y="103"/>
                    <a:pt x="33" y="103"/>
                    <a:pt x="33" y="102"/>
                  </a:cubicBezTo>
                  <a:cubicBezTo>
                    <a:pt x="33" y="101"/>
                    <a:pt x="33" y="101"/>
                    <a:pt x="33" y="100"/>
                  </a:cubicBezTo>
                  <a:cubicBezTo>
                    <a:pt x="37" y="78"/>
                    <a:pt x="47" y="60"/>
                    <a:pt x="66" y="48"/>
                  </a:cubicBezTo>
                  <a:cubicBezTo>
                    <a:pt x="86" y="34"/>
                    <a:pt x="108" y="31"/>
                    <a:pt x="131" y="34"/>
                  </a:cubicBezTo>
                  <a:cubicBezTo>
                    <a:pt x="161" y="37"/>
                    <a:pt x="185" y="51"/>
                    <a:pt x="198" y="81"/>
                  </a:cubicBezTo>
                  <a:cubicBezTo>
                    <a:pt x="201" y="88"/>
                    <a:pt x="202" y="95"/>
                    <a:pt x="205" y="103"/>
                  </a:cubicBezTo>
                  <a:cubicBezTo>
                    <a:pt x="208" y="100"/>
                    <a:pt x="212" y="98"/>
                    <a:pt x="216" y="95"/>
                  </a:cubicBezTo>
                  <a:cubicBezTo>
                    <a:pt x="216" y="94"/>
                    <a:pt x="216" y="93"/>
                    <a:pt x="216" y="91"/>
                  </a:cubicBezTo>
                  <a:cubicBezTo>
                    <a:pt x="207" y="48"/>
                    <a:pt x="169" y="14"/>
                    <a:pt x="128" y="12"/>
                  </a:cubicBezTo>
                  <a:cubicBezTo>
                    <a:pt x="80" y="9"/>
                    <a:pt x="39" y="35"/>
                    <a:pt x="24" y="79"/>
                  </a:cubicBezTo>
                  <a:cubicBezTo>
                    <a:pt x="20" y="92"/>
                    <a:pt x="20" y="92"/>
                    <a:pt x="30" y="102"/>
                  </a:cubicBezTo>
                  <a:cubicBezTo>
                    <a:pt x="31" y="102"/>
                    <a:pt x="31" y="103"/>
                    <a:pt x="32" y="10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/>
            <p:nvPr/>
          </p:nvSpPr>
          <p:spPr bwMode="auto">
            <a:xfrm>
              <a:off x="588963" y="9136063"/>
              <a:ext cx="1147763" cy="474662"/>
            </a:xfrm>
            <a:custGeom>
              <a:avLst/>
              <a:gdLst>
                <a:gd name="T0" fmla="*/ 1 w 336"/>
                <a:gd name="T1" fmla="*/ 139 h 139"/>
                <a:gd name="T2" fmla="*/ 1 w 336"/>
                <a:gd name="T3" fmla="*/ 97 h 139"/>
                <a:gd name="T4" fmla="*/ 37 w 336"/>
                <a:gd name="T5" fmla="*/ 31 h 139"/>
                <a:gd name="T6" fmla="*/ 100 w 336"/>
                <a:gd name="T7" fmla="*/ 0 h 139"/>
                <a:gd name="T8" fmla="*/ 119 w 336"/>
                <a:gd name="T9" fmla="*/ 39 h 139"/>
                <a:gd name="T10" fmla="*/ 137 w 336"/>
                <a:gd name="T11" fmla="*/ 78 h 139"/>
                <a:gd name="T12" fmla="*/ 156 w 336"/>
                <a:gd name="T13" fmla="*/ 27 h 139"/>
                <a:gd name="T14" fmla="*/ 180 w 336"/>
                <a:gd name="T15" fmla="*/ 27 h 139"/>
                <a:gd name="T16" fmla="*/ 198 w 336"/>
                <a:gd name="T17" fmla="*/ 76 h 139"/>
                <a:gd name="T18" fmla="*/ 235 w 336"/>
                <a:gd name="T19" fmla="*/ 0 h 139"/>
                <a:gd name="T20" fmla="*/ 240 w 336"/>
                <a:gd name="T21" fmla="*/ 1 h 139"/>
                <a:gd name="T22" fmla="*/ 296 w 336"/>
                <a:gd name="T23" fmla="*/ 29 h 139"/>
                <a:gd name="T24" fmla="*/ 335 w 336"/>
                <a:gd name="T25" fmla="*/ 97 h 139"/>
                <a:gd name="T26" fmla="*/ 335 w 336"/>
                <a:gd name="T27" fmla="*/ 139 h 139"/>
                <a:gd name="T28" fmla="*/ 1 w 336"/>
                <a:gd name="T2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6" h="139">
                  <a:moveTo>
                    <a:pt x="1" y="139"/>
                  </a:moveTo>
                  <a:cubicBezTo>
                    <a:pt x="1" y="125"/>
                    <a:pt x="2" y="111"/>
                    <a:pt x="1" y="97"/>
                  </a:cubicBezTo>
                  <a:cubicBezTo>
                    <a:pt x="0" y="68"/>
                    <a:pt x="14" y="46"/>
                    <a:pt x="37" y="31"/>
                  </a:cubicBezTo>
                  <a:cubicBezTo>
                    <a:pt x="57" y="19"/>
                    <a:pt x="78" y="10"/>
                    <a:pt x="100" y="0"/>
                  </a:cubicBezTo>
                  <a:cubicBezTo>
                    <a:pt x="106" y="13"/>
                    <a:pt x="113" y="26"/>
                    <a:pt x="119" y="39"/>
                  </a:cubicBezTo>
                  <a:cubicBezTo>
                    <a:pt x="125" y="52"/>
                    <a:pt x="131" y="65"/>
                    <a:pt x="137" y="78"/>
                  </a:cubicBezTo>
                  <a:cubicBezTo>
                    <a:pt x="144" y="61"/>
                    <a:pt x="150" y="44"/>
                    <a:pt x="156" y="27"/>
                  </a:cubicBezTo>
                  <a:cubicBezTo>
                    <a:pt x="164" y="27"/>
                    <a:pt x="172" y="27"/>
                    <a:pt x="180" y="27"/>
                  </a:cubicBezTo>
                  <a:cubicBezTo>
                    <a:pt x="186" y="42"/>
                    <a:pt x="192" y="58"/>
                    <a:pt x="198" y="76"/>
                  </a:cubicBezTo>
                  <a:cubicBezTo>
                    <a:pt x="211" y="50"/>
                    <a:pt x="223" y="25"/>
                    <a:pt x="235" y="0"/>
                  </a:cubicBezTo>
                  <a:cubicBezTo>
                    <a:pt x="237" y="0"/>
                    <a:pt x="238" y="1"/>
                    <a:pt x="240" y="1"/>
                  </a:cubicBezTo>
                  <a:cubicBezTo>
                    <a:pt x="259" y="10"/>
                    <a:pt x="278" y="18"/>
                    <a:pt x="296" y="29"/>
                  </a:cubicBezTo>
                  <a:cubicBezTo>
                    <a:pt x="321" y="44"/>
                    <a:pt x="336" y="66"/>
                    <a:pt x="335" y="97"/>
                  </a:cubicBezTo>
                  <a:cubicBezTo>
                    <a:pt x="335" y="111"/>
                    <a:pt x="335" y="125"/>
                    <a:pt x="335" y="139"/>
                  </a:cubicBezTo>
                  <a:cubicBezTo>
                    <a:pt x="224" y="139"/>
                    <a:pt x="113" y="139"/>
                    <a:pt x="1" y="1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I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50"/>
          <p:cNvSpPr/>
          <p:nvPr/>
        </p:nvSpPr>
        <p:spPr>
          <a:xfrm>
            <a:off x="7659393" y="2756038"/>
            <a:ext cx="2268868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51"/>
          <p:cNvSpPr txBox="1"/>
          <p:nvPr/>
        </p:nvSpPr>
        <p:spPr>
          <a:xfrm>
            <a:off x="7655871" y="2543047"/>
            <a:ext cx="164429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ectangle 52"/>
          <p:cNvSpPr/>
          <p:nvPr/>
        </p:nvSpPr>
        <p:spPr>
          <a:xfrm>
            <a:off x="7477485" y="3955582"/>
            <a:ext cx="2214282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53"/>
          <p:cNvSpPr txBox="1"/>
          <p:nvPr/>
        </p:nvSpPr>
        <p:spPr>
          <a:xfrm>
            <a:off x="7473960" y="3742591"/>
            <a:ext cx="164429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Rectangle 54"/>
          <p:cNvSpPr/>
          <p:nvPr/>
        </p:nvSpPr>
        <p:spPr>
          <a:xfrm>
            <a:off x="2761830" y="3854902"/>
            <a:ext cx="2397503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5"/>
          <p:cNvSpPr txBox="1"/>
          <p:nvPr/>
        </p:nvSpPr>
        <p:spPr>
          <a:xfrm>
            <a:off x="3255279" y="3641912"/>
            <a:ext cx="164429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ectangle 50"/>
          <p:cNvSpPr/>
          <p:nvPr/>
        </p:nvSpPr>
        <p:spPr>
          <a:xfrm>
            <a:off x="1241077" y="1400169"/>
            <a:ext cx="474458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900" dirty="0" err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9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900" dirty="0" err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9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900" dirty="0" err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9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1"/>
          <p:cNvSpPr txBox="1"/>
          <p:nvPr/>
        </p:nvSpPr>
        <p:spPr>
          <a:xfrm>
            <a:off x="1237555" y="1187179"/>
            <a:ext cx="141944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淘宝网chenying0907出品 6"/>
          <p:cNvSpPr/>
          <p:nvPr>
            <p:custDataLst>
              <p:tags r:id="rId1"/>
            </p:custDataLst>
          </p:nvPr>
        </p:nvSpPr>
        <p:spPr>
          <a:xfrm>
            <a:off x="7141088" y="4344217"/>
            <a:ext cx="1467191" cy="1454464"/>
          </a:xfrm>
          <a:prstGeom prst="rect">
            <a:avLst/>
          </a:prstGeom>
          <a:solidFill>
            <a:srgbClr val="D2B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PA_淘宝网chenying0907出品 4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924" y="1050997"/>
            <a:ext cx="4618355" cy="4747683"/>
          </a:xfrm>
          <a:custGeom>
            <a:avLst/>
            <a:gdLst>
              <a:gd name="connsiteX0" fmla="*/ 0 w 4618355"/>
              <a:gd name="connsiteY0" fmla="*/ 3594857 h 5141324"/>
              <a:gd name="connsiteX1" fmla="*/ 1467191 w 4618355"/>
              <a:gd name="connsiteY1" fmla="*/ 3594857 h 5141324"/>
              <a:gd name="connsiteX2" fmla="*/ 1467191 w 4618355"/>
              <a:gd name="connsiteY2" fmla="*/ 5141324 h 5141324"/>
              <a:gd name="connsiteX3" fmla="*/ 0 w 4618355"/>
              <a:gd name="connsiteY3" fmla="*/ 5141324 h 5141324"/>
              <a:gd name="connsiteX4" fmla="*/ 1575582 w 4618355"/>
              <a:gd name="connsiteY4" fmla="*/ 1424377 h 5141324"/>
              <a:gd name="connsiteX5" fmla="*/ 3042773 w 4618355"/>
              <a:gd name="connsiteY5" fmla="*/ 1424377 h 5141324"/>
              <a:gd name="connsiteX6" fmla="*/ 3042773 w 4618355"/>
              <a:gd name="connsiteY6" fmla="*/ 5141324 h 5141324"/>
              <a:gd name="connsiteX7" fmla="*/ 1575582 w 4618355"/>
              <a:gd name="connsiteY7" fmla="*/ 5141324 h 5141324"/>
              <a:gd name="connsiteX8" fmla="*/ 3151164 w 4618355"/>
              <a:gd name="connsiteY8" fmla="*/ 0 h 5141324"/>
              <a:gd name="connsiteX9" fmla="*/ 4618355 w 4618355"/>
              <a:gd name="connsiteY9" fmla="*/ 0 h 5141324"/>
              <a:gd name="connsiteX10" fmla="*/ 4618355 w 4618355"/>
              <a:gd name="connsiteY10" fmla="*/ 3486333 h 5141324"/>
              <a:gd name="connsiteX11" fmla="*/ 3151164 w 4618355"/>
              <a:gd name="connsiteY11" fmla="*/ 3486333 h 5141324"/>
              <a:gd name="connsiteX12" fmla="*/ 1575582 w 4618355"/>
              <a:gd name="connsiteY12" fmla="*/ 0 h 5141324"/>
              <a:gd name="connsiteX13" fmla="*/ 3042773 w 4618355"/>
              <a:gd name="connsiteY13" fmla="*/ 0 h 5141324"/>
              <a:gd name="connsiteX14" fmla="*/ 3042773 w 4618355"/>
              <a:gd name="connsiteY14" fmla="*/ 1302288 h 5141324"/>
              <a:gd name="connsiteX15" fmla="*/ 1575582 w 4618355"/>
              <a:gd name="connsiteY15" fmla="*/ 1302288 h 5141324"/>
              <a:gd name="connsiteX16" fmla="*/ 0 w 4618355"/>
              <a:gd name="connsiteY16" fmla="*/ 0 h 5141324"/>
              <a:gd name="connsiteX17" fmla="*/ 1467191 w 4618355"/>
              <a:gd name="connsiteY17" fmla="*/ 0 h 5141324"/>
              <a:gd name="connsiteX18" fmla="*/ 1467191 w 4618355"/>
              <a:gd name="connsiteY18" fmla="*/ 3486333 h 5141324"/>
              <a:gd name="connsiteX19" fmla="*/ 0 w 4618355"/>
              <a:gd name="connsiteY19" fmla="*/ 3486333 h 5141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618355" h="5141324">
                <a:moveTo>
                  <a:pt x="0" y="3594857"/>
                </a:moveTo>
                <a:lnTo>
                  <a:pt x="1467191" y="3594857"/>
                </a:lnTo>
                <a:lnTo>
                  <a:pt x="1467191" y="5141324"/>
                </a:lnTo>
                <a:lnTo>
                  <a:pt x="0" y="5141324"/>
                </a:lnTo>
                <a:close/>
                <a:moveTo>
                  <a:pt x="1575582" y="1424377"/>
                </a:moveTo>
                <a:lnTo>
                  <a:pt x="3042773" y="1424377"/>
                </a:lnTo>
                <a:lnTo>
                  <a:pt x="3042773" y="5141324"/>
                </a:lnTo>
                <a:lnTo>
                  <a:pt x="1575582" y="5141324"/>
                </a:lnTo>
                <a:close/>
                <a:moveTo>
                  <a:pt x="3151164" y="0"/>
                </a:moveTo>
                <a:lnTo>
                  <a:pt x="4618355" y="0"/>
                </a:lnTo>
                <a:lnTo>
                  <a:pt x="4618355" y="3486333"/>
                </a:lnTo>
                <a:lnTo>
                  <a:pt x="3151164" y="3486333"/>
                </a:lnTo>
                <a:close/>
                <a:moveTo>
                  <a:pt x="1575582" y="0"/>
                </a:moveTo>
                <a:lnTo>
                  <a:pt x="3042773" y="0"/>
                </a:lnTo>
                <a:lnTo>
                  <a:pt x="3042773" y="1302288"/>
                </a:lnTo>
                <a:lnTo>
                  <a:pt x="1575582" y="1302288"/>
                </a:lnTo>
                <a:close/>
                <a:moveTo>
                  <a:pt x="0" y="0"/>
                </a:moveTo>
                <a:lnTo>
                  <a:pt x="1467191" y="0"/>
                </a:lnTo>
                <a:lnTo>
                  <a:pt x="1467191" y="3486333"/>
                </a:lnTo>
                <a:lnTo>
                  <a:pt x="0" y="3486333"/>
                </a:lnTo>
                <a:close/>
              </a:path>
            </a:pathLst>
          </a:custGeom>
        </p:spPr>
      </p:pic>
      <p:sp>
        <p:nvSpPr>
          <p:cNvPr id="4" name="PA_淘宝网chenying0907出品 13"/>
          <p:cNvSpPr/>
          <p:nvPr>
            <p:custDataLst>
              <p:tags r:id="rId5"/>
            </p:custDataLst>
          </p:nvPr>
        </p:nvSpPr>
        <p:spPr>
          <a:xfrm>
            <a:off x="1375547" y="1050997"/>
            <a:ext cx="1006346" cy="1006346"/>
          </a:xfrm>
          <a:prstGeom prst="ellipse">
            <a:avLst/>
          </a:prstGeom>
          <a:noFill/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A_淘宝网chenying0907出品 14"/>
          <p:cNvSpPr/>
          <p:nvPr>
            <p:custDataLst>
              <p:tags r:id="rId6"/>
            </p:custDataLst>
          </p:nvPr>
        </p:nvSpPr>
        <p:spPr>
          <a:xfrm>
            <a:off x="9955129" y="4734043"/>
            <a:ext cx="1006346" cy="1006346"/>
          </a:xfrm>
          <a:prstGeom prst="ellipse">
            <a:avLst/>
          </a:prstGeom>
          <a:noFill/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PA_淘宝网chenying0907出品 15"/>
          <p:cNvGrpSpPr/>
          <p:nvPr>
            <p:custDataLst>
              <p:tags r:id="rId7"/>
            </p:custDataLst>
          </p:nvPr>
        </p:nvGrpSpPr>
        <p:grpSpPr>
          <a:xfrm>
            <a:off x="1490326" y="1166235"/>
            <a:ext cx="776787" cy="775869"/>
            <a:chOff x="4602162" y="361950"/>
            <a:chExt cx="1343026" cy="1341438"/>
          </a:xfrm>
        </p:grpSpPr>
        <p:sp>
          <p:nvSpPr>
            <p:cNvPr id="7" name="Freeform 23"/>
            <p:cNvSpPr>
              <a:spLocks noEditPoints="1"/>
            </p:cNvSpPr>
            <p:nvPr/>
          </p:nvSpPr>
          <p:spPr bwMode="auto">
            <a:xfrm>
              <a:off x="4602162" y="361950"/>
              <a:ext cx="1343026" cy="1341438"/>
            </a:xfrm>
            <a:custGeom>
              <a:avLst/>
              <a:gdLst>
                <a:gd name="T0" fmla="*/ 0 w 355"/>
                <a:gd name="T1" fmla="*/ 178 h 355"/>
                <a:gd name="T2" fmla="*/ 355 w 355"/>
                <a:gd name="T3" fmla="*/ 178 h 355"/>
                <a:gd name="T4" fmla="*/ 177 w 355"/>
                <a:gd name="T5" fmla="*/ 331 h 355"/>
                <a:gd name="T6" fmla="*/ 24 w 355"/>
                <a:gd name="T7" fmla="*/ 175 h 355"/>
                <a:gd name="T8" fmla="*/ 58 w 355"/>
                <a:gd name="T9" fmla="*/ 192 h 355"/>
                <a:gd name="T10" fmla="*/ 71 w 355"/>
                <a:gd name="T11" fmla="*/ 232 h 355"/>
                <a:gd name="T12" fmla="*/ 95 w 355"/>
                <a:gd name="T13" fmla="*/ 243 h 355"/>
                <a:gd name="T14" fmla="*/ 112 w 355"/>
                <a:gd name="T15" fmla="*/ 315 h 355"/>
                <a:gd name="T16" fmla="*/ 118 w 355"/>
                <a:gd name="T17" fmla="*/ 305 h 355"/>
                <a:gd name="T18" fmla="*/ 146 w 355"/>
                <a:gd name="T19" fmla="*/ 265 h 355"/>
                <a:gd name="T20" fmla="*/ 162 w 355"/>
                <a:gd name="T21" fmla="*/ 222 h 355"/>
                <a:gd name="T22" fmla="*/ 112 w 355"/>
                <a:gd name="T23" fmla="*/ 189 h 355"/>
                <a:gd name="T24" fmla="*/ 66 w 355"/>
                <a:gd name="T25" fmla="*/ 165 h 355"/>
                <a:gd name="T26" fmla="*/ 102 w 355"/>
                <a:gd name="T27" fmla="*/ 154 h 355"/>
                <a:gd name="T28" fmla="*/ 138 w 355"/>
                <a:gd name="T29" fmla="*/ 140 h 355"/>
                <a:gd name="T30" fmla="*/ 119 w 355"/>
                <a:gd name="T31" fmla="*/ 97 h 355"/>
                <a:gd name="T32" fmla="*/ 95 w 355"/>
                <a:gd name="T33" fmla="*/ 109 h 355"/>
                <a:gd name="T34" fmla="*/ 70 w 355"/>
                <a:gd name="T35" fmla="*/ 93 h 355"/>
                <a:gd name="T36" fmla="*/ 85 w 355"/>
                <a:gd name="T37" fmla="*/ 68 h 355"/>
                <a:gd name="T38" fmla="*/ 177 w 355"/>
                <a:gd name="T39" fmla="*/ 25 h 355"/>
                <a:gd name="T40" fmla="*/ 244 w 355"/>
                <a:gd name="T41" fmla="*/ 63 h 355"/>
                <a:gd name="T42" fmla="*/ 236 w 355"/>
                <a:gd name="T43" fmla="*/ 104 h 355"/>
                <a:gd name="T44" fmla="*/ 220 w 355"/>
                <a:gd name="T45" fmla="*/ 110 h 355"/>
                <a:gd name="T46" fmla="*/ 223 w 355"/>
                <a:gd name="T47" fmla="*/ 104 h 355"/>
                <a:gd name="T48" fmla="*/ 215 w 355"/>
                <a:gd name="T49" fmla="*/ 96 h 355"/>
                <a:gd name="T50" fmla="*/ 213 w 355"/>
                <a:gd name="T51" fmla="*/ 94 h 355"/>
                <a:gd name="T52" fmla="*/ 215 w 355"/>
                <a:gd name="T53" fmla="*/ 126 h 355"/>
                <a:gd name="T54" fmla="*/ 192 w 355"/>
                <a:gd name="T55" fmla="*/ 155 h 355"/>
                <a:gd name="T56" fmla="*/ 219 w 355"/>
                <a:gd name="T57" fmla="*/ 138 h 355"/>
                <a:gd name="T58" fmla="*/ 239 w 355"/>
                <a:gd name="T59" fmla="*/ 150 h 355"/>
                <a:gd name="T60" fmla="*/ 261 w 355"/>
                <a:gd name="T61" fmla="*/ 160 h 355"/>
                <a:gd name="T62" fmla="*/ 262 w 355"/>
                <a:gd name="T63" fmla="*/ 159 h 355"/>
                <a:gd name="T64" fmla="*/ 320 w 355"/>
                <a:gd name="T65" fmla="*/ 175 h 355"/>
                <a:gd name="T66" fmla="*/ 330 w 355"/>
                <a:gd name="T67" fmla="*/ 178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5" h="355">
                  <a:moveTo>
                    <a:pt x="177" y="0"/>
                  </a:moveTo>
                  <a:cubicBezTo>
                    <a:pt x="79" y="0"/>
                    <a:pt x="0" y="80"/>
                    <a:pt x="0" y="178"/>
                  </a:cubicBezTo>
                  <a:cubicBezTo>
                    <a:pt x="0" y="275"/>
                    <a:pt x="79" y="355"/>
                    <a:pt x="177" y="355"/>
                  </a:cubicBezTo>
                  <a:cubicBezTo>
                    <a:pt x="275" y="355"/>
                    <a:pt x="355" y="275"/>
                    <a:pt x="355" y="178"/>
                  </a:cubicBezTo>
                  <a:cubicBezTo>
                    <a:pt x="355" y="80"/>
                    <a:pt x="275" y="0"/>
                    <a:pt x="177" y="0"/>
                  </a:cubicBezTo>
                  <a:close/>
                  <a:moveTo>
                    <a:pt x="177" y="331"/>
                  </a:moveTo>
                  <a:cubicBezTo>
                    <a:pt x="93" y="331"/>
                    <a:pt x="24" y="262"/>
                    <a:pt x="24" y="178"/>
                  </a:cubicBezTo>
                  <a:cubicBezTo>
                    <a:pt x="24" y="177"/>
                    <a:pt x="24" y="176"/>
                    <a:pt x="24" y="175"/>
                  </a:cubicBezTo>
                  <a:cubicBezTo>
                    <a:pt x="46" y="192"/>
                    <a:pt x="46" y="192"/>
                    <a:pt x="46" y="192"/>
                  </a:cubicBezTo>
                  <a:cubicBezTo>
                    <a:pt x="58" y="192"/>
                    <a:pt x="58" y="192"/>
                    <a:pt x="58" y="192"/>
                  </a:cubicBezTo>
                  <a:cubicBezTo>
                    <a:pt x="71" y="205"/>
                    <a:pt x="71" y="205"/>
                    <a:pt x="71" y="205"/>
                  </a:cubicBezTo>
                  <a:cubicBezTo>
                    <a:pt x="71" y="232"/>
                    <a:pt x="71" y="232"/>
                    <a:pt x="71" y="232"/>
                  </a:cubicBezTo>
                  <a:cubicBezTo>
                    <a:pt x="82" y="243"/>
                    <a:pt x="82" y="243"/>
                    <a:pt x="82" y="243"/>
                  </a:cubicBezTo>
                  <a:cubicBezTo>
                    <a:pt x="95" y="243"/>
                    <a:pt x="95" y="243"/>
                    <a:pt x="95" y="243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112" y="315"/>
                    <a:pt x="112" y="315"/>
                    <a:pt x="112" y="315"/>
                  </a:cubicBezTo>
                  <a:cubicBezTo>
                    <a:pt x="118" y="315"/>
                    <a:pt x="118" y="315"/>
                    <a:pt x="118" y="315"/>
                  </a:cubicBezTo>
                  <a:cubicBezTo>
                    <a:pt x="118" y="305"/>
                    <a:pt x="118" y="305"/>
                    <a:pt x="118" y="305"/>
                  </a:cubicBezTo>
                  <a:cubicBezTo>
                    <a:pt x="146" y="276"/>
                    <a:pt x="146" y="276"/>
                    <a:pt x="146" y="276"/>
                  </a:cubicBezTo>
                  <a:cubicBezTo>
                    <a:pt x="146" y="265"/>
                    <a:pt x="146" y="265"/>
                    <a:pt x="146" y="265"/>
                  </a:cubicBezTo>
                  <a:cubicBezTo>
                    <a:pt x="162" y="249"/>
                    <a:pt x="162" y="249"/>
                    <a:pt x="162" y="249"/>
                  </a:cubicBezTo>
                  <a:cubicBezTo>
                    <a:pt x="162" y="222"/>
                    <a:pt x="162" y="222"/>
                    <a:pt x="162" y="222"/>
                  </a:cubicBezTo>
                  <a:cubicBezTo>
                    <a:pt x="145" y="222"/>
                    <a:pt x="145" y="222"/>
                    <a:pt x="145" y="222"/>
                  </a:cubicBezTo>
                  <a:cubicBezTo>
                    <a:pt x="112" y="189"/>
                    <a:pt x="112" y="189"/>
                    <a:pt x="112" y="189"/>
                  </a:cubicBezTo>
                  <a:cubicBezTo>
                    <a:pt x="66" y="189"/>
                    <a:pt x="66" y="189"/>
                    <a:pt x="66" y="189"/>
                  </a:cubicBezTo>
                  <a:cubicBezTo>
                    <a:pt x="66" y="165"/>
                    <a:pt x="66" y="165"/>
                    <a:pt x="66" y="165"/>
                  </a:cubicBezTo>
                  <a:cubicBezTo>
                    <a:pt x="102" y="165"/>
                    <a:pt x="102" y="165"/>
                    <a:pt x="102" y="165"/>
                  </a:cubicBezTo>
                  <a:cubicBezTo>
                    <a:pt x="102" y="154"/>
                    <a:pt x="102" y="154"/>
                    <a:pt x="102" y="154"/>
                  </a:cubicBezTo>
                  <a:cubicBezTo>
                    <a:pt x="124" y="154"/>
                    <a:pt x="124" y="154"/>
                    <a:pt x="124" y="154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8" y="116"/>
                    <a:pt x="138" y="116"/>
                    <a:pt x="138" y="116"/>
                  </a:cubicBezTo>
                  <a:cubicBezTo>
                    <a:pt x="119" y="97"/>
                    <a:pt x="119" y="97"/>
                    <a:pt x="119" y="97"/>
                  </a:cubicBezTo>
                  <a:cubicBezTo>
                    <a:pt x="95" y="97"/>
                    <a:pt x="95" y="97"/>
                    <a:pt x="95" y="97"/>
                  </a:cubicBezTo>
                  <a:cubicBezTo>
                    <a:pt x="95" y="109"/>
                    <a:pt x="95" y="109"/>
                    <a:pt x="95" y="109"/>
                  </a:cubicBezTo>
                  <a:cubicBezTo>
                    <a:pt x="70" y="109"/>
                    <a:pt x="70" y="109"/>
                    <a:pt x="70" y="109"/>
                  </a:cubicBezTo>
                  <a:cubicBezTo>
                    <a:pt x="70" y="93"/>
                    <a:pt x="70" y="93"/>
                    <a:pt x="70" y="93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98" y="41"/>
                    <a:pt x="136" y="25"/>
                    <a:pt x="177" y="25"/>
                  </a:cubicBezTo>
                  <a:cubicBezTo>
                    <a:pt x="216" y="25"/>
                    <a:pt x="251" y="39"/>
                    <a:pt x="278" y="63"/>
                  </a:cubicBezTo>
                  <a:cubicBezTo>
                    <a:pt x="244" y="63"/>
                    <a:pt x="244" y="63"/>
                    <a:pt x="244" y="63"/>
                  </a:cubicBezTo>
                  <a:cubicBezTo>
                    <a:pt x="219" y="87"/>
                    <a:pt x="219" y="87"/>
                    <a:pt x="219" y="87"/>
                  </a:cubicBezTo>
                  <a:cubicBezTo>
                    <a:pt x="236" y="104"/>
                    <a:pt x="236" y="104"/>
                    <a:pt x="236" y="104"/>
                  </a:cubicBezTo>
                  <a:cubicBezTo>
                    <a:pt x="225" y="115"/>
                    <a:pt x="225" y="115"/>
                    <a:pt x="225" y="115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5" y="106"/>
                    <a:pt x="225" y="106"/>
                    <a:pt x="225" y="106"/>
                  </a:cubicBezTo>
                  <a:cubicBezTo>
                    <a:pt x="223" y="104"/>
                    <a:pt x="223" y="104"/>
                    <a:pt x="223" y="104"/>
                  </a:cubicBezTo>
                  <a:cubicBezTo>
                    <a:pt x="223" y="104"/>
                    <a:pt x="223" y="104"/>
                    <a:pt x="223" y="104"/>
                  </a:cubicBezTo>
                  <a:cubicBezTo>
                    <a:pt x="215" y="96"/>
                    <a:pt x="215" y="96"/>
                    <a:pt x="215" y="96"/>
                  </a:cubicBezTo>
                  <a:cubicBezTo>
                    <a:pt x="215" y="96"/>
                    <a:pt x="215" y="96"/>
                    <a:pt x="215" y="96"/>
                  </a:cubicBezTo>
                  <a:cubicBezTo>
                    <a:pt x="213" y="94"/>
                    <a:pt x="213" y="94"/>
                    <a:pt x="213" y="94"/>
                  </a:cubicBezTo>
                  <a:cubicBezTo>
                    <a:pt x="198" y="109"/>
                    <a:pt x="198" y="109"/>
                    <a:pt x="198" y="109"/>
                  </a:cubicBezTo>
                  <a:cubicBezTo>
                    <a:pt x="215" y="126"/>
                    <a:pt x="215" y="126"/>
                    <a:pt x="215" y="126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2" y="155"/>
                    <a:pt x="192" y="155"/>
                    <a:pt x="192" y="155"/>
                  </a:cubicBezTo>
                  <a:cubicBezTo>
                    <a:pt x="219" y="155"/>
                    <a:pt x="219" y="155"/>
                    <a:pt x="219" y="155"/>
                  </a:cubicBezTo>
                  <a:cubicBezTo>
                    <a:pt x="219" y="138"/>
                    <a:pt x="219" y="138"/>
                    <a:pt x="219" y="138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39" y="150"/>
                    <a:pt x="239" y="150"/>
                    <a:pt x="239" y="150"/>
                  </a:cubicBezTo>
                  <a:cubicBezTo>
                    <a:pt x="239" y="160"/>
                    <a:pt x="239" y="160"/>
                    <a:pt x="239" y="160"/>
                  </a:cubicBezTo>
                  <a:cubicBezTo>
                    <a:pt x="261" y="160"/>
                    <a:pt x="261" y="160"/>
                    <a:pt x="261" y="160"/>
                  </a:cubicBezTo>
                  <a:cubicBezTo>
                    <a:pt x="262" y="159"/>
                    <a:pt x="262" y="159"/>
                    <a:pt x="262" y="159"/>
                  </a:cubicBezTo>
                  <a:cubicBezTo>
                    <a:pt x="262" y="159"/>
                    <a:pt x="262" y="159"/>
                    <a:pt x="262" y="159"/>
                  </a:cubicBezTo>
                  <a:cubicBezTo>
                    <a:pt x="298" y="196"/>
                    <a:pt x="298" y="196"/>
                    <a:pt x="298" y="196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30" y="175"/>
                    <a:pt x="330" y="175"/>
                    <a:pt x="330" y="175"/>
                  </a:cubicBezTo>
                  <a:cubicBezTo>
                    <a:pt x="330" y="176"/>
                    <a:pt x="330" y="177"/>
                    <a:pt x="330" y="178"/>
                  </a:cubicBezTo>
                  <a:cubicBezTo>
                    <a:pt x="330" y="262"/>
                    <a:pt x="262" y="331"/>
                    <a:pt x="177" y="331"/>
                  </a:cubicBezTo>
                  <a:close/>
                </a:path>
              </a:pathLst>
            </a:custGeom>
            <a:solidFill>
              <a:srgbClr val="2828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24"/>
            <p:cNvSpPr/>
            <p:nvPr/>
          </p:nvSpPr>
          <p:spPr bwMode="auto">
            <a:xfrm>
              <a:off x="5056188" y="512763"/>
              <a:ext cx="234950" cy="257175"/>
            </a:xfrm>
            <a:custGeom>
              <a:avLst/>
              <a:gdLst>
                <a:gd name="T0" fmla="*/ 148 w 148"/>
                <a:gd name="T1" fmla="*/ 0 h 162"/>
                <a:gd name="T2" fmla="*/ 0 w 148"/>
                <a:gd name="T3" fmla="*/ 0 h 162"/>
                <a:gd name="T4" fmla="*/ 0 w 148"/>
                <a:gd name="T5" fmla="*/ 100 h 162"/>
                <a:gd name="T6" fmla="*/ 62 w 148"/>
                <a:gd name="T7" fmla="*/ 162 h 162"/>
                <a:gd name="T8" fmla="*/ 88 w 148"/>
                <a:gd name="T9" fmla="*/ 162 h 162"/>
                <a:gd name="T10" fmla="*/ 88 w 148"/>
                <a:gd name="T11" fmla="*/ 119 h 162"/>
                <a:gd name="T12" fmla="*/ 148 w 148"/>
                <a:gd name="T13" fmla="*/ 59 h 162"/>
                <a:gd name="T14" fmla="*/ 148 w 148"/>
                <a:gd name="T1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162">
                  <a:moveTo>
                    <a:pt x="148" y="0"/>
                  </a:moveTo>
                  <a:lnTo>
                    <a:pt x="0" y="0"/>
                  </a:lnTo>
                  <a:lnTo>
                    <a:pt x="0" y="100"/>
                  </a:lnTo>
                  <a:lnTo>
                    <a:pt x="62" y="162"/>
                  </a:lnTo>
                  <a:lnTo>
                    <a:pt x="88" y="162"/>
                  </a:lnTo>
                  <a:lnTo>
                    <a:pt x="88" y="119"/>
                  </a:lnTo>
                  <a:lnTo>
                    <a:pt x="148" y="59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25"/>
            <p:cNvSpPr/>
            <p:nvPr/>
          </p:nvSpPr>
          <p:spPr bwMode="auto">
            <a:xfrm>
              <a:off x="5272088" y="985838"/>
              <a:ext cx="457200" cy="476250"/>
            </a:xfrm>
            <a:custGeom>
              <a:avLst/>
              <a:gdLst>
                <a:gd name="T0" fmla="*/ 245 w 288"/>
                <a:gd name="T1" fmla="*/ 97 h 300"/>
                <a:gd name="T2" fmla="*/ 145 w 288"/>
                <a:gd name="T3" fmla="*/ 0 h 300"/>
                <a:gd name="T4" fmla="*/ 145 w 288"/>
                <a:gd name="T5" fmla="*/ 0 h 300"/>
                <a:gd name="T6" fmla="*/ 33 w 288"/>
                <a:gd name="T7" fmla="*/ 0 h 300"/>
                <a:gd name="T8" fmla="*/ 0 w 288"/>
                <a:gd name="T9" fmla="*/ 33 h 300"/>
                <a:gd name="T10" fmla="*/ 0 w 288"/>
                <a:gd name="T11" fmla="*/ 104 h 300"/>
                <a:gd name="T12" fmla="*/ 48 w 288"/>
                <a:gd name="T13" fmla="*/ 152 h 300"/>
                <a:gd name="T14" fmla="*/ 133 w 288"/>
                <a:gd name="T15" fmla="*/ 152 h 300"/>
                <a:gd name="T16" fmla="*/ 133 w 288"/>
                <a:gd name="T17" fmla="*/ 235 h 300"/>
                <a:gd name="T18" fmla="*/ 200 w 288"/>
                <a:gd name="T19" fmla="*/ 300 h 300"/>
                <a:gd name="T20" fmla="*/ 214 w 288"/>
                <a:gd name="T21" fmla="*/ 300 h 300"/>
                <a:gd name="T22" fmla="*/ 214 w 288"/>
                <a:gd name="T23" fmla="*/ 219 h 300"/>
                <a:gd name="T24" fmla="*/ 248 w 288"/>
                <a:gd name="T25" fmla="*/ 188 h 300"/>
                <a:gd name="T26" fmla="*/ 248 w 288"/>
                <a:gd name="T27" fmla="*/ 131 h 300"/>
                <a:gd name="T28" fmla="*/ 264 w 288"/>
                <a:gd name="T29" fmla="*/ 131 h 300"/>
                <a:gd name="T30" fmla="*/ 288 w 288"/>
                <a:gd name="T31" fmla="*/ 107 h 300"/>
                <a:gd name="T32" fmla="*/ 279 w 288"/>
                <a:gd name="T33" fmla="*/ 97 h 300"/>
                <a:gd name="T34" fmla="*/ 245 w 288"/>
                <a:gd name="T35" fmla="*/ 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8" h="300">
                  <a:moveTo>
                    <a:pt x="245" y="97"/>
                  </a:moveTo>
                  <a:lnTo>
                    <a:pt x="145" y="0"/>
                  </a:lnTo>
                  <a:lnTo>
                    <a:pt x="145" y="0"/>
                  </a:lnTo>
                  <a:lnTo>
                    <a:pt x="33" y="0"/>
                  </a:lnTo>
                  <a:lnTo>
                    <a:pt x="0" y="33"/>
                  </a:lnTo>
                  <a:lnTo>
                    <a:pt x="0" y="104"/>
                  </a:lnTo>
                  <a:lnTo>
                    <a:pt x="48" y="152"/>
                  </a:lnTo>
                  <a:lnTo>
                    <a:pt x="133" y="152"/>
                  </a:lnTo>
                  <a:lnTo>
                    <a:pt x="133" y="235"/>
                  </a:lnTo>
                  <a:lnTo>
                    <a:pt x="200" y="300"/>
                  </a:lnTo>
                  <a:lnTo>
                    <a:pt x="214" y="300"/>
                  </a:lnTo>
                  <a:lnTo>
                    <a:pt x="214" y="219"/>
                  </a:lnTo>
                  <a:lnTo>
                    <a:pt x="248" y="188"/>
                  </a:lnTo>
                  <a:lnTo>
                    <a:pt x="248" y="131"/>
                  </a:lnTo>
                  <a:lnTo>
                    <a:pt x="264" y="131"/>
                  </a:lnTo>
                  <a:lnTo>
                    <a:pt x="288" y="107"/>
                  </a:lnTo>
                  <a:lnTo>
                    <a:pt x="279" y="97"/>
                  </a:lnTo>
                  <a:lnTo>
                    <a:pt x="245" y="9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26"/>
            <p:cNvSpPr/>
            <p:nvPr/>
          </p:nvSpPr>
          <p:spPr bwMode="auto">
            <a:xfrm>
              <a:off x="5646738" y="1341438"/>
              <a:ext cx="44450" cy="101600"/>
            </a:xfrm>
            <a:custGeom>
              <a:avLst/>
              <a:gdLst>
                <a:gd name="T0" fmla="*/ 0 w 28"/>
                <a:gd name="T1" fmla="*/ 64 h 64"/>
                <a:gd name="T2" fmla="*/ 28 w 28"/>
                <a:gd name="T3" fmla="*/ 40 h 64"/>
                <a:gd name="T4" fmla="*/ 28 w 28"/>
                <a:gd name="T5" fmla="*/ 0 h 64"/>
                <a:gd name="T6" fmla="*/ 0 w 28"/>
                <a:gd name="T7" fmla="*/ 0 h 64"/>
                <a:gd name="T8" fmla="*/ 0 w 28"/>
                <a:gd name="T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64">
                  <a:moveTo>
                    <a:pt x="0" y="64"/>
                  </a:moveTo>
                  <a:lnTo>
                    <a:pt x="28" y="4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" name="PA_淘宝网chenying0907出品 29"/>
          <p:cNvGrpSpPr/>
          <p:nvPr>
            <p:custDataLst>
              <p:tags r:id="rId8"/>
            </p:custDataLst>
          </p:nvPr>
        </p:nvGrpSpPr>
        <p:grpSpPr>
          <a:xfrm>
            <a:off x="10142964" y="4918176"/>
            <a:ext cx="653664" cy="592897"/>
            <a:chOff x="3468688" y="460375"/>
            <a:chExt cx="631825" cy="573088"/>
          </a:xfrm>
          <a:solidFill>
            <a:srgbClr val="282828"/>
          </a:solidFill>
        </p:grpSpPr>
        <p:sp>
          <p:nvSpPr>
            <p:cNvPr id="12" name="Freeform 19"/>
            <p:cNvSpPr/>
            <p:nvPr/>
          </p:nvSpPr>
          <p:spPr bwMode="auto">
            <a:xfrm>
              <a:off x="3468688" y="460375"/>
              <a:ext cx="271463" cy="422275"/>
            </a:xfrm>
            <a:custGeom>
              <a:avLst/>
              <a:gdLst>
                <a:gd name="T0" fmla="*/ 150 w 169"/>
                <a:gd name="T1" fmla="*/ 150 h 263"/>
                <a:gd name="T2" fmla="*/ 169 w 169"/>
                <a:gd name="T3" fmla="*/ 0 h 263"/>
                <a:gd name="T4" fmla="*/ 56 w 169"/>
                <a:gd name="T5" fmla="*/ 103 h 263"/>
                <a:gd name="T6" fmla="*/ 0 w 169"/>
                <a:gd name="T7" fmla="*/ 263 h 263"/>
                <a:gd name="T8" fmla="*/ 169 w 169"/>
                <a:gd name="T9" fmla="*/ 263 h 263"/>
                <a:gd name="T10" fmla="*/ 150 w 169"/>
                <a:gd name="T11" fmla="*/ 15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9" h="263">
                  <a:moveTo>
                    <a:pt x="150" y="150"/>
                  </a:moveTo>
                  <a:cubicBezTo>
                    <a:pt x="150" y="66"/>
                    <a:pt x="169" y="0"/>
                    <a:pt x="169" y="0"/>
                  </a:cubicBezTo>
                  <a:cubicBezTo>
                    <a:pt x="169" y="0"/>
                    <a:pt x="113" y="10"/>
                    <a:pt x="56" y="103"/>
                  </a:cubicBezTo>
                  <a:cubicBezTo>
                    <a:pt x="0" y="197"/>
                    <a:pt x="0" y="263"/>
                    <a:pt x="0" y="263"/>
                  </a:cubicBezTo>
                  <a:cubicBezTo>
                    <a:pt x="169" y="263"/>
                    <a:pt x="169" y="263"/>
                    <a:pt x="169" y="263"/>
                  </a:cubicBezTo>
                  <a:cubicBezTo>
                    <a:pt x="169" y="263"/>
                    <a:pt x="150" y="235"/>
                    <a:pt x="150" y="1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20"/>
            <p:cNvSpPr/>
            <p:nvPr/>
          </p:nvSpPr>
          <p:spPr bwMode="auto">
            <a:xfrm>
              <a:off x="3829050" y="611188"/>
              <a:ext cx="271463" cy="271463"/>
            </a:xfrm>
            <a:custGeom>
              <a:avLst/>
              <a:gdLst>
                <a:gd name="T0" fmla="*/ 0 w 171"/>
                <a:gd name="T1" fmla="*/ 0 h 171"/>
                <a:gd name="T2" fmla="*/ 0 w 171"/>
                <a:gd name="T3" fmla="*/ 171 h 171"/>
                <a:gd name="T4" fmla="*/ 171 w 171"/>
                <a:gd name="T5" fmla="*/ 171 h 171"/>
                <a:gd name="T6" fmla="*/ 0 w 171"/>
                <a:gd name="T7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1" h="171">
                  <a:moveTo>
                    <a:pt x="0" y="0"/>
                  </a:moveTo>
                  <a:lnTo>
                    <a:pt x="0" y="171"/>
                  </a:lnTo>
                  <a:lnTo>
                    <a:pt x="171" y="17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1"/>
            <p:cNvSpPr/>
            <p:nvPr/>
          </p:nvSpPr>
          <p:spPr bwMode="auto">
            <a:xfrm>
              <a:off x="3468688" y="460375"/>
              <a:ext cx="631825" cy="573088"/>
            </a:xfrm>
            <a:custGeom>
              <a:avLst/>
              <a:gdLst>
                <a:gd name="T0" fmla="*/ 207 w 394"/>
                <a:gd name="T1" fmla="*/ 282 h 357"/>
                <a:gd name="T2" fmla="*/ 207 w 394"/>
                <a:gd name="T3" fmla="*/ 0 h 357"/>
                <a:gd name="T4" fmla="*/ 188 w 394"/>
                <a:gd name="T5" fmla="*/ 0 h 357"/>
                <a:gd name="T6" fmla="*/ 188 w 394"/>
                <a:gd name="T7" fmla="*/ 282 h 357"/>
                <a:gd name="T8" fmla="*/ 2 w 394"/>
                <a:gd name="T9" fmla="*/ 282 h 357"/>
                <a:gd name="T10" fmla="*/ 0 w 394"/>
                <a:gd name="T11" fmla="*/ 282 h 357"/>
                <a:gd name="T12" fmla="*/ 75 w 394"/>
                <a:gd name="T13" fmla="*/ 357 h 357"/>
                <a:gd name="T14" fmla="*/ 319 w 394"/>
                <a:gd name="T15" fmla="*/ 357 h 357"/>
                <a:gd name="T16" fmla="*/ 394 w 394"/>
                <a:gd name="T17" fmla="*/ 282 h 357"/>
                <a:gd name="T18" fmla="*/ 392 w 394"/>
                <a:gd name="T19" fmla="*/ 282 h 357"/>
                <a:gd name="T20" fmla="*/ 207 w 394"/>
                <a:gd name="T21" fmla="*/ 282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4" h="357">
                  <a:moveTo>
                    <a:pt x="207" y="282"/>
                  </a:moveTo>
                  <a:cubicBezTo>
                    <a:pt x="207" y="0"/>
                    <a:pt x="207" y="0"/>
                    <a:pt x="207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8" y="282"/>
                    <a:pt x="188" y="282"/>
                    <a:pt x="188" y="282"/>
                  </a:cubicBezTo>
                  <a:cubicBezTo>
                    <a:pt x="2" y="282"/>
                    <a:pt x="2" y="282"/>
                    <a:pt x="2" y="282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0" y="323"/>
                    <a:pt x="34" y="357"/>
                    <a:pt x="75" y="357"/>
                  </a:cubicBezTo>
                  <a:cubicBezTo>
                    <a:pt x="319" y="357"/>
                    <a:pt x="319" y="357"/>
                    <a:pt x="319" y="357"/>
                  </a:cubicBezTo>
                  <a:cubicBezTo>
                    <a:pt x="361" y="357"/>
                    <a:pt x="394" y="323"/>
                    <a:pt x="394" y="282"/>
                  </a:cubicBezTo>
                  <a:cubicBezTo>
                    <a:pt x="392" y="282"/>
                    <a:pt x="392" y="282"/>
                    <a:pt x="392" y="282"/>
                  </a:cubicBezTo>
                  <a:lnTo>
                    <a:pt x="207" y="2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1182865" y="2455342"/>
            <a:ext cx="14119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774046" y="2455342"/>
            <a:ext cx="14119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168728" y="4563617"/>
            <a:ext cx="14119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 autoUpdateAnimBg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spect="1" noChangeArrowheads="1" noTextEdit="1"/>
          </p:cNvSpPr>
          <p:nvPr/>
        </p:nvSpPr>
        <p:spPr bwMode="auto">
          <a:xfrm>
            <a:off x="2332441" y="1993740"/>
            <a:ext cx="7642265" cy="1727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2304438" y="2020155"/>
            <a:ext cx="7666876" cy="1704363"/>
            <a:chOff x="1214438" y="1733550"/>
            <a:chExt cx="9396413" cy="2179638"/>
          </a:xfrm>
        </p:grpSpPr>
        <p:sp>
          <p:nvSpPr>
            <p:cNvPr id="4" name="Freeform 5"/>
            <p:cNvSpPr/>
            <p:nvPr/>
          </p:nvSpPr>
          <p:spPr bwMode="auto">
            <a:xfrm>
              <a:off x="1214438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chemeClr val="bg1"/>
            </a:solidFill>
            <a:ln w="19050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6"/>
            <p:cNvSpPr/>
            <p:nvPr/>
          </p:nvSpPr>
          <p:spPr bwMode="auto">
            <a:xfrm>
              <a:off x="30289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4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chemeClr val="bg1"/>
            </a:solidFill>
            <a:ln w="19050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/>
            <p:nvPr/>
          </p:nvSpPr>
          <p:spPr bwMode="auto">
            <a:xfrm>
              <a:off x="4843463" y="2686050"/>
              <a:ext cx="2139950" cy="1227138"/>
            </a:xfrm>
            <a:custGeom>
              <a:avLst/>
              <a:gdLst>
                <a:gd name="T0" fmla="*/ 36 w 72"/>
                <a:gd name="T1" fmla="*/ 40 h 40"/>
                <a:gd name="T2" fmla="*/ 0 w 72"/>
                <a:gd name="T3" fmla="*/ 5 h 40"/>
                <a:gd name="T4" fmla="*/ 5 w 72"/>
                <a:gd name="T5" fmla="*/ 0 h 40"/>
                <a:gd name="T6" fmla="*/ 10 w 72"/>
                <a:gd name="T7" fmla="*/ 5 h 40"/>
                <a:gd name="T8" fmla="*/ 36 w 72"/>
                <a:gd name="T9" fmla="*/ 30 h 40"/>
                <a:gd name="T10" fmla="*/ 62 w 72"/>
                <a:gd name="T11" fmla="*/ 5 h 40"/>
                <a:gd name="T12" fmla="*/ 67 w 72"/>
                <a:gd name="T13" fmla="*/ 0 h 40"/>
                <a:gd name="T14" fmla="*/ 72 w 72"/>
                <a:gd name="T15" fmla="*/ 5 h 40"/>
                <a:gd name="T16" fmla="*/ 36 w 72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2" y="19"/>
                    <a:pt x="62" y="5"/>
                  </a:cubicBezTo>
                  <a:cubicBezTo>
                    <a:pt x="62" y="2"/>
                    <a:pt x="64" y="0"/>
                    <a:pt x="67" y="0"/>
                  </a:cubicBezTo>
                  <a:cubicBezTo>
                    <a:pt x="69" y="0"/>
                    <a:pt x="72" y="2"/>
                    <a:pt x="72" y="5"/>
                  </a:cubicBezTo>
                  <a:cubicBezTo>
                    <a:pt x="72" y="24"/>
                    <a:pt x="56" y="40"/>
                    <a:pt x="36" y="40"/>
                  </a:cubicBezTo>
                  <a:close/>
                </a:path>
              </a:pathLst>
            </a:custGeom>
            <a:solidFill>
              <a:schemeClr val="bg1"/>
            </a:solidFill>
            <a:ln w="19050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8"/>
            <p:cNvSpPr/>
            <p:nvPr/>
          </p:nvSpPr>
          <p:spPr bwMode="auto">
            <a:xfrm>
              <a:off x="66865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8" y="41"/>
                    <a:pt x="66" y="41"/>
                  </a:cubicBezTo>
                  <a:close/>
                </a:path>
              </a:pathLst>
            </a:custGeom>
            <a:solidFill>
              <a:schemeClr val="bg1"/>
            </a:solidFill>
            <a:ln w="19050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9"/>
            <p:cNvSpPr/>
            <p:nvPr/>
          </p:nvSpPr>
          <p:spPr bwMode="auto">
            <a:xfrm>
              <a:off x="8501063" y="2686050"/>
              <a:ext cx="2109788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chemeClr val="bg1"/>
            </a:solidFill>
            <a:ln w="19050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304438" y="2020155"/>
            <a:ext cx="7666876" cy="1704363"/>
            <a:chOff x="1214438" y="1733550"/>
            <a:chExt cx="9396413" cy="2179638"/>
          </a:xfrm>
        </p:grpSpPr>
        <p:sp>
          <p:nvSpPr>
            <p:cNvPr id="10" name="Freeform 10"/>
            <p:cNvSpPr/>
            <p:nvPr/>
          </p:nvSpPr>
          <p:spPr bwMode="auto">
            <a:xfrm>
              <a:off x="8501063" y="1733550"/>
              <a:ext cx="2109788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D2B33A"/>
            </a:solidFill>
            <a:ln w="19050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6686550" y="2686050"/>
              <a:ext cx="2111375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8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4843463" y="1733550"/>
              <a:ext cx="2139950" cy="1258888"/>
            </a:xfrm>
            <a:custGeom>
              <a:avLst/>
              <a:gdLst>
                <a:gd name="T0" fmla="*/ 67 w 72"/>
                <a:gd name="T1" fmla="*/ 41 h 41"/>
                <a:gd name="T2" fmla="*/ 62 w 72"/>
                <a:gd name="T3" fmla="*/ 36 h 41"/>
                <a:gd name="T4" fmla="*/ 36 w 72"/>
                <a:gd name="T5" fmla="*/ 10 h 41"/>
                <a:gd name="T6" fmla="*/ 10 w 72"/>
                <a:gd name="T7" fmla="*/ 36 h 41"/>
                <a:gd name="T8" fmla="*/ 5 w 72"/>
                <a:gd name="T9" fmla="*/ 41 h 41"/>
                <a:gd name="T10" fmla="*/ 0 w 72"/>
                <a:gd name="T11" fmla="*/ 36 h 41"/>
                <a:gd name="T12" fmla="*/ 36 w 72"/>
                <a:gd name="T13" fmla="*/ 0 h 41"/>
                <a:gd name="T14" fmla="*/ 72 w 72"/>
                <a:gd name="T15" fmla="*/ 36 h 41"/>
                <a:gd name="T16" fmla="*/ 67 w 72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1">
                  <a:moveTo>
                    <a:pt x="67" y="41"/>
                  </a:moveTo>
                  <a:cubicBezTo>
                    <a:pt x="64" y="41"/>
                    <a:pt x="62" y="38"/>
                    <a:pt x="62" y="36"/>
                  </a:cubicBezTo>
                  <a:cubicBezTo>
                    <a:pt x="62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3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38"/>
                    <a:pt x="69" y="41"/>
                    <a:pt x="67" y="41"/>
                  </a:cubicBezTo>
                  <a:close/>
                </a:path>
              </a:pathLst>
            </a:custGeom>
            <a:solidFill>
              <a:srgbClr val="D2B33A"/>
            </a:solidFill>
            <a:ln w="19050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3028950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4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1214438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D2B33A"/>
            </a:solidFill>
            <a:ln w="19050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2878542" y="2674156"/>
            <a:ext cx="653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364863" y="2626881"/>
            <a:ext cx="671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816454" y="2674156"/>
            <a:ext cx="712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05068" y="2674156"/>
            <a:ext cx="671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829759" y="2645140"/>
            <a:ext cx="561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409965" y="4466493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977268" y="4466492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421669" y="4448070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973632" y="4382400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640155" y="4357279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60612" y="-461576"/>
            <a:ext cx="1567018" cy="191842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144" y="331095"/>
            <a:ext cx="654996" cy="302918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2669" y="4593569"/>
            <a:ext cx="2109331" cy="21586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2422" flipH="1">
            <a:off x="664584" y="5134916"/>
            <a:ext cx="766814" cy="1534296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929226" y="2260910"/>
            <a:ext cx="8262774" cy="1987581"/>
            <a:chOff x="2085912" y="1480457"/>
            <a:chExt cx="8163373" cy="3810000"/>
          </a:xfrm>
        </p:grpSpPr>
        <p:sp>
          <p:nvSpPr>
            <p:cNvPr id="9" name="矩形 8"/>
            <p:cNvSpPr/>
            <p:nvPr/>
          </p:nvSpPr>
          <p:spPr>
            <a:xfrm>
              <a:off x="2085912" y="1480457"/>
              <a:ext cx="8010973" cy="3657600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238312" y="1632857"/>
              <a:ext cx="8010973" cy="36576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-172818" y="881496"/>
            <a:ext cx="4804021" cy="3781525"/>
            <a:chOff x="-172818" y="881496"/>
            <a:chExt cx="4804021" cy="3781525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47991" y="1138495"/>
              <a:ext cx="3583212" cy="3524526"/>
            </a:xfrm>
            <a:prstGeom prst="rect">
              <a:avLst/>
            </a:prstGeom>
          </p:spPr>
        </p:pic>
        <p:sp>
          <p:nvSpPr>
            <p:cNvPr id="3" name="等腰三角形 2"/>
            <p:cNvSpPr/>
            <p:nvPr/>
          </p:nvSpPr>
          <p:spPr>
            <a:xfrm rot="20773608">
              <a:off x="-172818" y="881496"/>
              <a:ext cx="3623027" cy="3123299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016073" y="2377538"/>
              <a:ext cx="164660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FOUR</a:t>
              </a:r>
              <a:endPara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57769" y="3003327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7963" y="3526547"/>
            <a:ext cx="5885901" cy="38452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992913" y="259647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8"/>
          <p:cNvSpPr>
            <a:spLocks noChangeArrowheads="1"/>
          </p:cNvSpPr>
          <p:nvPr/>
        </p:nvSpPr>
        <p:spPr bwMode="auto">
          <a:xfrm>
            <a:off x="2183563" y="1409768"/>
            <a:ext cx="8014593" cy="2156389"/>
          </a:xfrm>
          <a:prstGeom prst="rect">
            <a:avLst/>
          </a:prstGeom>
          <a:blipFill dpi="0" rotWithShape="1">
            <a:blip r:embed="rId1" cstate="print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tx1"/>
            </a:solidFill>
            <a:bevel/>
          </a:ln>
        </p:spPr>
        <p:txBody>
          <a:bodyPr lIns="68585" tIns="34292" rIns="68585" bIns="34292"/>
          <a:lstStyle/>
          <a:p>
            <a:pPr defTabSz="685800">
              <a:defRPr/>
            </a:pPr>
            <a:endParaRPr lang="zh-CN" altLang="en-US" sz="1400" kern="0" dirty="0">
              <a:solidFill>
                <a:srgbClr val="005E5E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3" name="单圆角矩形 19"/>
          <p:cNvSpPr/>
          <p:nvPr/>
        </p:nvSpPr>
        <p:spPr bwMode="auto">
          <a:xfrm>
            <a:off x="2183559" y="3600688"/>
            <a:ext cx="2614386" cy="1747973"/>
          </a:xfrm>
          <a:custGeom>
            <a:avLst/>
            <a:gdLst>
              <a:gd name="T0" fmla="*/ 0 w 3486972"/>
              <a:gd name="T1" fmla="*/ 0 h 2329590"/>
              <a:gd name="T2" fmla="*/ 3245238 w 3486972"/>
              <a:gd name="T3" fmla="*/ 0 h 2329590"/>
              <a:gd name="T4" fmla="*/ 3485328 w 3486972"/>
              <a:gd name="T5" fmla="*/ 240382 h 2329590"/>
              <a:gd name="T6" fmla="*/ 3485328 w 3486972"/>
              <a:gd name="T7" fmla="*/ 2331310 h 2329590"/>
              <a:gd name="T8" fmla="*/ 0 w 3486972"/>
              <a:gd name="T9" fmla="*/ 2331310 h 2329590"/>
              <a:gd name="T10" fmla="*/ 0 w 3486972"/>
              <a:gd name="T11" fmla="*/ 0 h 23295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486972" h="2329590">
                <a:moveTo>
                  <a:pt x="0" y="0"/>
                </a:moveTo>
                <a:lnTo>
                  <a:pt x="3246768" y="0"/>
                </a:lnTo>
                <a:cubicBezTo>
                  <a:pt x="3379429" y="0"/>
                  <a:pt x="3486972" y="107543"/>
                  <a:pt x="3486972" y="240204"/>
                </a:cubicBezTo>
                <a:lnTo>
                  <a:pt x="3486972" y="2329590"/>
                </a:lnTo>
                <a:lnTo>
                  <a:pt x="0" y="232959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9525" cap="flat" cmpd="sng">
            <a:solidFill>
              <a:srgbClr val="FFFFFF"/>
            </a:solidFill>
            <a:bevel/>
          </a:ln>
        </p:spPr>
        <p:txBody>
          <a:bodyPr lIns="68585" tIns="34292" rIns="68585" bIns="34292"/>
          <a:lstStyle/>
          <a:p>
            <a:pPr defTabSz="685800">
              <a:defRPr/>
            </a:pPr>
            <a:endParaRPr lang="zh-CN" altLang="en-US" sz="1400" kern="0" dirty="0">
              <a:solidFill>
                <a:srgbClr val="005E5E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4" name="单圆角矩形 20"/>
          <p:cNvSpPr/>
          <p:nvPr/>
        </p:nvSpPr>
        <p:spPr bwMode="auto">
          <a:xfrm>
            <a:off x="4878900" y="3600688"/>
            <a:ext cx="2614386" cy="1747973"/>
          </a:xfrm>
          <a:custGeom>
            <a:avLst/>
            <a:gdLst>
              <a:gd name="T0" fmla="*/ 0 w 3486972"/>
              <a:gd name="T1" fmla="*/ 0 h 2329590"/>
              <a:gd name="T2" fmla="*/ 3245238 w 3486972"/>
              <a:gd name="T3" fmla="*/ 0 h 2329590"/>
              <a:gd name="T4" fmla="*/ 3485328 w 3486972"/>
              <a:gd name="T5" fmla="*/ 240382 h 2329590"/>
              <a:gd name="T6" fmla="*/ 3485328 w 3486972"/>
              <a:gd name="T7" fmla="*/ 2331310 h 2329590"/>
              <a:gd name="T8" fmla="*/ 0 w 3486972"/>
              <a:gd name="T9" fmla="*/ 2331310 h 2329590"/>
              <a:gd name="T10" fmla="*/ 0 w 3486972"/>
              <a:gd name="T11" fmla="*/ 0 h 23295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486972" h="2329590">
                <a:moveTo>
                  <a:pt x="0" y="0"/>
                </a:moveTo>
                <a:lnTo>
                  <a:pt x="3246768" y="0"/>
                </a:lnTo>
                <a:cubicBezTo>
                  <a:pt x="3379429" y="0"/>
                  <a:pt x="3486972" y="107543"/>
                  <a:pt x="3486972" y="240204"/>
                </a:cubicBezTo>
                <a:lnTo>
                  <a:pt x="3486972" y="2329590"/>
                </a:lnTo>
                <a:lnTo>
                  <a:pt x="0" y="2329590"/>
                </a:lnTo>
                <a:lnTo>
                  <a:pt x="0" y="0"/>
                </a:lnTo>
                <a:close/>
              </a:path>
            </a:pathLst>
          </a:custGeom>
          <a:solidFill>
            <a:srgbClr val="D2B33A">
              <a:alpha val="75000"/>
            </a:srgbClr>
          </a:solidFill>
          <a:ln w="9525" cap="flat" cmpd="sng">
            <a:solidFill>
              <a:schemeClr val="tx1"/>
            </a:solidFill>
            <a:bevel/>
          </a:ln>
        </p:spPr>
        <p:txBody>
          <a:bodyPr lIns="68585" tIns="34292" rIns="68585" bIns="34292"/>
          <a:lstStyle/>
          <a:p>
            <a:pPr defTabSz="685800">
              <a:defRPr/>
            </a:pPr>
            <a:endParaRPr lang="zh-CN" altLang="en-US" sz="1400" kern="0" dirty="0">
              <a:solidFill>
                <a:srgbClr val="005E5E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5" name="单圆角矩形 21"/>
          <p:cNvSpPr/>
          <p:nvPr/>
        </p:nvSpPr>
        <p:spPr bwMode="auto">
          <a:xfrm>
            <a:off x="7574240" y="3600688"/>
            <a:ext cx="2615576" cy="1747973"/>
          </a:xfrm>
          <a:custGeom>
            <a:avLst/>
            <a:gdLst>
              <a:gd name="T0" fmla="*/ 0 w 3486972"/>
              <a:gd name="T1" fmla="*/ 0 h 2329590"/>
              <a:gd name="T2" fmla="*/ 3248194 w 3486972"/>
              <a:gd name="T3" fmla="*/ 0 h 2329590"/>
              <a:gd name="T4" fmla="*/ 3488504 w 3486972"/>
              <a:gd name="T5" fmla="*/ 240382 h 2329590"/>
              <a:gd name="T6" fmla="*/ 3488504 w 3486972"/>
              <a:gd name="T7" fmla="*/ 2331310 h 2329590"/>
              <a:gd name="T8" fmla="*/ 0 w 3486972"/>
              <a:gd name="T9" fmla="*/ 2331310 h 2329590"/>
              <a:gd name="T10" fmla="*/ 0 w 3486972"/>
              <a:gd name="T11" fmla="*/ 0 h 23295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486972" h="2329590">
                <a:moveTo>
                  <a:pt x="0" y="0"/>
                </a:moveTo>
                <a:lnTo>
                  <a:pt x="3246768" y="0"/>
                </a:lnTo>
                <a:cubicBezTo>
                  <a:pt x="3379429" y="0"/>
                  <a:pt x="3486972" y="107543"/>
                  <a:pt x="3486972" y="240204"/>
                </a:cubicBezTo>
                <a:lnTo>
                  <a:pt x="3486972" y="2329590"/>
                </a:lnTo>
                <a:lnTo>
                  <a:pt x="0" y="232959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9525" cap="flat" cmpd="sng">
            <a:solidFill>
              <a:srgbClr val="FFFFFF"/>
            </a:solidFill>
            <a:bevel/>
          </a:ln>
        </p:spPr>
        <p:txBody>
          <a:bodyPr lIns="68585" tIns="34292" rIns="68585" bIns="34292"/>
          <a:lstStyle/>
          <a:p>
            <a:pPr defTabSz="685800">
              <a:defRPr/>
            </a:pPr>
            <a:endParaRPr lang="zh-CN" altLang="en-US" sz="1400" kern="0" dirty="0">
              <a:solidFill>
                <a:srgbClr val="005E5E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6" name="椭圆 22"/>
          <p:cNvSpPr>
            <a:spLocks noChangeArrowheads="1"/>
          </p:cNvSpPr>
          <p:nvPr/>
        </p:nvSpPr>
        <p:spPr bwMode="auto">
          <a:xfrm>
            <a:off x="3214554" y="3325631"/>
            <a:ext cx="552403" cy="552493"/>
          </a:xfrm>
          <a:prstGeom prst="ellipse">
            <a:avLst/>
          </a:prstGeom>
          <a:solidFill>
            <a:schemeClr val="tx1"/>
          </a:solidFill>
          <a:ln w="38100">
            <a:solidFill>
              <a:srgbClr val="FFFFFF"/>
            </a:solidFill>
            <a:round/>
          </a:ln>
        </p:spPr>
        <p:txBody>
          <a:bodyPr lIns="68585" tIns="34292" rIns="68585" bIns="34292"/>
          <a:lstStyle/>
          <a:p>
            <a:pPr defTabSz="685800">
              <a:defRPr/>
            </a:pPr>
            <a:endParaRPr lang="zh-CN" altLang="en-US" sz="1400" kern="0" dirty="0">
              <a:solidFill>
                <a:srgbClr val="005E5E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7" name="椭圆 23"/>
          <p:cNvSpPr>
            <a:spLocks noChangeArrowheads="1"/>
          </p:cNvSpPr>
          <p:nvPr/>
        </p:nvSpPr>
        <p:spPr bwMode="auto">
          <a:xfrm>
            <a:off x="5911086" y="3325631"/>
            <a:ext cx="551211" cy="552493"/>
          </a:xfrm>
          <a:prstGeom prst="ellipse">
            <a:avLst/>
          </a:prstGeom>
          <a:solidFill>
            <a:srgbClr val="D2B33A"/>
          </a:solidFill>
          <a:ln w="38100">
            <a:solidFill>
              <a:schemeClr val="tx1"/>
            </a:solidFill>
            <a:round/>
          </a:ln>
        </p:spPr>
        <p:txBody>
          <a:bodyPr lIns="68585" tIns="34292" rIns="68585" bIns="34292"/>
          <a:lstStyle/>
          <a:p>
            <a:pPr defTabSz="685800">
              <a:defRPr/>
            </a:pPr>
            <a:endParaRPr lang="zh-CN" altLang="en-US" sz="1400" kern="0" dirty="0">
              <a:solidFill>
                <a:srgbClr val="005E5E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8" name="椭圆 24"/>
          <p:cNvSpPr>
            <a:spLocks noChangeArrowheads="1"/>
          </p:cNvSpPr>
          <p:nvPr/>
        </p:nvSpPr>
        <p:spPr bwMode="auto">
          <a:xfrm>
            <a:off x="8488565" y="3325631"/>
            <a:ext cx="551212" cy="552493"/>
          </a:xfrm>
          <a:prstGeom prst="ellipse">
            <a:avLst/>
          </a:prstGeom>
          <a:solidFill>
            <a:schemeClr val="tx1"/>
          </a:solidFill>
          <a:ln w="38100">
            <a:solidFill>
              <a:srgbClr val="FFFFFF"/>
            </a:solidFill>
            <a:round/>
          </a:ln>
        </p:spPr>
        <p:txBody>
          <a:bodyPr lIns="68585" tIns="34292" rIns="68585" bIns="34292"/>
          <a:lstStyle/>
          <a:p>
            <a:pPr defTabSz="685800">
              <a:defRPr/>
            </a:pPr>
            <a:endParaRPr lang="zh-CN" altLang="en-US" sz="1400" kern="0" dirty="0">
              <a:solidFill>
                <a:srgbClr val="005E5E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9" name="TextBox 25"/>
          <p:cNvSpPr txBox="1">
            <a:spLocks noChangeArrowheads="1"/>
          </p:cNvSpPr>
          <p:nvPr/>
        </p:nvSpPr>
        <p:spPr bwMode="auto">
          <a:xfrm>
            <a:off x="3319320" y="3404217"/>
            <a:ext cx="342870" cy="42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5" tIns="34292" rIns="68585" bIns="342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300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300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26"/>
          <p:cNvSpPr txBox="1">
            <a:spLocks noChangeArrowheads="1"/>
          </p:cNvSpPr>
          <p:nvPr/>
        </p:nvSpPr>
        <p:spPr bwMode="auto">
          <a:xfrm>
            <a:off x="6026564" y="3404217"/>
            <a:ext cx="342870" cy="42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5" tIns="34292" rIns="68585" bIns="342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27"/>
          <p:cNvSpPr txBox="1">
            <a:spLocks noChangeArrowheads="1"/>
          </p:cNvSpPr>
          <p:nvPr/>
        </p:nvSpPr>
        <p:spPr bwMode="auto">
          <a:xfrm>
            <a:off x="8580235" y="3404217"/>
            <a:ext cx="342870" cy="42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5" tIns="34292" rIns="68585" bIns="342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300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300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28"/>
          <p:cNvSpPr txBox="1">
            <a:spLocks noChangeArrowheads="1"/>
          </p:cNvSpPr>
          <p:nvPr/>
        </p:nvSpPr>
        <p:spPr bwMode="auto">
          <a:xfrm>
            <a:off x="2334759" y="3998395"/>
            <a:ext cx="2354852" cy="1177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5" tIns="34292" rIns="68585" bIns="342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29"/>
          <p:cNvSpPr txBox="1">
            <a:spLocks noChangeArrowheads="1"/>
          </p:cNvSpPr>
          <p:nvPr/>
        </p:nvSpPr>
        <p:spPr bwMode="auto">
          <a:xfrm>
            <a:off x="5006290" y="3998392"/>
            <a:ext cx="2356042" cy="1177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5" tIns="34292" rIns="68585" bIns="342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30"/>
          <p:cNvSpPr txBox="1">
            <a:spLocks noChangeArrowheads="1"/>
          </p:cNvSpPr>
          <p:nvPr/>
        </p:nvSpPr>
        <p:spPr bwMode="auto">
          <a:xfrm>
            <a:off x="7713536" y="3998394"/>
            <a:ext cx="2356042" cy="1177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5" tIns="34292" rIns="68585" bIns="342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3" grpId="0" animBg="1"/>
      <p:bldP spid="4" grpId="0" animBg="1"/>
      <p:bldP spid="5" grpId="0" animBg="1"/>
      <p:bldP spid="6" grpId="0" animBg="1" autoUpdateAnimBg="0"/>
      <p:bldP spid="7" grpId="0" animBg="1" autoUpdateAnimBg="0"/>
      <p:bldP spid="8" grpId="0" animBg="1" autoUpdateAnimBg="0"/>
      <p:bldP spid="9" grpId="0" autoUpdateAnimBg="0"/>
      <p:bldP spid="10" grpId="0" autoUpdateAnimBg="0"/>
      <p:bldP spid="11" grpId="0" autoUpdateAnimBg="0"/>
      <p:bldP spid="12" grpId="0" autoUpdateAnimBg="0"/>
      <p:bldP spid="13" grpId="0" autoUpdateAnimBg="0"/>
      <p:bldP spid="14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44918" y="1379683"/>
            <a:ext cx="5249863" cy="923330"/>
            <a:chOff x="2646363" y="1501775"/>
            <a:chExt cx="5249862" cy="923330"/>
          </a:xfrm>
        </p:grpSpPr>
        <p:sp>
          <p:nvSpPr>
            <p:cNvPr id="3" name="矩形 34"/>
            <p:cNvSpPr>
              <a:spLocks noChangeArrowheads="1"/>
            </p:cNvSpPr>
            <p:nvPr/>
          </p:nvSpPr>
          <p:spPr bwMode="auto">
            <a:xfrm>
              <a:off x="2646363" y="1545464"/>
              <a:ext cx="5249862" cy="83654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txBody>
            <a:bodyPr anchor="ctr"/>
            <a:lstStyle/>
            <a:p>
              <a:pPr algn="ctr"/>
              <a:endParaRPr lang="zh-CN" altLang="zh-CN" sz="1350">
                <a:solidFill>
                  <a:srgbClr val="FFFFFF"/>
                </a:solidFill>
              </a:endParaRPr>
            </a:p>
          </p:txBody>
        </p:sp>
        <p:sp>
          <p:nvSpPr>
            <p:cNvPr id="4" name="直角三角形 35"/>
            <p:cNvSpPr>
              <a:spLocks noChangeArrowheads="1"/>
            </p:cNvSpPr>
            <p:nvPr/>
          </p:nvSpPr>
          <p:spPr bwMode="auto">
            <a:xfrm>
              <a:off x="2646363" y="1545464"/>
              <a:ext cx="835167" cy="83654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350">
                <a:solidFill>
                  <a:srgbClr val="FFFFFF"/>
                </a:solidFill>
              </a:endParaRPr>
            </a:p>
          </p:txBody>
        </p:sp>
        <p:sp>
          <p:nvSpPr>
            <p:cNvPr id="5" name="直角三角形 36"/>
            <p:cNvSpPr>
              <a:spLocks noChangeArrowheads="1"/>
            </p:cNvSpPr>
            <p:nvPr/>
          </p:nvSpPr>
          <p:spPr bwMode="auto">
            <a:xfrm flipV="1">
              <a:off x="2646363" y="1545464"/>
              <a:ext cx="835167" cy="836547"/>
            </a:xfrm>
            <a:prstGeom prst="rtTriangle">
              <a:avLst/>
            </a:prstGeom>
            <a:solidFill>
              <a:srgbClr val="D2B33A"/>
            </a:solidFill>
            <a:ln>
              <a:solidFill>
                <a:schemeClr val="tx1"/>
              </a:solidFill>
            </a:ln>
          </p:spPr>
          <p:txBody>
            <a:bodyPr anchor="ctr"/>
            <a:lstStyle/>
            <a:p>
              <a:pPr algn="ctr"/>
              <a:endParaRPr lang="zh-CN" altLang="zh-CN" sz="1350" dirty="0">
                <a:solidFill>
                  <a:srgbClr val="FFFFFF"/>
                </a:solidFill>
              </a:endParaRPr>
            </a:p>
          </p:txBody>
        </p:sp>
        <p:sp>
          <p:nvSpPr>
            <p:cNvPr id="6" name="文本框 37"/>
            <p:cNvSpPr>
              <a:spLocks noChangeArrowheads="1"/>
            </p:cNvSpPr>
            <p:nvPr/>
          </p:nvSpPr>
          <p:spPr bwMode="auto">
            <a:xfrm>
              <a:off x="2839367" y="1501775"/>
              <a:ext cx="44916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1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990730" y="1545464"/>
              <a:ext cx="279466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  <a:endPara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3674559" y="1850298"/>
              <a:ext cx="31435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4918" y="2398858"/>
            <a:ext cx="5249863" cy="923330"/>
            <a:chOff x="2646363" y="2520950"/>
            <a:chExt cx="5249862" cy="923330"/>
          </a:xfrm>
        </p:grpSpPr>
        <p:sp>
          <p:nvSpPr>
            <p:cNvPr id="10" name="矩形 67"/>
            <p:cNvSpPr>
              <a:spLocks noChangeArrowheads="1"/>
            </p:cNvSpPr>
            <p:nvPr/>
          </p:nvSpPr>
          <p:spPr bwMode="auto">
            <a:xfrm>
              <a:off x="2646363" y="2564639"/>
              <a:ext cx="5249862" cy="83654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/>
            <a:p>
              <a:pPr algn="ctr"/>
              <a:endParaRPr lang="zh-CN" altLang="zh-CN" sz="1350">
                <a:solidFill>
                  <a:srgbClr val="FFFFFF"/>
                </a:solidFill>
              </a:endParaRPr>
            </a:p>
          </p:txBody>
        </p:sp>
        <p:sp>
          <p:nvSpPr>
            <p:cNvPr id="11" name="直角三角形 68"/>
            <p:cNvSpPr>
              <a:spLocks noChangeArrowheads="1"/>
            </p:cNvSpPr>
            <p:nvPr/>
          </p:nvSpPr>
          <p:spPr bwMode="auto">
            <a:xfrm>
              <a:off x="2646363" y="2564639"/>
              <a:ext cx="835167" cy="83654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350" dirty="0">
                <a:solidFill>
                  <a:srgbClr val="FFFFFF"/>
                </a:solidFill>
              </a:endParaRPr>
            </a:p>
          </p:txBody>
        </p:sp>
        <p:sp>
          <p:nvSpPr>
            <p:cNvPr id="12" name="直角三角形 69"/>
            <p:cNvSpPr>
              <a:spLocks noChangeArrowheads="1"/>
            </p:cNvSpPr>
            <p:nvPr/>
          </p:nvSpPr>
          <p:spPr bwMode="auto">
            <a:xfrm flipV="1">
              <a:off x="2646363" y="2564639"/>
              <a:ext cx="835167" cy="836547"/>
            </a:xfrm>
            <a:prstGeom prst="rtTriangle">
              <a:avLst/>
            </a:prstGeom>
            <a:solidFill>
              <a:srgbClr val="D2B33A"/>
            </a:solidFill>
            <a:ln>
              <a:solidFill>
                <a:schemeClr val="tx1"/>
              </a:solidFill>
            </a:ln>
          </p:spPr>
          <p:txBody>
            <a:bodyPr anchor="ctr"/>
            <a:lstStyle/>
            <a:p>
              <a:pPr algn="ctr"/>
              <a:endParaRPr lang="zh-CN" altLang="zh-CN" sz="1350" dirty="0">
                <a:solidFill>
                  <a:srgbClr val="FFFFFF"/>
                </a:solidFill>
              </a:endParaRPr>
            </a:p>
          </p:txBody>
        </p:sp>
        <p:sp>
          <p:nvSpPr>
            <p:cNvPr id="13" name="文本框 70"/>
            <p:cNvSpPr>
              <a:spLocks noChangeArrowheads="1"/>
            </p:cNvSpPr>
            <p:nvPr/>
          </p:nvSpPr>
          <p:spPr bwMode="auto">
            <a:xfrm>
              <a:off x="2797688" y="2520950"/>
              <a:ext cx="532517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540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2</a:t>
              </a:r>
              <a:endParaRPr lang="zh-CN" altLang="en-US" sz="540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990730" y="2604953"/>
              <a:ext cx="279466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  <a:endPara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74559" y="2909786"/>
              <a:ext cx="31435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444918" y="3419624"/>
            <a:ext cx="5249863" cy="923330"/>
            <a:chOff x="2646363" y="3541713"/>
            <a:chExt cx="5249862" cy="923330"/>
          </a:xfrm>
        </p:grpSpPr>
        <p:sp>
          <p:nvSpPr>
            <p:cNvPr id="17" name="矩形 39"/>
            <p:cNvSpPr>
              <a:spLocks noChangeArrowheads="1"/>
            </p:cNvSpPr>
            <p:nvPr/>
          </p:nvSpPr>
          <p:spPr bwMode="auto">
            <a:xfrm>
              <a:off x="2646363" y="3585327"/>
              <a:ext cx="5249862" cy="8351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/>
            <a:p>
              <a:pPr algn="ctr"/>
              <a:endParaRPr lang="zh-CN" altLang="zh-CN" sz="1350">
                <a:solidFill>
                  <a:srgbClr val="FFFFFF"/>
                </a:solidFill>
              </a:endParaRPr>
            </a:p>
          </p:txBody>
        </p:sp>
        <p:sp>
          <p:nvSpPr>
            <p:cNvPr id="18" name="直角三角形 40"/>
            <p:cNvSpPr>
              <a:spLocks noChangeArrowheads="1"/>
            </p:cNvSpPr>
            <p:nvPr/>
          </p:nvSpPr>
          <p:spPr bwMode="auto">
            <a:xfrm>
              <a:off x="2646363" y="3585327"/>
              <a:ext cx="835167" cy="835109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350" dirty="0">
                <a:solidFill>
                  <a:srgbClr val="FFFFFF"/>
                </a:solidFill>
              </a:endParaRPr>
            </a:p>
          </p:txBody>
        </p:sp>
        <p:sp>
          <p:nvSpPr>
            <p:cNvPr id="19" name="直角三角形 41"/>
            <p:cNvSpPr>
              <a:spLocks noChangeArrowheads="1"/>
            </p:cNvSpPr>
            <p:nvPr/>
          </p:nvSpPr>
          <p:spPr bwMode="auto">
            <a:xfrm flipV="1">
              <a:off x="2646363" y="3585327"/>
              <a:ext cx="835167" cy="835109"/>
            </a:xfrm>
            <a:prstGeom prst="rtTriangle">
              <a:avLst/>
            </a:prstGeom>
            <a:solidFill>
              <a:srgbClr val="D2B33A"/>
            </a:solidFill>
            <a:ln>
              <a:solidFill>
                <a:schemeClr val="tx1"/>
              </a:solidFill>
            </a:ln>
          </p:spPr>
          <p:txBody>
            <a:bodyPr anchor="ctr"/>
            <a:lstStyle/>
            <a:p>
              <a:pPr algn="ctr"/>
              <a:endParaRPr lang="zh-CN" altLang="zh-CN" sz="1350" dirty="0">
                <a:solidFill>
                  <a:srgbClr val="FFFFFF"/>
                </a:solidFill>
              </a:endParaRPr>
            </a:p>
          </p:txBody>
        </p:sp>
        <p:sp>
          <p:nvSpPr>
            <p:cNvPr id="20" name="文本框 42"/>
            <p:cNvSpPr>
              <a:spLocks noChangeArrowheads="1"/>
            </p:cNvSpPr>
            <p:nvPr/>
          </p:nvSpPr>
          <p:spPr bwMode="auto">
            <a:xfrm>
              <a:off x="2788071" y="3541713"/>
              <a:ext cx="55175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540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3</a:t>
              </a:r>
              <a:endParaRPr lang="zh-CN" altLang="en-US" sz="540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990730" y="3632029"/>
              <a:ext cx="279466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  <a:endPara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674559" y="3936862"/>
              <a:ext cx="31435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444918" y="4438794"/>
            <a:ext cx="5249863" cy="923330"/>
            <a:chOff x="2646363" y="4560888"/>
            <a:chExt cx="5249862" cy="923331"/>
          </a:xfrm>
        </p:grpSpPr>
        <p:sp>
          <p:nvSpPr>
            <p:cNvPr id="24" name="矩形 53"/>
            <p:cNvSpPr>
              <a:spLocks noChangeArrowheads="1"/>
            </p:cNvSpPr>
            <p:nvPr/>
          </p:nvSpPr>
          <p:spPr bwMode="auto">
            <a:xfrm>
              <a:off x="2646363" y="4604577"/>
              <a:ext cx="5249862" cy="83654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/>
            <a:p>
              <a:pPr algn="ctr"/>
              <a:endParaRPr lang="zh-CN" altLang="zh-CN" sz="1350">
                <a:solidFill>
                  <a:srgbClr val="FFFFFF"/>
                </a:solidFill>
              </a:endParaRPr>
            </a:p>
          </p:txBody>
        </p:sp>
        <p:sp>
          <p:nvSpPr>
            <p:cNvPr id="25" name="直角三角形 54"/>
            <p:cNvSpPr>
              <a:spLocks noChangeArrowheads="1"/>
            </p:cNvSpPr>
            <p:nvPr/>
          </p:nvSpPr>
          <p:spPr bwMode="auto">
            <a:xfrm>
              <a:off x="2646363" y="4604577"/>
              <a:ext cx="835167" cy="83654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350">
                <a:solidFill>
                  <a:srgbClr val="FFFFFF"/>
                </a:solidFill>
              </a:endParaRPr>
            </a:p>
          </p:txBody>
        </p:sp>
        <p:sp>
          <p:nvSpPr>
            <p:cNvPr id="26" name="直角三角形 55"/>
            <p:cNvSpPr>
              <a:spLocks noChangeArrowheads="1"/>
            </p:cNvSpPr>
            <p:nvPr/>
          </p:nvSpPr>
          <p:spPr bwMode="auto">
            <a:xfrm flipV="1">
              <a:off x="2646363" y="4604577"/>
              <a:ext cx="835167" cy="836547"/>
            </a:xfrm>
            <a:prstGeom prst="rtTriangle">
              <a:avLst/>
            </a:prstGeom>
            <a:solidFill>
              <a:srgbClr val="D2B33A"/>
            </a:solidFill>
            <a:ln>
              <a:solidFill>
                <a:schemeClr val="tx1"/>
              </a:solidFill>
            </a:ln>
          </p:spPr>
          <p:txBody>
            <a:bodyPr anchor="ctr"/>
            <a:lstStyle/>
            <a:p>
              <a:pPr algn="ctr"/>
              <a:endParaRPr lang="zh-CN" altLang="zh-CN" sz="1350" dirty="0">
                <a:solidFill>
                  <a:srgbClr val="FFFFFF"/>
                </a:solidFill>
              </a:endParaRPr>
            </a:p>
          </p:txBody>
        </p:sp>
        <p:sp>
          <p:nvSpPr>
            <p:cNvPr id="27" name="文本框 56"/>
            <p:cNvSpPr>
              <a:spLocks noChangeArrowheads="1"/>
            </p:cNvSpPr>
            <p:nvPr/>
          </p:nvSpPr>
          <p:spPr bwMode="auto">
            <a:xfrm>
              <a:off x="2798489" y="4560888"/>
              <a:ext cx="530915" cy="923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4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011072" y="4634067"/>
              <a:ext cx="279466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  <a:endPara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694902" y="4938899"/>
              <a:ext cx="31435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1"/>
          <p:cNvCxnSpPr>
            <a:stCxn id="19" idx="0"/>
          </p:cNvCxnSpPr>
          <p:nvPr/>
        </p:nvCxnSpPr>
        <p:spPr>
          <a:xfrm flipV="1">
            <a:off x="2963840" y="2028466"/>
            <a:ext cx="0" cy="1135856"/>
          </a:xfrm>
          <a:prstGeom prst="line">
            <a:avLst/>
          </a:prstGeom>
          <a:ln w="1270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72"/>
          <p:cNvCxnSpPr>
            <a:stCxn id="12" idx="2"/>
          </p:cNvCxnSpPr>
          <p:nvPr/>
        </p:nvCxnSpPr>
        <p:spPr>
          <a:xfrm flipH="1">
            <a:off x="2963841" y="2013226"/>
            <a:ext cx="2802731" cy="15716"/>
          </a:xfrm>
          <a:prstGeom prst="line">
            <a:avLst/>
          </a:prstGeom>
          <a:ln w="1270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173"/>
          <p:cNvCxnSpPr/>
          <p:nvPr/>
        </p:nvCxnSpPr>
        <p:spPr>
          <a:xfrm flipH="1" flipV="1">
            <a:off x="9560855" y="2028466"/>
            <a:ext cx="0" cy="1135856"/>
          </a:xfrm>
          <a:prstGeom prst="line">
            <a:avLst/>
          </a:prstGeom>
          <a:ln w="1270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74"/>
          <p:cNvCxnSpPr/>
          <p:nvPr/>
        </p:nvCxnSpPr>
        <p:spPr>
          <a:xfrm>
            <a:off x="6758125" y="2013226"/>
            <a:ext cx="2802731" cy="15716"/>
          </a:xfrm>
          <a:prstGeom prst="line">
            <a:avLst/>
          </a:prstGeom>
          <a:ln w="1270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5764191" y="1516498"/>
            <a:ext cx="1032034" cy="1236955"/>
            <a:chOff x="5564166" y="1526023"/>
            <a:chExt cx="1032034" cy="1236955"/>
          </a:xfrm>
        </p:grpSpPr>
        <p:sp>
          <p:nvSpPr>
            <p:cNvPr id="12" name="Oval 145"/>
            <p:cNvSpPr/>
            <p:nvPr/>
          </p:nvSpPr>
          <p:spPr>
            <a:xfrm>
              <a:off x="5566547" y="1526023"/>
              <a:ext cx="992981" cy="992981"/>
            </a:xfrm>
            <a:prstGeom prst="ellipse">
              <a:avLst/>
            </a:prstGeom>
            <a:solidFill>
              <a:srgbClr val="D2B33A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3" name="组合 18"/>
            <p:cNvGrpSpPr/>
            <p:nvPr/>
          </p:nvGrpSpPr>
          <p:grpSpPr>
            <a:xfrm>
              <a:off x="5841343" y="1782245"/>
              <a:ext cx="473869" cy="473869"/>
              <a:chOff x="5800903" y="2027221"/>
              <a:chExt cx="632013" cy="632013"/>
            </a:xfrm>
            <a:solidFill>
              <a:schemeClr val="bg1"/>
            </a:solidFill>
          </p:grpSpPr>
          <p:sp>
            <p:nvSpPr>
              <p:cNvPr id="15" name="Teardrop 190"/>
              <p:cNvSpPr/>
              <p:nvPr/>
            </p:nvSpPr>
            <p:spPr>
              <a:xfrm>
                <a:off x="5800903" y="2408334"/>
                <a:ext cx="250900" cy="250900"/>
              </a:xfrm>
              <a:prstGeom prst="teardrop">
                <a:avLst/>
              </a:prstGeom>
              <a:grpFill/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Teardrop 191"/>
              <p:cNvSpPr/>
              <p:nvPr/>
            </p:nvSpPr>
            <p:spPr>
              <a:xfrm rot="10800000">
                <a:off x="6051803" y="2027221"/>
                <a:ext cx="381113" cy="381113"/>
              </a:xfrm>
              <a:prstGeom prst="teardrop">
                <a:avLst/>
              </a:prstGeom>
              <a:grpFill/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Teardrop 194"/>
              <p:cNvSpPr/>
              <p:nvPr/>
            </p:nvSpPr>
            <p:spPr>
              <a:xfrm rot="5400000">
                <a:off x="5866804" y="2224924"/>
                <a:ext cx="131802" cy="133390"/>
              </a:xfrm>
              <a:prstGeom prst="teardrop">
                <a:avLst/>
              </a:prstGeom>
              <a:grpFill/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5564166" y="2601395"/>
              <a:ext cx="1032034" cy="16158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indent="0" algn="ctr" defTabSz="911860">
                <a:lnSpc>
                  <a:spcPct val="100000"/>
                </a:lnSpc>
                <a:spcBef>
                  <a:spcPct val="20000"/>
                </a:spcBef>
                <a:buNone/>
              </a:pPr>
              <a:r>
                <a:rPr lang="en-US" altLang="zh-CN" sz="1050" b="1" dirty="0">
                  <a:solidFill>
                    <a:schemeClr val="bg2">
                      <a:lumMod val="1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ADD TITLE</a:t>
              </a:r>
              <a:endParaRPr lang="en-US" altLang="zh-CN" sz="1050" b="1" dirty="0">
                <a:solidFill>
                  <a:schemeClr val="bg2">
                    <a:lumMod val="1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258515" y="3164323"/>
            <a:ext cx="1291868" cy="1486203"/>
            <a:chOff x="2058490" y="3173848"/>
            <a:chExt cx="1291868" cy="1486203"/>
          </a:xfrm>
        </p:grpSpPr>
        <p:sp>
          <p:nvSpPr>
            <p:cNvPr id="19" name="Oval 150"/>
            <p:cNvSpPr/>
            <p:nvPr/>
          </p:nvSpPr>
          <p:spPr>
            <a:xfrm>
              <a:off x="2414725" y="3173848"/>
              <a:ext cx="697706" cy="697706"/>
            </a:xfrm>
            <a:prstGeom prst="ellipse">
              <a:avLst/>
            </a:prstGeom>
            <a:solidFill>
              <a:srgbClr val="D2B33A"/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0" name="组合 22"/>
            <p:cNvGrpSpPr/>
            <p:nvPr/>
          </p:nvGrpSpPr>
          <p:grpSpPr>
            <a:xfrm>
              <a:off x="2588556" y="3369109"/>
              <a:ext cx="311944" cy="313373"/>
              <a:chOff x="3514117" y="1106568"/>
              <a:chExt cx="415925" cy="417512"/>
            </a:xfrm>
          </p:grpSpPr>
          <p:sp>
            <p:nvSpPr>
              <p:cNvPr id="24" name="Freeform 83"/>
              <p:cNvSpPr/>
              <p:nvPr/>
            </p:nvSpPr>
            <p:spPr bwMode="auto">
              <a:xfrm>
                <a:off x="3712555" y="1106568"/>
                <a:ext cx="217487" cy="219074"/>
              </a:xfrm>
              <a:custGeom>
                <a:avLst/>
                <a:gdLst>
                  <a:gd name="T0" fmla="*/ 96 w 97"/>
                  <a:gd name="T1" fmla="*/ 48 h 97"/>
                  <a:gd name="T2" fmla="*/ 49 w 97"/>
                  <a:gd name="T3" fmla="*/ 97 h 97"/>
                  <a:gd name="T4" fmla="*/ 0 w 97"/>
                  <a:gd name="T5" fmla="*/ 50 h 97"/>
                  <a:gd name="T6" fmla="*/ 47 w 97"/>
                  <a:gd name="T7" fmla="*/ 1 h 97"/>
                  <a:gd name="T8" fmla="*/ 96 w 97"/>
                  <a:gd name="T9" fmla="*/ 4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7" h="97">
                    <a:moveTo>
                      <a:pt x="96" y="48"/>
                    </a:moveTo>
                    <a:cubicBezTo>
                      <a:pt x="97" y="74"/>
                      <a:pt x="76" y="96"/>
                      <a:pt x="49" y="97"/>
                    </a:cubicBezTo>
                    <a:cubicBezTo>
                      <a:pt x="23" y="97"/>
                      <a:pt x="1" y="76"/>
                      <a:pt x="0" y="50"/>
                    </a:cubicBezTo>
                    <a:cubicBezTo>
                      <a:pt x="0" y="23"/>
                      <a:pt x="21" y="1"/>
                      <a:pt x="47" y="1"/>
                    </a:cubicBezTo>
                    <a:cubicBezTo>
                      <a:pt x="74" y="0"/>
                      <a:pt x="96" y="21"/>
                      <a:pt x="96" y="48"/>
                    </a:cubicBezTo>
                    <a:close/>
                  </a:path>
                </a:pathLst>
              </a:cu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Line 84"/>
              <p:cNvSpPr>
                <a:spLocks noChangeShapeType="1"/>
              </p:cNvSpPr>
              <p:nvPr/>
            </p:nvSpPr>
            <p:spPr bwMode="auto">
              <a:xfrm>
                <a:off x="3749067" y="1217693"/>
                <a:ext cx="71438" cy="0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Line 85"/>
              <p:cNvSpPr>
                <a:spLocks noChangeShapeType="1"/>
              </p:cNvSpPr>
              <p:nvPr/>
            </p:nvSpPr>
            <p:spPr bwMode="auto">
              <a:xfrm>
                <a:off x="3820505" y="1146256"/>
                <a:ext cx="0" cy="71437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86"/>
              <p:cNvSpPr/>
              <p:nvPr/>
            </p:nvSpPr>
            <p:spPr bwMode="auto">
              <a:xfrm>
                <a:off x="3514117" y="1109743"/>
                <a:ext cx="414338" cy="414337"/>
              </a:xfrm>
              <a:custGeom>
                <a:avLst/>
                <a:gdLst>
                  <a:gd name="T0" fmla="*/ 118 w 184"/>
                  <a:gd name="T1" fmla="*/ 3 h 184"/>
                  <a:gd name="T2" fmla="*/ 92 w 184"/>
                  <a:gd name="T3" fmla="*/ 0 h 184"/>
                  <a:gd name="T4" fmla="*/ 0 w 184"/>
                  <a:gd name="T5" fmla="*/ 92 h 184"/>
                  <a:gd name="T6" fmla="*/ 92 w 184"/>
                  <a:gd name="T7" fmla="*/ 184 h 184"/>
                  <a:gd name="T8" fmla="*/ 184 w 184"/>
                  <a:gd name="T9" fmla="*/ 92 h 184"/>
                  <a:gd name="T10" fmla="*/ 181 w 184"/>
                  <a:gd name="T11" fmla="*/ 66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4" h="184">
                    <a:moveTo>
                      <a:pt x="118" y="3"/>
                    </a:moveTo>
                    <a:cubicBezTo>
                      <a:pt x="110" y="1"/>
                      <a:pt x="101" y="0"/>
                      <a:pt x="92" y="0"/>
                    </a:cubicBezTo>
                    <a:cubicBezTo>
                      <a:pt x="41" y="0"/>
                      <a:pt x="0" y="41"/>
                      <a:pt x="0" y="92"/>
                    </a:cubicBezTo>
                    <a:cubicBezTo>
                      <a:pt x="0" y="143"/>
                      <a:pt x="41" y="184"/>
                      <a:pt x="92" y="184"/>
                    </a:cubicBezTo>
                    <a:cubicBezTo>
                      <a:pt x="143" y="184"/>
                      <a:pt x="184" y="143"/>
                      <a:pt x="184" y="92"/>
                    </a:cubicBezTo>
                    <a:cubicBezTo>
                      <a:pt x="184" y="83"/>
                      <a:pt x="183" y="74"/>
                      <a:pt x="181" y="66"/>
                    </a:cubicBezTo>
                  </a:path>
                </a:pathLst>
              </a:cu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87"/>
              <p:cNvSpPr/>
              <p:nvPr/>
            </p:nvSpPr>
            <p:spPr bwMode="auto">
              <a:xfrm>
                <a:off x="3577617" y="1163718"/>
                <a:ext cx="142875" cy="195263"/>
              </a:xfrm>
              <a:custGeom>
                <a:avLst/>
                <a:gdLst>
                  <a:gd name="T0" fmla="*/ 63 w 64"/>
                  <a:gd name="T1" fmla="*/ 8 h 87"/>
                  <a:gd name="T2" fmla="*/ 43 w 64"/>
                  <a:gd name="T3" fmla="*/ 3 h 87"/>
                  <a:gd name="T4" fmla="*/ 6 w 64"/>
                  <a:gd name="T5" fmla="*/ 14 h 87"/>
                  <a:gd name="T6" fmla="*/ 8 w 64"/>
                  <a:gd name="T7" fmla="*/ 33 h 87"/>
                  <a:gd name="T8" fmla="*/ 29 w 64"/>
                  <a:gd name="T9" fmla="*/ 74 h 87"/>
                  <a:gd name="T10" fmla="*/ 57 w 64"/>
                  <a:gd name="T11" fmla="*/ 85 h 87"/>
                  <a:gd name="T12" fmla="*/ 54 w 64"/>
                  <a:gd name="T13" fmla="*/ 81 h 87"/>
                  <a:gd name="T14" fmla="*/ 48 w 64"/>
                  <a:gd name="T15" fmla="*/ 76 h 87"/>
                  <a:gd name="T16" fmla="*/ 45 w 64"/>
                  <a:gd name="T17" fmla="*/ 67 h 87"/>
                  <a:gd name="T18" fmla="*/ 36 w 64"/>
                  <a:gd name="T19" fmla="*/ 64 h 87"/>
                  <a:gd name="T20" fmla="*/ 45 w 64"/>
                  <a:gd name="T21" fmla="*/ 52 h 87"/>
                  <a:gd name="T22" fmla="*/ 64 w 64"/>
                  <a:gd name="T23" fmla="*/ 4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87">
                    <a:moveTo>
                      <a:pt x="63" y="8"/>
                    </a:moveTo>
                    <a:cubicBezTo>
                      <a:pt x="56" y="5"/>
                      <a:pt x="48" y="4"/>
                      <a:pt x="43" y="3"/>
                    </a:cubicBezTo>
                    <a:cubicBezTo>
                      <a:pt x="25" y="0"/>
                      <a:pt x="0" y="7"/>
                      <a:pt x="6" y="14"/>
                    </a:cubicBezTo>
                    <a:cubicBezTo>
                      <a:pt x="12" y="20"/>
                      <a:pt x="9" y="30"/>
                      <a:pt x="8" y="33"/>
                    </a:cubicBezTo>
                    <a:cubicBezTo>
                      <a:pt x="4" y="44"/>
                      <a:pt x="7" y="61"/>
                      <a:pt x="29" y="74"/>
                    </a:cubicBezTo>
                    <a:cubicBezTo>
                      <a:pt x="51" y="86"/>
                      <a:pt x="55" y="83"/>
                      <a:pt x="57" y="85"/>
                    </a:cubicBezTo>
                    <a:cubicBezTo>
                      <a:pt x="59" y="87"/>
                      <a:pt x="53" y="87"/>
                      <a:pt x="54" y="81"/>
                    </a:cubicBezTo>
                    <a:cubicBezTo>
                      <a:pt x="55" y="75"/>
                      <a:pt x="51" y="76"/>
                      <a:pt x="48" y="76"/>
                    </a:cubicBezTo>
                    <a:cubicBezTo>
                      <a:pt x="45" y="76"/>
                      <a:pt x="44" y="70"/>
                      <a:pt x="45" y="67"/>
                    </a:cubicBezTo>
                    <a:cubicBezTo>
                      <a:pt x="46" y="63"/>
                      <a:pt x="41" y="71"/>
                      <a:pt x="36" y="64"/>
                    </a:cubicBezTo>
                    <a:cubicBezTo>
                      <a:pt x="32" y="56"/>
                      <a:pt x="39" y="50"/>
                      <a:pt x="45" y="52"/>
                    </a:cubicBezTo>
                    <a:cubicBezTo>
                      <a:pt x="57" y="56"/>
                      <a:pt x="59" y="49"/>
                      <a:pt x="64" y="42"/>
                    </a:cubicBezTo>
                  </a:path>
                </a:pathLst>
              </a:cu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88"/>
              <p:cNvSpPr/>
              <p:nvPr/>
            </p:nvSpPr>
            <p:spPr bwMode="auto">
              <a:xfrm>
                <a:off x="3691917" y="1314531"/>
                <a:ext cx="163513" cy="190500"/>
              </a:xfrm>
              <a:custGeom>
                <a:avLst/>
                <a:gdLst>
                  <a:gd name="T0" fmla="*/ 12 w 73"/>
                  <a:gd name="T1" fmla="*/ 32 h 85"/>
                  <a:gd name="T2" fmla="*/ 12 w 73"/>
                  <a:gd name="T3" fmla="*/ 45 h 85"/>
                  <a:gd name="T4" fmla="*/ 25 w 73"/>
                  <a:gd name="T5" fmla="*/ 58 h 85"/>
                  <a:gd name="T6" fmla="*/ 19 w 73"/>
                  <a:gd name="T7" fmla="*/ 80 h 85"/>
                  <a:gd name="T8" fmla="*/ 45 w 73"/>
                  <a:gd name="T9" fmla="*/ 66 h 85"/>
                  <a:gd name="T10" fmla="*/ 66 w 73"/>
                  <a:gd name="T11" fmla="*/ 37 h 85"/>
                  <a:gd name="T12" fmla="*/ 54 w 73"/>
                  <a:gd name="T13" fmla="*/ 24 h 85"/>
                  <a:gd name="T14" fmla="*/ 24 w 73"/>
                  <a:gd name="T15" fmla="*/ 11 h 85"/>
                  <a:gd name="T16" fmla="*/ 12 w 73"/>
                  <a:gd name="T17" fmla="*/ 32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85">
                    <a:moveTo>
                      <a:pt x="12" y="32"/>
                    </a:moveTo>
                    <a:cubicBezTo>
                      <a:pt x="10" y="43"/>
                      <a:pt x="0" y="34"/>
                      <a:pt x="12" y="45"/>
                    </a:cubicBezTo>
                    <a:cubicBezTo>
                      <a:pt x="23" y="56"/>
                      <a:pt x="26" y="33"/>
                      <a:pt x="25" y="58"/>
                    </a:cubicBezTo>
                    <a:cubicBezTo>
                      <a:pt x="23" y="83"/>
                      <a:pt x="2" y="85"/>
                      <a:pt x="19" y="80"/>
                    </a:cubicBezTo>
                    <a:cubicBezTo>
                      <a:pt x="36" y="74"/>
                      <a:pt x="33" y="79"/>
                      <a:pt x="45" y="66"/>
                    </a:cubicBezTo>
                    <a:cubicBezTo>
                      <a:pt x="58" y="54"/>
                      <a:pt x="60" y="47"/>
                      <a:pt x="66" y="37"/>
                    </a:cubicBezTo>
                    <a:cubicBezTo>
                      <a:pt x="73" y="27"/>
                      <a:pt x="62" y="31"/>
                      <a:pt x="54" y="24"/>
                    </a:cubicBezTo>
                    <a:cubicBezTo>
                      <a:pt x="47" y="17"/>
                      <a:pt x="34" y="0"/>
                      <a:pt x="24" y="11"/>
                    </a:cubicBezTo>
                    <a:cubicBezTo>
                      <a:pt x="14" y="21"/>
                      <a:pt x="12" y="32"/>
                      <a:pt x="12" y="32"/>
                    </a:cubicBezTo>
                    <a:close/>
                  </a:path>
                </a:pathLst>
              </a:cu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89"/>
              <p:cNvSpPr/>
              <p:nvPr/>
            </p:nvSpPr>
            <p:spPr bwMode="auto">
              <a:xfrm>
                <a:off x="3874480" y="1289131"/>
                <a:ext cx="47625" cy="96837"/>
              </a:xfrm>
              <a:custGeom>
                <a:avLst/>
                <a:gdLst>
                  <a:gd name="T0" fmla="*/ 13 w 21"/>
                  <a:gd name="T1" fmla="*/ 0 h 43"/>
                  <a:gd name="T2" fmla="*/ 12 w 21"/>
                  <a:gd name="T3" fmla="*/ 5 h 43"/>
                  <a:gd name="T4" fmla="*/ 10 w 21"/>
                  <a:gd name="T5" fmla="*/ 35 h 43"/>
                  <a:gd name="T6" fmla="*/ 21 w 21"/>
                  <a:gd name="T7" fmla="*/ 3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43">
                    <a:moveTo>
                      <a:pt x="13" y="0"/>
                    </a:moveTo>
                    <a:cubicBezTo>
                      <a:pt x="14" y="2"/>
                      <a:pt x="13" y="2"/>
                      <a:pt x="12" y="5"/>
                    </a:cubicBezTo>
                    <a:cubicBezTo>
                      <a:pt x="8" y="14"/>
                      <a:pt x="0" y="27"/>
                      <a:pt x="10" y="35"/>
                    </a:cubicBezTo>
                    <a:cubicBezTo>
                      <a:pt x="19" y="43"/>
                      <a:pt x="21" y="37"/>
                      <a:pt x="21" y="37"/>
                    </a:cubicBezTo>
                  </a:path>
                </a:pathLst>
              </a:cu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2058490" y="3946798"/>
              <a:ext cx="1291868" cy="713253"/>
              <a:chOff x="1578" y="7359"/>
              <a:chExt cx="2939" cy="1623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578" y="7721"/>
                <a:ext cx="2939" cy="1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450"/>
                  </a:spcAft>
                </a:pPr>
                <a:r>
                  <a:rPr lang="zh-CN" altLang="en-US" sz="750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请在此处添加详细描述文本，尽量与标题文本语言风格相符合，语言描述尽量简洁生动。</a:t>
                </a:r>
                <a:endParaRPr lang="en-US" altLang="zh-CN" sz="750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239" y="7359"/>
                <a:ext cx="2014" cy="5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050" b="1" dirty="0">
                    <a:ea typeface="微软雅黑" panose="020B0503020204020204" pitchFamily="34" charset="-122"/>
                    <a:cs typeface="Arial" panose="020B0604020202020204" pitchFamily="34" charset="0"/>
                  </a:rPr>
                  <a:t>Add Title</a:t>
                </a:r>
                <a:r>
                  <a:rPr lang="en-US" altLang="zh-CN" sz="1050" b="1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lang="en-US" altLang="zh-CN" sz="1050" b="1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658689" y="3164323"/>
            <a:ext cx="1249231" cy="1486203"/>
            <a:chOff x="3458664" y="3173848"/>
            <a:chExt cx="1249231" cy="1486203"/>
          </a:xfrm>
        </p:grpSpPr>
        <p:sp>
          <p:nvSpPr>
            <p:cNvPr id="32" name="Oval 151"/>
            <p:cNvSpPr/>
            <p:nvPr/>
          </p:nvSpPr>
          <p:spPr>
            <a:xfrm>
              <a:off x="3735366" y="3173848"/>
              <a:ext cx="697706" cy="697706"/>
            </a:xfrm>
            <a:prstGeom prst="ellipse">
              <a:avLst/>
            </a:prstGeom>
            <a:solidFill>
              <a:schemeClr val="tx1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3" name="组合 30"/>
            <p:cNvGrpSpPr/>
            <p:nvPr/>
          </p:nvGrpSpPr>
          <p:grpSpPr>
            <a:xfrm>
              <a:off x="3926818" y="3354822"/>
              <a:ext cx="314325" cy="287179"/>
              <a:chOff x="4582505" y="1136730"/>
              <a:chExt cx="419100" cy="382588"/>
            </a:xfrm>
          </p:grpSpPr>
          <p:sp>
            <p:nvSpPr>
              <p:cNvPr id="37" name="Freeform 204"/>
              <p:cNvSpPr/>
              <p:nvPr/>
            </p:nvSpPr>
            <p:spPr bwMode="auto">
              <a:xfrm>
                <a:off x="4582505" y="1354218"/>
                <a:ext cx="419100" cy="165100"/>
              </a:xfrm>
              <a:custGeom>
                <a:avLst/>
                <a:gdLst>
                  <a:gd name="T0" fmla="*/ 0 w 184"/>
                  <a:gd name="T1" fmla="*/ 0 h 72"/>
                  <a:gd name="T2" fmla="*/ 184 w 184"/>
                  <a:gd name="T3" fmla="*/ 0 h 72"/>
                  <a:gd name="T4" fmla="*/ 184 w 184"/>
                  <a:gd name="T5" fmla="*/ 56 h 72"/>
                  <a:gd name="T6" fmla="*/ 168 w 184"/>
                  <a:gd name="T7" fmla="*/ 72 h 72"/>
                  <a:gd name="T8" fmla="*/ 16 w 184"/>
                  <a:gd name="T9" fmla="*/ 72 h 72"/>
                  <a:gd name="T10" fmla="*/ 0 w 184"/>
                  <a:gd name="T11" fmla="*/ 56 h 72"/>
                  <a:gd name="T12" fmla="*/ 0 w 184"/>
                  <a:gd name="T13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4" h="72">
                    <a:moveTo>
                      <a:pt x="0" y="0"/>
                    </a:moveTo>
                    <a:cubicBezTo>
                      <a:pt x="184" y="0"/>
                      <a:pt x="184" y="0"/>
                      <a:pt x="184" y="0"/>
                    </a:cubicBezTo>
                    <a:cubicBezTo>
                      <a:pt x="184" y="56"/>
                      <a:pt x="184" y="56"/>
                      <a:pt x="184" y="56"/>
                    </a:cubicBezTo>
                    <a:cubicBezTo>
                      <a:pt x="184" y="65"/>
                      <a:pt x="177" y="72"/>
                      <a:pt x="168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7" y="72"/>
                      <a:pt x="0" y="65"/>
                      <a:pt x="0" y="56"/>
                    </a:cubicBezTo>
                    <a:lnTo>
                      <a:pt x="0" y="0"/>
                    </a:lnTo>
                    <a:close/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205"/>
              <p:cNvSpPr/>
              <p:nvPr/>
            </p:nvSpPr>
            <p:spPr bwMode="auto">
              <a:xfrm>
                <a:off x="4582505" y="1209755"/>
                <a:ext cx="419100" cy="144463"/>
              </a:xfrm>
              <a:custGeom>
                <a:avLst/>
                <a:gdLst>
                  <a:gd name="T0" fmla="*/ 0 w 436"/>
                  <a:gd name="T1" fmla="*/ 151 h 151"/>
                  <a:gd name="T2" fmla="*/ 0 w 436"/>
                  <a:gd name="T3" fmla="*/ 0 h 151"/>
                  <a:gd name="T4" fmla="*/ 436 w 436"/>
                  <a:gd name="T5" fmla="*/ 0 h 151"/>
                  <a:gd name="T6" fmla="*/ 436 w 436"/>
                  <a:gd name="T7" fmla="*/ 151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6" h="151">
                    <a:moveTo>
                      <a:pt x="0" y="151"/>
                    </a:moveTo>
                    <a:lnTo>
                      <a:pt x="0" y="0"/>
                    </a:lnTo>
                    <a:lnTo>
                      <a:pt x="436" y="0"/>
                    </a:lnTo>
                    <a:lnTo>
                      <a:pt x="436" y="151"/>
                    </a:ln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206"/>
              <p:cNvSpPr/>
              <p:nvPr/>
            </p:nvSpPr>
            <p:spPr bwMode="auto">
              <a:xfrm>
                <a:off x="4672993" y="1154193"/>
                <a:ext cx="73025" cy="55562"/>
              </a:xfrm>
              <a:custGeom>
                <a:avLst/>
                <a:gdLst>
                  <a:gd name="T0" fmla="*/ 32 w 32"/>
                  <a:gd name="T1" fmla="*/ 0 h 24"/>
                  <a:gd name="T2" fmla="*/ 24 w 32"/>
                  <a:gd name="T3" fmla="*/ 0 h 24"/>
                  <a:gd name="T4" fmla="*/ 16 w 32"/>
                  <a:gd name="T5" fmla="*/ 8 h 24"/>
                  <a:gd name="T6" fmla="*/ 16 w 32"/>
                  <a:gd name="T7" fmla="*/ 16 h 24"/>
                  <a:gd name="T8" fmla="*/ 0 w 32"/>
                  <a:gd name="T9" fmla="*/ 16 h 24"/>
                  <a:gd name="T10" fmla="*/ 0 w 32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32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20" y="0"/>
                      <a:pt x="16" y="3"/>
                      <a:pt x="16" y="8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0" y="24"/>
                      <a:pt x="0" y="24"/>
                    </a:cubicBez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Rectangle 207"/>
              <p:cNvSpPr>
                <a:spLocks noChangeArrowheads="1"/>
              </p:cNvSpPr>
              <p:nvPr/>
            </p:nvSpPr>
            <p:spPr bwMode="auto">
              <a:xfrm>
                <a:off x="4746018" y="1136730"/>
                <a:ext cx="90487" cy="36513"/>
              </a:xfrm>
              <a:prstGeom prst="rect">
                <a:avLst/>
              </a:pr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208"/>
              <p:cNvSpPr/>
              <p:nvPr/>
            </p:nvSpPr>
            <p:spPr bwMode="auto">
              <a:xfrm>
                <a:off x="4836505" y="1154193"/>
                <a:ext cx="73025" cy="55562"/>
              </a:xfrm>
              <a:custGeom>
                <a:avLst/>
                <a:gdLst>
                  <a:gd name="T0" fmla="*/ 0 w 32"/>
                  <a:gd name="T1" fmla="*/ 0 h 24"/>
                  <a:gd name="T2" fmla="*/ 8 w 32"/>
                  <a:gd name="T3" fmla="*/ 0 h 24"/>
                  <a:gd name="T4" fmla="*/ 16 w 32"/>
                  <a:gd name="T5" fmla="*/ 8 h 24"/>
                  <a:gd name="T6" fmla="*/ 16 w 32"/>
                  <a:gd name="T7" fmla="*/ 16 h 24"/>
                  <a:gd name="T8" fmla="*/ 32 w 32"/>
                  <a:gd name="T9" fmla="*/ 16 h 24"/>
                  <a:gd name="T10" fmla="*/ 32 w 32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0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13" y="0"/>
                      <a:pt x="16" y="3"/>
                      <a:pt x="16" y="8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24"/>
                      <a:pt x="32" y="24"/>
                      <a:pt x="32" y="24"/>
                    </a:cubicBez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Rectangle 209"/>
              <p:cNvSpPr>
                <a:spLocks noChangeArrowheads="1"/>
              </p:cNvSpPr>
              <p:nvPr/>
            </p:nvSpPr>
            <p:spPr bwMode="auto">
              <a:xfrm>
                <a:off x="4672993" y="1317705"/>
                <a:ext cx="55562" cy="92075"/>
              </a:xfrm>
              <a:prstGeom prst="rect">
                <a:avLst/>
              </a:pr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Rectangle 210"/>
              <p:cNvSpPr>
                <a:spLocks noChangeArrowheads="1"/>
              </p:cNvSpPr>
              <p:nvPr/>
            </p:nvSpPr>
            <p:spPr bwMode="auto">
              <a:xfrm>
                <a:off x="4855555" y="1317705"/>
                <a:ext cx="53975" cy="92075"/>
              </a:xfrm>
              <a:prstGeom prst="rect">
                <a:avLst/>
              </a:pr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3458664" y="3946798"/>
              <a:ext cx="1249231" cy="713253"/>
              <a:chOff x="1578" y="7359"/>
              <a:chExt cx="2842" cy="1623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1578" y="7721"/>
                <a:ext cx="2842" cy="1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450"/>
                  </a:spcAft>
                </a:pPr>
                <a:r>
                  <a:rPr lang="zh-CN" altLang="en-US" sz="750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请在此处添加详细描述文本，尽量与标题文本语言风格相符合，语言描述尽量简洁生动。</a:t>
                </a:r>
                <a:endParaRPr lang="en-US" altLang="zh-CN" sz="750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2109" y="7359"/>
                <a:ext cx="2014" cy="5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050" b="1" dirty="0">
                    <a:ea typeface="微软雅黑" panose="020B0503020204020204" pitchFamily="34" charset="-122"/>
                    <a:cs typeface="Arial" panose="020B0604020202020204" pitchFamily="34" charset="0"/>
                  </a:rPr>
                  <a:t>Add Title</a:t>
                </a:r>
                <a:r>
                  <a:rPr lang="en-US" altLang="zh-CN" sz="1050" b="1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lang="en-US" altLang="zh-CN" sz="1050" b="1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4985522" y="3164323"/>
            <a:ext cx="1249231" cy="1486679"/>
            <a:chOff x="4785497" y="3173848"/>
            <a:chExt cx="1249231" cy="1486679"/>
          </a:xfrm>
        </p:grpSpPr>
        <p:sp>
          <p:nvSpPr>
            <p:cNvPr id="45" name="Oval 152"/>
            <p:cNvSpPr/>
            <p:nvPr/>
          </p:nvSpPr>
          <p:spPr>
            <a:xfrm>
              <a:off x="5054578" y="3173848"/>
              <a:ext cx="697706" cy="697706"/>
            </a:xfrm>
            <a:prstGeom prst="ellipse">
              <a:avLst/>
            </a:prstGeom>
            <a:solidFill>
              <a:srgbClr val="D2B33A"/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6" name="组合 38"/>
            <p:cNvGrpSpPr/>
            <p:nvPr/>
          </p:nvGrpSpPr>
          <p:grpSpPr>
            <a:xfrm>
              <a:off x="5253174" y="3407210"/>
              <a:ext cx="314325" cy="232410"/>
              <a:chOff x="5657242" y="1173243"/>
              <a:chExt cx="419100" cy="309562"/>
            </a:xfrm>
          </p:grpSpPr>
          <p:sp>
            <p:nvSpPr>
              <p:cNvPr id="50" name="Rectangle 218"/>
              <p:cNvSpPr>
                <a:spLocks noChangeArrowheads="1"/>
              </p:cNvSpPr>
              <p:nvPr/>
            </p:nvSpPr>
            <p:spPr bwMode="auto">
              <a:xfrm>
                <a:off x="5657242" y="1173243"/>
                <a:ext cx="419100" cy="309562"/>
              </a:xfrm>
              <a:prstGeom prst="rect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Line 219"/>
              <p:cNvSpPr>
                <a:spLocks noChangeShapeType="1"/>
              </p:cNvSpPr>
              <p:nvPr/>
            </p:nvSpPr>
            <p:spPr bwMode="auto">
              <a:xfrm flipV="1">
                <a:off x="5711217" y="1227218"/>
                <a:ext cx="0" cy="200024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Line 220"/>
              <p:cNvSpPr>
                <a:spLocks noChangeShapeType="1"/>
              </p:cNvSpPr>
              <p:nvPr/>
            </p:nvSpPr>
            <p:spPr bwMode="auto">
              <a:xfrm flipV="1">
                <a:off x="5747730" y="1227218"/>
                <a:ext cx="0" cy="163512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Line 221"/>
              <p:cNvSpPr>
                <a:spLocks noChangeShapeType="1"/>
              </p:cNvSpPr>
              <p:nvPr/>
            </p:nvSpPr>
            <p:spPr bwMode="auto">
              <a:xfrm flipV="1">
                <a:off x="5803292" y="1227218"/>
                <a:ext cx="0" cy="163512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Line 222"/>
              <p:cNvSpPr>
                <a:spLocks noChangeShapeType="1"/>
              </p:cNvSpPr>
              <p:nvPr/>
            </p:nvSpPr>
            <p:spPr bwMode="auto">
              <a:xfrm flipV="1">
                <a:off x="5839805" y="1227218"/>
                <a:ext cx="0" cy="163512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Line 223"/>
              <p:cNvSpPr>
                <a:spLocks noChangeShapeType="1"/>
              </p:cNvSpPr>
              <p:nvPr/>
            </p:nvSpPr>
            <p:spPr bwMode="auto">
              <a:xfrm flipV="1">
                <a:off x="5874730" y="1227218"/>
                <a:ext cx="0" cy="163512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Line 224"/>
              <p:cNvSpPr>
                <a:spLocks noChangeShapeType="1"/>
              </p:cNvSpPr>
              <p:nvPr/>
            </p:nvSpPr>
            <p:spPr bwMode="auto">
              <a:xfrm flipV="1">
                <a:off x="5930292" y="1227218"/>
                <a:ext cx="0" cy="163512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Line 225"/>
              <p:cNvSpPr>
                <a:spLocks noChangeShapeType="1"/>
              </p:cNvSpPr>
              <p:nvPr/>
            </p:nvSpPr>
            <p:spPr bwMode="auto">
              <a:xfrm flipV="1">
                <a:off x="5966805" y="1227218"/>
                <a:ext cx="0" cy="163512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Line 226"/>
              <p:cNvSpPr>
                <a:spLocks noChangeShapeType="1"/>
              </p:cNvSpPr>
              <p:nvPr/>
            </p:nvSpPr>
            <p:spPr bwMode="auto">
              <a:xfrm>
                <a:off x="5747730" y="1427242"/>
                <a:ext cx="0" cy="0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Line 227"/>
              <p:cNvSpPr>
                <a:spLocks noChangeShapeType="1"/>
              </p:cNvSpPr>
              <p:nvPr/>
            </p:nvSpPr>
            <p:spPr bwMode="auto">
              <a:xfrm>
                <a:off x="5803292" y="1427242"/>
                <a:ext cx="0" cy="0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Line 228"/>
              <p:cNvSpPr>
                <a:spLocks noChangeShapeType="1"/>
              </p:cNvSpPr>
              <p:nvPr/>
            </p:nvSpPr>
            <p:spPr bwMode="auto">
              <a:xfrm>
                <a:off x="5839805" y="1427242"/>
                <a:ext cx="0" cy="0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Line 229"/>
              <p:cNvSpPr>
                <a:spLocks noChangeShapeType="1"/>
              </p:cNvSpPr>
              <p:nvPr/>
            </p:nvSpPr>
            <p:spPr bwMode="auto">
              <a:xfrm>
                <a:off x="5874730" y="1427242"/>
                <a:ext cx="0" cy="0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Line 230"/>
              <p:cNvSpPr>
                <a:spLocks noChangeShapeType="1"/>
              </p:cNvSpPr>
              <p:nvPr/>
            </p:nvSpPr>
            <p:spPr bwMode="auto">
              <a:xfrm>
                <a:off x="5930292" y="1427242"/>
                <a:ext cx="0" cy="0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Line 231"/>
              <p:cNvSpPr>
                <a:spLocks noChangeShapeType="1"/>
              </p:cNvSpPr>
              <p:nvPr/>
            </p:nvSpPr>
            <p:spPr bwMode="auto">
              <a:xfrm>
                <a:off x="5966805" y="1427242"/>
                <a:ext cx="0" cy="0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Line 232"/>
              <p:cNvSpPr>
                <a:spLocks noChangeShapeType="1"/>
              </p:cNvSpPr>
              <p:nvPr/>
            </p:nvSpPr>
            <p:spPr bwMode="auto">
              <a:xfrm flipV="1">
                <a:off x="6020780" y="1227218"/>
                <a:ext cx="0" cy="200024"/>
              </a:xfrm>
              <a:prstGeom prst="line">
                <a:avLst/>
              </a:prstGeom>
              <a:noFill/>
              <a:ln w="6350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4785497" y="3947274"/>
              <a:ext cx="1249231" cy="713253"/>
              <a:chOff x="1578" y="7359"/>
              <a:chExt cx="2842" cy="1623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1578" y="7721"/>
                <a:ext cx="2842" cy="1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450"/>
                  </a:spcAft>
                </a:pPr>
                <a:r>
                  <a:rPr lang="zh-CN" altLang="en-US" sz="750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请在此处添加详细描述文本，尽量与标题文本语言风格相符合，语言描述尽量简洁生动。</a:t>
                </a:r>
                <a:endParaRPr lang="en-US" altLang="zh-CN" sz="750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2109" y="7359"/>
                <a:ext cx="2014" cy="5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050" b="1" dirty="0">
                    <a:ea typeface="微软雅黑" panose="020B0503020204020204" pitchFamily="34" charset="-122"/>
                    <a:cs typeface="Arial" panose="020B0604020202020204" pitchFamily="34" charset="0"/>
                  </a:rPr>
                  <a:t>Add Title</a:t>
                </a:r>
                <a:r>
                  <a:rPr lang="en-US" altLang="zh-CN" sz="1050" b="1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lang="en-US" altLang="zh-CN" sz="1050" b="1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313783" y="3164323"/>
            <a:ext cx="1249231" cy="1486203"/>
            <a:chOff x="6113758" y="3173848"/>
            <a:chExt cx="1249231" cy="1486203"/>
          </a:xfrm>
        </p:grpSpPr>
        <p:sp>
          <p:nvSpPr>
            <p:cNvPr id="66" name="Oval 153"/>
            <p:cNvSpPr/>
            <p:nvPr/>
          </p:nvSpPr>
          <p:spPr>
            <a:xfrm>
              <a:off x="6373791" y="3173848"/>
              <a:ext cx="697706" cy="697706"/>
            </a:xfrm>
            <a:prstGeom prst="ellipse">
              <a:avLst/>
            </a:prstGeom>
            <a:solidFill>
              <a:schemeClr val="tx1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7" name="组合 54"/>
            <p:cNvGrpSpPr/>
            <p:nvPr/>
          </p:nvGrpSpPr>
          <p:grpSpPr>
            <a:xfrm>
              <a:off x="6580959" y="3352441"/>
              <a:ext cx="315278" cy="314325"/>
              <a:chOff x="6730392" y="1117680"/>
              <a:chExt cx="420688" cy="419100"/>
            </a:xfrm>
          </p:grpSpPr>
          <p:sp>
            <p:nvSpPr>
              <p:cNvPr id="71" name="Oval 233"/>
              <p:cNvSpPr>
                <a:spLocks noChangeArrowheads="1"/>
              </p:cNvSpPr>
              <p:nvPr/>
            </p:nvSpPr>
            <p:spPr bwMode="auto">
              <a:xfrm>
                <a:off x="6878029" y="1354218"/>
                <a:ext cx="127000" cy="128587"/>
              </a:xfrm>
              <a:prstGeom prst="ellipse">
                <a:avLst/>
              </a:pr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Freeform 234"/>
              <p:cNvSpPr/>
              <p:nvPr/>
            </p:nvSpPr>
            <p:spPr bwMode="auto">
              <a:xfrm>
                <a:off x="6878029" y="1227218"/>
                <a:ext cx="127000" cy="63500"/>
              </a:xfrm>
              <a:custGeom>
                <a:avLst/>
                <a:gdLst>
                  <a:gd name="T0" fmla="*/ 0 w 56"/>
                  <a:gd name="T1" fmla="*/ 28 h 28"/>
                  <a:gd name="T2" fmla="*/ 28 w 56"/>
                  <a:gd name="T3" fmla="*/ 0 h 28"/>
                  <a:gd name="T4" fmla="*/ 56 w 56"/>
                  <a:gd name="T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6" h="28">
                    <a:moveTo>
                      <a:pt x="0" y="28"/>
                    </a:moveTo>
                    <a:cubicBezTo>
                      <a:pt x="0" y="12"/>
                      <a:pt x="13" y="0"/>
                      <a:pt x="28" y="0"/>
                    </a:cubicBezTo>
                    <a:cubicBezTo>
                      <a:pt x="44" y="0"/>
                      <a:pt x="56" y="12"/>
                      <a:pt x="56" y="28"/>
                    </a:cubicBez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235"/>
              <p:cNvSpPr>
                <a:spLocks noChangeArrowheads="1"/>
              </p:cNvSpPr>
              <p:nvPr/>
            </p:nvSpPr>
            <p:spPr bwMode="auto">
              <a:xfrm>
                <a:off x="6749442" y="1300243"/>
                <a:ext cx="382588" cy="236537"/>
              </a:xfrm>
              <a:prstGeom prst="rect">
                <a:avLst/>
              </a:pr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Freeform 236"/>
              <p:cNvSpPr/>
              <p:nvPr/>
            </p:nvSpPr>
            <p:spPr bwMode="auto">
              <a:xfrm>
                <a:off x="6749442" y="1300243"/>
                <a:ext cx="55562" cy="53975"/>
              </a:xfrm>
              <a:custGeom>
                <a:avLst/>
                <a:gdLst>
                  <a:gd name="T0" fmla="*/ 24 w 24"/>
                  <a:gd name="T1" fmla="*/ 0 h 24"/>
                  <a:gd name="T2" fmla="*/ 0 w 24"/>
                  <a:gd name="T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4" h="24">
                    <a:moveTo>
                      <a:pt x="24" y="0"/>
                    </a:moveTo>
                    <a:cubicBezTo>
                      <a:pt x="24" y="13"/>
                      <a:pt x="13" y="24"/>
                      <a:pt x="0" y="24"/>
                    </a:cubicBez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5" name="Freeform 237"/>
              <p:cNvSpPr/>
              <p:nvPr/>
            </p:nvSpPr>
            <p:spPr bwMode="auto">
              <a:xfrm>
                <a:off x="7074880" y="1300243"/>
                <a:ext cx="55563" cy="53975"/>
              </a:xfrm>
              <a:custGeom>
                <a:avLst/>
                <a:gdLst>
                  <a:gd name="T0" fmla="*/ 24 w 24"/>
                  <a:gd name="T1" fmla="*/ 24 h 24"/>
                  <a:gd name="T2" fmla="*/ 0 w 24"/>
                  <a:gd name="T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4" h="24">
                    <a:moveTo>
                      <a:pt x="24" y="24"/>
                    </a:moveTo>
                    <a:cubicBezTo>
                      <a:pt x="11" y="24"/>
                      <a:pt x="0" y="13"/>
                      <a:pt x="0" y="0"/>
                    </a:cubicBez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6" name="Freeform 238"/>
              <p:cNvSpPr/>
              <p:nvPr/>
            </p:nvSpPr>
            <p:spPr bwMode="auto">
              <a:xfrm>
                <a:off x="7078055" y="1482805"/>
                <a:ext cx="53975" cy="53975"/>
              </a:xfrm>
              <a:custGeom>
                <a:avLst/>
                <a:gdLst>
                  <a:gd name="T0" fmla="*/ 0 w 24"/>
                  <a:gd name="T1" fmla="*/ 24 h 24"/>
                  <a:gd name="T2" fmla="*/ 24 w 24"/>
                  <a:gd name="T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4" h="24">
                    <a:moveTo>
                      <a:pt x="0" y="24"/>
                    </a:moveTo>
                    <a:cubicBezTo>
                      <a:pt x="0" y="11"/>
                      <a:pt x="11" y="0"/>
                      <a:pt x="24" y="0"/>
                    </a:cubicBez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239"/>
              <p:cNvSpPr/>
              <p:nvPr/>
            </p:nvSpPr>
            <p:spPr bwMode="auto">
              <a:xfrm>
                <a:off x="6749442" y="1482805"/>
                <a:ext cx="55562" cy="53975"/>
              </a:xfrm>
              <a:custGeom>
                <a:avLst/>
                <a:gdLst>
                  <a:gd name="T0" fmla="*/ 0 w 24"/>
                  <a:gd name="T1" fmla="*/ 0 h 24"/>
                  <a:gd name="T2" fmla="*/ 24 w 24"/>
                  <a:gd name="T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4" h="24">
                    <a:moveTo>
                      <a:pt x="0" y="0"/>
                    </a:moveTo>
                    <a:cubicBezTo>
                      <a:pt x="13" y="0"/>
                      <a:pt x="24" y="11"/>
                      <a:pt x="24" y="24"/>
                    </a:cubicBez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8" name="Freeform 240"/>
              <p:cNvSpPr/>
              <p:nvPr/>
            </p:nvSpPr>
            <p:spPr bwMode="auto">
              <a:xfrm>
                <a:off x="6730392" y="1117680"/>
                <a:ext cx="420688" cy="246063"/>
              </a:xfrm>
              <a:custGeom>
                <a:avLst/>
                <a:gdLst>
                  <a:gd name="T0" fmla="*/ 19 w 436"/>
                  <a:gd name="T1" fmla="*/ 189 h 256"/>
                  <a:gd name="T2" fmla="*/ 0 w 436"/>
                  <a:gd name="T3" fmla="*/ 73 h 256"/>
                  <a:gd name="T4" fmla="*/ 393 w 436"/>
                  <a:gd name="T5" fmla="*/ 0 h 256"/>
                  <a:gd name="T6" fmla="*/ 436 w 436"/>
                  <a:gd name="T7" fmla="*/ 249 h 256"/>
                  <a:gd name="T8" fmla="*/ 417 w 436"/>
                  <a:gd name="T9" fmla="*/ 25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6" h="256">
                    <a:moveTo>
                      <a:pt x="19" y="189"/>
                    </a:moveTo>
                    <a:lnTo>
                      <a:pt x="0" y="73"/>
                    </a:lnTo>
                    <a:lnTo>
                      <a:pt x="393" y="0"/>
                    </a:lnTo>
                    <a:lnTo>
                      <a:pt x="436" y="249"/>
                    </a:lnTo>
                    <a:lnTo>
                      <a:pt x="417" y="256"/>
                    </a:ln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Freeform 241"/>
              <p:cNvSpPr/>
              <p:nvPr/>
            </p:nvSpPr>
            <p:spPr bwMode="auto">
              <a:xfrm>
                <a:off x="6741504" y="1178005"/>
                <a:ext cx="49213" cy="65088"/>
              </a:xfrm>
              <a:custGeom>
                <a:avLst/>
                <a:gdLst>
                  <a:gd name="T0" fmla="*/ 20 w 22"/>
                  <a:gd name="T1" fmla="*/ 0 h 29"/>
                  <a:gd name="T2" fmla="*/ 0 w 22"/>
                  <a:gd name="T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2" h="29">
                    <a:moveTo>
                      <a:pt x="20" y="0"/>
                    </a:moveTo>
                    <a:cubicBezTo>
                      <a:pt x="22" y="14"/>
                      <a:pt x="13" y="27"/>
                      <a:pt x="0" y="29"/>
                    </a:cubicBez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Freeform 242"/>
              <p:cNvSpPr/>
              <p:nvPr/>
            </p:nvSpPr>
            <p:spPr bwMode="auto">
              <a:xfrm>
                <a:off x="7055830" y="1127205"/>
                <a:ext cx="63500" cy="52388"/>
              </a:xfrm>
              <a:custGeom>
                <a:avLst/>
                <a:gdLst>
                  <a:gd name="T0" fmla="*/ 28 w 28"/>
                  <a:gd name="T1" fmla="*/ 20 h 23"/>
                  <a:gd name="T2" fmla="*/ 0 w 28"/>
                  <a:gd name="T3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8" h="23">
                    <a:moveTo>
                      <a:pt x="28" y="20"/>
                    </a:moveTo>
                    <a:cubicBezTo>
                      <a:pt x="15" y="23"/>
                      <a:pt x="2" y="14"/>
                      <a:pt x="0" y="0"/>
                    </a:cubicBezTo>
                  </a:path>
                </a:pathLst>
              </a:custGeom>
              <a:noFill/>
              <a:ln w="6350" cap="rnd">
                <a:solidFill>
                  <a:schemeClr val="bg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6113758" y="3946798"/>
              <a:ext cx="1249231" cy="713253"/>
              <a:chOff x="1578" y="7359"/>
              <a:chExt cx="2842" cy="1623"/>
            </a:xfrm>
          </p:grpSpPr>
          <p:sp>
            <p:nvSpPr>
              <p:cNvPr id="69" name="矩形 68"/>
              <p:cNvSpPr/>
              <p:nvPr/>
            </p:nvSpPr>
            <p:spPr>
              <a:xfrm>
                <a:off x="1578" y="7721"/>
                <a:ext cx="2842" cy="1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450"/>
                  </a:spcAft>
                </a:pPr>
                <a:r>
                  <a:rPr lang="zh-CN" altLang="en-US" sz="750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请在此处添加详细描述文本，尽量与标题文本语言风格相符合，语言描述尽量简洁生动。</a:t>
                </a:r>
                <a:endParaRPr lang="en-US" altLang="zh-CN" sz="750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  <p:sp>
            <p:nvSpPr>
              <p:cNvPr id="70" name="矩形 69"/>
              <p:cNvSpPr/>
              <p:nvPr/>
            </p:nvSpPr>
            <p:spPr>
              <a:xfrm>
                <a:off x="2109" y="7359"/>
                <a:ext cx="2014" cy="5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050" b="1" dirty="0">
                    <a:ea typeface="微软雅黑" panose="020B0503020204020204" pitchFamily="34" charset="-122"/>
                    <a:cs typeface="Arial" panose="020B0604020202020204" pitchFamily="34" charset="0"/>
                  </a:rPr>
                  <a:t>Add Title</a:t>
                </a:r>
                <a:r>
                  <a:rPr lang="en-US" altLang="zh-CN" sz="1050" b="1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lang="en-US" altLang="zh-CN" sz="1050" b="1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81" name="组合 80"/>
          <p:cNvGrpSpPr/>
          <p:nvPr/>
        </p:nvGrpSpPr>
        <p:grpSpPr>
          <a:xfrm>
            <a:off x="7617279" y="3164323"/>
            <a:ext cx="1249231" cy="1485727"/>
            <a:chOff x="7417254" y="3173848"/>
            <a:chExt cx="1249231" cy="1485727"/>
          </a:xfrm>
        </p:grpSpPr>
        <p:sp>
          <p:nvSpPr>
            <p:cNvPr id="82" name="Oval 154"/>
            <p:cNvSpPr/>
            <p:nvPr/>
          </p:nvSpPr>
          <p:spPr>
            <a:xfrm>
              <a:off x="7693003" y="3173848"/>
              <a:ext cx="697706" cy="697706"/>
            </a:xfrm>
            <a:prstGeom prst="ellipse">
              <a:avLst/>
            </a:prstGeom>
            <a:solidFill>
              <a:srgbClr val="D2B33A"/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3" name="组合 65"/>
            <p:cNvGrpSpPr/>
            <p:nvPr/>
          </p:nvGrpSpPr>
          <p:grpSpPr>
            <a:xfrm>
              <a:off x="7882074" y="3414353"/>
              <a:ext cx="314325" cy="204788"/>
              <a:chOff x="7806717" y="1190705"/>
              <a:chExt cx="419100" cy="273050"/>
            </a:xfrm>
          </p:grpSpPr>
          <p:sp>
            <p:nvSpPr>
              <p:cNvPr id="87" name="Freeform 246"/>
              <p:cNvSpPr/>
              <p:nvPr/>
            </p:nvSpPr>
            <p:spPr bwMode="auto">
              <a:xfrm>
                <a:off x="7806717" y="1190705"/>
                <a:ext cx="419100" cy="273050"/>
              </a:xfrm>
              <a:custGeom>
                <a:avLst/>
                <a:gdLst>
                  <a:gd name="T0" fmla="*/ 184 w 184"/>
                  <a:gd name="T1" fmla="*/ 112 h 120"/>
                  <a:gd name="T2" fmla="*/ 176 w 184"/>
                  <a:gd name="T3" fmla="*/ 120 h 120"/>
                  <a:gd name="T4" fmla="*/ 8 w 184"/>
                  <a:gd name="T5" fmla="*/ 120 h 120"/>
                  <a:gd name="T6" fmla="*/ 0 w 184"/>
                  <a:gd name="T7" fmla="*/ 112 h 120"/>
                  <a:gd name="T8" fmla="*/ 0 w 184"/>
                  <a:gd name="T9" fmla="*/ 8 h 120"/>
                  <a:gd name="T10" fmla="*/ 8 w 184"/>
                  <a:gd name="T11" fmla="*/ 0 h 120"/>
                  <a:gd name="T12" fmla="*/ 176 w 184"/>
                  <a:gd name="T13" fmla="*/ 0 h 120"/>
                  <a:gd name="T14" fmla="*/ 184 w 184"/>
                  <a:gd name="T15" fmla="*/ 8 h 120"/>
                  <a:gd name="T16" fmla="*/ 184 w 184"/>
                  <a:gd name="T17" fmla="*/ 1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20">
                    <a:moveTo>
                      <a:pt x="184" y="112"/>
                    </a:moveTo>
                    <a:cubicBezTo>
                      <a:pt x="184" y="116"/>
                      <a:pt x="181" y="120"/>
                      <a:pt x="176" y="120"/>
                    </a:cubicBezTo>
                    <a:cubicBezTo>
                      <a:pt x="8" y="120"/>
                      <a:pt x="8" y="120"/>
                      <a:pt x="8" y="120"/>
                    </a:cubicBezTo>
                    <a:cubicBezTo>
                      <a:pt x="4" y="120"/>
                      <a:pt x="0" y="116"/>
                      <a:pt x="0" y="1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76" y="0"/>
                      <a:pt x="176" y="0"/>
                      <a:pt x="176" y="0"/>
                    </a:cubicBezTo>
                    <a:cubicBezTo>
                      <a:pt x="181" y="0"/>
                      <a:pt x="184" y="3"/>
                      <a:pt x="184" y="8"/>
                    </a:cubicBezTo>
                    <a:lnTo>
                      <a:pt x="184" y="112"/>
                    </a:lnTo>
                    <a:close/>
                  </a:path>
                </a:pathLst>
              </a:custGeom>
              <a:noFill/>
              <a:ln w="7366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8" name="Line 247"/>
              <p:cNvSpPr>
                <a:spLocks noChangeShapeType="1"/>
              </p:cNvSpPr>
              <p:nvPr/>
            </p:nvSpPr>
            <p:spPr bwMode="auto">
              <a:xfrm>
                <a:off x="7806717" y="1246268"/>
                <a:ext cx="419100" cy="0"/>
              </a:xfrm>
              <a:prstGeom prst="line">
                <a:avLst/>
              </a:prstGeom>
              <a:noFill/>
              <a:ln w="7366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9" name="Line 248"/>
              <p:cNvSpPr>
                <a:spLocks noChangeShapeType="1"/>
              </p:cNvSpPr>
              <p:nvPr/>
            </p:nvSpPr>
            <p:spPr bwMode="auto">
              <a:xfrm>
                <a:off x="7806717" y="1281193"/>
                <a:ext cx="419100" cy="0"/>
              </a:xfrm>
              <a:prstGeom prst="line">
                <a:avLst/>
              </a:prstGeom>
              <a:noFill/>
              <a:ln w="7366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0" name="Line 249"/>
              <p:cNvSpPr>
                <a:spLocks noChangeShapeType="1"/>
              </p:cNvSpPr>
              <p:nvPr/>
            </p:nvSpPr>
            <p:spPr bwMode="auto">
              <a:xfrm>
                <a:off x="7860692" y="1390730"/>
                <a:ext cx="128588" cy="0"/>
              </a:xfrm>
              <a:prstGeom prst="line">
                <a:avLst/>
              </a:prstGeom>
              <a:noFill/>
              <a:ln w="7366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1" name="Freeform 250"/>
              <p:cNvSpPr/>
              <p:nvPr/>
            </p:nvSpPr>
            <p:spPr bwMode="auto">
              <a:xfrm>
                <a:off x="8079767" y="1354218"/>
                <a:ext cx="90488" cy="55562"/>
              </a:xfrm>
              <a:custGeom>
                <a:avLst/>
                <a:gdLst>
                  <a:gd name="T0" fmla="*/ 28 w 40"/>
                  <a:gd name="T1" fmla="*/ 0 h 24"/>
                  <a:gd name="T2" fmla="*/ 20 w 40"/>
                  <a:gd name="T3" fmla="*/ 3 h 24"/>
                  <a:gd name="T4" fmla="*/ 12 w 40"/>
                  <a:gd name="T5" fmla="*/ 0 h 24"/>
                  <a:gd name="T6" fmla="*/ 0 w 40"/>
                  <a:gd name="T7" fmla="*/ 12 h 24"/>
                  <a:gd name="T8" fmla="*/ 12 w 40"/>
                  <a:gd name="T9" fmla="*/ 24 h 24"/>
                  <a:gd name="T10" fmla="*/ 20 w 40"/>
                  <a:gd name="T11" fmla="*/ 21 h 24"/>
                  <a:gd name="T12" fmla="*/ 28 w 40"/>
                  <a:gd name="T13" fmla="*/ 24 h 24"/>
                  <a:gd name="T14" fmla="*/ 40 w 40"/>
                  <a:gd name="T15" fmla="*/ 12 h 24"/>
                  <a:gd name="T16" fmla="*/ 28 w 40"/>
                  <a:gd name="T1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24">
                    <a:moveTo>
                      <a:pt x="28" y="0"/>
                    </a:moveTo>
                    <a:cubicBezTo>
                      <a:pt x="25" y="0"/>
                      <a:pt x="22" y="1"/>
                      <a:pt x="20" y="3"/>
                    </a:cubicBezTo>
                    <a:cubicBezTo>
                      <a:pt x="18" y="1"/>
                      <a:pt x="15" y="0"/>
                      <a:pt x="12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8"/>
                      <a:pt x="6" y="24"/>
                      <a:pt x="12" y="24"/>
                    </a:cubicBezTo>
                    <a:cubicBezTo>
                      <a:pt x="15" y="24"/>
                      <a:pt x="18" y="23"/>
                      <a:pt x="20" y="21"/>
                    </a:cubicBezTo>
                    <a:cubicBezTo>
                      <a:pt x="22" y="23"/>
                      <a:pt x="25" y="24"/>
                      <a:pt x="28" y="24"/>
                    </a:cubicBezTo>
                    <a:cubicBezTo>
                      <a:pt x="35" y="24"/>
                      <a:pt x="40" y="18"/>
                      <a:pt x="40" y="12"/>
                    </a:cubicBezTo>
                    <a:cubicBezTo>
                      <a:pt x="40" y="5"/>
                      <a:pt x="35" y="0"/>
                      <a:pt x="28" y="0"/>
                    </a:cubicBezTo>
                    <a:close/>
                  </a:path>
                </a:pathLst>
              </a:custGeom>
              <a:noFill/>
              <a:ln w="7366" cap="rnd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60222" tIns="30111" rIns="60222" bIns="30111"/>
              <a:lstStyle/>
              <a:p>
                <a:pPr>
                  <a:defRPr/>
                </a:pPr>
                <a:endParaRPr lang="zh-CN" altLang="en-US" sz="1185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7417254" y="3946322"/>
              <a:ext cx="1249231" cy="713253"/>
              <a:chOff x="1578" y="7359"/>
              <a:chExt cx="2842" cy="1623"/>
            </a:xfrm>
          </p:grpSpPr>
          <p:sp>
            <p:nvSpPr>
              <p:cNvPr id="85" name="矩形 84"/>
              <p:cNvSpPr/>
              <p:nvPr/>
            </p:nvSpPr>
            <p:spPr>
              <a:xfrm>
                <a:off x="1578" y="7721"/>
                <a:ext cx="2842" cy="1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450"/>
                  </a:spcAft>
                </a:pPr>
                <a:r>
                  <a:rPr lang="zh-CN" altLang="en-US" sz="750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请在此处添加详细描述文本，尽量与标题文本语言风格相符合，语言描述尽量简洁生动。</a:t>
                </a:r>
                <a:endParaRPr lang="en-US" altLang="zh-CN" sz="750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  <p:sp>
            <p:nvSpPr>
              <p:cNvPr id="86" name="矩形 85"/>
              <p:cNvSpPr/>
              <p:nvPr/>
            </p:nvSpPr>
            <p:spPr>
              <a:xfrm>
                <a:off x="2109" y="7359"/>
                <a:ext cx="2014" cy="5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050" b="1" dirty="0">
                    <a:ea typeface="微软雅黑" panose="020B0503020204020204" pitchFamily="34" charset="-122"/>
                    <a:cs typeface="Arial" panose="020B0604020202020204" pitchFamily="34" charset="0"/>
                  </a:rPr>
                  <a:t>Add Title</a:t>
                </a:r>
                <a:r>
                  <a:rPr lang="en-US" altLang="zh-CN" sz="1050" b="1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lang="en-US" altLang="zh-CN" sz="1050" b="1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92" name="组合 91"/>
          <p:cNvGrpSpPr/>
          <p:nvPr/>
        </p:nvGrpSpPr>
        <p:grpSpPr>
          <a:xfrm>
            <a:off x="8934111" y="3164323"/>
            <a:ext cx="1249231" cy="1486679"/>
            <a:chOff x="8734086" y="3173848"/>
            <a:chExt cx="1249231" cy="1486679"/>
          </a:xfrm>
        </p:grpSpPr>
        <p:grpSp>
          <p:nvGrpSpPr>
            <p:cNvPr id="93" name="组合 92"/>
            <p:cNvGrpSpPr/>
            <p:nvPr/>
          </p:nvGrpSpPr>
          <p:grpSpPr>
            <a:xfrm>
              <a:off x="9013168" y="3173848"/>
              <a:ext cx="697706" cy="697706"/>
              <a:chOff x="9013168" y="3173848"/>
              <a:chExt cx="697706" cy="697706"/>
            </a:xfrm>
          </p:grpSpPr>
          <p:sp>
            <p:nvSpPr>
              <p:cNvPr id="97" name="Oval 155"/>
              <p:cNvSpPr/>
              <p:nvPr/>
            </p:nvSpPr>
            <p:spPr>
              <a:xfrm>
                <a:off x="9013168" y="3173848"/>
                <a:ext cx="697706" cy="697706"/>
              </a:xfrm>
              <a:prstGeom prst="ellipse">
                <a:avLst/>
              </a:prstGeom>
              <a:solidFill>
                <a:schemeClr val="tx1"/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sz="18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8" name="组合 71"/>
              <p:cNvGrpSpPr/>
              <p:nvPr/>
            </p:nvGrpSpPr>
            <p:grpSpPr>
              <a:xfrm>
                <a:off x="9200335" y="3366728"/>
                <a:ext cx="316706" cy="313373"/>
                <a:chOff x="8888147" y="1114740"/>
                <a:chExt cx="422529" cy="417711"/>
              </a:xfrm>
            </p:grpSpPr>
            <p:sp>
              <p:nvSpPr>
                <p:cNvPr id="99" name="Line 269"/>
                <p:cNvSpPr>
                  <a:spLocks noChangeShapeType="1"/>
                </p:cNvSpPr>
                <p:nvPr/>
              </p:nvSpPr>
              <p:spPr bwMode="auto">
                <a:xfrm>
                  <a:off x="9089880" y="1422861"/>
                  <a:ext cx="74658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lIns="60222" tIns="30111" rIns="60222" bIns="30111"/>
                <a:lstStyle/>
                <a:p>
                  <a:pPr>
                    <a:defRPr/>
                  </a:pPr>
                  <a:endParaRPr lang="zh-CN" altLang="en-US" sz="1185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0" name="Freeform 270"/>
                <p:cNvSpPr/>
                <p:nvPr/>
              </p:nvSpPr>
              <p:spPr bwMode="auto">
                <a:xfrm>
                  <a:off x="8907208" y="1114740"/>
                  <a:ext cx="384406" cy="190590"/>
                </a:xfrm>
                <a:custGeom>
                  <a:avLst/>
                  <a:gdLst>
                    <a:gd name="T0" fmla="*/ 168 w 168"/>
                    <a:gd name="T1" fmla="*/ 84 h 84"/>
                    <a:gd name="T2" fmla="*/ 168 w 168"/>
                    <a:gd name="T3" fmla="*/ 8 h 84"/>
                    <a:gd name="T4" fmla="*/ 160 w 168"/>
                    <a:gd name="T5" fmla="*/ 0 h 84"/>
                    <a:gd name="T6" fmla="*/ 8 w 168"/>
                    <a:gd name="T7" fmla="*/ 0 h 84"/>
                    <a:gd name="T8" fmla="*/ 0 w 168"/>
                    <a:gd name="T9" fmla="*/ 8 h 84"/>
                    <a:gd name="T10" fmla="*/ 0 w 168"/>
                    <a:gd name="T11" fmla="*/ 56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68" h="84">
                      <a:moveTo>
                        <a:pt x="168" y="84"/>
                      </a:moveTo>
                      <a:cubicBezTo>
                        <a:pt x="168" y="8"/>
                        <a:pt x="168" y="8"/>
                        <a:pt x="168" y="8"/>
                      </a:cubicBezTo>
                      <a:cubicBezTo>
                        <a:pt x="168" y="3"/>
                        <a:pt x="165" y="0"/>
                        <a:pt x="160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4" y="0"/>
                        <a:pt x="0" y="3"/>
                        <a:pt x="0" y="8"/>
                      </a:cubicBezTo>
                      <a:cubicBezTo>
                        <a:pt x="0" y="56"/>
                        <a:pt x="0" y="56"/>
                        <a:pt x="0" y="56"/>
                      </a:cubicBezTo>
                    </a:path>
                  </a:pathLst>
                </a:custGeom>
                <a:noFill/>
                <a:ln w="6350" cap="rnd">
                  <a:solidFill>
                    <a:schemeClr val="bg1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lIns="60222" tIns="30111" rIns="60222" bIns="30111"/>
                <a:lstStyle/>
                <a:p>
                  <a:pPr>
                    <a:defRPr/>
                  </a:pPr>
                  <a:endParaRPr lang="zh-CN" altLang="en-US" sz="1185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1" name="Line 271"/>
                <p:cNvSpPr>
                  <a:spLocks noChangeShapeType="1"/>
                </p:cNvSpPr>
                <p:nvPr/>
              </p:nvSpPr>
              <p:spPr bwMode="auto">
                <a:xfrm>
                  <a:off x="9089880" y="1368860"/>
                  <a:ext cx="74658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lIns="60222" tIns="30111" rIns="60222" bIns="30111"/>
                <a:lstStyle/>
                <a:p>
                  <a:pPr>
                    <a:defRPr/>
                  </a:pPr>
                  <a:endParaRPr lang="zh-CN" altLang="en-US" sz="1185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" name="Freeform 272"/>
                <p:cNvSpPr/>
                <p:nvPr/>
              </p:nvSpPr>
              <p:spPr bwMode="auto">
                <a:xfrm>
                  <a:off x="8888147" y="1241800"/>
                  <a:ext cx="201733" cy="289062"/>
                </a:xfrm>
                <a:custGeom>
                  <a:avLst/>
                  <a:gdLst>
                    <a:gd name="T0" fmla="*/ 88 w 88"/>
                    <a:gd name="T1" fmla="*/ 120 h 128"/>
                    <a:gd name="T2" fmla="*/ 80 w 88"/>
                    <a:gd name="T3" fmla="*/ 128 h 128"/>
                    <a:gd name="T4" fmla="*/ 8 w 88"/>
                    <a:gd name="T5" fmla="*/ 128 h 128"/>
                    <a:gd name="T6" fmla="*/ 0 w 88"/>
                    <a:gd name="T7" fmla="*/ 120 h 128"/>
                    <a:gd name="T8" fmla="*/ 0 w 88"/>
                    <a:gd name="T9" fmla="*/ 8 h 128"/>
                    <a:gd name="T10" fmla="*/ 8 w 88"/>
                    <a:gd name="T11" fmla="*/ 0 h 128"/>
                    <a:gd name="T12" fmla="*/ 80 w 88"/>
                    <a:gd name="T13" fmla="*/ 0 h 128"/>
                    <a:gd name="T14" fmla="*/ 88 w 88"/>
                    <a:gd name="T15" fmla="*/ 8 h 128"/>
                    <a:gd name="T16" fmla="*/ 88 w 88"/>
                    <a:gd name="T17" fmla="*/ 120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8" h="128">
                      <a:moveTo>
                        <a:pt x="88" y="120"/>
                      </a:moveTo>
                      <a:cubicBezTo>
                        <a:pt x="88" y="124"/>
                        <a:pt x="85" y="128"/>
                        <a:pt x="80" y="128"/>
                      </a:cubicBezTo>
                      <a:cubicBezTo>
                        <a:pt x="8" y="128"/>
                        <a:pt x="8" y="128"/>
                        <a:pt x="8" y="128"/>
                      </a:cubicBezTo>
                      <a:cubicBezTo>
                        <a:pt x="4" y="128"/>
                        <a:pt x="0" y="124"/>
                        <a:pt x="0" y="12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85" y="0"/>
                        <a:pt x="88" y="3"/>
                        <a:pt x="88" y="8"/>
                      </a:cubicBezTo>
                      <a:lnTo>
                        <a:pt x="88" y="120"/>
                      </a:lnTo>
                      <a:close/>
                    </a:path>
                  </a:pathLst>
                </a:custGeom>
                <a:noFill/>
                <a:ln w="6350" cap="rnd">
                  <a:solidFill>
                    <a:schemeClr val="bg1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lIns="60222" tIns="30111" rIns="60222" bIns="30111"/>
                <a:lstStyle/>
                <a:p>
                  <a:pPr>
                    <a:defRPr/>
                  </a:pPr>
                  <a:endParaRPr lang="zh-CN" altLang="en-US" sz="1185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Line 273"/>
                <p:cNvSpPr>
                  <a:spLocks noChangeShapeType="1"/>
                </p:cNvSpPr>
                <p:nvPr/>
              </p:nvSpPr>
              <p:spPr bwMode="auto">
                <a:xfrm>
                  <a:off x="8989808" y="1494333"/>
                  <a:ext cx="0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lIns="60222" tIns="30111" rIns="60222" bIns="30111"/>
                <a:lstStyle/>
                <a:p>
                  <a:pPr>
                    <a:defRPr/>
                  </a:pPr>
                  <a:endParaRPr lang="zh-CN" altLang="en-US" sz="1185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Rectangle 274"/>
                <p:cNvSpPr>
                  <a:spLocks noChangeArrowheads="1"/>
                </p:cNvSpPr>
                <p:nvPr/>
              </p:nvSpPr>
              <p:spPr bwMode="auto">
                <a:xfrm>
                  <a:off x="8924681" y="1278331"/>
                  <a:ext cx="128665" cy="181061"/>
                </a:xfrm>
                <a:prstGeom prst="rect">
                  <a:avLst/>
                </a:prstGeom>
                <a:noFill/>
                <a:ln w="6350" cap="rnd">
                  <a:solidFill>
                    <a:schemeClr val="bg1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lIns="60222" tIns="30111" rIns="60222" bIns="30111"/>
                <a:lstStyle/>
                <a:p>
                  <a:pPr>
                    <a:defRPr/>
                  </a:pPr>
                  <a:endParaRPr lang="zh-CN" altLang="en-US" sz="1185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275"/>
                <p:cNvSpPr/>
                <p:nvPr/>
              </p:nvSpPr>
              <p:spPr bwMode="auto">
                <a:xfrm>
                  <a:off x="9164538" y="1314860"/>
                  <a:ext cx="146138" cy="217591"/>
                </a:xfrm>
                <a:custGeom>
                  <a:avLst/>
                  <a:gdLst>
                    <a:gd name="T0" fmla="*/ 64 w 64"/>
                    <a:gd name="T1" fmla="*/ 88 h 96"/>
                    <a:gd name="T2" fmla="*/ 56 w 64"/>
                    <a:gd name="T3" fmla="*/ 96 h 96"/>
                    <a:gd name="T4" fmla="*/ 8 w 64"/>
                    <a:gd name="T5" fmla="*/ 96 h 96"/>
                    <a:gd name="T6" fmla="*/ 0 w 64"/>
                    <a:gd name="T7" fmla="*/ 88 h 96"/>
                    <a:gd name="T8" fmla="*/ 0 w 64"/>
                    <a:gd name="T9" fmla="*/ 8 h 96"/>
                    <a:gd name="T10" fmla="*/ 8 w 64"/>
                    <a:gd name="T11" fmla="*/ 0 h 96"/>
                    <a:gd name="T12" fmla="*/ 56 w 64"/>
                    <a:gd name="T13" fmla="*/ 0 h 96"/>
                    <a:gd name="T14" fmla="*/ 64 w 64"/>
                    <a:gd name="T15" fmla="*/ 8 h 96"/>
                    <a:gd name="T16" fmla="*/ 64 w 64"/>
                    <a:gd name="T17" fmla="*/ 88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4" h="96">
                      <a:moveTo>
                        <a:pt x="64" y="88"/>
                      </a:moveTo>
                      <a:cubicBezTo>
                        <a:pt x="64" y="92"/>
                        <a:pt x="61" y="96"/>
                        <a:pt x="56" y="96"/>
                      </a:cubicBezTo>
                      <a:cubicBezTo>
                        <a:pt x="8" y="96"/>
                        <a:pt x="8" y="96"/>
                        <a:pt x="8" y="96"/>
                      </a:cubicBezTo>
                      <a:cubicBezTo>
                        <a:pt x="4" y="96"/>
                        <a:pt x="0" y="92"/>
                        <a:pt x="0" y="8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61" y="0"/>
                        <a:pt x="64" y="3"/>
                        <a:pt x="64" y="8"/>
                      </a:cubicBezTo>
                      <a:lnTo>
                        <a:pt x="64" y="88"/>
                      </a:lnTo>
                      <a:close/>
                    </a:path>
                  </a:pathLst>
                </a:custGeom>
                <a:noFill/>
                <a:ln w="6350" cap="rnd">
                  <a:solidFill>
                    <a:schemeClr val="bg1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lIns="60222" tIns="30111" rIns="60222" bIns="30111"/>
                <a:lstStyle/>
                <a:p>
                  <a:pPr>
                    <a:defRPr/>
                  </a:pPr>
                  <a:endParaRPr lang="zh-CN" altLang="en-US" sz="1185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Line 276"/>
                <p:cNvSpPr>
                  <a:spLocks noChangeShapeType="1"/>
                </p:cNvSpPr>
                <p:nvPr/>
              </p:nvSpPr>
              <p:spPr bwMode="auto">
                <a:xfrm>
                  <a:off x="9234430" y="1494333"/>
                  <a:ext cx="0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lIns="60222" tIns="30111" rIns="60222" bIns="30111"/>
                <a:lstStyle/>
                <a:p>
                  <a:pPr>
                    <a:defRPr/>
                  </a:pPr>
                  <a:endParaRPr lang="zh-CN" altLang="en-US" sz="1185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" name="Rectangle 277"/>
                <p:cNvSpPr>
                  <a:spLocks noChangeArrowheads="1"/>
                </p:cNvSpPr>
                <p:nvPr/>
              </p:nvSpPr>
              <p:spPr bwMode="auto">
                <a:xfrm>
                  <a:off x="9201072" y="1351390"/>
                  <a:ext cx="73069" cy="108001"/>
                </a:xfrm>
                <a:prstGeom prst="rect">
                  <a:avLst/>
                </a:prstGeom>
                <a:noFill/>
                <a:ln w="6350" cap="rnd">
                  <a:solidFill>
                    <a:schemeClr val="bg1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lIns="60222" tIns="30111" rIns="60222" bIns="30111"/>
                <a:lstStyle/>
                <a:p>
                  <a:pPr>
                    <a:defRPr/>
                  </a:pPr>
                  <a:endParaRPr lang="zh-CN" altLang="en-US" sz="1185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4" name="组合 93"/>
            <p:cNvGrpSpPr/>
            <p:nvPr/>
          </p:nvGrpSpPr>
          <p:grpSpPr>
            <a:xfrm>
              <a:off x="8734086" y="3947274"/>
              <a:ext cx="1249231" cy="713253"/>
              <a:chOff x="1578" y="7359"/>
              <a:chExt cx="2842" cy="1623"/>
            </a:xfrm>
          </p:grpSpPr>
          <p:sp>
            <p:nvSpPr>
              <p:cNvPr id="95" name="矩形 94"/>
              <p:cNvSpPr/>
              <p:nvPr/>
            </p:nvSpPr>
            <p:spPr>
              <a:xfrm>
                <a:off x="1578" y="7721"/>
                <a:ext cx="2842" cy="1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450"/>
                  </a:spcAft>
                </a:pPr>
                <a:r>
                  <a:rPr lang="zh-CN" altLang="en-US" sz="750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请在此处添加详细描述文本，尽量与标题文本语言风格相符合，语言描述尽量简洁生动。</a:t>
                </a:r>
                <a:endParaRPr lang="en-US" altLang="zh-CN" sz="750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  <p:sp>
            <p:nvSpPr>
              <p:cNvPr id="96" name="矩形 95"/>
              <p:cNvSpPr/>
              <p:nvPr/>
            </p:nvSpPr>
            <p:spPr>
              <a:xfrm>
                <a:off x="2109" y="7359"/>
                <a:ext cx="2014" cy="5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050" b="1" dirty="0">
                    <a:ea typeface="微软雅黑" panose="020B0503020204020204" pitchFamily="34" charset="-122"/>
                    <a:cs typeface="Arial" panose="020B0604020202020204" pitchFamily="34" charset="0"/>
                  </a:rPr>
                  <a:t>Add Title</a:t>
                </a:r>
                <a:r>
                  <a:rPr lang="en-US" altLang="zh-CN" sz="1050" b="1" dirty="0">
                    <a:solidFill>
                      <a:schemeClr val="tx1">
                        <a:alpha val="92000"/>
                      </a:schemeClr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lang="en-US" altLang="zh-CN" sz="1050" b="1" dirty="0">
                  <a:solidFill>
                    <a:schemeClr val="tx1">
                      <a:alpha val="92000"/>
                    </a:schemeClr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780766" y="1885678"/>
            <a:ext cx="3150870" cy="1174433"/>
            <a:chOff x="1805" y="2984"/>
            <a:chExt cx="6616" cy="2466"/>
          </a:xfrm>
        </p:grpSpPr>
        <p:grpSp>
          <p:nvGrpSpPr>
            <p:cNvPr id="3" name="组合 2"/>
            <p:cNvGrpSpPr/>
            <p:nvPr/>
          </p:nvGrpSpPr>
          <p:grpSpPr>
            <a:xfrm>
              <a:off x="1805" y="2984"/>
              <a:ext cx="6616" cy="2466"/>
              <a:chOff x="1925" y="2648"/>
              <a:chExt cx="6616" cy="2466"/>
            </a:xfrm>
          </p:grpSpPr>
          <p:sp>
            <p:nvSpPr>
              <p:cNvPr id="5" name="任意多边形 14"/>
              <p:cNvSpPr/>
              <p:nvPr/>
            </p:nvSpPr>
            <p:spPr>
              <a:xfrm rot="5400000">
                <a:off x="2071" y="2568"/>
                <a:ext cx="2121" cy="2414"/>
              </a:xfrm>
              <a:custGeom>
                <a:avLst/>
                <a:gdLst>
                  <a:gd name="connsiteX0" fmla="*/ 770660 w 826161"/>
                  <a:gd name="connsiteY0" fmla="*/ 940604 h 940604"/>
                  <a:gd name="connsiteX1" fmla="*/ 55501 w 826161"/>
                  <a:gd name="connsiteY1" fmla="*/ 940604 h 940604"/>
                  <a:gd name="connsiteX2" fmla="*/ 0 w 826161"/>
                  <a:gd name="connsiteY2" fmla="*/ 885103 h 940604"/>
                  <a:gd name="connsiteX3" fmla="*/ 0 w 826161"/>
                  <a:gd name="connsiteY3" fmla="*/ 169944 h 940604"/>
                  <a:gd name="connsiteX4" fmla="*/ 55501 w 826161"/>
                  <a:gd name="connsiteY4" fmla="*/ 114443 h 940604"/>
                  <a:gd name="connsiteX5" fmla="*/ 346704 w 826161"/>
                  <a:gd name="connsiteY5" fmla="*/ 114443 h 940604"/>
                  <a:gd name="connsiteX6" fmla="*/ 413081 w 826161"/>
                  <a:gd name="connsiteY6" fmla="*/ 0 h 940604"/>
                  <a:gd name="connsiteX7" fmla="*/ 479458 w 826161"/>
                  <a:gd name="connsiteY7" fmla="*/ 114443 h 940604"/>
                  <a:gd name="connsiteX8" fmla="*/ 770660 w 826161"/>
                  <a:gd name="connsiteY8" fmla="*/ 114443 h 940604"/>
                  <a:gd name="connsiteX9" fmla="*/ 826161 w 826161"/>
                  <a:gd name="connsiteY9" fmla="*/ 169944 h 940604"/>
                  <a:gd name="connsiteX10" fmla="*/ 826161 w 826161"/>
                  <a:gd name="connsiteY10" fmla="*/ 885103 h 940604"/>
                  <a:gd name="connsiteX11" fmla="*/ 770660 w 826161"/>
                  <a:gd name="connsiteY11" fmla="*/ 940604 h 9406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26161" h="940604">
                    <a:moveTo>
                      <a:pt x="770660" y="940604"/>
                    </a:moveTo>
                    <a:lnTo>
                      <a:pt x="55501" y="940604"/>
                    </a:lnTo>
                    <a:cubicBezTo>
                      <a:pt x="24849" y="940604"/>
                      <a:pt x="0" y="915755"/>
                      <a:pt x="0" y="885103"/>
                    </a:cubicBezTo>
                    <a:lnTo>
                      <a:pt x="0" y="169944"/>
                    </a:lnTo>
                    <a:cubicBezTo>
                      <a:pt x="0" y="139292"/>
                      <a:pt x="24849" y="114443"/>
                      <a:pt x="55501" y="114443"/>
                    </a:cubicBezTo>
                    <a:lnTo>
                      <a:pt x="346704" y="114443"/>
                    </a:lnTo>
                    <a:lnTo>
                      <a:pt x="413081" y="0"/>
                    </a:lnTo>
                    <a:lnTo>
                      <a:pt x="479458" y="114443"/>
                    </a:lnTo>
                    <a:lnTo>
                      <a:pt x="770660" y="114443"/>
                    </a:lnTo>
                    <a:cubicBezTo>
                      <a:pt x="801312" y="114443"/>
                      <a:pt x="826161" y="139292"/>
                      <a:pt x="826161" y="169944"/>
                    </a:cubicBezTo>
                    <a:lnTo>
                      <a:pt x="826161" y="885103"/>
                    </a:lnTo>
                    <a:cubicBezTo>
                      <a:pt x="826161" y="915755"/>
                      <a:pt x="801312" y="940604"/>
                      <a:pt x="770660" y="940604"/>
                    </a:cubicBezTo>
                    <a:close/>
                  </a:path>
                </a:pathLst>
              </a:cu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6" tIns="45718" rIns="91436" bIns="45718" rtlCol="0" anchor="ctr"/>
              <a:lstStyle/>
              <a:p>
                <a:pPr algn="ctr"/>
                <a:endParaRPr lang="zh-CN" altLang="en-US" sz="1015"/>
              </a:p>
            </p:txBody>
          </p:sp>
          <p:grpSp>
            <p:nvGrpSpPr>
              <p:cNvPr id="6" name="组合 5"/>
              <p:cNvGrpSpPr/>
              <p:nvPr/>
            </p:nvGrpSpPr>
            <p:grpSpPr>
              <a:xfrm>
                <a:off x="4581" y="2648"/>
                <a:ext cx="3960" cy="2466"/>
                <a:chOff x="2181981" y="1260751"/>
                <a:chExt cx="1282050" cy="1174055"/>
              </a:xfrm>
            </p:grpSpPr>
            <p:sp>
              <p:nvSpPr>
                <p:cNvPr id="7" name="文本框 61"/>
                <p:cNvSpPr txBox="1"/>
                <p:nvPr/>
              </p:nvSpPr>
              <p:spPr>
                <a:xfrm>
                  <a:off x="2181981" y="1260751"/>
                  <a:ext cx="1282050" cy="77293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4425" b="1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58%</a:t>
                  </a:r>
                  <a:endParaRPr lang="en-US" altLang="zh-CN" sz="4425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8" name="直接连接符 7"/>
                <p:cNvCxnSpPr/>
                <p:nvPr/>
              </p:nvCxnSpPr>
              <p:spPr>
                <a:xfrm>
                  <a:off x="2261518" y="1962696"/>
                  <a:ext cx="951111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" name="文本框 63"/>
                <p:cNvSpPr txBox="1"/>
                <p:nvPr/>
              </p:nvSpPr>
              <p:spPr>
                <a:xfrm>
                  <a:off x="2181981" y="1973352"/>
                  <a:ext cx="1282050" cy="46145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方正细圆简体" panose="02010601030101010101" charset="-122"/>
                      <a:ea typeface="方正细圆简体" panose="02010601030101010101" charset="-122"/>
                    </a:rPr>
                    <a:t>From 2018 </a:t>
                  </a:r>
                  <a:endParaRPr lang="en-US" altLang="zh-CN" sz="2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细圆简体" panose="02010601030101010101" charset="-122"/>
                    <a:ea typeface="方正细圆简体" panose="02010601030101010101" charset="-122"/>
                  </a:endParaRPr>
                </a:p>
              </p:txBody>
            </p:sp>
          </p:grpSp>
        </p:grpSp>
        <p:sp>
          <p:nvSpPr>
            <p:cNvPr id="4" name="Freeform 63"/>
            <p:cNvSpPr>
              <a:spLocks noChangeAspect="1"/>
            </p:cNvSpPr>
            <p:nvPr/>
          </p:nvSpPr>
          <p:spPr bwMode="auto">
            <a:xfrm>
              <a:off x="2270" y="3541"/>
              <a:ext cx="1227" cy="1191"/>
            </a:xfrm>
            <a:custGeom>
              <a:avLst/>
              <a:gdLst>
                <a:gd name="T0" fmla="*/ 244 w 312"/>
                <a:gd name="T1" fmla="*/ 0 h 303"/>
                <a:gd name="T2" fmla="*/ 209 w 312"/>
                <a:gd name="T3" fmla="*/ 12 h 303"/>
                <a:gd name="T4" fmla="*/ 181 w 312"/>
                <a:gd name="T5" fmla="*/ 49 h 303"/>
                <a:gd name="T6" fmla="*/ 198 w 312"/>
                <a:gd name="T7" fmla="*/ 112 h 303"/>
                <a:gd name="T8" fmla="*/ 195 w 312"/>
                <a:gd name="T9" fmla="*/ 112 h 303"/>
                <a:gd name="T10" fmla="*/ 177 w 312"/>
                <a:gd name="T11" fmla="*/ 92 h 303"/>
                <a:gd name="T12" fmla="*/ 92 w 312"/>
                <a:gd name="T13" fmla="*/ 177 h 303"/>
                <a:gd name="T14" fmla="*/ 71 w 312"/>
                <a:gd name="T15" fmla="*/ 174 h 303"/>
                <a:gd name="T16" fmla="*/ 29 w 312"/>
                <a:gd name="T17" fmla="*/ 192 h 303"/>
                <a:gd name="T18" fmla="*/ 7 w 312"/>
                <a:gd name="T19" fmla="*/ 255 h 303"/>
                <a:gd name="T20" fmla="*/ 14 w 312"/>
                <a:gd name="T21" fmla="*/ 266 h 303"/>
                <a:gd name="T22" fmla="*/ 14 w 312"/>
                <a:gd name="T23" fmla="*/ 266 h 303"/>
                <a:gd name="T24" fmla="*/ 53 w 312"/>
                <a:gd name="T25" fmla="*/ 228 h 303"/>
                <a:gd name="T26" fmla="*/ 80 w 312"/>
                <a:gd name="T27" fmla="*/ 255 h 303"/>
                <a:gd name="T28" fmla="*/ 40 w 312"/>
                <a:gd name="T29" fmla="*/ 296 h 303"/>
                <a:gd name="T30" fmla="*/ 70 w 312"/>
                <a:gd name="T31" fmla="*/ 303 h 303"/>
                <a:gd name="T32" fmla="*/ 100 w 312"/>
                <a:gd name="T33" fmla="*/ 295 h 303"/>
                <a:gd name="T34" fmla="*/ 134 w 312"/>
                <a:gd name="T35" fmla="*/ 244 h 303"/>
                <a:gd name="T36" fmla="*/ 116 w 312"/>
                <a:gd name="T37" fmla="*/ 191 h 303"/>
                <a:gd name="T38" fmla="*/ 118 w 312"/>
                <a:gd name="T39" fmla="*/ 190 h 303"/>
                <a:gd name="T40" fmla="*/ 138 w 312"/>
                <a:gd name="T41" fmla="*/ 209 h 303"/>
                <a:gd name="T42" fmla="*/ 222 w 312"/>
                <a:gd name="T43" fmla="*/ 126 h 303"/>
                <a:gd name="T44" fmla="*/ 245 w 312"/>
                <a:gd name="T45" fmla="*/ 129 h 303"/>
                <a:gd name="T46" fmla="*/ 256 w 312"/>
                <a:gd name="T47" fmla="*/ 127 h 303"/>
                <a:gd name="T48" fmla="*/ 298 w 312"/>
                <a:gd name="T49" fmla="*/ 97 h 303"/>
                <a:gd name="T50" fmla="*/ 302 w 312"/>
                <a:gd name="T51" fmla="*/ 34 h 303"/>
                <a:gd name="T52" fmla="*/ 260 w 312"/>
                <a:gd name="T53" fmla="*/ 75 h 303"/>
                <a:gd name="T54" fmla="*/ 234 w 312"/>
                <a:gd name="T55" fmla="*/ 48 h 303"/>
                <a:gd name="T56" fmla="*/ 274 w 312"/>
                <a:gd name="T57" fmla="*/ 7 h 303"/>
                <a:gd name="T58" fmla="*/ 244 w 312"/>
                <a:gd name="T59" fmla="*/ 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2" h="303">
                  <a:moveTo>
                    <a:pt x="244" y="0"/>
                  </a:moveTo>
                  <a:cubicBezTo>
                    <a:pt x="231" y="0"/>
                    <a:pt x="219" y="4"/>
                    <a:pt x="209" y="12"/>
                  </a:cubicBezTo>
                  <a:cubicBezTo>
                    <a:pt x="197" y="22"/>
                    <a:pt x="185" y="34"/>
                    <a:pt x="181" y="49"/>
                  </a:cubicBezTo>
                  <a:cubicBezTo>
                    <a:pt x="175" y="72"/>
                    <a:pt x="184" y="94"/>
                    <a:pt x="198" y="112"/>
                  </a:cubicBezTo>
                  <a:cubicBezTo>
                    <a:pt x="197" y="112"/>
                    <a:pt x="196" y="112"/>
                    <a:pt x="195" y="112"/>
                  </a:cubicBezTo>
                  <a:cubicBezTo>
                    <a:pt x="185" y="112"/>
                    <a:pt x="181" y="101"/>
                    <a:pt x="177" y="92"/>
                  </a:cubicBezTo>
                  <a:cubicBezTo>
                    <a:pt x="148" y="120"/>
                    <a:pt x="121" y="150"/>
                    <a:pt x="92" y="177"/>
                  </a:cubicBezTo>
                  <a:cubicBezTo>
                    <a:pt x="85" y="175"/>
                    <a:pt x="78" y="174"/>
                    <a:pt x="71" y="174"/>
                  </a:cubicBezTo>
                  <a:cubicBezTo>
                    <a:pt x="55" y="174"/>
                    <a:pt x="39" y="180"/>
                    <a:pt x="29" y="192"/>
                  </a:cubicBezTo>
                  <a:cubicBezTo>
                    <a:pt x="11" y="207"/>
                    <a:pt x="0" y="232"/>
                    <a:pt x="7" y="255"/>
                  </a:cubicBezTo>
                  <a:cubicBezTo>
                    <a:pt x="9" y="258"/>
                    <a:pt x="9" y="266"/>
                    <a:pt x="14" y="266"/>
                  </a:cubicBezTo>
                  <a:cubicBezTo>
                    <a:pt x="14" y="266"/>
                    <a:pt x="14" y="266"/>
                    <a:pt x="14" y="266"/>
                  </a:cubicBezTo>
                  <a:cubicBezTo>
                    <a:pt x="28" y="254"/>
                    <a:pt x="40" y="240"/>
                    <a:pt x="53" y="228"/>
                  </a:cubicBezTo>
                  <a:cubicBezTo>
                    <a:pt x="62" y="236"/>
                    <a:pt x="71" y="246"/>
                    <a:pt x="80" y="255"/>
                  </a:cubicBezTo>
                  <a:cubicBezTo>
                    <a:pt x="67" y="269"/>
                    <a:pt x="53" y="282"/>
                    <a:pt x="40" y="296"/>
                  </a:cubicBezTo>
                  <a:cubicBezTo>
                    <a:pt x="49" y="300"/>
                    <a:pt x="60" y="303"/>
                    <a:pt x="70" y="303"/>
                  </a:cubicBezTo>
                  <a:cubicBezTo>
                    <a:pt x="81" y="303"/>
                    <a:pt x="91" y="300"/>
                    <a:pt x="100" y="295"/>
                  </a:cubicBezTo>
                  <a:cubicBezTo>
                    <a:pt x="117" y="282"/>
                    <a:pt x="133" y="265"/>
                    <a:pt x="134" y="244"/>
                  </a:cubicBezTo>
                  <a:cubicBezTo>
                    <a:pt x="137" y="224"/>
                    <a:pt x="127" y="206"/>
                    <a:pt x="116" y="191"/>
                  </a:cubicBezTo>
                  <a:cubicBezTo>
                    <a:pt x="117" y="190"/>
                    <a:pt x="117" y="190"/>
                    <a:pt x="118" y="190"/>
                  </a:cubicBezTo>
                  <a:cubicBezTo>
                    <a:pt x="128" y="190"/>
                    <a:pt x="133" y="202"/>
                    <a:pt x="138" y="209"/>
                  </a:cubicBezTo>
                  <a:cubicBezTo>
                    <a:pt x="166" y="182"/>
                    <a:pt x="194" y="153"/>
                    <a:pt x="222" y="126"/>
                  </a:cubicBezTo>
                  <a:cubicBezTo>
                    <a:pt x="230" y="127"/>
                    <a:pt x="237" y="129"/>
                    <a:pt x="245" y="129"/>
                  </a:cubicBezTo>
                  <a:cubicBezTo>
                    <a:pt x="249" y="129"/>
                    <a:pt x="252" y="128"/>
                    <a:pt x="256" y="127"/>
                  </a:cubicBezTo>
                  <a:cubicBezTo>
                    <a:pt x="274" y="125"/>
                    <a:pt x="286" y="110"/>
                    <a:pt x="298" y="97"/>
                  </a:cubicBezTo>
                  <a:cubicBezTo>
                    <a:pt x="312" y="79"/>
                    <a:pt x="311" y="54"/>
                    <a:pt x="302" y="34"/>
                  </a:cubicBezTo>
                  <a:cubicBezTo>
                    <a:pt x="287" y="47"/>
                    <a:pt x="274" y="62"/>
                    <a:pt x="260" y="75"/>
                  </a:cubicBezTo>
                  <a:cubicBezTo>
                    <a:pt x="251" y="66"/>
                    <a:pt x="242" y="57"/>
                    <a:pt x="234" y="48"/>
                  </a:cubicBezTo>
                  <a:cubicBezTo>
                    <a:pt x="247" y="34"/>
                    <a:pt x="261" y="20"/>
                    <a:pt x="274" y="7"/>
                  </a:cubicBezTo>
                  <a:cubicBezTo>
                    <a:pt x="265" y="2"/>
                    <a:pt x="255" y="0"/>
                    <a:pt x="244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7" tIns="34289" rIns="68577" bIns="34289" numCol="1" anchor="t" anchorCtr="0" compatLnSpc="1"/>
            <a:lstStyle/>
            <a:p>
              <a:endParaRPr lang="zh-CN" altLang="en-US" sz="1125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834130" y="1929017"/>
            <a:ext cx="3313271" cy="1010042"/>
            <a:chOff x="10316" y="2739"/>
            <a:chExt cx="6957" cy="2121"/>
          </a:xfrm>
        </p:grpSpPr>
        <p:sp>
          <p:nvSpPr>
            <p:cNvPr id="11" name="任意多边形 34"/>
            <p:cNvSpPr/>
            <p:nvPr/>
          </p:nvSpPr>
          <p:spPr>
            <a:xfrm rot="5400000">
              <a:off x="10462" y="2593"/>
              <a:ext cx="2121" cy="2414"/>
            </a:xfrm>
            <a:custGeom>
              <a:avLst/>
              <a:gdLst>
                <a:gd name="connsiteX0" fmla="*/ 770660 w 826161"/>
                <a:gd name="connsiteY0" fmla="*/ 940604 h 940604"/>
                <a:gd name="connsiteX1" fmla="*/ 55501 w 826161"/>
                <a:gd name="connsiteY1" fmla="*/ 940604 h 940604"/>
                <a:gd name="connsiteX2" fmla="*/ 0 w 826161"/>
                <a:gd name="connsiteY2" fmla="*/ 885103 h 940604"/>
                <a:gd name="connsiteX3" fmla="*/ 0 w 826161"/>
                <a:gd name="connsiteY3" fmla="*/ 169944 h 940604"/>
                <a:gd name="connsiteX4" fmla="*/ 55501 w 826161"/>
                <a:gd name="connsiteY4" fmla="*/ 114443 h 940604"/>
                <a:gd name="connsiteX5" fmla="*/ 346704 w 826161"/>
                <a:gd name="connsiteY5" fmla="*/ 114443 h 940604"/>
                <a:gd name="connsiteX6" fmla="*/ 413081 w 826161"/>
                <a:gd name="connsiteY6" fmla="*/ 0 h 940604"/>
                <a:gd name="connsiteX7" fmla="*/ 479458 w 826161"/>
                <a:gd name="connsiteY7" fmla="*/ 114443 h 940604"/>
                <a:gd name="connsiteX8" fmla="*/ 770660 w 826161"/>
                <a:gd name="connsiteY8" fmla="*/ 114443 h 940604"/>
                <a:gd name="connsiteX9" fmla="*/ 826161 w 826161"/>
                <a:gd name="connsiteY9" fmla="*/ 169944 h 940604"/>
                <a:gd name="connsiteX10" fmla="*/ 826161 w 826161"/>
                <a:gd name="connsiteY10" fmla="*/ 885103 h 940604"/>
                <a:gd name="connsiteX11" fmla="*/ 770660 w 826161"/>
                <a:gd name="connsiteY11" fmla="*/ 940604 h 940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6161" h="940604">
                  <a:moveTo>
                    <a:pt x="770660" y="940604"/>
                  </a:moveTo>
                  <a:lnTo>
                    <a:pt x="55501" y="940604"/>
                  </a:lnTo>
                  <a:cubicBezTo>
                    <a:pt x="24849" y="940604"/>
                    <a:pt x="0" y="915755"/>
                    <a:pt x="0" y="885103"/>
                  </a:cubicBezTo>
                  <a:lnTo>
                    <a:pt x="0" y="169944"/>
                  </a:lnTo>
                  <a:cubicBezTo>
                    <a:pt x="0" y="139292"/>
                    <a:pt x="24849" y="114443"/>
                    <a:pt x="55501" y="114443"/>
                  </a:cubicBezTo>
                  <a:lnTo>
                    <a:pt x="346704" y="114443"/>
                  </a:lnTo>
                  <a:lnTo>
                    <a:pt x="413081" y="0"/>
                  </a:lnTo>
                  <a:lnTo>
                    <a:pt x="479458" y="114443"/>
                  </a:lnTo>
                  <a:lnTo>
                    <a:pt x="770660" y="114443"/>
                  </a:lnTo>
                  <a:cubicBezTo>
                    <a:pt x="801312" y="114443"/>
                    <a:pt x="826161" y="139292"/>
                    <a:pt x="826161" y="169944"/>
                  </a:cubicBezTo>
                  <a:lnTo>
                    <a:pt x="826161" y="885103"/>
                  </a:lnTo>
                  <a:cubicBezTo>
                    <a:pt x="826161" y="915755"/>
                    <a:pt x="801312" y="940604"/>
                    <a:pt x="770660" y="940604"/>
                  </a:cubicBezTo>
                  <a:close/>
                </a:path>
              </a:pathLst>
            </a:custGeom>
            <a:solidFill>
              <a:srgbClr val="D2B33A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/>
              <a:endParaRPr lang="zh-CN" altLang="en-US" sz="1015" dirty="0"/>
            </a:p>
          </p:txBody>
        </p:sp>
        <p:grpSp>
          <p:nvGrpSpPr>
            <p:cNvPr id="12" name="组合 11"/>
            <p:cNvGrpSpPr>
              <a:grpSpLocks noChangeAspect="1"/>
            </p:cNvGrpSpPr>
            <p:nvPr/>
          </p:nvGrpSpPr>
          <p:grpSpPr>
            <a:xfrm>
              <a:off x="10739" y="3207"/>
              <a:ext cx="1341" cy="1186"/>
              <a:chOff x="3676115" y="1160462"/>
              <a:chExt cx="5659574" cy="5004107"/>
            </a:xfrm>
            <a:solidFill>
              <a:srgbClr val="E23761"/>
            </a:solidFill>
          </p:grpSpPr>
          <p:sp>
            <p:nvSpPr>
              <p:cNvPr id="16" name="任意多边形 23"/>
              <p:cNvSpPr/>
              <p:nvPr/>
            </p:nvSpPr>
            <p:spPr>
              <a:xfrm>
                <a:off x="3676115" y="2915504"/>
                <a:ext cx="4433135" cy="3249065"/>
              </a:xfrm>
              <a:custGeom>
                <a:avLst/>
                <a:gdLst>
                  <a:gd name="connsiteX0" fmla="*/ 1383752 w 4433135"/>
                  <a:gd name="connsiteY0" fmla="*/ 867104 h 3249065"/>
                  <a:gd name="connsiteX1" fmla="*/ 1258108 w 4433135"/>
                  <a:gd name="connsiteY1" fmla="*/ 868142 h 3249065"/>
                  <a:gd name="connsiteX2" fmla="*/ 1210263 w 4433135"/>
                  <a:gd name="connsiteY2" fmla="*/ 944893 h 3249065"/>
                  <a:gd name="connsiteX3" fmla="*/ 1459057 w 4433135"/>
                  <a:gd name="connsiteY3" fmla="*/ 2196531 h 3249065"/>
                  <a:gd name="connsiteX4" fmla="*/ 1733368 w 4433135"/>
                  <a:gd name="connsiteY4" fmla="*/ 2583239 h 3249065"/>
                  <a:gd name="connsiteX5" fmla="*/ 2049146 w 4433135"/>
                  <a:gd name="connsiteY5" fmla="*/ 2583239 h 3249065"/>
                  <a:gd name="connsiteX6" fmla="*/ 2103371 w 4433135"/>
                  <a:gd name="connsiteY6" fmla="*/ 2456304 h 3249065"/>
                  <a:gd name="connsiteX7" fmla="*/ 1832248 w 4433135"/>
                  <a:gd name="connsiteY7" fmla="*/ 1054116 h 3249065"/>
                  <a:gd name="connsiteX8" fmla="*/ 1720610 w 4433135"/>
                  <a:gd name="connsiteY8" fmla="*/ 868142 h 3249065"/>
                  <a:gd name="connsiteX9" fmla="*/ 1511289 w 4433135"/>
                  <a:gd name="connsiteY9" fmla="*/ 867589 h 3249065"/>
                  <a:gd name="connsiteX10" fmla="*/ 1383752 w 4433135"/>
                  <a:gd name="connsiteY10" fmla="*/ 867104 h 3249065"/>
                  <a:gd name="connsiteX11" fmla="*/ 146071 w 4433135"/>
                  <a:gd name="connsiteY11" fmla="*/ 0 h 3249065"/>
                  <a:gd name="connsiteX12" fmla="*/ 882914 w 4433135"/>
                  <a:gd name="connsiteY12" fmla="*/ 0 h 3249065"/>
                  <a:gd name="connsiteX13" fmla="*/ 880954 w 4433135"/>
                  <a:gd name="connsiteY13" fmla="*/ 74488 h 3249065"/>
                  <a:gd name="connsiteX14" fmla="*/ 1122741 w 4433135"/>
                  <a:gd name="connsiteY14" fmla="*/ 461420 h 3249065"/>
                  <a:gd name="connsiteX15" fmla="*/ 1786399 w 4433135"/>
                  <a:gd name="connsiteY15" fmla="*/ 283593 h 3249065"/>
                  <a:gd name="connsiteX16" fmla="*/ 1950131 w 4433135"/>
                  <a:gd name="connsiteY16" fmla="*/ 0 h 3249065"/>
                  <a:gd name="connsiteX17" fmla="*/ 2992123 w 4433135"/>
                  <a:gd name="connsiteY17" fmla="*/ 0 h 3249065"/>
                  <a:gd name="connsiteX18" fmla="*/ 2975391 w 4433135"/>
                  <a:gd name="connsiteY18" fmla="*/ 34734 h 3249065"/>
                  <a:gd name="connsiteX19" fmla="*/ 2853142 w 4433135"/>
                  <a:gd name="connsiteY19" fmla="*/ 640253 h 3249065"/>
                  <a:gd name="connsiteX20" fmla="*/ 2861174 w 4433135"/>
                  <a:gd name="connsiteY20" fmla="*/ 799307 h 3249065"/>
                  <a:gd name="connsiteX21" fmla="*/ 2870542 w 4433135"/>
                  <a:gd name="connsiteY21" fmla="*/ 860687 h 3249065"/>
                  <a:gd name="connsiteX22" fmla="*/ 2849298 w 4433135"/>
                  <a:gd name="connsiteY22" fmla="*/ 859746 h 3249065"/>
                  <a:gd name="connsiteX23" fmla="*/ 2617108 w 4433135"/>
                  <a:gd name="connsiteY23" fmla="*/ 855875 h 3249065"/>
                  <a:gd name="connsiteX24" fmla="*/ 2511161 w 4433135"/>
                  <a:gd name="connsiteY24" fmla="*/ 856055 h 3249065"/>
                  <a:gd name="connsiteX25" fmla="*/ 2397787 w 4433135"/>
                  <a:gd name="connsiteY25" fmla="*/ 858300 h 3249065"/>
                  <a:gd name="connsiteX26" fmla="*/ 2267900 w 4433135"/>
                  <a:gd name="connsiteY26" fmla="*/ 1007867 h 3249065"/>
                  <a:gd name="connsiteX27" fmla="*/ 2452890 w 4433135"/>
                  <a:gd name="connsiteY27" fmla="*/ 2491724 h 3249065"/>
                  <a:gd name="connsiteX28" fmla="*/ 2523737 w 4433135"/>
                  <a:gd name="connsiteY28" fmla="*/ 2594059 h 3249065"/>
                  <a:gd name="connsiteX29" fmla="*/ 2783511 w 4433135"/>
                  <a:gd name="connsiteY29" fmla="*/ 2590123 h 3249065"/>
                  <a:gd name="connsiteX30" fmla="*/ 2846486 w 4433135"/>
                  <a:gd name="connsiteY30" fmla="*/ 2479916 h 3249065"/>
                  <a:gd name="connsiteX31" fmla="*/ 2980514 w 4433135"/>
                  <a:gd name="connsiteY31" fmla="*/ 1369603 h 3249065"/>
                  <a:gd name="connsiteX32" fmla="*/ 2991426 w 4433135"/>
                  <a:gd name="connsiteY32" fmla="*/ 1279059 h 3249065"/>
                  <a:gd name="connsiteX33" fmla="*/ 3040898 w 4433135"/>
                  <a:gd name="connsiteY33" fmla="*/ 1381756 h 3249065"/>
                  <a:gd name="connsiteX34" fmla="*/ 3308774 w 4433135"/>
                  <a:gd name="connsiteY34" fmla="*/ 1740245 h 3249065"/>
                  <a:gd name="connsiteX35" fmla="*/ 3336412 w 4433135"/>
                  <a:gd name="connsiteY35" fmla="*/ 1765365 h 3249065"/>
                  <a:gd name="connsiteX36" fmla="*/ 3296438 w 4433135"/>
                  <a:gd name="connsiteY36" fmla="*/ 1973342 h 3249065"/>
                  <a:gd name="connsiteX37" fmla="*/ 3203877 w 4433135"/>
                  <a:gd name="connsiteY37" fmla="*/ 2456304 h 3249065"/>
                  <a:gd name="connsiteX38" fmla="*/ 3258102 w 4433135"/>
                  <a:gd name="connsiteY38" fmla="*/ 2583239 h 3249065"/>
                  <a:gd name="connsiteX39" fmla="*/ 3573880 w 4433135"/>
                  <a:gd name="connsiteY39" fmla="*/ 2583239 h 3249065"/>
                  <a:gd name="connsiteX40" fmla="*/ 3848192 w 4433135"/>
                  <a:gd name="connsiteY40" fmla="*/ 2196531 h 3249065"/>
                  <a:gd name="connsiteX41" fmla="*/ 3860345 w 4433135"/>
                  <a:gd name="connsiteY41" fmla="*/ 2138945 h 3249065"/>
                  <a:gd name="connsiteX42" fmla="*/ 3868876 w 4433135"/>
                  <a:gd name="connsiteY42" fmla="*/ 2097649 h 3249065"/>
                  <a:gd name="connsiteX43" fmla="*/ 3946171 w 4433135"/>
                  <a:gd name="connsiteY43" fmla="*/ 2125939 h 3249065"/>
                  <a:gd name="connsiteX44" fmla="*/ 4408766 w 4433135"/>
                  <a:gd name="connsiteY44" fmla="*/ 2195877 h 3249065"/>
                  <a:gd name="connsiteX45" fmla="*/ 4433135 w 4433135"/>
                  <a:gd name="connsiteY45" fmla="*/ 2194647 h 3249065"/>
                  <a:gd name="connsiteX46" fmla="*/ 4229977 w 4433135"/>
                  <a:gd name="connsiteY46" fmla="*/ 2999465 h 3249065"/>
                  <a:gd name="connsiteX47" fmla="*/ 3976107 w 4433135"/>
                  <a:gd name="connsiteY47" fmla="*/ 3247430 h 3249065"/>
                  <a:gd name="connsiteX48" fmla="*/ 1337046 w 4433135"/>
                  <a:gd name="connsiteY48" fmla="*/ 3247430 h 3249065"/>
                  <a:gd name="connsiteX49" fmla="*/ 1035944 w 4433135"/>
                  <a:gd name="connsiteY49" fmla="*/ 3023080 h 3249065"/>
                  <a:gd name="connsiteX50" fmla="*/ 507540 w 4433135"/>
                  <a:gd name="connsiteY50" fmla="*/ 904676 h 3249065"/>
                  <a:gd name="connsiteX51" fmla="*/ 501007 w 4433135"/>
                  <a:gd name="connsiteY51" fmla="*/ 876408 h 3249065"/>
                  <a:gd name="connsiteX52" fmla="*/ 146071 w 4433135"/>
                  <a:gd name="connsiteY52" fmla="*/ 876408 h 3249065"/>
                  <a:gd name="connsiteX53" fmla="*/ 0 w 4433135"/>
                  <a:gd name="connsiteY53" fmla="*/ 730337 h 3249065"/>
                  <a:gd name="connsiteX54" fmla="*/ 0 w 4433135"/>
                  <a:gd name="connsiteY54" fmla="*/ 146071 h 3249065"/>
                  <a:gd name="connsiteX55" fmla="*/ 146071 w 4433135"/>
                  <a:gd name="connsiteY55" fmla="*/ 0 h 3249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433135" h="3249065">
                    <a:moveTo>
                      <a:pt x="1383752" y="867104"/>
                    </a:moveTo>
                    <a:cubicBezTo>
                      <a:pt x="1340842" y="867128"/>
                      <a:pt x="1298245" y="867404"/>
                      <a:pt x="1258108" y="868142"/>
                    </a:cubicBezTo>
                    <a:cubicBezTo>
                      <a:pt x="1226200" y="868728"/>
                      <a:pt x="1200798" y="897345"/>
                      <a:pt x="1210263" y="944893"/>
                    </a:cubicBezTo>
                    <a:cubicBezTo>
                      <a:pt x="1255501" y="1172141"/>
                      <a:pt x="1399244" y="1917234"/>
                      <a:pt x="1459057" y="2196531"/>
                    </a:cubicBezTo>
                    <a:cubicBezTo>
                      <a:pt x="1517533" y="2469589"/>
                      <a:pt x="1583985" y="2577827"/>
                      <a:pt x="1733368" y="2583239"/>
                    </a:cubicBezTo>
                    <a:cubicBezTo>
                      <a:pt x="1882751" y="2588652"/>
                      <a:pt x="1965151" y="2586683"/>
                      <a:pt x="2049146" y="2583239"/>
                    </a:cubicBezTo>
                    <a:cubicBezTo>
                      <a:pt x="2114849" y="2580546"/>
                      <a:pt x="2126761" y="2578319"/>
                      <a:pt x="2103371" y="2456304"/>
                    </a:cubicBezTo>
                    <a:cubicBezTo>
                      <a:pt x="2054855" y="2203216"/>
                      <a:pt x="1887410" y="1326877"/>
                      <a:pt x="1832248" y="1054116"/>
                    </a:cubicBezTo>
                    <a:cubicBezTo>
                      <a:pt x="1820648" y="996757"/>
                      <a:pt x="1822680" y="866667"/>
                      <a:pt x="1720610" y="868142"/>
                    </a:cubicBezTo>
                    <a:cubicBezTo>
                      <a:pt x="1669576" y="868880"/>
                      <a:pt x="1594087" y="868142"/>
                      <a:pt x="1511289" y="867589"/>
                    </a:cubicBezTo>
                    <a:cubicBezTo>
                      <a:pt x="1469890" y="867313"/>
                      <a:pt x="1426663" y="867082"/>
                      <a:pt x="1383752" y="867104"/>
                    </a:cubicBezTo>
                    <a:close/>
                    <a:moveTo>
                      <a:pt x="146071" y="0"/>
                    </a:moveTo>
                    <a:lnTo>
                      <a:pt x="882914" y="0"/>
                    </a:lnTo>
                    <a:lnTo>
                      <a:pt x="880954" y="74488"/>
                    </a:lnTo>
                    <a:cubicBezTo>
                      <a:pt x="891949" y="230061"/>
                      <a:pt x="977510" y="377571"/>
                      <a:pt x="1122741" y="461420"/>
                    </a:cubicBezTo>
                    <a:cubicBezTo>
                      <a:pt x="1355110" y="595579"/>
                      <a:pt x="1652240" y="515962"/>
                      <a:pt x="1786399" y="283593"/>
                    </a:cubicBezTo>
                    <a:lnTo>
                      <a:pt x="1950131" y="0"/>
                    </a:lnTo>
                    <a:lnTo>
                      <a:pt x="2992123" y="0"/>
                    </a:lnTo>
                    <a:lnTo>
                      <a:pt x="2975391" y="34734"/>
                    </a:lnTo>
                    <a:cubicBezTo>
                      <a:pt x="2896672" y="220847"/>
                      <a:pt x="2853142" y="425466"/>
                      <a:pt x="2853142" y="640253"/>
                    </a:cubicBezTo>
                    <a:cubicBezTo>
                      <a:pt x="2853142" y="693950"/>
                      <a:pt x="2855863" y="747011"/>
                      <a:pt x="2861174" y="799307"/>
                    </a:cubicBezTo>
                    <a:lnTo>
                      <a:pt x="2870542" y="860687"/>
                    </a:lnTo>
                    <a:lnTo>
                      <a:pt x="2849298" y="859746"/>
                    </a:lnTo>
                    <a:cubicBezTo>
                      <a:pt x="2785069" y="857540"/>
                      <a:pt x="2699546" y="856201"/>
                      <a:pt x="2617108" y="855875"/>
                    </a:cubicBezTo>
                    <a:cubicBezTo>
                      <a:pt x="2580470" y="855730"/>
                      <a:pt x="2544440" y="855786"/>
                      <a:pt x="2511161" y="856055"/>
                    </a:cubicBezTo>
                    <a:cubicBezTo>
                      <a:pt x="2466789" y="856415"/>
                      <a:pt x="2427307" y="857152"/>
                      <a:pt x="2397787" y="858300"/>
                    </a:cubicBezTo>
                    <a:cubicBezTo>
                      <a:pt x="2279708" y="862892"/>
                      <a:pt x="2261098" y="953733"/>
                      <a:pt x="2267900" y="1007867"/>
                    </a:cubicBezTo>
                    <a:cubicBezTo>
                      <a:pt x="2330617" y="1506995"/>
                      <a:pt x="2441738" y="2400541"/>
                      <a:pt x="2452890" y="2491724"/>
                    </a:cubicBezTo>
                    <a:cubicBezTo>
                      <a:pt x="2464042" y="2582907"/>
                      <a:pt x="2468634" y="2577660"/>
                      <a:pt x="2523737" y="2594059"/>
                    </a:cubicBezTo>
                    <a:lnTo>
                      <a:pt x="2783511" y="2590123"/>
                    </a:lnTo>
                    <a:cubicBezTo>
                      <a:pt x="2840561" y="2589259"/>
                      <a:pt x="2834023" y="2573068"/>
                      <a:pt x="2846486" y="2479916"/>
                    </a:cubicBezTo>
                    <a:cubicBezTo>
                      <a:pt x="2855055" y="2415875"/>
                      <a:pt x="2930735" y="1783074"/>
                      <a:pt x="2980514" y="1369603"/>
                    </a:cubicBezTo>
                    <a:lnTo>
                      <a:pt x="2991426" y="1279059"/>
                    </a:lnTo>
                    <a:lnTo>
                      <a:pt x="3040898" y="1381756"/>
                    </a:lnTo>
                    <a:cubicBezTo>
                      <a:pt x="3112742" y="1514009"/>
                      <a:pt x="3203207" y="1634678"/>
                      <a:pt x="3308774" y="1740245"/>
                    </a:cubicBezTo>
                    <a:lnTo>
                      <a:pt x="3336412" y="1765365"/>
                    </a:lnTo>
                    <a:lnTo>
                      <a:pt x="3296438" y="1973342"/>
                    </a:lnTo>
                    <a:cubicBezTo>
                      <a:pt x="3256989" y="2178844"/>
                      <a:pt x="3222071" y="2361396"/>
                      <a:pt x="3203877" y="2456304"/>
                    </a:cubicBezTo>
                    <a:cubicBezTo>
                      <a:pt x="3180486" y="2578319"/>
                      <a:pt x="3192398" y="2580546"/>
                      <a:pt x="3258102" y="2583239"/>
                    </a:cubicBezTo>
                    <a:cubicBezTo>
                      <a:pt x="3342096" y="2586683"/>
                      <a:pt x="3424497" y="2588652"/>
                      <a:pt x="3573880" y="2583239"/>
                    </a:cubicBezTo>
                    <a:cubicBezTo>
                      <a:pt x="3723264" y="2577827"/>
                      <a:pt x="3789714" y="2469589"/>
                      <a:pt x="3848192" y="2196531"/>
                    </a:cubicBezTo>
                    <a:cubicBezTo>
                      <a:pt x="3851930" y="2179075"/>
                      <a:pt x="3855996" y="2159800"/>
                      <a:pt x="3860345" y="2138945"/>
                    </a:cubicBezTo>
                    <a:lnTo>
                      <a:pt x="3868876" y="2097649"/>
                    </a:lnTo>
                    <a:lnTo>
                      <a:pt x="3946171" y="2125939"/>
                    </a:lnTo>
                    <a:cubicBezTo>
                      <a:pt x="4092305" y="2171392"/>
                      <a:pt x="4247676" y="2195877"/>
                      <a:pt x="4408766" y="2195877"/>
                    </a:cubicBezTo>
                    <a:lnTo>
                      <a:pt x="4433135" y="2194647"/>
                    </a:lnTo>
                    <a:lnTo>
                      <a:pt x="4229977" y="2999465"/>
                    </a:lnTo>
                    <a:cubicBezTo>
                      <a:pt x="4192585" y="3135255"/>
                      <a:pt x="4084504" y="3248248"/>
                      <a:pt x="3976107" y="3247430"/>
                    </a:cubicBezTo>
                    <a:cubicBezTo>
                      <a:pt x="3103632" y="3240841"/>
                      <a:pt x="1474260" y="3253335"/>
                      <a:pt x="1337046" y="3247430"/>
                    </a:cubicBezTo>
                    <a:cubicBezTo>
                      <a:pt x="1199831" y="3241526"/>
                      <a:pt x="1075123" y="3182143"/>
                      <a:pt x="1035944" y="3023080"/>
                    </a:cubicBezTo>
                    <a:cubicBezTo>
                      <a:pt x="943259" y="2646780"/>
                      <a:pt x="638350" y="1461446"/>
                      <a:pt x="507540" y="904676"/>
                    </a:cubicBezTo>
                    <a:lnTo>
                      <a:pt x="501007" y="876408"/>
                    </a:lnTo>
                    <a:lnTo>
                      <a:pt x="146071" y="876408"/>
                    </a:lnTo>
                    <a:cubicBezTo>
                      <a:pt x="65398" y="876408"/>
                      <a:pt x="0" y="811010"/>
                      <a:pt x="0" y="730337"/>
                    </a:cubicBezTo>
                    <a:lnTo>
                      <a:pt x="0" y="146071"/>
                    </a:lnTo>
                    <a:cubicBezTo>
                      <a:pt x="0" y="65398"/>
                      <a:pt x="65398" y="0"/>
                      <a:pt x="14607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25"/>
              </a:p>
            </p:txBody>
          </p:sp>
          <p:sp>
            <p:nvSpPr>
              <p:cNvPr id="17" name="圆角矩形 25"/>
              <p:cNvSpPr/>
              <p:nvPr/>
            </p:nvSpPr>
            <p:spPr>
              <a:xfrm rot="18000000">
                <a:off x="4361123" y="1903929"/>
                <a:ext cx="2151747" cy="664814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25"/>
              </a:p>
            </p:txBody>
          </p:sp>
          <p:sp>
            <p:nvSpPr>
              <p:cNvPr id="18" name="任意多边形 26"/>
              <p:cNvSpPr/>
              <p:nvPr/>
            </p:nvSpPr>
            <p:spPr>
              <a:xfrm rot="3600000" flipH="1">
                <a:off x="6549512" y="1435724"/>
                <a:ext cx="1070472" cy="664814"/>
              </a:xfrm>
              <a:custGeom>
                <a:avLst/>
                <a:gdLst>
                  <a:gd name="connsiteX0" fmla="*/ 1013702 w 1070472"/>
                  <a:gd name="connsiteY0" fmla="*/ 146555 h 664814"/>
                  <a:gd name="connsiteX1" fmla="*/ 738065 w 1070472"/>
                  <a:gd name="connsiteY1" fmla="*/ 0 h 664814"/>
                  <a:gd name="connsiteX2" fmla="*/ 0 w 1070472"/>
                  <a:gd name="connsiteY2" fmla="*/ 0 h 664814"/>
                  <a:gd name="connsiteX3" fmla="*/ 4980 w 1070472"/>
                  <a:gd name="connsiteY3" fmla="*/ 17857 h 664814"/>
                  <a:gd name="connsiteX4" fmla="*/ 21373 w 1070472"/>
                  <a:gd name="connsiteY4" fmla="*/ 616834 h 664814"/>
                  <a:gd name="connsiteX5" fmla="*/ 10941 w 1070472"/>
                  <a:gd name="connsiteY5" fmla="*/ 664814 h 664814"/>
                  <a:gd name="connsiteX6" fmla="*/ 738065 w 1070472"/>
                  <a:gd name="connsiteY6" fmla="*/ 664814 h 664814"/>
                  <a:gd name="connsiteX7" fmla="*/ 1070472 w 1070472"/>
                  <a:gd name="connsiteY7" fmla="*/ 332407 h 664814"/>
                  <a:gd name="connsiteX8" fmla="*/ 1013702 w 1070472"/>
                  <a:gd name="connsiteY8" fmla="*/ 146555 h 664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70472" h="664814">
                    <a:moveTo>
                      <a:pt x="1013702" y="146555"/>
                    </a:moveTo>
                    <a:cubicBezTo>
                      <a:pt x="953966" y="58134"/>
                      <a:pt x="852804" y="0"/>
                      <a:pt x="738065" y="0"/>
                    </a:cubicBezTo>
                    <a:lnTo>
                      <a:pt x="0" y="0"/>
                    </a:lnTo>
                    <a:lnTo>
                      <a:pt x="4980" y="17857"/>
                    </a:lnTo>
                    <a:cubicBezTo>
                      <a:pt x="49918" y="216899"/>
                      <a:pt x="54365" y="420356"/>
                      <a:pt x="21373" y="616834"/>
                    </a:cubicBezTo>
                    <a:lnTo>
                      <a:pt x="10941" y="664814"/>
                    </a:lnTo>
                    <a:lnTo>
                      <a:pt x="738065" y="664814"/>
                    </a:lnTo>
                    <a:cubicBezTo>
                      <a:pt x="921648" y="664814"/>
                      <a:pt x="1070472" y="515990"/>
                      <a:pt x="1070472" y="332407"/>
                    </a:cubicBezTo>
                    <a:cubicBezTo>
                      <a:pt x="1070472" y="263563"/>
                      <a:pt x="1049544" y="199608"/>
                      <a:pt x="1013702" y="14655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25"/>
              </a:p>
            </p:txBody>
          </p:sp>
          <p:sp>
            <p:nvSpPr>
              <p:cNvPr id="19" name="任意多边形 27"/>
              <p:cNvSpPr/>
              <p:nvPr/>
            </p:nvSpPr>
            <p:spPr>
              <a:xfrm>
                <a:off x="6834073" y="2304949"/>
                <a:ext cx="2501616" cy="2501616"/>
              </a:xfrm>
              <a:custGeom>
                <a:avLst/>
                <a:gdLst>
                  <a:gd name="connsiteX0" fmla="*/ 1250808 w 2501616"/>
                  <a:gd name="connsiteY0" fmla="*/ 432015 h 2501616"/>
                  <a:gd name="connsiteX1" fmla="*/ 1054370 w 2501616"/>
                  <a:gd name="connsiteY1" fmla="*/ 628453 h 2501616"/>
                  <a:gd name="connsiteX2" fmla="*/ 1054370 w 2501616"/>
                  <a:gd name="connsiteY2" fmla="*/ 1086456 h 2501616"/>
                  <a:gd name="connsiteX3" fmla="*/ 628453 w 2501616"/>
                  <a:gd name="connsiteY3" fmla="*/ 1086456 h 2501616"/>
                  <a:gd name="connsiteX4" fmla="*/ 432015 w 2501616"/>
                  <a:gd name="connsiteY4" fmla="*/ 1282894 h 2501616"/>
                  <a:gd name="connsiteX5" fmla="*/ 628453 w 2501616"/>
                  <a:gd name="connsiteY5" fmla="*/ 1479332 h 2501616"/>
                  <a:gd name="connsiteX6" fmla="*/ 1054370 w 2501616"/>
                  <a:gd name="connsiteY6" fmla="*/ 1479332 h 2501616"/>
                  <a:gd name="connsiteX7" fmla="*/ 1054370 w 2501616"/>
                  <a:gd name="connsiteY7" fmla="*/ 1873163 h 2501616"/>
                  <a:gd name="connsiteX8" fmla="*/ 1250808 w 2501616"/>
                  <a:gd name="connsiteY8" fmla="*/ 2069601 h 2501616"/>
                  <a:gd name="connsiteX9" fmla="*/ 1447246 w 2501616"/>
                  <a:gd name="connsiteY9" fmla="*/ 1873163 h 2501616"/>
                  <a:gd name="connsiteX10" fmla="*/ 1447246 w 2501616"/>
                  <a:gd name="connsiteY10" fmla="*/ 1479332 h 2501616"/>
                  <a:gd name="connsiteX11" fmla="*/ 1873163 w 2501616"/>
                  <a:gd name="connsiteY11" fmla="*/ 1479332 h 2501616"/>
                  <a:gd name="connsiteX12" fmla="*/ 2069601 w 2501616"/>
                  <a:gd name="connsiteY12" fmla="*/ 1282894 h 2501616"/>
                  <a:gd name="connsiteX13" fmla="*/ 1873163 w 2501616"/>
                  <a:gd name="connsiteY13" fmla="*/ 1086456 h 2501616"/>
                  <a:gd name="connsiteX14" fmla="*/ 1447246 w 2501616"/>
                  <a:gd name="connsiteY14" fmla="*/ 1086456 h 2501616"/>
                  <a:gd name="connsiteX15" fmla="*/ 1447246 w 2501616"/>
                  <a:gd name="connsiteY15" fmla="*/ 628453 h 2501616"/>
                  <a:gd name="connsiteX16" fmla="*/ 1250808 w 2501616"/>
                  <a:gd name="connsiteY16" fmla="*/ 432015 h 2501616"/>
                  <a:gd name="connsiteX17" fmla="*/ 1250808 w 2501616"/>
                  <a:gd name="connsiteY17" fmla="*/ 0 h 2501616"/>
                  <a:gd name="connsiteX18" fmla="*/ 2501616 w 2501616"/>
                  <a:gd name="connsiteY18" fmla="*/ 1250808 h 2501616"/>
                  <a:gd name="connsiteX19" fmla="*/ 1250808 w 2501616"/>
                  <a:gd name="connsiteY19" fmla="*/ 2501616 h 2501616"/>
                  <a:gd name="connsiteX20" fmla="*/ 0 w 2501616"/>
                  <a:gd name="connsiteY20" fmla="*/ 1250808 h 2501616"/>
                  <a:gd name="connsiteX21" fmla="*/ 1250808 w 2501616"/>
                  <a:gd name="connsiteY21" fmla="*/ 0 h 25016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2501616" h="2501616">
                    <a:moveTo>
                      <a:pt x="1250808" y="432015"/>
                    </a:moveTo>
                    <a:cubicBezTo>
                      <a:pt x="1142318" y="432015"/>
                      <a:pt x="1054370" y="519963"/>
                      <a:pt x="1054370" y="628453"/>
                    </a:cubicBezTo>
                    <a:lnTo>
                      <a:pt x="1054370" y="1086456"/>
                    </a:lnTo>
                    <a:lnTo>
                      <a:pt x="628453" y="1086456"/>
                    </a:lnTo>
                    <a:cubicBezTo>
                      <a:pt x="519963" y="1086456"/>
                      <a:pt x="432015" y="1174404"/>
                      <a:pt x="432015" y="1282894"/>
                    </a:cubicBezTo>
                    <a:cubicBezTo>
                      <a:pt x="432015" y="1391384"/>
                      <a:pt x="519963" y="1479332"/>
                      <a:pt x="628453" y="1479332"/>
                    </a:cubicBezTo>
                    <a:lnTo>
                      <a:pt x="1054370" y="1479332"/>
                    </a:lnTo>
                    <a:lnTo>
                      <a:pt x="1054370" y="1873163"/>
                    </a:lnTo>
                    <a:cubicBezTo>
                      <a:pt x="1054370" y="1981653"/>
                      <a:pt x="1142318" y="2069601"/>
                      <a:pt x="1250808" y="2069601"/>
                    </a:cubicBezTo>
                    <a:cubicBezTo>
                      <a:pt x="1359298" y="2069601"/>
                      <a:pt x="1447246" y="1981653"/>
                      <a:pt x="1447246" y="1873163"/>
                    </a:cubicBezTo>
                    <a:lnTo>
                      <a:pt x="1447246" y="1479332"/>
                    </a:lnTo>
                    <a:lnTo>
                      <a:pt x="1873163" y="1479332"/>
                    </a:lnTo>
                    <a:cubicBezTo>
                      <a:pt x="1981653" y="1479332"/>
                      <a:pt x="2069601" y="1391384"/>
                      <a:pt x="2069601" y="1282894"/>
                    </a:cubicBezTo>
                    <a:cubicBezTo>
                      <a:pt x="2069601" y="1174404"/>
                      <a:pt x="1981653" y="1086456"/>
                      <a:pt x="1873163" y="1086456"/>
                    </a:cubicBezTo>
                    <a:lnTo>
                      <a:pt x="1447246" y="1086456"/>
                    </a:lnTo>
                    <a:lnTo>
                      <a:pt x="1447246" y="628453"/>
                    </a:lnTo>
                    <a:cubicBezTo>
                      <a:pt x="1447246" y="519963"/>
                      <a:pt x="1359298" y="432015"/>
                      <a:pt x="1250808" y="432015"/>
                    </a:cubicBezTo>
                    <a:close/>
                    <a:moveTo>
                      <a:pt x="1250808" y="0"/>
                    </a:moveTo>
                    <a:cubicBezTo>
                      <a:pt x="1941610" y="0"/>
                      <a:pt x="2501616" y="560006"/>
                      <a:pt x="2501616" y="1250808"/>
                    </a:cubicBezTo>
                    <a:cubicBezTo>
                      <a:pt x="2501616" y="1941610"/>
                      <a:pt x="1941610" y="2501616"/>
                      <a:pt x="1250808" y="2501616"/>
                    </a:cubicBezTo>
                    <a:cubicBezTo>
                      <a:pt x="560006" y="2501616"/>
                      <a:pt x="0" y="1941610"/>
                      <a:pt x="0" y="1250808"/>
                    </a:cubicBezTo>
                    <a:cubicBezTo>
                      <a:pt x="0" y="560006"/>
                      <a:pt x="560006" y="0"/>
                      <a:pt x="1250808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25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2911" y="2780"/>
              <a:ext cx="4362" cy="1900"/>
              <a:chOff x="6149733" y="1324188"/>
              <a:chExt cx="2077540" cy="904521"/>
            </a:xfrm>
          </p:grpSpPr>
          <p:sp>
            <p:nvSpPr>
              <p:cNvPr id="14" name="矩形 55"/>
              <p:cNvSpPr/>
              <p:nvPr/>
            </p:nvSpPr>
            <p:spPr>
              <a:xfrm>
                <a:off x="6149733" y="1582582"/>
                <a:ext cx="2077540" cy="6461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7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Hiragino Sans GB W3" panose="020B0300000000000000" pitchFamily="34" charset="-122"/>
                    <a:cs typeface="Calibri" panose="020F0502020204030204" charset="0"/>
                    <a:sym typeface="News Gothic MT" charset="0"/>
                  </a:rPr>
                  <a:t>请在此处添加详细描述文本，尽量与标题文本语言风格相符合，语言描述尽量简洁生动。请在此处添加详细描述文本，尽量与标题文本语言风格相符合，语言描述尽量简洁生动。</a:t>
                </a:r>
                <a:endParaRPr lang="zh-CN" altLang="zh-CN" sz="75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Hiragino Sans GB W3" panose="020B0300000000000000" pitchFamily="34" charset="-122"/>
                  <a:cs typeface="Calibri" panose="020F0502020204030204" charset="0"/>
                  <a:sym typeface="News Gothic MT" charset="0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6228600" y="1324188"/>
                <a:ext cx="1727776" cy="276826"/>
              </a:xfrm>
              <a:prstGeom prst="rect">
                <a:avLst/>
              </a:pr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zh-CN" sz="1200" dirty="0">
                    <a:solidFill>
                      <a:schemeClr val="bg1"/>
                    </a:solidFill>
                    <a:latin typeface="方正细圆简体" panose="02010601030101010101" charset="-122"/>
                    <a:ea typeface="方正细圆简体" panose="02010601030101010101" charset="-122"/>
                    <a:sym typeface="News Gothic MT" charset="0"/>
                  </a:rPr>
                  <a:t>CONSECTETUR ELIT</a:t>
                </a:r>
                <a:endParaRPr lang="zh-CN" altLang="zh-CN" sz="1200" dirty="0">
                  <a:solidFill>
                    <a:schemeClr val="bg1"/>
                  </a:solidFill>
                  <a:latin typeface="方正细圆简体" panose="02010601030101010101" charset="-122"/>
                  <a:ea typeface="方正细圆简体" panose="02010601030101010101" charset="-122"/>
                  <a:sym typeface="News Gothic MT" charset="0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809816" y="3827825"/>
            <a:ext cx="3266123" cy="1010040"/>
            <a:chOff x="1986" y="6734"/>
            <a:chExt cx="6858" cy="2121"/>
          </a:xfrm>
        </p:grpSpPr>
        <p:sp>
          <p:nvSpPr>
            <p:cNvPr id="21" name="任意多边形 45"/>
            <p:cNvSpPr/>
            <p:nvPr/>
          </p:nvSpPr>
          <p:spPr>
            <a:xfrm rot="5400000">
              <a:off x="2132" y="6588"/>
              <a:ext cx="2121" cy="2414"/>
            </a:xfrm>
            <a:custGeom>
              <a:avLst/>
              <a:gdLst>
                <a:gd name="connsiteX0" fmla="*/ 770660 w 826161"/>
                <a:gd name="connsiteY0" fmla="*/ 940604 h 940604"/>
                <a:gd name="connsiteX1" fmla="*/ 55501 w 826161"/>
                <a:gd name="connsiteY1" fmla="*/ 940604 h 940604"/>
                <a:gd name="connsiteX2" fmla="*/ 0 w 826161"/>
                <a:gd name="connsiteY2" fmla="*/ 885103 h 940604"/>
                <a:gd name="connsiteX3" fmla="*/ 0 w 826161"/>
                <a:gd name="connsiteY3" fmla="*/ 169944 h 940604"/>
                <a:gd name="connsiteX4" fmla="*/ 55501 w 826161"/>
                <a:gd name="connsiteY4" fmla="*/ 114443 h 940604"/>
                <a:gd name="connsiteX5" fmla="*/ 346704 w 826161"/>
                <a:gd name="connsiteY5" fmla="*/ 114443 h 940604"/>
                <a:gd name="connsiteX6" fmla="*/ 413081 w 826161"/>
                <a:gd name="connsiteY6" fmla="*/ 0 h 940604"/>
                <a:gd name="connsiteX7" fmla="*/ 479458 w 826161"/>
                <a:gd name="connsiteY7" fmla="*/ 114443 h 940604"/>
                <a:gd name="connsiteX8" fmla="*/ 770660 w 826161"/>
                <a:gd name="connsiteY8" fmla="*/ 114443 h 940604"/>
                <a:gd name="connsiteX9" fmla="*/ 826161 w 826161"/>
                <a:gd name="connsiteY9" fmla="*/ 169944 h 940604"/>
                <a:gd name="connsiteX10" fmla="*/ 826161 w 826161"/>
                <a:gd name="connsiteY10" fmla="*/ 885103 h 940604"/>
                <a:gd name="connsiteX11" fmla="*/ 770660 w 826161"/>
                <a:gd name="connsiteY11" fmla="*/ 940604 h 940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6161" h="940604">
                  <a:moveTo>
                    <a:pt x="770660" y="940604"/>
                  </a:moveTo>
                  <a:lnTo>
                    <a:pt x="55501" y="940604"/>
                  </a:lnTo>
                  <a:cubicBezTo>
                    <a:pt x="24849" y="940604"/>
                    <a:pt x="0" y="915755"/>
                    <a:pt x="0" y="885103"/>
                  </a:cubicBezTo>
                  <a:lnTo>
                    <a:pt x="0" y="169944"/>
                  </a:lnTo>
                  <a:cubicBezTo>
                    <a:pt x="0" y="139292"/>
                    <a:pt x="24849" y="114443"/>
                    <a:pt x="55501" y="114443"/>
                  </a:cubicBezTo>
                  <a:lnTo>
                    <a:pt x="346704" y="114443"/>
                  </a:lnTo>
                  <a:lnTo>
                    <a:pt x="413081" y="0"/>
                  </a:lnTo>
                  <a:lnTo>
                    <a:pt x="479458" y="114443"/>
                  </a:lnTo>
                  <a:lnTo>
                    <a:pt x="770660" y="114443"/>
                  </a:lnTo>
                  <a:cubicBezTo>
                    <a:pt x="801312" y="114443"/>
                    <a:pt x="826161" y="139292"/>
                    <a:pt x="826161" y="169944"/>
                  </a:cubicBezTo>
                  <a:lnTo>
                    <a:pt x="826161" y="885103"/>
                  </a:lnTo>
                  <a:cubicBezTo>
                    <a:pt x="826161" y="915755"/>
                    <a:pt x="801312" y="940604"/>
                    <a:pt x="770660" y="940604"/>
                  </a:cubicBezTo>
                  <a:close/>
                </a:path>
              </a:pathLst>
            </a:custGeom>
            <a:solidFill>
              <a:srgbClr val="D2B33A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/>
              <a:endParaRPr lang="zh-CN" altLang="en-US" sz="1015" dirty="0"/>
            </a:p>
          </p:txBody>
        </p:sp>
        <p:grpSp>
          <p:nvGrpSpPr>
            <p:cNvPr id="22" name="Group 44"/>
            <p:cNvGrpSpPr>
              <a:grpSpLocks noChangeAspect="1"/>
            </p:cNvGrpSpPr>
            <p:nvPr/>
          </p:nvGrpSpPr>
          <p:grpSpPr bwMode="auto">
            <a:xfrm>
              <a:off x="2480" y="7199"/>
              <a:ext cx="1226" cy="1191"/>
              <a:chOff x="3202" y="1607"/>
              <a:chExt cx="1730" cy="1680"/>
            </a:xfrm>
            <a:solidFill>
              <a:srgbClr val="82B732"/>
            </a:solidFill>
          </p:grpSpPr>
          <p:sp>
            <p:nvSpPr>
              <p:cNvPr id="26" name="Freeform 45"/>
              <p:cNvSpPr/>
              <p:nvPr/>
            </p:nvSpPr>
            <p:spPr bwMode="auto">
              <a:xfrm>
                <a:off x="3202" y="1607"/>
                <a:ext cx="1521" cy="1336"/>
              </a:xfrm>
              <a:custGeom>
                <a:avLst/>
                <a:gdLst>
                  <a:gd name="T0" fmla="*/ 93 w 327"/>
                  <a:gd name="T1" fmla="*/ 5 h 287"/>
                  <a:gd name="T2" fmla="*/ 123 w 327"/>
                  <a:gd name="T3" fmla="*/ 4 h 287"/>
                  <a:gd name="T4" fmla="*/ 201 w 327"/>
                  <a:gd name="T5" fmla="*/ 37 h 287"/>
                  <a:gd name="T6" fmla="*/ 224 w 327"/>
                  <a:gd name="T7" fmla="*/ 39 h 287"/>
                  <a:gd name="T8" fmla="*/ 299 w 327"/>
                  <a:gd name="T9" fmla="*/ 11 h 287"/>
                  <a:gd name="T10" fmla="*/ 320 w 327"/>
                  <a:gd name="T11" fmla="*/ 9 h 287"/>
                  <a:gd name="T12" fmla="*/ 325 w 327"/>
                  <a:gd name="T13" fmla="*/ 29 h 287"/>
                  <a:gd name="T14" fmla="*/ 325 w 327"/>
                  <a:gd name="T15" fmla="*/ 133 h 287"/>
                  <a:gd name="T16" fmla="*/ 297 w 327"/>
                  <a:gd name="T17" fmla="*/ 104 h 287"/>
                  <a:gd name="T18" fmla="*/ 296 w 327"/>
                  <a:gd name="T19" fmla="*/ 44 h 287"/>
                  <a:gd name="T20" fmla="*/ 214 w 327"/>
                  <a:gd name="T21" fmla="*/ 72 h 287"/>
                  <a:gd name="T22" fmla="*/ 109 w 327"/>
                  <a:gd name="T23" fmla="*/ 29 h 287"/>
                  <a:gd name="T24" fmla="*/ 27 w 327"/>
                  <a:gd name="T25" fmla="*/ 67 h 287"/>
                  <a:gd name="T26" fmla="*/ 27 w 327"/>
                  <a:gd name="T27" fmla="*/ 249 h 287"/>
                  <a:gd name="T28" fmla="*/ 94 w 327"/>
                  <a:gd name="T29" fmla="*/ 219 h 287"/>
                  <a:gd name="T30" fmla="*/ 105 w 327"/>
                  <a:gd name="T31" fmla="*/ 247 h 287"/>
                  <a:gd name="T32" fmla="*/ 23 w 327"/>
                  <a:gd name="T33" fmla="*/ 283 h 287"/>
                  <a:gd name="T34" fmla="*/ 2 w 327"/>
                  <a:gd name="T35" fmla="*/ 285 h 287"/>
                  <a:gd name="T36" fmla="*/ 2 w 327"/>
                  <a:gd name="T37" fmla="*/ 46 h 287"/>
                  <a:gd name="T38" fmla="*/ 93 w 327"/>
                  <a:gd name="T39" fmla="*/ 5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27" h="287">
                    <a:moveTo>
                      <a:pt x="93" y="5"/>
                    </a:moveTo>
                    <a:cubicBezTo>
                      <a:pt x="102" y="0"/>
                      <a:pt x="113" y="0"/>
                      <a:pt x="123" y="4"/>
                    </a:cubicBezTo>
                    <a:cubicBezTo>
                      <a:pt x="149" y="15"/>
                      <a:pt x="175" y="25"/>
                      <a:pt x="201" y="37"/>
                    </a:cubicBezTo>
                    <a:cubicBezTo>
                      <a:pt x="208" y="41"/>
                      <a:pt x="216" y="42"/>
                      <a:pt x="224" y="39"/>
                    </a:cubicBezTo>
                    <a:cubicBezTo>
                      <a:pt x="249" y="30"/>
                      <a:pt x="274" y="20"/>
                      <a:pt x="299" y="11"/>
                    </a:cubicBezTo>
                    <a:cubicBezTo>
                      <a:pt x="305" y="8"/>
                      <a:pt x="313" y="7"/>
                      <a:pt x="320" y="9"/>
                    </a:cubicBezTo>
                    <a:cubicBezTo>
                      <a:pt x="327" y="13"/>
                      <a:pt x="325" y="22"/>
                      <a:pt x="325" y="29"/>
                    </a:cubicBezTo>
                    <a:cubicBezTo>
                      <a:pt x="325" y="64"/>
                      <a:pt x="326" y="99"/>
                      <a:pt x="325" y="133"/>
                    </a:cubicBezTo>
                    <a:cubicBezTo>
                      <a:pt x="316" y="123"/>
                      <a:pt x="307" y="113"/>
                      <a:pt x="297" y="104"/>
                    </a:cubicBezTo>
                    <a:cubicBezTo>
                      <a:pt x="296" y="84"/>
                      <a:pt x="297" y="64"/>
                      <a:pt x="296" y="44"/>
                    </a:cubicBezTo>
                    <a:cubicBezTo>
                      <a:pt x="268" y="50"/>
                      <a:pt x="242" y="66"/>
                      <a:pt x="214" y="72"/>
                    </a:cubicBezTo>
                    <a:cubicBezTo>
                      <a:pt x="178" y="61"/>
                      <a:pt x="144" y="43"/>
                      <a:pt x="109" y="29"/>
                    </a:cubicBezTo>
                    <a:cubicBezTo>
                      <a:pt x="98" y="34"/>
                      <a:pt x="44" y="59"/>
                      <a:pt x="27" y="67"/>
                    </a:cubicBezTo>
                    <a:cubicBezTo>
                      <a:pt x="26" y="81"/>
                      <a:pt x="25" y="203"/>
                      <a:pt x="27" y="249"/>
                    </a:cubicBezTo>
                    <a:cubicBezTo>
                      <a:pt x="50" y="241"/>
                      <a:pt x="72" y="229"/>
                      <a:pt x="94" y="219"/>
                    </a:cubicBezTo>
                    <a:cubicBezTo>
                      <a:pt x="101" y="227"/>
                      <a:pt x="103" y="237"/>
                      <a:pt x="105" y="247"/>
                    </a:cubicBezTo>
                    <a:cubicBezTo>
                      <a:pt x="77" y="258"/>
                      <a:pt x="51" y="272"/>
                      <a:pt x="23" y="283"/>
                    </a:cubicBezTo>
                    <a:cubicBezTo>
                      <a:pt x="16" y="287"/>
                      <a:pt x="9" y="285"/>
                      <a:pt x="2" y="285"/>
                    </a:cubicBezTo>
                    <a:cubicBezTo>
                      <a:pt x="1" y="235"/>
                      <a:pt x="0" y="77"/>
                      <a:pt x="2" y="46"/>
                    </a:cubicBezTo>
                    <a:cubicBezTo>
                      <a:pt x="32" y="32"/>
                      <a:pt x="63" y="19"/>
                      <a:pt x="93" y="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8" rIns="51435" bIns="25718" numCol="1" anchor="t" anchorCtr="0" compatLnSpc="1"/>
              <a:lstStyle/>
              <a:p>
                <a:endParaRPr lang="zh-CN" altLang="en-US" sz="1125"/>
              </a:p>
            </p:txBody>
          </p:sp>
          <p:sp>
            <p:nvSpPr>
              <p:cNvPr id="27" name="Freeform 46"/>
              <p:cNvSpPr>
                <a:spLocks noEditPoints="1"/>
              </p:cNvSpPr>
              <p:nvPr/>
            </p:nvSpPr>
            <p:spPr bwMode="auto">
              <a:xfrm>
                <a:off x="3700" y="2068"/>
                <a:ext cx="1232" cy="1219"/>
              </a:xfrm>
              <a:custGeom>
                <a:avLst/>
                <a:gdLst>
                  <a:gd name="T0" fmla="*/ 13 w 265"/>
                  <a:gd name="T1" fmla="*/ 118 h 262"/>
                  <a:gd name="T2" fmla="*/ 98 w 265"/>
                  <a:gd name="T3" fmla="*/ 2 h 262"/>
                  <a:gd name="T4" fmla="*/ 167 w 265"/>
                  <a:gd name="T5" fmla="*/ 21 h 262"/>
                  <a:gd name="T6" fmla="*/ 198 w 265"/>
                  <a:gd name="T7" fmla="*/ 58 h 262"/>
                  <a:gd name="T8" fmla="*/ 206 w 265"/>
                  <a:gd name="T9" fmla="*/ 110 h 262"/>
                  <a:gd name="T10" fmla="*/ 184 w 265"/>
                  <a:gd name="T11" fmla="*/ 167 h 262"/>
                  <a:gd name="T12" fmla="*/ 215 w 265"/>
                  <a:gd name="T13" fmla="*/ 181 h 262"/>
                  <a:gd name="T14" fmla="*/ 255 w 265"/>
                  <a:gd name="T15" fmla="*/ 220 h 262"/>
                  <a:gd name="T16" fmla="*/ 224 w 265"/>
                  <a:gd name="T17" fmla="*/ 252 h 262"/>
                  <a:gd name="T18" fmla="*/ 177 w 265"/>
                  <a:gd name="T19" fmla="*/ 211 h 262"/>
                  <a:gd name="T20" fmla="*/ 161 w 265"/>
                  <a:gd name="T21" fmla="*/ 183 h 262"/>
                  <a:gd name="T22" fmla="*/ 90 w 265"/>
                  <a:gd name="T23" fmla="*/ 195 h 262"/>
                  <a:gd name="T24" fmla="*/ 13 w 265"/>
                  <a:gd name="T25" fmla="*/ 118 h 262"/>
                  <a:gd name="T26" fmla="*/ 100 w 265"/>
                  <a:gd name="T27" fmla="*/ 36 h 262"/>
                  <a:gd name="T28" fmla="*/ 50 w 265"/>
                  <a:gd name="T29" fmla="*/ 74 h 262"/>
                  <a:gd name="T30" fmla="*/ 82 w 265"/>
                  <a:gd name="T31" fmla="*/ 158 h 262"/>
                  <a:gd name="T32" fmla="*/ 171 w 265"/>
                  <a:gd name="T33" fmla="*/ 115 h 262"/>
                  <a:gd name="T34" fmla="*/ 100 w 265"/>
                  <a:gd name="T35" fmla="*/ 3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65" h="262">
                    <a:moveTo>
                      <a:pt x="13" y="118"/>
                    </a:moveTo>
                    <a:cubicBezTo>
                      <a:pt x="0" y="64"/>
                      <a:pt x="44" y="7"/>
                      <a:pt x="98" y="2"/>
                    </a:cubicBezTo>
                    <a:cubicBezTo>
                      <a:pt x="120" y="0"/>
                      <a:pt x="150" y="7"/>
                      <a:pt x="167" y="21"/>
                    </a:cubicBezTo>
                    <a:cubicBezTo>
                      <a:pt x="180" y="30"/>
                      <a:pt x="190" y="44"/>
                      <a:pt x="198" y="58"/>
                    </a:cubicBezTo>
                    <a:cubicBezTo>
                      <a:pt x="205" y="72"/>
                      <a:pt x="207" y="95"/>
                      <a:pt x="206" y="110"/>
                    </a:cubicBezTo>
                    <a:cubicBezTo>
                      <a:pt x="205" y="131"/>
                      <a:pt x="192" y="148"/>
                      <a:pt x="184" y="167"/>
                    </a:cubicBezTo>
                    <a:cubicBezTo>
                      <a:pt x="195" y="170"/>
                      <a:pt x="207" y="172"/>
                      <a:pt x="215" y="181"/>
                    </a:cubicBezTo>
                    <a:cubicBezTo>
                      <a:pt x="228" y="195"/>
                      <a:pt x="246" y="204"/>
                      <a:pt x="255" y="220"/>
                    </a:cubicBezTo>
                    <a:cubicBezTo>
                      <a:pt x="265" y="239"/>
                      <a:pt x="242" y="262"/>
                      <a:pt x="224" y="252"/>
                    </a:cubicBezTo>
                    <a:cubicBezTo>
                      <a:pt x="207" y="240"/>
                      <a:pt x="192" y="225"/>
                      <a:pt x="177" y="211"/>
                    </a:cubicBezTo>
                    <a:cubicBezTo>
                      <a:pt x="168" y="204"/>
                      <a:pt x="172" y="189"/>
                      <a:pt x="161" y="183"/>
                    </a:cubicBezTo>
                    <a:cubicBezTo>
                      <a:pt x="139" y="193"/>
                      <a:pt x="114" y="202"/>
                      <a:pt x="90" y="195"/>
                    </a:cubicBezTo>
                    <a:cubicBezTo>
                      <a:pt x="51" y="188"/>
                      <a:pt x="20" y="156"/>
                      <a:pt x="13" y="118"/>
                    </a:cubicBezTo>
                    <a:close/>
                    <a:moveTo>
                      <a:pt x="100" y="36"/>
                    </a:moveTo>
                    <a:cubicBezTo>
                      <a:pt x="78" y="40"/>
                      <a:pt x="59" y="54"/>
                      <a:pt x="50" y="74"/>
                    </a:cubicBezTo>
                    <a:cubicBezTo>
                      <a:pt x="38" y="105"/>
                      <a:pt x="50" y="145"/>
                      <a:pt x="82" y="158"/>
                    </a:cubicBezTo>
                    <a:cubicBezTo>
                      <a:pt x="117" y="175"/>
                      <a:pt x="163" y="153"/>
                      <a:pt x="171" y="115"/>
                    </a:cubicBezTo>
                    <a:cubicBezTo>
                      <a:pt x="184" y="73"/>
                      <a:pt x="142" y="28"/>
                      <a:pt x="100" y="36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8" rIns="51435" bIns="25718" numCol="1" anchor="t" anchorCtr="0" compatLnSpc="1"/>
              <a:lstStyle/>
              <a:p>
                <a:endParaRPr lang="zh-CN" altLang="en-US" sz="1125"/>
              </a:p>
            </p:txBody>
          </p:sp>
          <p:sp>
            <p:nvSpPr>
              <p:cNvPr id="28" name="Freeform 47"/>
              <p:cNvSpPr/>
              <p:nvPr/>
            </p:nvSpPr>
            <p:spPr bwMode="auto">
              <a:xfrm>
                <a:off x="3951" y="2501"/>
                <a:ext cx="279" cy="297"/>
              </a:xfrm>
              <a:custGeom>
                <a:avLst/>
                <a:gdLst>
                  <a:gd name="T0" fmla="*/ 0 w 60"/>
                  <a:gd name="T1" fmla="*/ 10 h 64"/>
                  <a:gd name="T2" fmla="*/ 19 w 60"/>
                  <a:gd name="T3" fmla="*/ 1 h 64"/>
                  <a:gd name="T4" fmla="*/ 31 w 60"/>
                  <a:gd name="T5" fmla="*/ 27 h 64"/>
                  <a:gd name="T6" fmla="*/ 59 w 60"/>
                  <a:gd name="T7" fmla="*/ 42 h 64"/>
                  <a:gd name="T8" fmla="*/ 60 w 60"/>
                  <a:gd name="T9" fmla="*/ 58 h 64"/>
                  <a:gd name="T10" fmla="*/ 0 w 60"/>
                  <a:gd name="T11" fmla="*/ 1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64">
                    <a:moveTo>
                      <a:pt x="0" y="10"/>
                    </a:moveTo>
                    <a:cubicBezTo>
                      <a:pt x="1" y="0"/>
                      <a:pt x="12" y="0"/>
                      <a:pt x="19" y="1"/>
                    </a:cubicBezTo>
                    <a:cubicBezTo>
                      <a:pt x="21" y="10"/>
                      <a:pt x="24" y="20"/>
                      <a:pt x="31" y="27"/>
                    </a:cubicBezTo>
                    <a:cubicBezTo>
                      <a:pt x="38" y="35"/>
                      <a:pt x="49" y="38"/>
                      <a:pt x="59" y="42"/>
                    </a:cubicBezTo>
                    <a:cubicBezTo>
                      <a:pt x="60" y="47"/>
                      <a:pt x="60" y="52"/>
                      <a:pt x="60" y="58"/>
                    </a:cubicBezTo>
                    <a:cubicBezTo>
                      <a:pt x="31" y="64"/>
                      <a:pt x="4" y="38"/>
                      <a:pt x="0" y="1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8" rIns="51435" bIns="25718" numCol="1" anchor="t" anchorCtr="0" compatLnSpc="1"/>
              <a:lstStyle/>
              <a:p>
                <a:endParaRPr lang="zh-CN" altLang="en-US" sz="1125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482" y="6737"/>
              <a:ext cx="4362" cy="1900"/>
              <a:chOff x="2134865" y="3206452"/>
              <a:chExt cx="2077540" cy="904069"/>
            </a:xfrm>
          </p:grpSpPr>
          <p:sp>
            <p:nvSpPr>
              <p:cNvPr id="24" name="矩形 55"/>
              <p:cNvSpPr/>
              <p:nvPr/>
            </p:nvSpPr>
            <p:spPr>
              <a:xfrm>
                <a:off x="2134865" y="3464846"/>
                <a:ext cx="2077540" cy="6456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7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cs typeface="+mn-ea"/>
                    <a:sym typeface="News Gothic MT" charset="0"/>
                  </a:rPr>
                  <a:t>请在此处添加详细描述文本，尽量与标题文本语言风格相符合，语言描述尽量简洁生动。请在此处添加详细描述文本，尽量与标题文本语言风格相符合，语言描述尽量简洁生动。</a:t>
                </a:r>
                <a:endParaRPr lang="zh-CN" altLang="zh-CN" sz="75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News Gothic MT" charset="0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2213732" y="3206452"/>
                <a:ext cx="1710196" cy="276827"/>
              </a:xfrm>
              <a:prstGeom prst="rect">
                <a:avLst/>
              </a:prstGeom>
              <a:solidFill>
                <a:srgbClr val="D2B33A"/>
              </a:solidFill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zh-CN" sz="1200" dirty="0">
                    <a:solidFill>
                      <a:schemeClr val="bg1"/>
                    </a:solidFill>
                    <a:latin typeface="方正细圆简体" panose="02010601030101010101" charset="-122"/>
                    <a:ea typeface="方正细圆简体" panose="02010601030101010101" charset="-122"/>
                    <a:sym typeface="News Gothic MT" charset="0"/>
                  </a:rPr>
                  <a:t>CONSECTETUR ELIT</a:t>
                </a:r>
                <a:endParaRPr lang="zh-CN" altLang="zh-CN" sz="1200" dirty="0">
                  <a:solidFill>
                    <a:schemeClr val="bg1"/>
                  </a:solidFill>
                  <a:latin typeface="方正细圆简体" panose="02010601030101010101" charset="-122"/>
                  <a:ea typeface="方正细圆简体" panose="02010601030101010101" charset="-122"/>
                  <a:sym typeface="News Gothic MT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6834129" y="3842589"/>
            <a:ext cx="2971801" cy="1532955"/>
            <a:chOff x="10316" y="6718"/>
            <a:chExt cx="6240" cy="3219"/>
          </a:xfrm>
        </p:grpSpPr>
        <p:sp>
          <p:nvSpPr>
            <p:cNvPr id="30" name="任意多边形 51"/>
            <p:cNvSpPr/>
            <p:nvPr/>
          </p:nvSpPr>
          <p:spPr>
            <a:xfrm rot="5400000">
              <a:off x="10462" y="6588"/>
              <a:ext cx="2121" cy="2414"/>
            </a:xfrm>
            <a:custGeom>
              <a:avLst/>
              <a:gdLst>
                <a:gd name="connsiteX0" fmla="*/ 770660 w 826161"/>
                <a:gd name="connsiteY0" fmla="*/ 940604 h 940604"/>
                <a:gd name="connsiteX1" fmla="*/ 55501 w 826161"/>
                <a:gd name="connsiteY1" fmla="*/ 940604 h 940604"/>
                <a:gd name="connsiteX2" fmla="*/ 0 w 826161"/>
                <a:gd name="connsiteY2" fmla="*/ 885103 h 940604"/>
                <a:gd name="connsiteX3" fmla="*/ 0 w 826161"/>
                <a:gd name="connsiteY3" fmla="*/ 169944 h 940604"/>
                <a:gd name="connsiteX4" fmla="*/ 55501 w 826161"/>
                <a:gd name="connsiteY4" fmla="*/ 114443 h 940604"/>
                <a:gd name="connsiteX5" fmla="*/ 346704 w 826161"/>
                <a:gd name="connsiteY5" fmla="*/ 114443 h 940604"/>
                <a:gd name="connsiteX6" fmla="*/ 413081 w 826161"/>
                <a:gd name="connsiteY6" fmla="*/ 0 h 940604"/>
                <a:gd name="connsiteX7" fmla="*/ 479458 w 826161"/>
                <a:gd name="connsiteY7" fmla="*/ 114443 h 940604"/>
                <a:gd name="connsiteX8" fmla="*/ 770660 w 826161"/>
                <a:gd name="connsiteY8" fmla="*/ 114443 h 940604"/>
                <a:gd name="connsiteX9" fmla="*/ 826161 w 826161"/>
                <a:gd name="connsiteY9" fmla="*/ 169944 h 940604"/>
                <a:gd name="connsiteX10" fmla="*/ 826161 w 826161"/>
                <a:gd name="connsiteY10" fmla="*/ 885103 h 940604"/>
                <a:gd name="connsiteX11" fmla="*/ 770660 w 826161"/>
                <a:gd name="connsiteY11" fmla="*/ 940604 h 940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6161" h="940604">
                  <a:moveTo>
                    <a:pt x="770660" y="940604"/>
                  </a:moveTo>
                  <a:lnTo>
                    <a:pt x="55501" y="940604"/>
                  </a:lnTo>
                  <a:cubicBezTo>
                    <a:pt x="24849" y="940604"/>
                    <a:pt x="0" y="915755"/>
                    <a:pt x="0" y="885103"/>
                  </a:cubicBezTo>
                  <a:lnTo>
                    <a:pt x="0" y="169944"/>
                  </a:lnTo>
                  <a:cubicBezTo>
                    <a:pt x="0" y="139292"/>
                    <a:pt x="24849" y="114443"/>
                    <a:pt x="55501" y="114443"/>
                  </a:cubicBezTo>
                  <a:lnTo>
                    <a:pt x="346704" y="114443"/>
                  </a:lnTo>
                  <a:lnTo>
                    <a:pt x="413081" y="0"/>
                  </a:lnTo>
                  <a:lnTo>
                    <a:pt x="479458" y="114443"/>
                  </a:lnTo>
                  <a:lnTo>
                    <a:pt x="770660" y="114443"/>
                  </a:lnTo>
                  <a:cubicBezTo>
                    <a:pt x="801312" y="114443"/>
                    <a:pt x="826161" y="139292"/>
                    <a:pt x="826161" y="169944"/>
                  </a:cubicBezTo>
                  <a:lnTo>
                    <a:pt x="826161" y="885103"/>
                  </a:lnTo>
                  <a:cubicBezTo>
                    <a:pt x="826161" y="915755"/>
                    <a:pt x="801312" y="940604"/>
                    <a:pt x="770660" y="940604"/>
                  </a:cubicBezTo>
                  <a:close/>
                </a:path>
              </a:pathLst>
            </a:cu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/>
              <a:endParaRPr lang="zh-CN" altLang="en-US" sz="1015" dirty="0"/>
            </a:p>
          </p:txBody>
        </p:sp>
        <p:grpSp>
          <p:nvGrpSpPr>
            <p:cNvPr id="31" name="Group 58"/>
            <p:cNvGrpSpPr>
              <a:grpSpLocks noChangeAspect="1"/>
            </p:cNvGrpSpPr>
            <p:nvPr/>
          </p:nvGrpSpPr>
          <p:grpSpPr bwMode="auto">
            <a:xfrm>
              <a:off x="10889" y="7202"/>
              <a:ext cx="986" cy="1186"/>
              <a:chOff x="4372" y="1753"/>
              <a:chExt cx="676" cy="813"/>
            </a:xfrm>
            <a:solidFill>
              <a:srgbClr val="F39C11"/>
            </a:solidFill>
          </p:grpSpPr>
          <p:sp>
            <p:nvSpPr>
              <p:cNvPr id="36" name="Freeform 59"/>
              <p:cNvSpPr/>
              <p:nvPr/>
            </p:nvSpPr>
            <p:spPr bwMode="auto">
              <a:xfrm>
                <a:off x="4372" y="1756"/>
                <a:ext cx="294" cy="388"/>
              </a:xfrm>
              <a:custGeom>
                <a:avLst/>
                <a:gdLst>
                  <a:gd name="T0" fmla="*/ 52 w 123"/>
                  <a:gd name="T1" fmla="*/ 6 h 163"/>
                  <a:gd name="T2" fmla="*/ 71 w 123"/>
                  <a:gd name="T3" fmla="*/ 7 h 163"/>
                  <a:gd name="T4" fmla="*/ 115 w 123"/>
                  <a:gd name="T5" fmla="*/ 59 h 163"/>
                  <a:gd name="T6" fmla="*/ 115 w 123"/>
                  <a:gd name="T7" fmla="*/ 81 h 163"/>
                  <a:gd name="T8" fmla="*/ 84 w 123"/>
                  <a:gd name="T9" fmla="*/ 83 h 163"/>
                  <a:gd name="T10" fmla="*/ 113 w 123"/>
                  <a:gd name="T11" fmla="*/ 137 h 163"/>
                  <a:gd name="T12" fmla="*/ 65 w 123"/>
                  <a:gd name="T13" fmla="*/ 163 h 163"/>
                  <a:gd name="T14" fmla="*/ 36 w 123"/>
                  <a:gd name="T15" fmla="*/ 83 h 163"/>
                  <a:gd name="T16" fmla="*/ 0 w 123"/>
                  <a:gd name="T17" fmla="*/ 70 h 163"/>
                  <a:gd name="T18" fmla="*/ 21 w 123"/>
                  <a:gd name="T19" fmla="*/ 42 h 163"/>
                  <a:gd name="T20" fmla="*/ 52 w 123"/>
                  <a:gd name="T21" fmla="*/ 6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3" h="163">
                    <a:moveTo>
                      <a:pt x="52" y="6"/>
                    </a:moveTo>
                    <a:cubicBezTo>
                      <a:pt x="56" y="0"/>
                      <a:pt x="67" y="1"/>
                      <a:pt x="71" y="7"/>
                    </a:cubicBezTo>
                    <a:cubicBezTo>
                      <a:pt x="85" y="25"/>
                      <a:pt x="100" y="42"/>
                      <a:pt x="115" y="59"/>
                    </a:cubicBezTo>
                    <a:cubicBezTo>
                      <a:pt x="121" y="65"/>
                      <a:pt x="123" y="76"/>
                      <a:pt x="115" y="81"/>
                    </a:cubicBezTo>
                    <a:cubicBezTo>
                      <a:pt x="105" y="83"/>
                      <a:pt x="95" y="82"/>
                      <a:pt x="84" y="83"/>
                    </a:cubicBezTo>
                    <a:cubicBezTo>
                      <a:pt x="81" y="105"/>
                      <a:pt x="95" y="125"/>
                      <a:pt x="113" y="137"/>
                    </a:cubicBezTo>
                    <a:cubicBezTo>
                      <a:pt x="97" y="145"/>
                      <a:pt x="82" y="156"/>
                      <a:pt x="65" y="163"/>
                    </a:cubicBezTo>
                    <a:cubicBezTo>
                      <a:pt x="46" y="141"/>
                      <a:pt x="33" y="113"/>
                      <a:pt x="36" y="83"/>
                    </a:cubicBezTo>
                    <a:cubicBezTo>
                      <a:pt x="24" y="81"/>
                      <a:pt x="1" y="88"/>
                      <a:pt x="0" y="70"/>
                    </a:cubicBezTo>
                    <a:cubicBezTo>
                      <a:pt x="4" y="59"/>
                      <a:pt x="13" y="51"/>
                      <a:pt x="21" y="42"/>
                    </a:cubicBezTo>
                    <a:cubicBezTo>
                      <a:pt x="31" y="31"/>
                      <a:pt x="41" y="18"/>
                      <a:pt x="5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8" rIns="51435" bIns="25718" numCol="1" anchor="t" anchorCtr="0" compatLnSpc="1"/>
              <a:lstStyle/>
              <a:p>
                <a:endParaRPr lang="zh-CN" altLang="en-US" sz="1125"/>
              </a:p>
            </p:txBody>
          </p:sp>
          <p:sp>
            <p:nvSpPr>
              <p:cNvPr id="37" name="Freeform 60"/>
              <p:cNvSpPr/>
              <p:nvPr/>
            </p:nvSpPr>
            <p:spPr bwMode="auto">
              <a:xfrm>
                <a:off x="4463" y="1753"/>
                <a:ext cx="585" cy="813"/>
              </a:xfrm>
              <a:custGeom>
                <a:avLst/>
                <a:gdLst>
                  <a:gd name="T0" fmla="*/ 179 w 245"/>
                  <a:gd name="T1" fmla="*/ 4 h 341"/>
                  <a:gd name="T2" fmla="*/ 201 w 245"/>
                  <a:gd name="T3" fmla="*/ 16 h 341"/>
                  <a:gd name="T4" fmla="*/ 241 w 245"/>
                  <a:gd name="T5" fmla="*/ 64 h 341"/>
                  <a:gd name="T6" fmla="*/ 240 w 245"/>
                  <a:gd name="T7" fmla="*/ 81 h 341"/>
                  <a:gd name="T8" fmla="*/ 211 w 245"/>
                  <a:gd name="T9" fmla="*/ 84 h 341"/>
                  <a:gd name="T10" fmla="*/ 172 w 245"/>
                  <a:gd name="T11" fmla="*/ 169 h 341"/>
                  <a:gd name="T12" fmla="*/ 87 w 245"/>
                  <a:gd name="T13" fmla="*/ 221 h 341"/>
                  <a:gd name="T14" fmla="*/ 53 w 245"/>
                  <a:gd name="T15" fmla="*/ 250 h 341"/>
                  <a:gd name="T16" fmla="*/ 46 w 245"/>
                  <a:gd name="T17" fmla="*/ 339 h 341"/>
                  <a:gd name="T18" fmla="*/ 1 w 245"/>
                  <a:gd name="T19" fmla="*/ 340 h 341"/>
                  <a:gd name="T20" fmla="*/ 1 w 245"/>
                  <a:gd name="T21" fmla="*/ 267 h 341"/>
                  <a:gd name="T22" fmla="*/ 12 w 245"/>
                  <a:gd name="T23" fmla="*/ 225 h 341"/>
                  <a:gd name="T24" fmla="*/ 54 w 245"/>
                  <a:gd name="T25" fmla="*/ 184 h 341"/>
                  <a:gd name="T26" fmla="*/ 107 w 245"/>
                  <a:gd name="T27" fmla="*/ 152 h 341"/>
                  <a:gd name="T28" fmla="*/ 154 w 245"/>
                  <a:gd name="T29" fmla="*/ 115 h 341"/>
                  <a:gd name="T30" fmla="*/ 159 w 245"/>
                  <a:gd name="T31" fmla="*/ 84 h 341"/>
                  <a:gd name="T32" fmla="*/ 126 w 245"/>
                  <a:gd name="T33" fmla="*/ 78 h 341"/>
                  <a:gd name="T34" fmla="*/ 138 w 245"/>
                  <a:gd name="T35" fmla="*/ 51 h 341"/>
                  <a:gd name="T36" fmla="*/ 179 w 245"/>
                  <a:gd name="T37" fmla="*/ 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45" h="341">
                    <a:moveTo>
                      <a:pt x="179" y="4"/>
                    </a:moveTo>
                    <a:cubicBezTo>
                      <a:pt x="189" y="0"/>
                      <a:pt x="195" y="10"/>
                      <a:pt x="201" y="16"/>
                    </a:cubicBezTo>
                    <a:cubicBezTo>
                      <a:pt x="214" y="32"/>
                      <a:pt x="229" y="47"/>
                      <a:pt x="241" y="64"/>
                    </a:cubicBezTo>
                    <a:cubicBezTo>
                      <a:pt x="245" y="69"/>
                      <a:pt x="244" y="77"/>
                      <a:pt x="240" y="81"/>
                    </a:cubicBezTo>
                    <a:cubicBezTo>
                      <a:pt x="231" y="85"/>
                      <a:pt x="221" y="83"/>
                      <a:pt x="211" y="84"/>
                    </a:cubicBezTo>
                    <a:cubicBezTo>
                      <a:pt x="209" y="115"/>
                      <a:pt x="199" y="149"/>
                      <a:pt x="172" y="169"/>
                    </a:cubicBezTo>
                    <a:cubicBezTo>
                      <a:pt x="145" y="187"/>
                      <a:pt x="115" y="203"/>
                      <a:pt x="87" y="221"/>
                    </a:cubicBezTo>
                    <a:cubicBezTo>
                      <a:pt x="75" y="229"/>
                      <a:pt x="59" y="235"/>
                      <a:pt x="53" y="250"/>
                    </a:cubicBezTo>
                    <a:cubicBezTo>
                      <a:pt x="42" y="278"/>
                      <a:pt x="50" y="310"/>
                      <a:pt x="46" y="339"/>
                    </a:cubicBezTo>
                    <a:cubicBezTo>
                      <a:pt x="31" y="341"/>
                      <a:pt x="16" y="341"/>
                      <a:pt x="1" y="340"/>
                    </a:cubicBezTo>
                    <a:cubicBezTo>
                      <a:pt x="0" y="316"/>
                      <a:pt x="1" y="291"/>
                      <a:pt x="1" y="267"/>
                    </a:cubicBezTo>
                    <a:cubicBezTo>
                      <a:pt x="1" y="252"/>
                      <a:pt x="3" y="237"/>
                      <a:pt x="12" y="225"/>
                    </a:cubicBezTo>
                    <a:cubicBezTo>
                      <a:pt x="25" y="210"/>
                      <a:pt x="41" y="198"/>
                      <a:pt x="54" y="184"/>
                    </a:cubicBezTo>
                    <a:cubicBezTo>
                      <a:pt x="71" y="171"/>
                      <a:pt x="90" y="164"/>
                      <a:pt x="107" y="152"/>
                    </a:cubicBezTo>
                    <a:cubicBezTo>
                      <a:pt x="123" y="140"/>
                      <a:pt x="144" y="133"/>
                      <a:pt x="154" y="115"/>
                    </a:cubicBezTo>
                    <a:cubicBezTo>
                      <a:pt x="159" y="105"/>
                      <a:pt x="163" y="94"/>
                      <a:pt x="159" y="84"/>
                    </a:cubicBezTo>
                    <a:cubicBezTo>
                      <a:pt x="148" y="82"/>
                      <a:pt x="135" y="86"/>
                      <a:pt x="126" y="78"/>
                    </a:cubicBezTo>
                    <a:cubicBezTo>
                      <a:pt x="122" y="67"/>
                      <a:pt x="132" y="59"/>
                      <a:pt x="138" y="51"/>
                    </a:cubicBezTo>
                    <a:cubicBezTo>
                      <a:pt x="152" y="36"/>
                      <a:pt x="164" y="18"/>
                      <a:pt x="179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8" rIns="51435" bIns="25718" numCol="1" anchor="t" anchorCtr="0" compatLnSpc="1"/>
              <a:lstStyle/>
              <a:p>
                <a:endParaRPr lang="zh-CN" altLang="en-US" sz="1125"/>
              </a:p>
            </p:txBody>
          </p:sp>
          <p:sp>
            <p:nvSpPr>
              <p:cNvPr id="38" name="Freeform 61"/>
              <p:cNvSpPr/>
              <p:nvPr/>
            </p:nvSpPr>
            <p:spPr bwMode="auto">
              <a:xfrm>
                <a:off x="4785" y="2230"/>
                <a:ext cx="172" cy="336"/>
              </a:xfrm>
              <a:custGeom>
                <a:avLst/>
                <a:gdLst>
                  <a:gd name="T0" fmla="*/ 0 w 72"/>
                  <a:gd name="T1" fmla="*/ 25 h 141"/>
                  <a:gd name="T2" fmla="*/ 42 w 72"/>
                  <a:gd name="T3" fmla="*/ 0 h 141"/>
                  <a:gd name="T4" fmla="*/ 71 w 72"/>
                  <a:gd name="T5" fmla="*/ 63 h 141"/>
                  <a:gd name="T6" fmla="*/ 71 w 72"/>
                  <a:gd name="T7" fmla="*/ 139 h 141"/>
                  <a:gd name="T8" fmla="*/ 23 w 72"/>
                  <a:gd name="T9" fmla="*/ 140 h 141"/>
                  <a:gd name="T10" fmla="*/ 22 w 72"/>
                  <a:gd name="T11" fmla="*/ 63 h 141"/>
                  <a:gd name="T12" fmla="*/ 0 w 72"/>
                  <a:gd name="T13" fmla="*/ 29 h 141"/>
                  <a:gd name="T14" fmla="*/ 0 w 72"/>
                  <a:gd name="T15" fmla="*/ 25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" h="141">
                    <a:moveTo>
                      <a:pt x="0" y="25"/>
                    </a:moveTo>
                    <a:cubicBezTo>
                      <a:pt x="14" y="16"/>
                      <a:pt x="28" y="8"/>
                      <a:pt x="42" y="0"/>
                    </a:cubicBezTo>
                    <a:cubicBezTo>
                      <a:pt x="57" y="18"/>
                      <a:pt x="71" y="39"/>
                      <a:pt x="71" y="63"/>
                    </a:cubicBezTo>
                    <a:cubicBezTo>
                      <a:pt x="71" y="88"/>
                      <a:pt x="72" y="114"/>
                      <a:pt x="71" y="139"/>
                    </a:cubicBezTo>
                    <a:cubicBezTo>
                      <a:pt x="55" y="141"/>
                      <a:pt x="39" y="141"/>
                      <a:pt x="23" y="140"/>
                    </a:cubicBezTo>
                    <a:cubicBezTo>
                      <a:pt x="22" y="114"/>
                      <a:pt x="24" y="88"/>
                      <a:pt x="22" y="63"/>
                    </a:cubicBezTo>
                    <a:cubicBezTo>
                      <a:pt x="21" y="49"/>
                      <a:pt x="10" y="39"/>
                      <a:pt x="0" y="29"/>
                    </a:cubicBezTo>
                    <a:cubicBezTo>
                      <a:pt x="0" y="28"/>
                      <a:pt x="0" y="26"/>
                      <a:pt x="0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8" rIns="51435" bIns="25718" numCol="1" anchor="t" anchorCtr="0" compatLnSpc="1"/>
              <a:lstStyle/>
              <a:p>
                <a:endParaRPr lang="zh-CN" altLang="en-US" sz="1125"/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13074" y="6718"/>
              <a:ext cx="3482" cy="3219"/>
              <a:chOff x="6227087" y="3198749"/>
              <a:chExt cx="1283156" cy="1532334"/>
            </a:xfrm>
          </p:grpSpPr>
          <p:sp>
            <p:nvSpPr>
              <p:cNvPr id="33" name="文本框 64"/>
              <p:cNvSpPr txBox="1"/>
              <p:nvPr/>
            </p:nvSpPr>
            <p:spPr>
              <a:xfrm>
                <a:off x="6227087" y="3198749"/>
                <a:ext cx="1282050" cy="772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425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34%</a:t>
                </a:r>
                <a:endParaRPr lang="en-US" altLang="zh-CN" sz="4425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4" name="直接连接符 33"/>
              <p:cNvCxnSpPr/>
              <p:nvPr/>
            </p:nvCxnSpPr>
            <p:spPr>
              <a:xfrm>
                <a:off x="6306624" y="3900694"/>
                <a:ext cx="951111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文本框 66"/>
              <p:cNvSpPr txBox="1"/>
              <p:nvPr/>
            </p:nvSpPr>
            <p:spPr>
              <a:xfrm>
                <a:off x="6228193" y="3900400"/>
                <a:ext cx="1282050" cy="830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细圆简体" panose="02010601030101010101" charset="-122"/>
                    <a:ea typeface="方正细圆简体" panose="02010601030101010101" charset="-122"/>
                  </a:rPr>
                  <a:t>From 2018 </a:t>
                </a:r>
                <a:endParaRPr lang="en-US" altLang="zh-CN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细圆简体" panose="02010601030101010101" charset="-122"/>
                  <a:ea typeface="方正细圆简体" panose="02010601030101010101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90904" y="1"/>
            <a:ext cx="1901095" cy="272868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8889" y="5001831"/>
            <a:ext cx="1043111" cy="116674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2947" y="5699270"/>
            <a:ext cx="1165760" cy="146628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0621" y="5571620"/>
            <a:ext cx="1567018" cy="191842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9471" y="0"/>
            <a:ext cx="1430916" cy="99430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315" y="2948024"/>
            <a:ext cx="654996" cy="3029186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9304" y="138920"/>
            <a:ext cx="1567017" cy="1956456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044210" y="1760108"/>
            <a:ext cx="8010973" cy="235811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9062" y="4470400"/>
            <a:ext cx="2109331" cy="215865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1429796" y="5001831"/>
            <a:ext cx="766814" cy="1534296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48214" y="301309"/>
            <a:ext cx="2597120" cy="258945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2196610" y="1912508"/>
            <a:ext cx="8010973" cy="23581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4023727" y="2394026"/>
            <a:ext cx="4598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谢谢聆听</a:t>
            </a:r>
            <a:endParaRPr lang="zh-CN" altLang="en-US" sz="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9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1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1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1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2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2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2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2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2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3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6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3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3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3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4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 p14:presetBounceEnd="7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000">
                                          <p:cBhvr additive="base">
                                            <p:cTn id="43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000">
                                          <p:cBhvr additive="base">
                                            <p:cTn id="44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1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6" presetID="23" presetClass="entr" presetSubtype="32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21" grpId="0" animBg="1"/>
          <p:bldP spid="2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1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6" presetID="23" presetClass="entr" presetSubtype="32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21" grpId="0" animBg="1"/>
          <p:bldP spid="26" grpId="0"/>
        </p:bldLst>
      </p:timing>
    </mc:Fallback>
  </mc:AlternateContent>
</p:sld>
</file>

<file path=ppt/tags/tag1.xml><?xml version="1.0" encoding="utf-8"?>
<p:tagLst xmlns:p="http://schemas.openxmlformats.org/presentationml/2006/main">
  <p:tag name="PA" val="v3.0.1"/>
</p:tagLst>
</file>

<file path=ppt/tags/tag2.xml><?xml version="1.0" encoding="utf-8"?>
<p:tagLst xmlns:p="http://schemas.openxmlformats.org/presentationml/2006/main">
  <p:tag name="PA" val="v3.0.1"/>
</p:tagLst>
</file>

<file path=ppt/tags/tag3.xml><?xml version="1.0" encoding="utf-8"?>
<p:tagLst xmlns:p="http://schemas.openxmlformats.org/presentationml/2006/main">
  <p:tag name="PA" val="v3.0.1"/>
</p:tagLst>
</file>

<file path=ppt/tags/tag4.xml><?xml version="1.0" encoding="utf-8"?>
<p:tagLst xmlns:p="http://schemas.openxmlformats.org/presentationml/2006/main">
  <p:tag name="PA" val="v3.0.1"/>
</p:tagLst>
</file>

<file path=ppt/tags/tag5.xml><?xml version="1.0" encoding="utf-8"?>
<p:tagLst xmlns:p="http://schemas.openxmlformats.org/presentationml/2006/main">
  <p:tag name="PA" val="v3.0.1"/>
</p:tagLst>
</file>

<file path=ppt/tags/tag6.xml><?xml version="1.0" encoding="utf-8"?>
<p:tagLst xmlns:p="http://schemas.openxmlformats.org/presentationml/2006/main">
  <p:tag name="PA" val="v3.0.1"/>
</p:tagLst>
</file>

<file path=ppt/tags/tag7.xml><?xml version="1.0" encoding="utf-8"?>
<p:tagLst xmlns:p="http://schemas.openxmlformats.org/presentationml/2006/main">
  <p:tag name="PA" val="v3.0.1"/>
</p:tagLst>
</file>

<file path=ppt/tags/tag8.xml><?xml version="1.0" encoding="utf-8"?>
<p:tagLst xmlns:p="http://schemas.openxmlformats.org/presentationml/2006/main">
  <p:tag name="PA" val="v3.0.1"/>
</p:tagLst>
</file>

<file path=ppt/tags/tag9.xml><?xml version="1.0" encoding="utf-8"?>
<p:tagLst xmlns:p="http://schemas.openxmlformats.org/presentationml/2006/main">
  <p:tag name="PA" val="v3.0.1"/>
</p:tagLst>
</file>

<file path=ppt/tags/tag10.xml><?xml version="1.0" encoding="utf-8"?>
<p:tagLst xmlns:p="http://schemas.openxmlformats.org/presentationml/2006/main">
  <p:tag name="PA" val="v3.0.1"/>
</p:tagLst>
</file>

<file path=ppt/tags/tag11.xml><?xml version="1.0" encoding="utf-8"?>
<p:tagLst xmlns:p="http://schemas.openxmlformats.org/presentationml/2006/main">
  <p:tag name="PA" val="v3.0.1"/>
</p:tagLst>
</file>

<file path=ppt/tags/tag12.xml><?xml version="1.0" encoding="utf-8"?>
<p:tagLst xmlns:p="http://schemas.openxmlformats.org/presentationml/2006/main">
  <p:tag name="PA" val="v3.0.1"/>
</p:tagLst>
</file>

<file path=ppt/tags/tag13.xml><?xml version="1.0" encoding="utf-8"?>
<p:tagLst xmlns:p="http://schemas.openxmlformats.org/presentationml/2006/main">
  <p:tag name="PA" val="v3.0.1"/>
</p:tagLst>
</file>

<file path=ppt/tags/tag14.xml><?xml version="1.0" encoding="utf-8"?>
<p:tagLst xmlns:p="http://schemas.openxmlformats.org/presentationml/2006/main">
  <p:tag name="PA" val="v3.0.1"/>
</p:tagLst>
</file>

<file path=ppt/tags/tag15.xml><?xml version="1.0" encoding="utf-8"?>
<p:tagLst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6625</Words>
  <Application>WPS 演示</Application>
  <PresentationFormat>宽屏</PresentationFormat>
  <Paragraphs>460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4" baseType="lpstr">
      <vt:lpstr>Arial</vt:lpstr>
      <vt:lpstr>宋体</vt:lpstr>
      <vt:lpstr>Wingdings</vt:lpstr>
      <vt:lpstr>微软雅黑</vt:lpstr>
      <vt:lpstr>Open Sans</vt:lpstr>
      <vt:lpstr>Segoe Print</vt:lpstr>
      <vt:lpstr>Helvetica Light</vt:lpstr>
      <vt:lpstr>Gill Sans</vt:lpstr>
      <vt:lpstr>Gill Sans</vt:lpstr>
      <vt:lpstr>Lato</vt:lpstr>
      <vt:lpstr>MS PGothic</vt:lpstr>
      <vt:lpstr>Open Sans Light</vt:lpstr>
      <vt:lpstr>等线</vt:lpstr>
      <vt:lpstr>Arial Unicode MS</vt:lpstr>
      <vt:lpstr>等线 Light</vt:lpstr>
      <vt:lpstr>Calibri</vt:lpstr>
      <vt:lpstr>Roboto Bold</vt:lpstr>
      <vt:lpstr>FontAwesome</vt:lpstr>
      <vt:lpstr>方正黑体简体</vt:lpstr>
      <vt:lpstr>Cassannet Bold</vt:lpstr>
      <vt:lpstr>Lato Light</vt:lpstr>
      <vt:lpstr>Helvetica Neue</vt:lpstr>
      <vt:lpstr>Calibri Light</vt:lpstr>
      <vt:lpstr>Arial</vt:lpstr>
      <vt:lpstr>Impact</vt:lpstr>
      <vt:lpstr>方正细圆简体</vt:lpstr>
      <vt:lpstr>Hiragino Sans GB W3</vt:lpstr>
      <vt:lpstr>News Gothic MT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hxj</dc:creator>
  <cp:lastModifiedBy>罗祉璇</cp:lastModifiedBy>
  <cp:revision>14</cp:revision>
  <dcterms:created xsi:type="dcterms:W3CDTF">2017-07-14T03:18:00Z</dcterms:created>
  <dcterms:modified xsi:type="dcterms:W3CDTF">2020-08-18T08:42:18Z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