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8" r:id="rId3"/>
    <p:sldId id="257" r:id="rId4"/>
    <p:sldId id="259" r:id="rId5"/>
    <p:sldId id="260" r:id="rId6"/>
    <p:sldId id="282" r:id="rId7"/>
    <p:sldId id="283" r:id="rId8"/>
    <p:sldId id="261" r:id="rId9"/>
    <p:sldId id="262" r:id="rId10"/>
    <p:sldId id="284" r:id="rId11"/>
    <p:sldId id="285" r:id="rId12"/>
    <p:sldId id="263" r:id="rId13"/>
    <p:sldId id="265" r:id="rId14"/>
    <p:sldId id="266" r:id="rId15"/>
    <p:sldId id="286" r:id="rId16"/>
    <p:sldId id="267" r:id="rId17"/>
    <p:sldId id="268" r:id="rId18"/>
    <p:sldId id="275" r:id="rId19"/>
    <p:sldId id="289" r:id="rId20"/>
  </p:sldIdLst>
  <p:sldSz cx="9144000" cy="5143500" type="screen16x9"/>
  <p:notesSz cx="6858000" cy="9144000"/>
  <p:custDataLst>
    <p:tags r:id="rId2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7">
          <p15:clr>
            <a:srgbClr val="A4A3A4"/>
          </p15:clr>
        </p15:guide>
        <p15:guide id="2" pos="294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70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35" d="100"/>
          <a:sy n="135" d="100"/>
        </p:scale>
        <p:origin x="120" y="396"/>
      </p:cViewPr>
      <p:guideLst>
        <p:guide orient="horz" pos="1647"/>
        <p:guide pos="294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71E713-568F-4977-9FA5-98443605B301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5DB6C7-9E02-49C8-AD9F-BED8292FEBA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DB6C7-9E02-49C8-AD9F-BED8292FEBA2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472"/>
            <a:ext cx="3276600" cy="2312673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2966029" y="2851091"/>
            <a:ext cx="3383973" cy="323835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966029" y="3288939"/>
            <a:ext cx="3383973" cy="17133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Ultimate</a:t>
            </a:r>
            <a:r>
              <a:rPr lang="es-ES_tradnl" dirty="0"/>
              <a:t> </a:t>
            </a:r>
            <a:r>
              <a:rPr lang="es-ES_tradnl" dirty="0" err="1"/>
              <a:t>Powerpoint</a:t>
            </a:r>
            <a:r>
              <a:rPr lang="es-ES_tradnl" dirty="0"/>
              <a:t> </a:t>
            </a:r>
            <a:r>
              <a:rPr lang="es-ES_tradnl" dirty="0" err="1"/>
              <a:t>Template</a:t>
            </a:r>
            <a:endParaRPr lang="es-ES_tradnl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1378" y="3613370"/>
            <a:ext cx="3366029" cy="115265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782D2-CC5A-4D08-BFD3-98B6F34616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8BD47-7C9D-40C3-871F-6CF24DBBAB8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1.jpe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1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image" Target="../media/image1.jpeg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image" Target="../media/image1.jpe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未标题-1-恢复的"/>
          <p:cNvPicPr>
            <a:picLocks noChangeAspect="1"/>
          </p:cNvPicPr>
          <p:nvPr/>
        </p:nvPicPr>
        <p:blipFill>
          <a:blip r:embed="rId3"/>
          <a:srcRect t="8712" b="11697"/>
          <a:stretch>
            <a:fillRect/>
          </a:stretch>
        </p:blipFill>
        <p:spPr>
          <a:xfrm>
            <a:off x="0" y="-10160"/>
            <a:ext cx="9144000" cy="516318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02895" y="1620520"/>
            <a:ext cx="488632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呵护牙齿</a:t>
            </a:r>
            <a:r>
              <a:rPr lang="en-US" altLang="zh-CN" sz="4400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4400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从心开始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957071" y="2786752"/>
            <a:ext cx="12954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rPr>
              <a:t>20XX</a:t>
            </a:r>
            <a:endParaRPr lang="en-US" altLang="zh-CN" sz="3200" b="1" dirty="0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56987" y="3519892"/>
            <a:ext cx="846022" cy="846328"/>
            <a:chOff x="7945205" y="5537403"/>
            <a:chExt cx="846218" cy="846524"/>
          </a:xfrm>
        </p:grpSpPr>
        <p:sp>
          <p:nvSpPr>
            <p:cNvPr id="6" name="椭圆 5"/>
            <p:cNvSpPr/>
            <p:nvPr/>
          </p:nvSpPr>
          <p:spPr>
            <a:xfrm>
              <a:off x="7945205" y="5537403"/>
              <a:ext cx="846218" cy="8465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12" name="Freeform 74"/>
            <p:cNvSpPr>
              <a:spLocks noEditPoints="1"/>
            </p:cNvSpPr>
            <p:nvPr/>
          </p:nvSpPr>
          <p:spPr bwMode="auto">
            <a:xfrm>
              <a:off x="8106760" y="5727024"/>
              <a:ext cx="523108" cy="467282"/>
            </a:xfrm>
            <a:custGeom>
              <a:avLst/>
              <a:gdLst/>
              <a:ahLst/>
              <a:cxnLst>
                <a:cxn ang="0">
                  <a:pos x="176" y="29"/>
                </a:cxn>
                <a:cxn ang="0">
                  <a:pos x="120" y="29"/>
                </a:cxn>
                <a:cxn ang="0">
                  <a:pos x="120" y="0"/>
                </a:cxn>
                <a:cxn ang="0">
                  <a:pos x="114" y="0"/>
                </a:cxn>
                <a:cxn ang="0">
                  <a:pos x="110" y="0"/>
                </a:cxn>
                <a:cxn ang="0">
                  <a:pos x="81" y="0"/>
                </a:cxn>
                <a:cxn ang="0">
                  <a:pos x="71" y="0"/>
                </a:cxn>
                <a:cxn ang="0">
                  <a:pos x="71" y="10"/>
                </a:cxn>
                <a:cxn ang="0">
                  <a:pos x="71" y="29"/>
                </a:cxn>
                <a:cxn ang="0">
                  <a:pos x="15" y="29"/>
                </a:cxn>
                <a:cxn ang="0">
                  <a:pos x="0" y="44"/>
                </a:cxn>
                <a:cxn ang="0">
                  <a:pos x="0" y="156"/>
                </a:cxn>
                <a:cxn ang="0">
                  <a:pos x="15" y="171"/>
                </a:cxn>
                <a:cxn ang="0">
                  <a:pos x="176" y="171"/>
                </a:cxn>
                <a:cxn ang="0">
                  <a:pos x="192" y="156"/>
                </a:cxn>
                <a:cxn ang="0">
                  <a:pos x="192" y="44"/>
                </a:cxn>
                <a:cxn ang="0">
                  <a:pos x="176" y="29"/>
                </a:cxn>
                <a:cxn ang="0">
                  <a:pos x="81" y="10"/>
                </a:cxn>
                <a:cxn ang="0">
                  <a:pos x="110" y="10"/>
                </a:cxn>
                <a:cxn ang="0">
                  <a:pos x="110" y="29"/>
                </a:cxn>
                <a:cxn ang="0">
                  <a:pos x="81" y="29"/>
                </a:cxn>
                <a:cxn ang="0">
                  <a:pos x="81" y="10"/>
                </a:cxn>
                <a:cxn ang="0">
                  <a:pos x="134" y="107"/>
                </a:cxn>
                <a:cxn ang="0">
                  <a:pos x="127" y="115"/>
                </a:cxn>
                <a:cxn ang="0">
                  <a:pos x="111" y="115"/>
                </a:cxn>
                <a:cxn ang="0">
                  <a:pos x="111" y="130"/>
                </a:cxn>
                <a:cxn ang="0">
                  <a:pos x="103" y="138"/>
                </a:cxn>
                <a:cxn ang="0">
                  <a:pos x="88" y="138"/>
                </a:cxn>
                <a:cxn ang="0">
                  <a:pos x="80" y="130"/>
                </a:cxn>
                <a:cxn ang="0">
                  <a:pos x="80" y="115"/>
                </a:cxn>
                <a:cxn ang="0">
                  <a:pos x="65" y="115"/>
                </a:cxn>
                <a:cxn ang="0">
                  <a:pos x="57" y="107"/>
                </a:cxn>
                <a:cxn ang="0">
                  <a:pos x="57" y="92"/>
                </a:cxn>
                <a:cxn ang="0">
                  <a:pos x="65" y="84"/>
                </a:cxn>
                <a:cxn ang="0">
                  <a:pos x="80" y="84"/>
                </a:cxn>
                <a:cxn ang="0">
                  <a:pos x="80" y="68"/>
                </a:cxn>
                <a:cxn ang="0">
                  <a:pos x="88" y="61"/>
                </a:cxn>
                <a:cxn ang="0">
                  <a:pos x="103" y="61"/>
                </a:cxn>
                <a:cxn ang="0">
                  <a:pos x="111" y="68"/>
                </a:cxn>
                <a:cxn ang="0">
                  <a:pos x="111" y="84"/>
                </a:cxn>
                <a:cxn ang="0">
                  <a:pos x="127" y="84"/>
                </a:cxn>
                <a:cxn ang="0">
                  <a:pos x="134" y="92"/>
                </a:cxn>
                <a:cxn ang="0">
                  <a:pos x="134" y="107"/>
                </a:cxn>
              </a:cxnLst>
              <a:rect l="0" t="0" r="r" b="b"/>
              <a:pathLst>
                <a:path w="192" h="171">
                  <a:moveTo>
                    <a:pt x="176" y="29"/>
                  </a:moveTo>
                  <a:cubicBezTo>
                    <a:pt x="120" y="29"/>
                    <a:pt x="120" y="29"/>
                    <a:pt x="120" y="2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71" y="29"/>
                    <a:pt x="71" y="29"/>
                    <a:pt x="71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7" y="29"/>
                    <a:pt x="0" y="36"/>
                    <a:pt x="0" y="44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64"/>
                    <a:pt x="7" y="171"/>
                    <a:pt x="15" y="171"/>
                  </a:cubicBezTo>
                  <a:cubicBezTo>
                    <a:pt x="176" y="171"/>
                    <a:pt x="176" y="171"/>
                    <a:pt x="176" y="171"/>
                  </a:cubicBezTo>
                  <a:cubicBezTo>
                    <a:pt x="185" y="171"/>
                    <a:pt x="192" y="164"/>
                    <a:pt x="192" y="156"/>
                  </a:cubicBezTo>
                  <a:cubicBezTo>
                    <a:pt x="192" y="44"/>
                    <a:pt x="192" y="44"/>
                    <a:pt x="192" y="44"/>
                  </a:cubicBezTo>
                  <a:cubicBezTo>
                    <a:pt x="192" y="36"/>
                    <a:pt x="185" y="29"/>
                    <a:pt x="176" y="29"/>
                  </a:cubicBezTo>
                  <a:moveTo>
                    <a:pt x="81" y="10"/>
                  </a:moveTo>
                  <a:cubicBezTo>
                    <a:pt x="110" y="10"/>
                    <a:pt x="110" y="10"/>
                    <a:pt x="110" y="10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81" y="29"/>
                    <a:pt x="81" y="29"/>
                    <a:pt x="81" y="29"/>
                  </a:cubicBezTo>
                  <a:lnTo>
                    <a:pt x="81" y="10"/>
                  </a:lnTo>
                  <a:close/>
                  <a:moveTo>
                    <a:pt x="134" y="107"/>
                  </a:moveTo>
                  <a:cubicBezTo>
                    <a:pt x="134" y="111"/>
                    <a:pt x="131" y="115"/>
                    <a:pt x="127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1" y="130"/>
                    <a:pt x="111" y="130"/>
                    <a:pt x="111" y="130"/>
                  </a:cubicBezTo>
                  <a:cubicBezTo>
                    <a:pt x="111" y="135"/>
                    <a:pt x="108" y="138"/>
                    <a:pt x="103" y="138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4" y="138"/>
                    <a:pt x="80" y="135"/>
                    <a:pt x="80" y="130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0" y="115"/>
                    <a:pt x="57" y="111"/>
                    <a:pt x="57" y="107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7" y="88"/>
                    <a:pt x="60" y="84"/>
                    <a:pt x="65" y="84"/>
                  </a:cubicBezTo>
                  <a:cubicBezTo>
                    <a:pt x="80" y="84"/>
                    <a:pt x="80" y="84"/>
                    <a:pt x="80" y="84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0" y="64"/>
                    <a:pt x="84" y="61"/>
                    <a:pt x="88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8" y="61"/>
                    <a:pt x="111" y="64"/>
                    <a:pt x="111" y="68"/>
                  </a:cubicBezTo>
                  <a:cubicBezTo>
                    <a:pt x="111" y="84"/>
                    <a:pt x="111" y="84"/>
                    <a:pt x="111" y="84"/>
                  </a:cubicBezTo>
                  <a:cubicBezTo>
                    <a:pt x="127" y="84"/>
                    <a:pt x="127" y="84"/>
                    <a:pt x="127" y="84"/>
                  </a:cubicBezTo>
                  <a:cubicBezTo>
                    <a:pt x="131" y="84"/>
                    <a:pt x="134" y="88"/>
                    <a:pt x="134" y="92"/>
                  </a:cubicBezTo>
                  <a:lnTo>
                    <a:pt x="134" y="107"/>
                  </a:lnTo>
                  <a:close/>
                </a:path>
              </a:pathLst>
            </a:custGeom>
            <a:solidFill>
              <a:srgbClr val="3F70AA"/>
            </a:solidFill>
            <a:ln w="9525">
              <a:noFill/>
              <a:round/>
            </a:ln>
          </p:spPr>
          <p:txBody>
            <a:bodyPr vert="horz" wrap="square" lIns="91419" tIns="45709" rIns="91419" bIns="45709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181607" y="3519892"/>
            <a:ext cx="846022" cy="846328"/>
            <a:chOff x="9270132" y="5537403"/>
            <a:chExt cx="846218" cy="846524"/>
          </a:xfrm>
        </p:grpSpPr>
        <p:sp>
          <p:nvSpPr>
            <p:cNvPr id="14" name="椭圆 13"/>
            <p:cNvSpPr/>
            <p:nvPr/>
          </p:nvSpPr>
          <p:spPr>
            <a:xfrm>
              <a:off x="9270132" y="5537403"/>
              <a:ext cx="846218" cy="8465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5" name="Group 151"/>
            <p:cNvGrpSpPr/>
            <p:nvPr/>
          </p:nvGrpSpPr>
          <p:grpSpPr>
            <a:xfrm>
              <a:off x="9409363" y="5682373"/>
              <a:ext cx="556788" cy="538566"/>
              <a:chOff x="5659438" y="2249488"/>
              <a:chExt cx="623887" cy="603250"/>
            </a:xfrm>
            <a:solidFill>
              <a:schemeClr val="bg1"/>
            </a:solidFill>
          </p:grpSpPr>
          <p:sp>
            <p:nvSpPr>
              <p:cNvPr id="16" name="Freeform 67"/>
              <p:cNvSpPr>
                <a:spLocks noEditPoints="1"/>
              </p:cNvSpPr>
              <p:nvPr/>
            </p:nvSpPr>
            <p:spPr bwMode="auto">
              <a:xfrm>
                <a:off x="5988050" y="2249488"/>
                <a:ext cx="295275" cy="585788"/>
              </a:xfrm>
              <a:custGeom>
                <a:avLst/>
                <a:gdLst/>
                <a:ahLst/>
                <a:cxnLst>
                  <a:cxn ang="0">
                    <a:pos x="0" y="148"/>
                  </a:cxn>
                  <a:cxn ang="0">
                    <a:pos x="0" y="50"/>
                  </a:cxn>
                  <a:cxn ang="0">
                    <a:pos x="51" y="0"/>
                  </a:cxn>
                  <a:cxn ang="0">
                    <a:pos x="101" y="50"/>
                  </a:cxn>
                  <a:cxn ang="0">
                    <a:pos x="101" y="148"/>
                  </a:cxn>
                  <a:cxn ang="0">
                    <a:pos x="51" y="199"/>
                  </a:cxn>
                  <a:cxn ang="0">
                    <a:pos x="0" y="148"/>
                  </a:cxn>
                  <a:cxn ang="0">
                    <a:pos x="9" y="50"/>
                  </a:cxn>
                  <a:cxn ang="0">
                    <a:pos x="9" y="148"/>
                  </a:cxn>
                  <a:cxn ang="0">
                    <a:pos x="51" y="190"/>
                  </a:cxn>
                  <a:cxn ang="0">
                    <a:pos x="92" y="148"/>
                  </a:cxn>
                  <a:cxn ang="0">
                    <a:pos x="92" y="50"/>
                  </a:cxn>
                  <a:cxn ang="0">
                    <a:pos x="51" y="9"/>
                  </a:cxn>
                  <a:cxn ang="0">
                    <a:pos x="9" y="50"/>
                  </a:cxn>
                </a:cxnLst>
                <a:rect l="0" t="0" r="r" b="b"/>
                <a:pathLst>
                  <a:path w="101" h="199">
                    <a:moveTo>
                      <a:pt x="0" y="148"/>
                    </a:moveTo>
                    <a:cubicBezTo>
                      <a:pt x="0" y="50"/>
                      <a:pt x="0" y="50"/>
                      <a:pt x="0" y="50"/>
                    </a:cubicBezTo>
                    <a:cubicBezTo>
                      <a:pt x="0" y="23"/>
                      <a:pt x="23" y="0"/>
                      <a:pt x="51" y="0"/>
                    </a:cubicBezTo>
                    <a:cubicBezTo>
                      <a:pt x="78" y="0"/>
                      <a:pt x="101" y="23"/>
                      <a:pt x="101" y="50"/>
                    </a:cubicBezTo>
                    <a:cubicBezTo>
                      <a:pt x="101" y="148"/>
                      <a:pt x="101" y="148"/>
                      <a:pt x="101" y="148"/>
                    </a:cubicBezTo>
                    <a:cubicBezTo>
                      <a:pt x="101" y="176"/>
                      <a:pt x="78" y="199"/>
                      <a:pt x="51" y="199"/>
                    </a:cubicBezTo>
                    <a:cubicBezTo>
                      <a:pt x="23" y="199"/>
                      <a:pt x="0" y="176"/>
                      <a:pt x="0" y="148"/>
                    </a:cubicBezTo>
                    <a:moveTo>
                      <a:pt x="9" y="50"/>
                    </a:moveTo>
                    <a:cubicBezTo>
                      <a:pt x="9" y="148"/>
                      <a:pt x="9" y="148"/>
                      <a:pt x="9" y="148"/>
                    </a:cubicBezTo>
                    <a:cubicBezTo>
                      <a:pt x="9" y="171"/>
                      <a:pt x="28" y="190"/>
                      <a:pt x="51" y="190"/>
                    </a:cubicBezTo>
                    <a:cubicBezTo>
                      <a:pt x="74" y="190"/>
                      <a:pt x="92" y="171"/>
                      <a:pt x="92" y="148"/>
                    </a:cubicBezTo>
                    <a:cubicBezTo>
                      <a:pt x="92" y="50"/>
                      <a:pt x="92" y="50"/>
                      <a:pt x="92" y="50"/>
                    </a:cubicBezTo>
                    <a:cubicBezTo>
                      <a:pt x="92" y="27"/>
                      <a:pt x="74" y="9"/>
                      <a:pt x="51" y="9"/>
                    </a:cubicBezTo>
                    <a:cubicBezTo>
                      <a:pt x="28" y="9"/>
                      <a:pt x="9" y="27"/>
                      <a:pt x="9" y="50"/>
                    </a:cubicBezTo>
                  </a:path>
                </a:pathLst>
              </a:custGeom>
              <a:solidFill>
                <a:srgbClr val="3F70AA"/>
              </a:solidFill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  <p:sp>
            <p:nvSpPr>
              <p:cNvPr id="17" name="Freeform 68"/>
              <p:cNvSpPr/>
              <p:nvPr/>
            </p:nvSpPr>
            <p:spPr bwMode="auto">
              <a:xfrm>
                <a:off x="6027738" y="2559050"/>
                <a:ext cx="214313" cy="222250"/>
              </a:xfrm>
              <a:custGeom>
                <a:avLst/>
                <a:gdLst/>
                <a:ahLst/>
                <a:cxnLst>
                  <a:cxn ang="0">
                    <a:pos x="73" y="0"/>
                  </a:cxn>
                  <a:cxn ang="0">
                    <a:pos x="73" y="39"/>
                  </a:cxn>
                  <a:cxn ang="0">
                    <a:pos x="37" y="76"/>
                  </a:cxn>
                  <a:cxn ang="0">
                    <a:pos x="0" y="39"/>
                  </a:cxn>
                  <a:cxn ang="0">
                    <a:pos x="0" y="0"/>
                  </a:cxn>
                  <a:cxn ang="0">
                    <a:pos x="73" y="0"/>
                  </a:cxn>
                </a:cxnLst>
                <a:rect l="0" t="0" r="r" b="b"/>
                <a:pathLst>
                  <a:path w="73" h="76">
                    <a:moveTo>
                      <a:pt x="73" y="0"/>
                    </a:moveTo>
                    <a:cubicBezTo>
                      <a:pt x="73" y="39"/>
                      <a:pt x="73" y="39"/>
                      <a:pt x="73" y="39"/>
                    </a:cubicBezTo>
                    <a:cubicBezTo>
                      <a:pt x="73" y="59"/>
                      <a:pt x="57" y="76"/>
                      <a:pt x="37" y="76"/>
                    </a:cubicBezTo>
                    <a:cubicBezTo>
                      <a:pt x="16" y="76"/>
                      <a:pt x="0" y="59"/>
                      <a:pt x="0" y="3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3F70AA"/>
              </a:solidFill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  <p:sp>
            <p:nvSpPr>
              <p:cNvPr id="18" name="Freeform 69"/>
              <p:cNvSpPr/>
              <p:nvPr/>
            </p:nvSpPr>
            <p:spPr bwMode="auto">
              <a:xfrm>
                <a:off x="5708650" y="2543175"/>
                <a:ext cx="252413" cy="258763"/>
              </a:xfrm>
              <a:custGeom>
                <a:avLst/>
                <a:gdLst/>
                <a:ahLst/>
                <a:cxnLst>
                  <a:cxn ang="0">
                    <a:pos x="86" y="34"/>
                  </a:cxn>
                  <a:cxn ang="0">
                    <a:pos x="68" y="66"/>
                  </a:cxn>
                  <a:cxn ang="0">
                    <a:pos x="22" y="78"/>
                  </a:cxn>
                  <a:cxn ang="0">
                    <a:pos x="9" y="32"/>
                  </a:cxn>
                  <a:cxn ang="0">
                    <a:pos x="27" y="0"/>
                  </a:cxn>
                  <a:cxn ang="0">
                    <a:pos x="86" y="34"/>
                  </a:cxn>
                </a:cxnLst>
                <a:rect l="0" t="0" r="r" b="b"/>
                <a:pathLst>
                  <a:path w="86" h="88">
                    <a:moveTo>
                      <a:pt x="86" y="34"/>
                    </a:moveTo>
                    <a:cubicBezTo>
                      <a:pt x="68" y="66"/>
                      <a:pt x="68" y="66"/>
                      <a:pt x="68" y="66"/>
                    </a:cubicBezTo>
                    <a:cubicBezTo>
                      <a:pt x="59" y="82"/>
                      <a:pt x="38" y="88"/>
                      <a:pt x="22" y="78"/>
                    </a:cubicBezTo>
                    <a:cubicBezTo>
                      <a:pt x="5" y="69"/>
                      <a:pt x="0" y="48"/>
                      <a:pt x="9" y="32"/>
                    </a:cubicBezTo>
                    <a:cubicBezTo>
                      <a:pt x="27" y="0"/>
                      <a:pt x="27" y="0"/>
                      <a:pt x="27" y="0"/>
                    </a:cubicBezTo>
                    <a:lnTo>
                      <a:pt x="86" y="34"/>
                    </a:lnTo>
                    <a:close/>
                  </a:path>
                </a:pathLst>
              </a:custGeom>
              <a:solidFill>
                <a:srgbClr val="3F70AA"/>
              </a:solidFill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  <p:sp>
            <p:nvSpPr>
              <p:cNvPr id="19" name="Freeform 70"/>
              <p:cNvSpPr/>
              <p:nvPr/>
            </p:nvSpPr>
            <p:spPr bwMode="auto">
              <a:xfrm>
                <a:off x="5659438" y="2320925"/>
                <a:ext cx="312738" cy="531813"/>
              </a:xfrm>
              <a:custGeom>
                <a:avLst/>
                <a:gdLst/>
                <a:ahLst/>
                <a:cxnLst>
                  <a:cxn ang="0">
                    <a:pos x="13" y="104"/>
                  </a:cxn>
                  <a:cxn ang="0">
                    <a:pos x="59" y="26"/>
                  </a:cxn>
                  <a:cxn ang="0">
                    <a:pos x="107" y="3"/>
                  </a:cxn>
                  <a:cxn ang="0">
                    <a:pos x="107" y="12"/>
                  </a:cxn>
                  <a:cxn ang="0">
                    <a:pos x="66" y="30"/>
                  </a:cxn>
                  <a:cxn ang="0">
                    <a:pos x="20" y="109"/>
                  </a:cxn>
                  <a:cxn ang="0">
                    <a:pos x="35" y="161"/>
                  </a:cxn>
                  <a:cxn ang="0">
                    <a:pos x="87" y="147"/>
                  </a:cxn>
                  <a:cxn ang="0">
                    <a:pos x="107" y="114"/>
                  </a:cxn>
                  <a:cxn ang="0">
                    <a:pos x="107" y="130"/>
                  </a:cxn>
                  <a:cxn ang="0">
                    <a:pos x="95" y="151"/>
                  </a:cxn>
                  <a:cxn ang="0">
                    <a:pos x="30" y="169"/>
                  </a:cxn>
                  <a:cxn ang="0">
                    <a:pos x="13" y="104"/>
                  </a:cxn>
                </a:cxnLst>
                <a:rect l="0" t="0" r="r" b="b"/>
                <a:pathLst>
                  <a:path w="107" h="181">
                    <a:moveTo>
                      <a:pt x="13" y="104"/>
                    </a:moveTo>
                    <a:cubicBezTo>
                      <a:pt x="59" y="26"/>
                      <a:pt x="59" y="26"/>
                      <a:pt x="59" y="26"/>
                    </a:cubicBezTo>
                    <a:cubicBezTo>
                      <a:pt x="69" y="9"/>
                      <a:pt x="88" y="0"/>
                      <a:pt x="107" y="3"/>
                    </a:cubicBezTo>
                    <a:cubicBezTo>
                      <a:pt x="107" y="12"/>
                      <a:pt x="107" y="12"/>
                      <a:pt x="107" y="12"/>
                    </a:cubicBezTo>
                    <a:cubicBezTo>
                      <a:pt x="91" y="8"/>
                      <a:pt x="74" y="15"/>
                      <a:pt x="66" y="30"/>
                    </a:cubicBezTo>
                    <a:cubicBezTo>
                      <a:pt x="20" y="109"/>
                      <a:pt x="20" y="109"/>
                      <a:pt x="20" y="109"/>
                    </a:cubicBezTo>
                    <a:cubicBezTo>
                      <a:pt x="10" y="127"/>
                      <a:pt x="16" y="151"/>
                      <a:pt x="35" y="161"/>
                    </a:cubicBezTo>
                    <a:cubicBezTo>
                      <a:pt x="53" y="172"/>
                      <a:pt x="77" y="166"/>
                      <a:pt x="87" y="147"/>
                    </a:cubicBezTo>
                    <a:cubicBezTo>
                      <a:pt x="107" y="114"/>
                      <a:pt x="107" y="114"/>
                      <a:pt x="107" y="114"/>
                    </a:cubicBezTo>
                    <a:cubicBezTo>
                      <a:pt x="107" y="130"/>
                      <a:pt x="107" y="130"/>
                      <a:pt x="107" y="130"/>
                    </a:cubicBezTo>
                    <a:cubicBezTo>
                      <a:pt x="95" y="151"/>
                      <a:pt x="95" y="151"/>
                      <a:pt x="95" y="151"/>
                    </a:cubicBezTo>
                    <a:cubicBezTo>
                      <a:pt x="82" y="174"/>
                      <a:pt x="53" y="181"/>
                      <a:pt x="30" y="169"/>
                    </a:cubicBezTo>
                    <a:cubicBezTo>
                      <a:pt x="8" y="156"/>
                      <a:pt x="0" y="127"/>
                      <a:pt x="13" y="104"/>
                    </a:cubicBezTo>
                  </a:path>
                </a:pathLst>
              </a:custGeom>
              <a:solidFill>
                <a:srgbClr val="3F70AA"/>
              </a:solidFill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3506227" y="3519892"/>
            <a:ext cx="846022" cy="846328"/>
            <a:chOff x="10595058" y="5537403"/>
            <a:chExt cx="846218" cy="846524"/>
          </a:xfrm>
        </p:grpSpPr>
        <p:sp>
          <p:nvSpPr>
            <p:cNvPr id="21" name="椭圆 20"/>
            <p:cNvSpPr/>
            <p:nvPr/>
          </p:nvSpPr>
          <p:spPr>
            <a:xfrm>
              <a:off x="10595058" y="5537403"/>
              <a:ext cx="846218" cy="8465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2" name="Group 17"/>
            <p:cNvGrpSpPr>
              <a:grpSpLocks noChangeAspect="1"/>
            </p:cNvGrpSpPr>
            <p:nvPr/>
          </p:nvGrpSpPr>
          <p:grpSpPr bwMode="auto">
            <a:xfrm>
              <a:off x="10773389" y="5682373"/>
              <a:ext cx="513438" cy="583115"/>
              <a:chOff x="1340" y="2128"/>
              <a:chExt cx="340" cy="386"/>
            </a:xfrm>
            <a:solidFill>
              <a:schemeClr val="bg1"/>
            </a:solidFill>
          </p:grpSpPr>
          <p:sp>
            <p:nvSpPr>
              <p:cNvPr id="23" name="Freeform 18"/>
              <p:cNvSpPr>
                <a:spLocks noEditPoints="1"/>
              </p:cNvSpPr>
              <p:nvPr/>
            </p:nvSpPr>
            <p:spPr bwMode="auto">
              <a:xfrm>
                <a:off x="1340" y="2128"/>
                <a:ext cx="340" cy="386"/>
              </a:xfrm>
              <a:custGeom>
                <a:avLst/>
                <a:gdLst/>
                <a:ahLst/>
                <a:cxnLst>
                  <a:cxn ang="0">
                    <a:pos x="141" y="75"/>
                  </a:cxn>
                  <a:cxn ang="0">
                    <a:pos x="118" y="53"/>
                  </a:cxn>
                  <a:cxn ang="0">
                    <a:pos x="96" y="75"/>
                  </a:cxn>
                  <a:cxn ang="0">
                    <a:pos x="115" y="96"/>
                  </a:cxn>
                  <a:cxn ang="0">
                    <a:pos x="115" y="120"/>
                  </a:cxn>
                  <a:cxn ang="0">
                    <a:pos x="82" y="153"/>
                  </a:cxn>
                  <a:cxn ang="0">
                    <a:pos x="49" y="120"/>
                  </a:cxn>
                  <a:cxn ang="0">
                    <a:pos x="49" y="93"/>
                  </a:cxn>
                  <a:cxn ang="0">
                    <a:pos x="73" y="78"/>
                  </a:cxn>
                  <a:cxn ang="0">
                    <a:pos x="75" y="74"/>
                  </a:cxn>
                  <a:cxn ang="0">
                    <a:pos x="90" y="30"/>
                  </a:cxn>
                  <a:cxn ang="0">
                    <a:pos x="66" y="3"/>
                  </a:cxn>
                  <a:cxn ang="0">
                    <a:pos x="66" y="3"/>
                  </a:cxn>
                  <a:cxn ang="0">
                    <a:pos x="60" y="0"/>
                  </a:cxn>
                  <a:cxn ang="0">
                    <a:pos x="55" y="6"/>
                  </a:cxn>
                  <a:cxn ang="0">
                    <a:pos x="60" y="12"/>
                  </a:cxn>
                  <a:cxn ang="0">
                    <a:pos x="64" y="10"/>
                  </a:cxn>
                  <a:cxn ang="0">
                    <a:pos x="64" y="11"/>
                  </a:cxn>
                  <a:cxn ang="0">
                    <a:pos x="83" y="30"/>
                  </a:cxn>
                  <a:cxn ang="0">
                    <a:pos x="69" y="69"/>
                  </a:cxn>
                  <a:cxn ang="0">
                    <a:pos x="65" y="71"/>
                  </a:cxn>
                  <a:cxn ang="0">
                    <a:pos x="45" y="82"/>
                  </a:cxn>
                  <a:cxn ang="0">
                    <a:pos x="26" y="71"/>
                  </a:cxn>
                  <a:cxn ang="0">
                    <a:pos x="22" y="69"/>
                  </a:cxn>
                  <a:cxn ang="0">
                    <a:pos x="7" y="30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30" y="12"/>
                  </a:cxn>
                  <a:cxn ang="0">
                    <a:pos x="36" y="6"/>
                  </a:cxn>
                  <a:cxn ang="0">
                    <a:pos x="30" y="0"/>
                  </a:cxn>
                  <a:cxn ang="0">
                    <a:pos x="25" y="3"/>
                  </a:cxn>
                  <a:cxn ang="0">
                    <a:pos x="25" y="3"/>
                  </a:cxn>
                  <a:cxn ang="0">
                    <a:pos x="0" y="30"/>
                  </a:cxn>
                  <a:cxn ang="0">
                    <a:pos x="16" y="74"/>
                  </a:cxn>
                  <a:cxn ang="0">
                    <a:pos x="17" y="78"/>
                  </a:cxn>
                  <a:cxn ang="0">
                    <a:pos x="42" y="93"/>
                  </a:cxn>
                  <a:cxn ang="0">
                    <a:pos x="42" y="120"/>
                  </a:cxn>
                  <a:cxn ang="0">
                    <a:pos x="82" y="160"/>
                  </a:cxn>
                  <a:cxn ang="0">
                    <a:pos x="122" y="120"/>
                  </a:cxn>
                  <a:cxn ang="0">
                    <a:pos x="122" y="96"/>
                  </a:cxn>
                  <a:cxn ang="0">
                    <a:pos x="141" y="75"/>
                  </a:cxn>
                  <a:cxn ang="0">
                    <a:pos x="118" y="90"/>
                  </a:cxn>
                  <a:cxn ang="0">
                    <a:pos x="104" y="75"/>
                  </a:cxn>
                  <a:cxn ang="0">
                    <a:pos x="118" y="60"/>
                  </a:cxn>
                  <a:cxn ang="0">
                    <a:pos x="133" y="75"/>
                  </a:cxn>
                  <a:cxn ang="0">
                    <a:pos x="118" y="90"/>
                  </a:cxn>
                  <a:cxn ang="0">
                    <a:pos x="118" y="90"/>
                  </a:cxn>
                  <a:cxn ang="0">
                    <a:pos x="118" y="90"/>
                  </a:cxn>
                </a:cxnLst>
                <a:rect l="0" t="0" r="r" b="b"/>
                <a:pathLst>
                  <a:path w="141" h="160">
                    <a:moveTo>
                      <a:pt x="141" y="75"/>
                    </a:moveTo>
                    <a:cubicBezTo>
                      <a:pt x="141" y="62"/>
                      <a:pt x="131" y="53"/>
                      <a:pt x="118" y="53"/>
                    </a:cubicBezTo>
                    <a:cubicBezTo>
                      <a:pt x="106" y="53"/>
                      <a:pt x="96" y="62"/>
                      <a:pt x="96" y="75"/>
                    </a:cubicBezTo>
                    <a:cubicBezTo>
                      <a:pt x="96" y="86"/>
                      <a:pt x="104" y="95"/>
                      <a:pt x="115" y="96"/>
                    </a:cubicBezTo>
                    <a:cubicBezTo>
                      <a:pt x="115" y="120"/>
                      <a:pt x="115" y="120"/>
                      <a:pt x="115" y="120"/>
                    </a:cubicBezTo>
                    <a:cubicBezTo>
                      <a:pt x="115" y="138"/>
                      <a:pt x="100" y="153"/>
                      <a:pt x="82" y="153"/>
                    </a:cubicBezTo>
                    <a:cubicBezTo>
                      <a:pt x="64" y="153"/>
                      <a:pt x="49" y="138"/>
                      <a:pt x="49" y="120"/>
                    </a:cubicBezTo>
                    <a:cubicBezTo>
                      <a:pt x="49" y="93"/>
                      <a:pt x="49" y="93"/>
                      <a:pt x="49" y="93"/>
                    </a:cubicBezTo>
                    <a:cubicBezTo>
                      <a:pt x="58" y="92"/>
                      <a:pt x="66" y="87"/>
                      <a:pt x="73" y="78"/>
                    </a:cubicBezTo>
                    <a:cubicBezTo>
                      <a:pt x="74" y="77"/>
                      <a:pt x="75" y="75"/>
                      <a:pt x="75" y="74"/>
                    </a:cubicBezTo>
                    <a:cubicBezTo>
                      <a:pt x="84" y="61"/>
                      <a:pt x="90" y="43"/>
                      <a:pt x="90" y="30"/>
                    </a:cubicBezTo>
                    <a:cubicBezTo>
                      <a:pt x="90" y="9"/>
                      <a:pt x="81" y="7"/>
                      <a:pt x="66" y="3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5" y="1"/>
                      <a:pt x="63" y="0"/>
                      <a:pt x="60" y="0"/>
                    </a:cubicBezTo>
                    <a:cubicBezTo>
                      <a:pt x="57" y="0"/>
                      <a:pt x="55" y="3"/>
                      <a:pt x="55" y="6"/>
                    </a:cubicBezTo>
                    <a:cubicBezTo>
                      <a:pt x="55" y="9"/>
                      <a:pt x="57" y="12"/>
                      <a:pt x="60" y="12"/>
                    </a:cubicBezTo>
                    <a:cubicBezTo>
                      <a:pt x="62" y="12"/>
                      <a:pt x="63" y="11"/>
                      <a:pt x="64" y="10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79" y="14"/>
                      <a:pt x="83" y="15"/>
                      <a:pt x="83" y="30"/>
                    </a:cubicBezTo>
                    <a:cubicBezTo>
                      <a:pt x="83" y="42"/>
                      <a:pt x="77" y="58"/>
                      <a:pt x="69" y="69"/>
                    </a:cubicBezTo>
                    <a:cubicBezTo>
                      <a:pt x="67" y="69"/>
                      <a:pt x="66" y="70"/>
                      <a:pt x="65" y="71"/>
                    </a:cubicBezTo>
                    <a:cubicBezTo>
                      <a:pt x="61" y="76"/>
                      <a:pt x="54" y="82"/>
                      <a:pt x="45" y="82"/>
                    </a:cubicBezTo>
                    <a:cubicBezTo>
                      <a:pt x="37" y="82"/>
                      <a:pt x="30" y="76"/>
                      <a:pt x="26" y="71"/>
                    </a:cubicBezTo>
                    <a:cubicBezTo>
                      <a:pt x="25" y="70"/>
                      <a:pt x="23" y="69"/>
                      <a:pt x="22" y="69"/>
                    </a:cubicBezTo>
                    <a:cubicBezTo>
                      <a:pt x="13" y="58"/>
                      <a:pt x="7" y="42"/>
                      <a:pt x="7" y="30"/>
                    </a:cubicBezTo>
                    <a:cubicBezTo>
                      <a:pt x="7" y="15"/>
                      <a:pt x="11" y="14"/>
                      <a:pt x="27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1"/>
                      <a:pt x="29" y="12"/>
                      <a:pt x="30" y="12"/>
                    </a:cubicBezTo>
                    <a:cubicBezTo>
                      <a:pt x="33" y="12"/>
                      <a:pt x="36" y="9"/>
                      <a:pt x="36" y="6"/>
                    </a:cubicBezTo>
                    <a:cubicBezTo>
                      <a:pt x="36" y="3"/>
                      <a:pt x="33" y="0"/>
                      <a:pt x="30" y="0"/>
                    </a:cubicBezTo>
                    <a:cubicBezTo>
                      <a:pt x="28" y="0"/>
                      <a:pt x="26" y="1"/>
                      <a:pt x="25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9" y="7"/>
                      <a:pt x="0" y="9"/>
                      <a:pt x="0" y="30"/>
                    </a:cubicBezTo>
                    <a:cubicBezTo>
                      <a:pt x="0" y="43"/>
                      <a:pt x="6" y="61"/>
                      <a:pt x="16" y="74"/>
                    </a:cubicBezTo>
                    <a:cubicBezTo>
                      <a:pt x="16" y="76"/>
                      <a:pt x="16" y="77"/>
                      <a:pt x="17" y="78"/>
                    </a:cubicBezTo>
                    <a:cubicBezTo>
                      <a:pt x="25" y="87"/>
                      <a:pt x="33" y="92"/>
                      <a:pt x="42" y="93"/>
                    </a:cubicBezTo>
                    <a:cubicBezTo>
                      <a:pt x="42" y="120"/>
                      <a:pt x="42" y="120"/>
                      <a:pt x="42" y="120"/>
                    </a:cubicBezTo>
                    <a:cubicBezTo>
                      <a:pt x="42" y="142"/>
                      <a:pt x="60" y="160"/>
                      <a:pt x="82" y="160"/>
                    </a:cubicBezTo>
                    <a:cubicBezTo>
                      <a:pt x="104" y="160"/>
                      <a:pt x="122" y="142"/>
                      <a:pt x="122" y="120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33" y="95"/>
                      <a:pt x="141" y="86"/>
                      <a:pt x="141" y="75"/>
                    </a:cubicBezTo>
                    <a:close/>
                    <a:moveTo>
                      <a:pt x="118" y="90"/>
                    </a:moveTo>
                    <a:cubicBezTo>
                      <a:pt x="110" y="90"/>
                      <a:pt x="104" y="83"/>
                      <a:pt x="104" y="75"/>
                    </a:cubicBezTo>
                    <a:cubicBezTo>
                      <a:pt x="104" y="67"/>
                      <a:pt x="110" y="60"/>
                      <a:pt x="118" y="60"/>
                    </a:cubicBezTo>
                    <a:cubicBezTo>
                      <a:pt x="127" y="60"/>
                      <a:pt x="133" y="67"/>
                      <a:pt x="133" y="75"/>
                    </a:cubicBezTo>
                    <a:cubicBezTo>
                      <a:pt x="133" y="83"/>
                      <a:pt x="127" y="90"/>
                      <a:pt x="118" y="90"/>
                    </a:cubicBezTo>
                    <a:close/>
                    <a:moveTo>
                      <a:pt x="118" y="90"/>
                    </a:moveTo>
                    <a:cubicBezTo>
                      <a:pt x="118" y="90"/>
                      <a:pt x="118" y="90"/>
                      <a:pt x="118" y="90"/>
                    </a:cubicBezTo>
                  </a:path>
                </a:pathLst>
              </a:custGeom>
              <a:solidFill>
                <a:srgbClr val="3F70AA"/>
              </a:solidFill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  <p:sp>
            <p:nvSpPr>
              <p:cNvPr id="24" name="Freeform 19"/>
              <p:cNvSpPr>
                <a:spLocks noEditPoints="1"/>
              </p:cNvSpPr>
              <p:nvPr/>
            </p:nvSpPr>
            <p:spPr bwMode="auto">
              <a:xfrm>
                <a:off x="1598" y="2282"/>
                <a:ext cx="56" cy="5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11"/>
                  </a:cxn>
                  <a:cxn ang="0">
                    <a:pos x="11" y="22"/>
                  </a:cxn>
                  <a:cxn ang="0">
                    <a:pos x="23" y="11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3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8" y="22"/>
                      <a:pt x="23" y="17"/>
                      <a:pt x="23" y="11"/>
                    </a:cubicBezTo>
                    <a:cubicBezTo>
                      <a:pt x="23" y="5"/>
                      <a:pt x="18" y="0"/>
                      <a:pt x="11" y="0"/>
                    </a:cubicBezTo>
                    <a:close/>
                    <a:moveTo>
                      <a:pt x="11" y="0"/>
                    </a:move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</p:grpSp>
      </p:grp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800100" y="895140"/>
            <a:ext cx="3697695" cy="3608924"/>
            <a:chOff x="0" y="895140"/>
            <a:chExt cx="3697695" cy="3608924"/>
          </a:xfrm>
        </p:grpSpPr>
        <p:sp>
          <p:nvSpPr>
            <p:cNvPr id="4" name="íṡľíḍè-Rectangle: Diagonal Corners Rounded 24"/>
            <p:cNvSpPr/>
            <p:nvPr/>
          </p:nvSpPr>
          <p:spPr bwMode="auto">
            <a:xfrm>
              <a:off x="0" y="895140"/>
              <a:ext cx="3518883" cy="3608924"/>
            </a:xfrm>
            <a:prstGeom prst="round2DiagRect">
              <a:avLst/>
            </a:prstGeom>
            <a:solidFill>
              <a:srgbClr val="3F70AA"/>
            </a:solidFill>
            <a:ln w="19050">
              <a:noFill/>
              <a:round/>
            </a:ln>
          </p:spPr>
          <p:txBody>
            <a:bodyPr anchor="ctr"/>
            <a:lstStyle/>
            <a:p>
              <a:pPr algn="ctr"/>
              <a:endParaRPr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endParaRPr>
            </a:p>
          </p:txBody>
        </p:sp>
        <p:grpSp>
          <p:nvGrpSpPr>
            <p:cNvPr id="5" name="Group 27"/>
            <p:cNvGrpSpPr/>
            <p:nvPr/>
          </p:nvGrpSpPr>
          <p:grpSpPr>
            <a:xfrm>
              <a:off x="1169010" y="2251205"/>
              <a:ext cx="972108" cy="641090"/>
              <a:chOff x="909706" y="699459"/>
              <a:chExt cx="1296144" cy="854786"/>
            </a:xfrm>
          </p:grpSpPr>
          <p:sp>
            <p:nvSpPr>
              <p:cNvPr id="26" name="íṡľíḍè-TextBox 25"/>
              <p:cNvSpPr txBox="1"/>
              <p:nvPr/>
            </p:nvSpPr>
            <p:spPr>
              <a:xfrm>
                <a:off x="909706" y="1315012"/>
                <a:ext cx="1296144" cy="239233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1">
                <a:normAutofit fontScale="77500" lnSpcReduction="20000"/>
              </a:bodyPr>
              <a:lstStyle/>
              <a:p>
                <a:pPr algn="ctr"/>
                <a:r>
                  <a:rPr lang="en-US" altLang="zh-CN" sz="1400">
                    <a:solidFill>
                      <a:schemeClr val="bg1"/>
                    </a:solidFill>
                    <a:latin typeface="杨任东竹石体-Bold" panose="02000000000000000000" charset="-122"/>
                    <a:ea typeface="杨任东竹石体-Bold" panose="02000000000000000000" charset="-122"/>
                    <a:cs typeface="杨任东竹石体-Bold" panose="02000000000000000000" charset="-122"/>
                  </a:rPr>
                  <a:t>CONTENTS</a:t>
                </a:r>
              </a:p>
            </p:txBody>
          </p:sp>
          <p:sp>
            <p:nvSpPr>
              <p:cNvPr id="27" name="íṡľíḍè-TextBox 26"/>
              <p:cNvSpPr txBox="1"/>
              <p:nvPr/>
            </p:nvSpPr>
            <p:spPr>
              <a:xfrm>
                <a:off x="909706" y="699459"/>
                <a:ext cx="1296144" cy="615553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87500" lnSpcReduction="20000"/>
              </a:bodyPr>
              <a:lstStyle/>
              <a:p>
                <a:pPr algn="ctr"/>
                <a:r>
                  <a:rPr lang="zh-CN" altLang="en-US" sz="4000" b="1">
                    <a:solidFill>
                      <a:schemeClr val="bg1"/>
                    </a:solidFill>
                    <a:latin typeface="杨任东竹石体-Bold" panose="02000000000000000000" charset="-122"/>
                    <a:ea typeface="杨任东竹石体-Bold" panose="02000000000000000000" charset="-122"/>
                    <a:cs typeface="杨任东竹石体-Bold" panose="02000000000000000000" charset="-122"/>
                  </a:rPr>
                  <a:t>目录</a:t>
                </a:r>
              </a:p>
            </p:txBody>
          </p:sp>
        </p:grpSp>
        <p:sp>
          <p:nvSpPr>
            <p:cNvPr id="6" name="íṡľíḍè-Oval 28"/>
            <p:cNvSpPr/>
            <p:nvPr/>
          </p:nvSpPr>
          <p:spPr bwMode="auto">
            <a:xfrm>
              <a:off x="3319653" y="1046843"/>
              <a:ext cx="378042" cy="378042"/>
            </a:xfrm>
            <a:prstGeom prst="ellipse">
              <a:avLst/>
            </a:prstGeom>
            <a:solidFill>
              <a:srgbClr val="3F70AA"/>
            </a:solidFill>
            <a:ln w="38100">
              <a:solidFill>
                <a:schemeClr val="bg1"/>
              </a:solidFill>
              <a:round/>
            </a:ln>
          </p:spPr>
          <p:txBody>
            <a:bodyPr rot="0" spcFirstLastPara="0" vert="horz" wrap="none" lIns="91440" tIns="45720" rIns="91440" bIns="45720" anchor="ctr" anchorCtr="1" forceAA="0" compatLnSpc="1">
              <a:normAutofit fontScale="67500" lnSpcReduction="20000"/>
            </a:bodyPr>
            <a:lstStyle/>
            <a:p>
              <a:pPr algn="ctr"/>
              <a:r>
                <a:rPr lang="en-US" altLang="zh-CN" sz="2000">
                  <a:solidFill>
                    <a:schemeClr val="bg1">
                      <a:lumMod val="100000"/>
                    </a:schemeClr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1</a:t>
              </a:r>
            </a:p>
          </p:txBody>
        </p:sp>
        <p:sp>
          <p:nvSpPr>
            <p:cNvPr id="7" name="íṡľíḍè-Oval 29"/>
            <p:cNvSpPr/>
            <p:nvPr/>
          </p:nvSpPr>
          <p:spPr bwMode="auto">
            <a:xfrm>
              <a:off x="3319653" y="2006788"/>
              <a:ext cx="378042" cy="378042"/>
            </a:xfrm>
            <a:prstGeom prst="ellipse">
              <a:avLst/>
            </a:prstGeom>
            <a:solidFill>
              <a:srgbClr val="3F70AA"/>
            </a:solidFill>
            <a:ln w="38100">
              <a:solidFill>
                <a:schemeClr val="bg1"/>
              </a:solidFill>
              <a:round/>
            </a:ln>
          </p:spPr>
          <p:txBody>
            <a:bodyPr rot="0" spcFirstLastPara="0" vert="horz" wrap="none" lIns="91440" tIns="45720" rIns="91440" bIns="45720" anchor="ctr" anchorCtr="1" forceAA="0" compatLnSpc="1">
              <a:normAutofit fontScale="67500" lnSpcReduction="20000"/>
            </a:bodyPr>
            <a:lstStyle/>
            <a:p>
              <a:pPr algn="ctr"/>
              <a:r>
                <a:rPr lang="en-US" altLang="zh-CN" sz="2000">
                  <a:solidFill>
                    <a:schemeClr val="bg1">
                      <a:lumMod val="100000"/>
                    </a:schemeClr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2</a:t>
              </a:r>
            </a:p>
          </p:txBody>
        </p:sp>
        <p:sp>
          <p:nvSpPr>
            <p:cNvPr id="8" name="íṡľíḍè-Oval 30"/>
            <p:cNvSpPr/>
            <p:nvPr/>
          </p:nvSpPr>
          <p:spPr bwMode="auto">
            <a:xfrm>
              <a:off x="3319653" y="2966734"/>
              <a:ext cx="378042" cy="378042"/>
            </a:xfrm>
            <a:prstGeom prst="ellipse">
              <a:avLst/>
            </a:prstGeom>
            <a:solidFill>
              <a:srgbClr val="3F70AA"/>
            </a:solidFill>
            <a:ln w="38100">
              <a:solidFill>
                <a:schemeClr val="bg1"/>
              </a:solidFill>
              <a:round/>
            </a:ln>
          </p:spPr>
          <p:txBody>
            <a:bodyPr rot="0" spcFirstLastPara="0" vert="horz" wrap="none" lIns="91440" tIns="45720" rIns="91440" bIns="45720" anchor="ctr" anchorCtr="1" forceAA="0" compatLnSpc="1">
              <a:normAutofit fontScale="67500" lnSpcReduction="20000"/>
            </a:bodyPr>
            <a:lstStyle/>
            <a:p>
              <a:pPr algn="ctr"/>
              <a:r>
                <a:rPr lang="en-US" altLang="zh-CN" sz="2000">
                  <a:solidFill>
                    <a:schemeClr val="bg1">
                      <a:lumMod val="100000"/>
                    </a:schemeClr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3</a:t>
              </a:r>
            </a:p>
          </p:txBody>
        </p:sp>
        <p:sp>
          <p:nvSpPr>
            <p:cNvPr id="9" name="íṡľíḍè-Oval 31"/>
            <p:cNvSpPr/>
            <p:nvPr/>
          </p:nvSpPr>
          <p:spPr bwMode="auto">
            <a:xfrm>
              <a:off x="3319653" y="3926678"/>
              <a:ext cx="378042" cy="378042"/>
            </a:xfrm>
            <a:prstGeom prst="ellipse">
              <a:avLst/>
            </a:prstGeom>
            <a:solidFill>
              <a:srgbClr val="3F70AA"/>
            </a:solidFill>
            <a:ln w="38100">
              <a:solidFill>
                <a:schemeClr val="bg1"/>
              </a:solidFill>
              <a:round/>
            </a:ln>
          </p:spPr>
          <p:txBody>
            <a:bodyPr rot="0" spcFirstLastPara="0" vert="horz" wrap="none" lIns="91440" tIns="45720" rIns="91440" bIns="45720" anchor="ctr" anchorCtr="1" forceAA="0" compatLnSpc="1">
              <a:normAutofit fontScale="67500" lnSpcReduction="20000"/>
            </a:bodyPr>
            <a:lstStyle/>
            <a:p>
              <a:pPr algn="ctr"/>
              <a:r>
                <a:rPr lang="en-US" altLang="zh-CN" sz="2000">
                  <a:solidFill>
                    <a:schemeClr val="bg1">
                      <a:lumMod val="100000"/>
                    </a:schemeClr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4</a:t>
              </a:r>
            </a:p>
          </p:txBody>
        </p:sp>
      </p:grpSp>
      <p:grpSp>
        <p:nvGrpSpPr>
          <p:cNvPr id="14" name="Group 36"/>
          <p:cNvGrpSpPr/>
          <p:nvPr/>
        </p:nvGrpSpPr>
        <p:grpSpPr>
          <a:xfrm>
            <a:off x="5261902" y="980837"/>
            <a:ext cx="2674097" cy="510846"/>
            <a:chOff x="3943834" y="704409"/>
            <a:chExt cx="3962574" cy="681128"/>
          </a:xfrm>
        </p:grpSpPr>
        <p:sp>
          <p:nvSpPr>
            <p:cNvPr id="24" name="íṡľíḍè-TextBox 37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Autofit/>
            </a:bodyPr>
            <a:lstStyle/>
            <a:p>
              <a:r>
                <a:rPr lang="zh-CN" altLang="en-US" sz="1600" b="1" dirty="0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25" name="íṡľíḍè-TextBox 38"/>
            <p:cNvSpPr txBox="1"/>
            <p:nvPr/>
          </p:nvSpPr>
          <p:spPr>
            <a:xfrm>
              <a:off x="3943834" y="1065169"/>
              <a:ext cx="3962574" cy="32036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noAutofit/>
            </a:bodyPr>
            <a:lstStyle/>
            <a:p>
              <a:pPr fontAlgn="ctr"/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Vivamus</a:t>
              </a:r>
              <a:r>
                <a:rPr lang="en-US" sz="1200" dirty="0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 quam dolor, </a:t>
              </a:r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tempor</a:t>
              </a:r>
              <a:r>
                <a:rPr lang="en-US" sz="1200" dirty="0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 ac gravida sit </a:t>
              </a:r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amet</a:t>
              </a:r>
              <a:endParaRPr lang="en-US" altLang="zh-CN" sz="1200" dirty="0" err="1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endParaRPr>
            </a:p>
          </p:txBody>
        </p:sp>
      </p:grpSp>
      <p:grpSp>
        <p:nvGrpSpPr>
          <p:cNvPr id="15" name="Group 39"/>
          <p:cNvGrpSpPr/>
          <p:nvPr/>
        </p:nvGrpSpPr>
        <p:grpSpPr>
          <a:xfrm>
            <a:off x="5261902" y="1940782"/>
            <a:ext cx="2674097" cy="510846"/>
            <a:chOff x="3943834" y="704409"/>
            <a:chExt cx="3962574" cy="681128"/>
          </a:xfrm>
        </p:grpSpPr>
        <p:sp>
          <p:nvSpPr>
            <p:cNvPr id="22" name="íṡľíḍè-TextBox 40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Autofit/>
            </a:bodyPr>
            <a:lstStyle/>
            <a:p>
              <a:r>
                <a:rPr lang="zh-CN" altLang="en-US" sz="1600" b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23" name="íṡľíḍè-TextBox 41"/>
            <p:cNvSpPr txBox="1"/>
            <p:nvPr/>
          </p:nvSpPr>
          <p:spPr>
            <a:xfrm>
              <a:off x="3943834" y="1065169"/>
              <a:ext cx="3962574" cy="32036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noAutofit/>
            </a:bodyPr>
            <a:lstStyle/>
            <a:p>
              <a:pPr fontAlgn="ctr"/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Vivamus</a:t>
              </a:r>
              <a:r>
                <a:rPr lang="en-US" sz="1200" dirty="0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 quam dolor, </a:t>
              </a:r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tempor</a:t>
              </a:r>
              <a:r>
                <a:rPr lang="en-US" sz="1200" dirty="0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 ac gravida sit </a:t>
              </a:r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amet</a:t>
              </a:r>
              <a:endParaRPr lang="en-US" altLang="zh-CN" sz="12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16" name="Group 42"/>
          <p:cNvGrpSpPr/>
          <p:nvPr/>
        </p:nvGrpSpPr>
        <p:grpSpPr>
          <a:xfrm>
            <a:off x="5261902" y="2900728"/>
            <a:ext cx="2674097" cy="510846"/>
            <a:chOff x="3943834" y="704409"/>
            <a:chExt cx="3962574" cy="681128"/>
          </a:xfrm>
        </p:grpSpPr>
        <p:sp>
          <p:nvSpPr>
            <p:cNvPr id="20" name="íṡľíḍè-TextBox 4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Autofit/>
            </a:bodyPr>
            <a:lstStyle/>
            <a:p>
              <a:r>
                <a:rPr lang="zh-CN" altLang="en-US" sz="1600" b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21" name="íṡľíḍè-TextBox 44"/>
            <p:cNvSpPr txBox="1"/>
            <p:nvPr/>
          </p:nvSpPr>
          <p:spPr>
            <a:xfrm>
              <a:off x="3943834" y="1065169"/>
              <a:ext cx="3962574" cy="32036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noAutofit/>
            </a:bodyPr>
            <a:lstStyle/>
            <a:p>
              <a:pPr fontAlgn="ctr"/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Vivamus</a:t>
              </a:r>
              <a:r>
                <a:rPr lang="en-US" sz="1200" dirty="0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 quam dolor, </a:t>
              </a:r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tempor</a:t>
              </a:r>
              <a:r>
                <a:rPr lang="en-US" sz="1200" dirty="0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 ac gravida sit </a:t>
              </a:r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amet</a:t>
              </a:r>
              <a:endParaRPr lang="en-US" altLang="zh-CN" sz="12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17" name="Group 45"/>
          <p:cNvGrpSpPr/>
          <p:nvPr/>
        </p:nvGrpSpPr>
        <p:grpSpPr>
          <a:xfrm>
            <a:off x="5261902" y="3860672"/>
            <a:ext cx="2674097" cy="510846"/>
            <a:chOff x="3943834" y="704409"/>
            <a:chExt cx="3962574" cy="681128"/>
          </a:xfrm>
        </p:grpSpPr>
        <p:sp>
          <p:nvSpPr>
            <p:cNvPr id="18" name="íṡľíḍè-TextBox 46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Autofit/>
            </a:bodyPr>
            <a:lstStyle/>
            <a:p>
              <a:r>
                <a:rPr lang="zh-CN" altLang="en-US" sz="1600" b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19" name="íṡľíḍè-TextBox 47"/>
            <p:cNvSpPr txBox="1"/>
            <p:nvPr/>
          </p:nvSpPr>
          <p:spPr>
            <a:xfrm>
              <a:off x="3943834" y="1065169"/>
              <a:ext cx="3962574" cy="32036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noAutofit/>
            </a:bodyPr>
            <a:lstStyle/>
            <a:p>
              <a:pPr fontAlgn="ctr"/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Vivamus</a:t>
              </a:r>
              <a:r>
                <a:rPr lang="en-US" sz="1200" dirty="0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 quam dolor, </a:t>
              </a:r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tempor</a:t>
              </a:r>
              <a:r>
                <a:rPr lang="en-US" sz="1200" dirty="0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 ac gravida sit </a:t>
              </a:r>
              <a:r>
                <a:rPr lang="en-US" sz="1200" dirty="0" err="1">
                  <a:solidFill>
                    <a:srgbClr val="3F70AA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ea"/>
                </a:rPr>
                <a:t>amet</a:t>
              </a:r>
              <a:endParaRPr lang="en-US" altLang="zh-CN" sz="12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未标题-1-恢复的"/>
          <p:cNvPicPr>
            <a:picLocks noChangeAspect="1"/>
          </p:cNvPicPr>
          <p:nvPr/>
        </p:nvPicPr>
        <p:blipFill>
          <a:blip r:embed="rId7"/>
          <a:srcRect t="8712" b="11697"/>
          <a:stretch>
            <a:fillRect/>
          </a:stretch>
        </p:blipFill>
        <p:spPr>
          <a:xfrm flipH="1">
            <a:off x="0" y="-10160"/>
            <a:ext cx="9144635" cy="5163820"/>
          </a:xfrm>
          <a:prstGeom prst="rect">
            <a:avLst/>
          </a:prstGeom>
        </p:spPr>
      </p:pic>
      <p:sp>
        <p:nvSpPr>
          <p:cNvPr id="6" name="任意多边形 9"/>
          <p:cNvSpPr/>
          <p:nvPr/>
        </p:nvSpPr>
        <p:spPr bwMode="auto">
          <a:xfrm>
            <a:off x="4426752" y="1712834"/>
            <a:ext cx="4717249" cy="1257562"/>
          </a:xfrm>
          <a:custGeom>
            <a:avLst/>
            <a:gdLst>
              <a:gd name="connsiteX0" fmla="*/ 5835374 w 6633631"/>
              <a:gd name="connsiteY0" fmla="*/ 0 h 1768447"/>
              <a:gd name="connsiteX1" fmla="*/ 6099146 w 6633631"/>
              <a:gd name="connsiteY1" fmla="*/ 12824 h 1768447"/>
              <a:gd name="connsiteX2" fmla="*/ 6366389 w 6633631"/>
              <a:gd name="connsiteY2" fmla="*/ 38472 h 1768447"/>
              <a:gd name="connsiteX3" fmla="*/ 6633631 w 6633631"/>
              <a:gd name="connsiteY3" fmla="*/ 80607 h 1768447"/>
              <a:gd name="connsiteX4" fmla="*/ 6633631 w 6633631"/>
              <a:gd name="connsiteY4" fmla="*/ 957939 h 1768447"/>
              <a:gd name="connsiteX5" fmla="*/ 6633631 w 6633631"/>
              <a:gd name="connsiteY5" fmla="*/ 1205442 h 1768447"/>
              <a:gd name="connsiteX6" fmla="*/ 6633631 w 6633631"/>
              <a:gd name="connsiteY6" fmla="*/ 1768447 h 1768447"/>
              <a:gd name="connsiteX7" fmla="*/ 0 w 6633631"/>
              <a:gd name="connsiteY7" fmla="*/ 1768447 h 1768447"/>
              <a:gd name="connsiteX8" fmla="*/ 0 w 6633631"/>
              <a:gd name="connsiteY8" fmla="*/ 1205442 h 1768447"/>
              <a:gd name="connsiteX9" fmla="*/ 0 w 6633631"/>
              <a:gd name="connsiteY9" fmla="*/ 957939 h 1768447"/>
              <a:gd name="connsiteX10" fmla="*/ 0 w 6633631"/>
              <a:gd name="connsiteY10" fmla="*/ 650353 h 1768447"/>
              <a:gd name="connsiteX11" fmla="*/ 207084 w 6633631"/>
              <a:gd name="connsiteY11" fmla="*/ 730960 h 1768447"/>
              <a:gd name="connsiteX12" fmla="*/ 415325 w 6633631"/>
              <a:gd name="connsiteY12" fmla="*/ 787751 h 1768447"/>
              <a:gd name="connsiteX13" fmla="*/ 625880 w 6633631"/>
              <a:gd name="connsiteY13" fmla="*/ 829887 h 1768447"/>
              <a:gd name="connsiteX14" fmla="*/ 838748 w 6633631"/>
              <a:gd name="connsiteY14" fmla="*/ 855534 h 1768447"/>
              <a:gd name="connsiteX15" fmla="*/ 1053931 w 6633631"/>
              <a:gd name="connsiteY15" fmla="*/ 864694 h 1768447"/>
              <a:gd name="connsiteX16" fmla="*/ 1272584 w 6633631"/>
              <a:gd name="connsiteY16" fmla="*/ 862862 h 1768447"/>
              <a:gd name="connsiteX17" fmla="*/ 1491237 w 6633631"/>
              <a:gd name="connsiteY17" fmla="*/ 846374 h 1768447"/>
              <a:gd name="connsiteX18" fmla="*/ 1713360 w 6633631"/>
              <a:gd name="connsiteY18" fmla="*/ 817063 h 1768447"/>
              <a:gd name="connsiteX19" fmla="*/ 1936641 w 6633631"/>
              <a:gd name="connsiteY19" fmla="*/ 782255 h 1768447"/>
              <a:gd name="connsiteX20" fmla="*/ 2163392 w 6633631"/>
              <a:gd name="connsiteY20" fmla="*/ 736456 h 1768447"/>
              <a:gd name="connsiteX21" fmla="*/ 2392457 w 6633631"/>
              <a:gd name="connsiteY21" fmla="*/ 683328 h 1768447"/>
              <a:gd name="connsiteX22" fmla="*/ 2623836 w 6633631"/>
              <a:gd name="connsiteY22" fmla="*/ 624705 h 1768447"/>
              <a:gd name="connsiteX23" fmla="*/ 2856372 w 6633631"/>
              <a:gd name="connsiteY23" fmla="*/ 564250 h 1768447"/>
              <a:gd name="connsiteX24" fmla="*/ 3091221 w 6633631"/>
              <a:gd name="connsiteY24" fmla="*/ 496466 h 1768447"/>
              <a:gd name="connsiteX25" fmla="*/ 3330698 w 6633631"/>
              <a:gd name="connsiteY25" fmla="*/ 432347 h 1768447"/>
              <a:gd name="connsiteX26" fmla="*/ 3569019 w 6633631"/>
              <a:gd name="connsiteY26" fmla="*/ 364564 h 1768447"/>
              <a:gd name="connsiteX27" fmla="*/ 3811966 w 6633631"/>
              <a:gd name="connsiteY27" fmla="*/ 300445 h 1768447"/>
              <a:gd name="connsiteX28" fmla="*/ 4057228 w 6633631"/>
              <a:gd name="connsiteY28" fmla="*/ 239989 h 1768447"/>
              <a:gd name="connsiteX29" fmla="*/ 4304803 w 6633631"/>
              <a:gd name="connsiteY29" fmla="*/ 183198 h 1768447"/>
              <a:gd name="connsiteX30" fmla="*/ 4553535 w 6633631"/>
              <a:gd name="connsiteY30" fmla="*/ 128239 h 1768447"/>
              <a:gd name="connsiteX31" fmla="*/ 4804581 w 6633631"/>
              <a:gd name="connsiteY31" fmla="*/ 82439 h 1768447"/>
              <a:gd name="connsiteX32" fmla="*/ 5060255 w 6633631"/>
              <a:gd name="connsiteY32" fmla="*/ 47632 h 1768447"/>
              <a:gd name="connsiteX33" fmla="*/ 5314771 w 6633631"/>
              <a:gd name="connsiteY33" fmla="*/ 18320 h 1768447"/>
              <a:gd name="connsiteX34" fmla="*/ 5575073 w 6633631"/>
              <a:gd name="connsiteY34" fmla="*/ 3664 h 1768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633631" h="1768447">
                <a:moveTo>
                  <a:pt x="5835374" y="0"/>
                </a:moveTo>
                <a:lnTo>
                  <a:pt x="6099146" y="12824"/>
                </a:lnTo>
                <a:lnTo>
                  <a:pt x="6366389" y="38472"/>
                </a:lnTo>
                <a:lnTo>
                  <a:pt x="6633631" y="80607"/>
                </a:lnTo>
                <a:lnTo>
                  <a:pt x="6633631" y="957939"/>
                </a:lnTo>
                <a:lnTo>
                  <a:pt x="6633631" y="1205442"/>
                </a:lnTo>
                <a:lnTo>
                  <a:pt x="6633631" y="1768447"/>
                </a:lnTo>
                <a:lnTo>
                  <a:pt x="0" y="1768447"/>
                </a:lnTo>
                <a:lnTo>
                  <a:pt x="0" y="1205442"/>
                </a:lnTo>
                <a:lnTo>
                  <a:pt x="0" y="957939"/>
                </a:lnTo>
                <a:lnTo>
                  <a:pt x="0" y="650353"/>
                </a:lnTo>
                <a:lnTo>
                  <a:pt x="207084" y="730960"/>
                </a:lnTo>
                <a:lnTo>
                  <a:pt x="415325" y="787751"/>
                </a:lnTo>
                <a:lnTo>
                  <a:pt x="625880" y="829887"/>
                </a:lnTo>
                <a:lnTo>
                  <a:pt x="838748" y="855534"/>
                </a:lnTo>
                <a:lnTo>
                  <a:pt x="1053931" y="864694"/>
                </a:lnTo>
                <a:lnTo>
                  <a:pt x="1272584" y="862862"/>
                </a:lnTo>
                <a:lnTo>
                  <a:pt x="1491237" y="846374"/>
                </a:lnTo>
                <a:lnTo>
                  <a:pt x="1713360" y="817063"/>
                </a:lnTo>
                <a:lnTo>
                  <a:pt x="1936641" y="782255"/>
                </a:lnTo>
                <a:lnTo>
                  <a:pt x="2163392" y="736456"/>
                </a:lnTo>
                <a:lnTo>
                  <a:pt x="2392457" y="683328"/>
                </a:lnTo>
                <a:lnTo>
                  <a:pt x="2623836" y="624705"/>
                </a:lnTo>
                <a:lnTo>
                  <a:pt x="2856372" y="564250"/>
                </a:lnTo>
                <a:lnTo>
                  <a:pt x="3091221" y="496466"/>
                </a:lnTo>
                <a:lnTo>
                  <a:pt x="3330698" y="432347"/>
                </a:lnTo>
                <a:lnTo>
                  <a:pt x="3569019" y="364564"/>
                </a:lnTo>
                <a:lnTo>
                  <a:pt x="3811966" y="300445"/>
                </a:lnTo>
                <a:lnTo>
                  <a:pt x="4057228" y="239989"/>
                </a:lnTo>
                <a:lnTo>
                  <a:pt x="4304803" y="183198"/>
                </a:lnTo>
                <a:lnTo>
                  <a:pt x="4553535" y="128239"/>
                </a:lnTo>
                <a:lnTo>
                  <a:pt x="4804581" y="82439"/>
                </a:lnTo>
                <a:lnTo>
                  <a:pt x="5060255" y="47632"/>
                </a:lnTo>
                <a:lnTo>
                  <a:pt x="5314771" y="18320"/>
                </a:lnTo>
                <a:lnTo>
                  <a:pt x="5575073" y="3664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35" tIns="45717" rIns="91435" bIns="45717" numCol="1" anchor="t" anchorCtr="0" compatLnSpc="1">
            <a:noAutofit/>
          </a:bodyPr>
          <a:lstStyle/>
          <a:p>
            <a:endParaRPr lang="zh-CN" altLang="en-US"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7080077" y="2418245"/>
            <a:ext cx="696595" cy="461645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24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P</a:t>
            </a:r>
            <a:r>
              <a:rPr lang="en-US" altLang="zh-CN" sz="30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art</a:t>
            </a:r>
          </a:p>
        </p:txBody>
      </p:sp>
      <p:sp>
        <p:nvSpPr>
          <p:cNvPr id="7" name="文本框 1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834129" y="1895902"/>
            <a:ext cx="922020" cy="1107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2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" name="标题 5"/>
          <p:cNvSpPr txBox="1"/>
          <p:nvPr>
            <p:custDataLst>
              <p:tags r:id="rId3"/>
            </p:custDataLst>
          </p:nvPr>
        </p:nvSpPr>
        <p:spPr>
          <a:xfrm>
            <a:off x="4553743" y="2451691"/>
            <a:ext cx="2621439" cy="39433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2845" b="1" kern="0" dirty="0">
                <a:solidFill>
                  <a:srgbClr val="3F70AA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标题内容预设</a:t>
            </a:r>
          </a:p>
        </p:txBody>
      </p:sp>
      <p:sp>
        <p:nvSpPr>
          <p:cNvPr id="9" name="文本占位符 6"/>
          <p:cNvSpPr txBox="1"/>
          <p:nvPr>
            <p:custDataLst>
              <p:tags r:id="rId4"/>
            </p:custDataLst>
          </p:nvPr>
        </p:nvSpPr>
        <p:spPr>
          <a:xfrm>
            <a:off x="4715668" y="2794839"/>
            <a:ext cx="2621439" cy="15176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zh-CN" altLang="en-US" sz="1100" dirty="0">
                <a:solidFill>
                  <a:schemeClr val="bg1"/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rPr>
              <a:t>点击此处更换文本</a:t>
            </a:r>
            <a:r>
              <a:rPr lang="en-US" altLang="zh-CN" sz="1100" dirty="0">
                <a:solidFill>
                  <a:schemeClr val="bg1"/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rPr>
              <a:t>58pic.com</a:t>
            </a:r>
            <a:endParaRPr lang="en-US" altLang="zh-CN" sz="1140" kern="0" dirty="0">
              <a:solidFill>
                <a:schemeClr val="bg1"/>
              </a:solidFill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549910" y="1671791"/>
            <a:ext cx="8032640" cy="2649378"/>
            <a:chOff x="476" y="2318"/>
            <a:chExt cx="15965" cy="5266"/>
          </a:xfrm>
        </p:grpSpPr>
        <p:sp>
          <p:nvSpPr>
            <p:cNvPr id="36" name="Pentagon 35"/>
            <p:cNvSpPr/>
            <p:nvPr/>
          </p:nvSpPr>
          <p:spPr>
            <a:xfrm>
              <a:off x="503" y="2318"/>
              <a:ext cx="3127" cy="2574"/>
            </a:xfrm>
            <a:prstGeom prst="homePlate">
              <a:avLst>
                <a:gd name="adj" fmla="val 29885"/>
              </a:avLst>
            </a:prstGeom>
            <a:solidFill>
              <a:srgbClr val="3F70A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/>
            <a:p>
              <a:pPr algn="ctr"/>
              <a:endPara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7" name="Pentagon 66"/>
            <p:cNvSpPr/>
            <p:nvPr/>
          </p:nvSpPr>
          <p:spPr>
            <a:xfrm>
              <a:off x="3706" y="5010"/>
              <a:ext cx="3127" cy="2574"/>
            </a:xfrm>
            <a:prstGeom prst="homePlate">
              <a:avLst>
                <a:gd name="adj" fmla="val 28209"/>
              </a:avLst>
            </a:prstGeom>
            <a:solidFill>
              <a:srgbClr val="3F70A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/>
            <a:p>
              <a:pPr algn="ctr"/>
              <a:endParaRPr 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0" name="Pentagon 69"/>
            <p:cNvSpPr/>
            <p:nvPr/>
          </p:nvSpPr>
          <p:spPr>
            <a:xfrm>
              <a:off x="6909" y="2318"/>
              <a:ext cx="3127" cy="2574"/>
            </a:xfrm>
            <a:prstGeom prst="homePlate">
              <a:avLst>
                <a:gd name="adj" fmla="val 30723"/>
              </a:avLst>
            </a:prstGeom>
            <a:solidFill>
              <a:srgbClr val="3F70A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/>
            <a:p>
              <a:pPr algn="ctr"/>
              <a:endPara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1" name="Pentagon 70"/>
            <p:cNvSpPr/>
            <p:nvPr/>
          </p:nvSpPr>
          <p:spPr>
            <a:xfrm>
              <a:off x="10111" y="5010"/>
              <a:ext cx="3127" cy="2574"/>
            </a:xfrm>
            <a:prstGeom prst="homePlate">
              <a:avLst>
                <a:gd name="adj" fmla="val 29885"/>
              </a:avLst>
            </a:prstGeom>
            <a:solidFill>
              <a:srgbClr val="3F70A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/>
            <a:p>
              <a:pPr algn="ctr"/>
              <a:endParaRPr 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2" name="Pentagon 71"/>
            <p:cNvSpPr/>
            <p:nvPr/>
          </p:nvSpPr>
          <p:spPr>
            <a:xfrm>
              <a:off x="13314" y="2318"/>
              <a:ext cx="3127" cy="2574"/>
            </a:xfrm>
            <a:prstGeom prst="homePlate">
              <a:avLst>
                <a:gd name="adj" fmla="val 29885"/>
              </a:avLst>
            </a:prstGeom>
            <a:solidFill>
              <a:srgbClr val="3F70A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/>
            <a:p>
              <a:pPr algn="ctr"/>
              <a:endParaRPr 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4532" y="2795"/>
              <a:ext cx="0" cy="30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endPara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681" y="2538"/>
              <a:ext cx="3127" cy="130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9200"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添加副标题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defTabSz="1219200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此处添加详细文本描述，建议与标题相关并符合整体语言风格，语言描述尽量简洁生动。</a:t>
              </a:r>
              <a:r>
                <a:rPr 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.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0105" y="2538"/>
              <a:ext cx="3127" cy="130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9200"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添加副标题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defTabSz="1219200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此处添加详细文本描述，建议与标题相关并符合整体语言风格，语言描述尽量简洁生动。</a:t>
              </a:r>
              <a:r>
                <a:rPr 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.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76" y="5208"/>
              <a:ext cx="3127" cy="130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9200"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添加副标题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defTabSz="1219200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此处添加详细文本描述，建议与标题相关并符合整体语言风格，语言描述尽量简洁生动。</a:t>
              </a:r>
              <a:r>
                <a:rPr 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.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909" y="5208"/>
              <a:ext cx="3127" cy="130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9200"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添加副标题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defTabSz="1219200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此处添加详细文本描述，建议与标题相关并符合整体语言风格，语言描述尽量简洁生动。</a:t>
              </a:r>
              <a:r>
                <a:rPr 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.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3314" y="5208"/>
              <a:ext cx="3127" cy="130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9200"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添加副标题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defTabSz="1219200">
                <a:spcBef>
                  <a:spcPct val="2000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此处添加详细文本描述，建议与标题相关并符合整体语言风格，语言描述尽量简洁生动。</a:t>
              </a:r>
              <a:r>
                <a:rPr 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.</a:t>
              </a:r>
            </a:p>
          </p:txBody>
        </p:sp>
        <p:sp>
          <p:nvSpPr>
            <p:cNvPr id="2" name="Freeform 144"/>
            <p:cNvSpPr/>
            <p:nvPr/>
          </p:nvSpPr>
          <p:spPr bwMode="auto">
            <a:xfrm>
              <a:off x="4543" y="5822"/>
              <a:ext cx="842" cy="911"/>
            </a:xfrm>
            <a:custGeom>
              <a:avLst/>
              <a:gdLst>
                <a:gd name="T0" fmla="*/ 126 w 134"/>
                <a:gd name="T1" fmla="*/ 100 h 145"/>
                <a:gd name="T2" fmla="*/ 83 w 134"/>
                <a:gd name="T3" fmla="*/ 88 h 145"/>
                <a:gd name="T4" fmla="*/ 85 w 134"/>
                <a:gd name="T5" fmla="*/ 77 h 145"/>
                <a:gd name="T6" fmla="*/ 91 w 134"/>
                <a:gd name="T7" fmla="*/ 69 h 145"/>
                <a:gd name="T8" fmla="*/ 92 w 134"/>
                <a:gd name="T9" fmla="*/ 60 h 145"/>
                <a:gd name="T10" fmla="*/ 94 w 134"/>
                <a:gd name="T11" fmla="*/ 60 h 145"/>
                <a:gd name="T12" fmla="*/ 97 w 134"/>
                <a:gd name="T13" fmla="*/ 58 h 145"/>
                <a:gd name="T14" fmla="*/ 98 w 134"/>
                <a:gd name="T15" fmla="*/ 43 h 145"/>
                <a:gd name="T16" fmla="*/ 96 w 134"/>
                <a:gd name="T17" fmla="*/ 40 h 145"/>
                <a:gd name="T18" fmla="*/ 94 w 134"/>
                <a:gd name="T19" fmla="*/ 40 h 145"/>
                <a:gd name="T20" fmla="*/ 95 w 134"/>
                <a:gd name="T21" fmla="*/ 32 h 145"/>
                <a:gd name="T22" fmla="*/ 90 w 134"/>
                <a:gd name="T23" fmla="*/ 10 h 145"/>
                <a:gd name="T24" fmla="*/ 44 w 134"/>
                <a:gd name="T25" fmla="*/ 10 h 145"/>
                <a:gd name="T26" fmla="*/ 39 w 134"/>
                <a:gd name="T27" fmla="*/ 32 h 145"/>
                <a:gd name="T28" fmla="*/ 40 w 134"/>
                <a:gd name="T29" fmla="*/ 40 h 145"/>
                <a:gd name="T30" fmla="*/ 38 w 134"/>
                <a:gd name="T31" fmla="*/ 40 h 145"/>
                <a:gd name="T32" fmla="*/ 35 w 134"/>
                <a:gd name="T33" fmla="*/ 43 h 145"/>
                <a:gd name="T34" fmla="*/ 37 w 134"/>
                <a:gd name="T35" fmla="*/ 58 h 145"/>
                <a:gd name="T36" fmla="*/ 40 w 134"/>
                <a:gd name="T37" fmla="*/ 60 h 145"/>
                <a:gd name="T38" fmla="*/ 42 w 134"/>
                <a:gd name="T39" fmla="*/ 60 h 145"/>
                <a:gd name="T40" fmla="*/ 43 w 134"/>
                <a:gd name="T41" fmla="*/ 69 h 145"/>
                <a:gd name="T42" fmla="*/ 49 w 134"/>
                <a:gd name="T43" fmla="*/ 77 h 145"/>
                <a:gd name="T44" fmla="*/ 50 w 134"/>
                <a:gd name="T45" fmla="*/ 88 h 145"/>
                <a:gd name="T46" fmla="*/ 8 w 134"/>
                <a:gd name="T47" fmla="*/ 100 h 145"/>
                <a:gd name="T48" fmla="*/ 1 w 134"/>
                <a:gd name="T49" fmla="*/ 113 h 145"/>
                <a:gd name="T50" fmla="*/ 2 w 134"/>
                <a:gd name="T51" fmla="*/ 129 h 145"/>
                <a:gd name="T52" fmla="*/ 11 w 134"/>
                <a:gd name="T53" fmla="*/ 139 h 145"/>
                <a:gd name="T54" fmla="*/ 123 w 134"/>
                <a:gd name="T55" fmla="*/ 139 h 145"/>
                <a:gd name="T56" fmla="*/ 132 w 134"/>
                <a:gd name="T57" fmla="*/ 129 h 145"/>
                <a:gd name="T58" fmla="*/ 133 w 134"/>
                <a:gd name="T59" fmla="*/ 113 h 145"/>
                <a:gd name="T60" fmla="*/ 126 w 134"/>
                <a:gd name="T61" fmla="*/ 10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4" h="145">
                  <a:moveTo>
                    <a:pt x="126" y="100"/>
                  </a:moveTo>
                  <a:cubicBezTo>
                    <a:pt x="113" y="93"/>
                    <a:pt x="98" y="89"/>
                    <a:pt x="83" y="88"/>
                  </a:cubicBezTo>
                  <a:cubicBezTo>
                    <a:pt x="84" y="84"/>
                    <a:pt x="84" y="81"/>
                    <a:pt x="85" y="77"/>
                  </a:cubicBezTo>
                  <a:cubicBezTo>
                    <a:pt x="88" y="75"/>
                    <a:pt x="91" y="72"/>
                    <a:pt x="91" y="69"/>
                  </a:cubicBezTo>
                  <a:cubicBezTo>
                    <a:pt x="91" y="66"/>
                    <a:pt x="92" y="63"/>
                    <a:pt x="92" y="60"/>
                  </a:cubicBezTo>
                  <a:cubicBezTo>
                    <a:pt x="92" y="60"/>
                    <a:pt x="93" y="60"/>
                    <a:pt x="94" y="60"/>
                  </a:cubicBezTo>
                  <a:cubicBezTo>
                    <a:pt x="95" y="61"/>
                    <a:pt x="97" y="59"/>
                    <a:pt x="97" y="58"/>
                  </a:cubicBezTo>
                  <a:cubicBezTo>
                    <a:pt x="98" y="43"/>
                    <a:pt x="98" y="43"/>
                    <a:pt x="98" y="43"/>
                  </a:cubicBezTo>
                  <a:cubicBezTo>
                    <a:pt x="98" y="41"/>
                    <a:pt x="97" y="40"/>
                    <a:pt x="96" y="40"/>
                  </a:cubicBezTo>
                  <a:cubicBezTo>
                    <a:pt x="95" y="40"/>
                    <a:pt x="95" y="40"/>
                    <a:pt x="94" y="40"/>
                  </a:cubicBezTo>
                  <a:cubicBezTo>
                    <a:pt x="94" y="37"/>
                    <a:pt x="95" y="34"/>
                    <a:pt x="95" y="32"/>
                  </a:cubicBezTo>
                  <a:cubicBezTo>
                    <a:pt x="95" y="28"/>
                    <a:pt x="97" y="17"/>
                    <a:pt x="90" y="10"/>
                  </a:cubicBezTo>
                  <a:cubicBezTo>
                    <a:pt x="79" y="0"/>
                    <a:pt x="55" y="0"/>
                    <a:pt x="44" y="10"/>
                  </a:cubicBezTo>
                  <a:cubicBezTo>
                    <a:pt x="36" y="17"/>
                    <a:pt x="38" y="28"/>
                    <a:pt x="39" y="32"/>
                  </a:cubicBezTo>
                  <a:cubicBezTo>
                    <a:pt x="39" y="34"/>
                    <a:pt x="39" y="37"/>
                    <a:pt x="40" y="40"/>
                  </a:cubicBezTo>
                  <a:cubicBezTo>
                    <a:pt x="39" y="40"/>
                    <a:pt x="39" y="40"/>
                    <a:pt x="38" y="40"/>
                  </a:cubicBezTo>
                  <a:cubicBezTo>
                    <a:pt x="36" y="40"/>
                    <a:pt x="35" y="41"/>
                    <a:pt x="35" y="43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9" y="61"/>
                    <a:pt x="40" y="60"/>
                  </a:cubicBezTo>
                  <a:cubicBezTo>
                    <a:pt x="41" y="60"/>
                    <a:pt x="41" y="60"/>
                    <a:pt x="42" y="60"/>
                  </a:cubicBezTo>
                  <a:cubicBezTo>
                    <a:pt x="42" y="63"/>
                    <a:pt x="43" y="66"/>
                    <a:pt x="43" y="69"/>
                  </a:cubicBezTo>
                  <a:cubicBezTo>
                    <a:pt x="43" y="72"/>
                    <a:pt x="46" y="75"/>
                    <a:pt x="49" y="77"/>
                  </a:cubicBezTo>
                  <a:cubicBezTo>
                    <a:pt x="49" y="81"/>
                    <a:pt x="50" y="84"/>
                    <a:pt x="50" y="88"/>
                  </a:cubicBezTo>
                  <a:cubicBezTo>
                    <a:pt x="36" y="89"/>
                    <a:pt x="21" y="93"/>
                    <a:pt x="8" y="100"/>
                  </a:cubicBezTo>
                  <a:cubicBezTo>
                    <a:pt x="3" y="102"/>
                    <a:pt x="0" y="108"/>
                    <a:pt x="1" y="113"/>
                  </a:cubicBezTo>
                  <a:cubicBezTo>
                    <a:pt x="1" y="118"/>
                    <a:pt x="2" y="123"/>
                    <a:pt x="2" y="129"/>
                  </a:cubicBezTo>
                  <a:cubicBezTo>
                    <a:pt x="3" y="133"/>
                    <a:pt x="7" y="138"/>
                    <a:pt x="11" y="139"/>
                  </a:cubicBezTo>
                  <a:cubicBezTo>
                    <a:pt x="48" y="145"/>
                    <a:pt x="86" y="145"/>
                    <a:pt x="123" y="139"/>
                  </a:cubicBezTo>
                  <a:cubicBezTo>
                    <a:pt x="127" y="138"/>
                    <a:pt x="131" y="133"/>
                    <a:pt x="132" y="129"/>
                  </a:cubicBezTo>
                  <a:cubicBezTo>
                    <a:pt x="132" y="123"/>
                    <a:pt x="133" y="118"/>
                    <a:pt x="133" y="113"/>
                  </a:cubicBezTo>
                  <a:cubicBezTo>
                    <a:pt x="134" y="108"/>
                    <a:pt x="131" y="102"/>
                    <a:pt x="126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" name="Freeform 149"/>
            <p:cNvSpPr/>
            <p:nvPr/>
          </p:nvSpPr>
          <p:spPr bwMode="auto">
            <a:xfrm>
              <a:off x="10999" y="5861"/>
              <a:ext cx="889" cy="872"/>
            </a:xfrm>
            <a:custGeom>
              <a:avLst/>
              <a:gdLst>
                <a:gd name="T0" fmla="*/ 133 w 142"/>
                <a:gd name="T1" fmla="*/ 95 h 139"/>
                <a:gd name="T2" fmla="*/ 106 w 142"/>
                <a:gd name="T3" fmla="*/ 89 h 139"/>
                <a:gd name="T4" fmla="*/ 83 w 142"/>
                <a:gd name="T5" fmla="*/ 67 h 139"/>
                <a:gd name="T6" fmla="*/ 111 w 142"/>
                <a:gd name="T7" fmla="*/ 39 h 139"/>
                <a:gd name="T8" fmla="*/ 119 w 142"/>
                <a:gd name="T9" fmla="*/ 38 h 139"/>
                <a:gd name="T10" fmla="*/ 133 w 142"/>
                <a:gd name="T11" fmla="*/ 16 h 139"/>
                <a:gd name="T12" fmla="*/ 125 w 142"/>
                <a:gd name="T13" fmla="*/ 9 h 139"/>
                <a:gd name="T14" fmla="*/ 104 w 142"/>
                <a:gd name="T15" fmla="*/ 23 h 139"/>
                <a:gd name="T16" fmla="*/ 103 w 142"/>
                <a:gd name="T17" fmla="*/ 30 h 139"/>
                <a:gd name="T18" fmla="*/ 75 w 142"/>
                <a:gd name="T19" fmla="*/ 58 h 139"/>
                <a:gd name="T20" fmla="*/ 51 w 142"/>
                <a:gd name="T21" fmla="*/ 34 h 139"/>
                <a:gd name="T22" fmla="*/ 45 w 142"/>
                <a:gd name="T23" fmla="*/ 7 h 139"/>
                <a:gd name="T24" fmla="*/ 29 w 142"/>
                <a:gd name="T25" fmla="*/ 0 h 139"/>
                <a:gd name="T26" fmla="*/ 39 w 142"/>
                <a:gd name="T27" fmla="*/ 10 h 139"/>
                <a:gd name="T28" fmla="*/ 35 w 142"/>
                <a:gd name="T29" fmla="*/ 27 h 139"/>
                <a:gd name="T30" fmla="*/ 18 w 142"/>
                <a:gd name="T31" fmla="*/ 32 h 139"/>
                <a:gd name="T32" fmla="*/ 3 w 142"/>
                <a:gd name="T33" fmla="*/ 17 h 139"/>
                <a:gd name="T34" fmla="*/ 9 w 142"/>
                <a:gd name="T35" fmla="*/ 43 h 139"/>
                <a:gd name="T36" fmla="*/ 37 w 142"/>
                <a:gd name="T37" fmla="*/ 48 h 139"/>
                <a:gd name="T38" fmla="*/ 58 w 142"/>
                <a:gd name="T39" fmla="*/ 70 h 139"/>
                <a:gd name="T40" fmla="*/ 12 w 142"/>
                <a:gd name="T41" fmla="*/ 115 h 139"/>
                <a:gd name="T42" fmla="*/ 12 w 142"/>
                <a:gd name="T43" fmla="*/ 129 h 139"/>
                <a:gd name="T44" fmla="*/ 13 w 142"/>
                <a:gd name="T45" fmla="*/ 130 h 139"/>
                <a:gd name="T46" fmla="*/ 26 w 142"/>
                <a:gd name="T47" fmla="*/ 130 h 139"/>
                <a:gd name="T48" fmla="*/ 72 w 142"/>
                <a:gd name="T49" fmla="*/ 84 h 139"/>
                <a:gd name="T50" fmla="*/ 92 w 142"/>
                <a:gd name="T51" fmla="*/ 103 h 139"/>
                <a:gd name="T52" fmla="*/ 97 w 142"/>
                <a:gd name="T53" fmla="*/ 131 h 139"/>
                <a:gd name="T54" fmla="*/ 119 w 142"/>
                <a:gd name="T55" fmla="*/ 138 h 139"/>
                <a:gd name="T56" fmla="*/ 105 w 142"/>
                <a:gd name="T57" fmla="*/ 124 h 139"/>
                <a:gd name="T58" fmla="*/ 109 w 142"/>
                <a:gd name="T59" fmla="*/ 110 h 139"/>
                <a:gd name="T60" fmla="*/ 123 w 142"/>
                <a:gd name="T61" fmla="*/ 106 h 139"/>
                <a:gd name="T62" fmla="*/ 139 w 142"/>
                <a:gd name="T63" fmla="*/ 122 h 139"/>
                <a:gd name="T64" fmla="*/ 133 w 142"/>
                <a:gd name="T65" fmla="*/ 9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2" h="139">
                  <a:moveTo>
                    <a:pt x="133" y="95"/>
                  </a:moveTo>
                  <a:cubicBezTo>
                    <a:pt x="126" y="87"/>
                    <a:pt x="115" y="86"/>
                    <a:pt x="106" y="8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111" y="39"/>
                    <a:pt x="111" y="39"/>
                    <a:pt x="111" y="39"/>
                  </a:cubicBezTo>
                  <a:cubicBezTo>
                    <a:pt x="119" y="38"/>
                    <a:pt x="119" y="38"/>
                    <a:pt x="119" y="38"/>
                  </a:cubicBezTo>
                  <a:cubicBezTo>
                    <a:pt x="133" y="16"/>
                    <a:pt x="133" y="16"/>
                    <a:pt x="133" y="16"/>
                  </a:cubicBezTo>
                  <a:cubicBezTo>
                    <a:pt x="125" y="9"/>
                    <a:pt x="125" y="9"/>
                    <a:pt x="125" y="9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75" y="58"/>
                    <a:pt x="75" y="58"/>
                    <a:pt x="75" y="5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4" y="25"/>
                    <a:pt x="52" y="14"/>
                    <a:pt x="45" y="7"/>
                  </a:cubicBezTo>
                  <a:cubicBezTo>
                    <a:pt x="41" y="2"/>
                    <a:pt x="35" y="0"/>
                    <a:pt x="29" y="0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0" y="26"/>
                    <a:pt x="3" y="36"/>
                    <a:pt x="9" y="43"/>
                  </a:cubicBezTo>
                  <a:cubicBezTo>
                    <a:pt x="17" y="50"/>
                    <a:pt x="28" y="52"/>
                    <a:pt x="37" y="48"/>
                  </a:cubicBezTo>
                  <a:cubicBezTo>
                    <a:pt x="58" y="70"/>
                    <a:pt x="58" y="70"/>
                    <a:pt x="58" y="70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9" y="119"/>
                    <a:pt x="9" y="125"/>
                    <a:pt x="12" y="129"/>
                  </a:cubicBezTo>
                  <a:cubicBezTo>
                    <a:pt x="13" y="130"/>
                    <a:pt x="13" y="130"/>
                    <a:pt x="13" y="130"/>
                  </a:cubicBezTo>
                  <a:cubicBezTo>
                    <a:pt x="17" y="133"/>
                    <a:pt x="23" y="133"/>
                    <a:pt x="26" y="130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92" y="103"/>
                    <a:pt x="92" y="103"/>
                    <a:pt x="92" y="103"/>
                  </a:cubicBezTo>
                  <a:cubicBezTo>
                    <a:pt x="88" y="112"/>
                    <a:pt x="90" y="123"/>
                    <a:pt x="97" y="131"/>
                  </a:cubicBezTo>
                  <a:cubicBezTo>
                    <a:pt x="103" y="136"/>
                    <a:pt x="111" y="139"/>
                    <a:pt x="119" y="138"/>
                  </a:cubicBezTo>
                  <a:cubicBezTo>
                    <a:pt x="105" y="124"/>
                    <a:pt x="105" y="124"/>
                    <a:pt x="105" y="124"/>
                  </a:cubicBezTo>
                  <a:cubicBezTo>
                    <a:pt x="109" y="110"/>
                    <a:pt x="109" y="110"/>
                    <a:pt x="109" y="110"/>
                  </a:cubicBezTo>
                  <a:cubicBezTo>
                    <a:pt x="123" y="106"/>
                    <a:pt x="123" y="106"/>
                    <a:pt x="123" y="106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42" y="113"/>
                    <a:pt x="140" y="102"/>
                    <a:pt x="133" y="9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143"/>
            <p:cNvSpPr>
              <a:spLocks noEditPoints="1"/>
            </p:cNvSpPr>
            <p:nvPr/>
          </p:nvSpPr>
          <p:spPr bwMode="auto">
            <a:xfrm>
              <a:off x="1405" y="3031"/>
              <a:ext cx="984" cy="907"/>
            </a:xfrm>
            <a:custGeom>
              <a:avLst/>
              <a:gdLst>
                <a:gd name="T0" fmla="*/ 151 w 157"/>
                <a:gd name="T1" fmla="*/ 59 h 145"/>
                <a:gd name="T2" fmla="*/ 130 w 157"/>
                <a:gd name="T3" fmla="*/ 41 h 145"/>
                <a:gd name="T4" fmla="*/ 110 w 157"/>
                <a:gd name="T5" fmla="*/ 23 h 145"/>
                <a:gd name="T6" fmla="*/ 88 w 157"/>
                <a:gd name="T7" fmla="*/ 5 h 145"/>
                <a:gd name="T8" fmla="*/ 69 w 157"/>
                <a:gd name="T9" fmla="*/ 5 h 145"/>
                <a:gd name="T10" fmla="*/ 47 w 157"/>
                <a:gd name="T11" fmla="*/ 23 h 145"/>
                <a:gd name="T12" fmla="*/ 27 w 157"/>
                <a:gd name="T13" fmla="*/ 41 h 145"/>
                <a:gd name="T14" fmla="*/ 6 w 157"/>
                <a:gd name="T15" fmla="*/ 59 h 145"/>
                <a:gd name="T16" fmla="*/ 9 w 157"/>
                <a:gd name="T17" fmla="*/ 68 h 145"/>
                <a:gd name="T18" fmla="*/ 21 w 157"/>
                <a:gd name="T19" fmla="*/ 68 h 145"/>
                <a:gd name="T20" fmla="*/ 21 w 157"/>
                <a:gd name="T21" fmla="*/ 139 h 145"/>
                <a:gd name="T22" fmla="*/ 27 w 157"/>
                <a:gd name="T23" fmla="*/ 145 h 145"/>
                <a:gd name="T24" fmla="*/ 38 w 157"/>
                <a:gd name="T25" fmla="*/ 145 h 145"/>
                <a:gd name="T26" fmla="*/ 38 w 157"/>
                <a:gd name="T27" fmla="*/ 81 h 145"/>
                <a:gd name="T28" fmla="*/ 71 w 157"/>
                <a:gd name="T29" fmla="*/ 81 h 145"/>
                <a:gd name="T30" fmla="*/ 71 w 157"/>
                <a:gd name="T31" fmla="*/ 145 h 145"/>
                <a:gd name="T32" fmla="*/ 130 w 157"/>
                <a:gd name="T33" fmla="*/ 145 h 145"/>
                <a:gd name="T34" fmla="*/ 136 w 157"/>
                <a:gd name="T35" fmla="*/ 139 h 145"/>
                <a:gd name="T36" fmla="*/ 136 w 157"/>
                <a:gd name="T37" fmla="*/ 68 h 145"/>
                <a:gd name="T38" fmla="*/ 148 w 157"/>
                <a:gd name="T39" fmla="*/ 68 h 145"/>
                <a:gd name="T40" fmla="*/ 151 w 157"/>
                <a:gd name="T41" fmla="*/ 59 h 145"/>
                <a:gd name="T42" fmla="*/ 118 w 157"/>
                <a:gd name="T43" fmla="*/ 97 h 145"/>
                <a:gd name="T44" fmla="*/ 89 w 157"/>
                <a:gd name="T45" fmla="*/ 97 h 145"/>
                <a:gd name="T46" fmla="*/ 89 w 157"/>
                <a:gd name="T47" fmla="*/ 72 h 145"/>
                <a:gd name="T48" fmla="*/ 118 w 157"/>
                <a:gd name="T49" fmla="*/ 72 h 145"/>
                <a:gd name="T50" fmla="*/ 118 w 157"/>
                <a:gd name="T51" fmla="*/ 9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57" h="145">
                  <a:moveTo>
                    <a:pt x="151" y="59"/>
                  </a:moveTo>
                  <a:cubicBezTo>
                    <a:pt x="130" y="41"/>
                    <a:pt x="130" y="41"/>
                    <a:pt x="130" y="41"/>
                  </a:cubicBezTo>
                  <a:cubicBezTo>
                    <a:pt x="124" y="36"/>
                    <a:pt x="115" y="28"/>
                    <a:pt x="110" y="23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3" y="0"/>
                    <a:pt x="74" y="0"/>
                    <a:pt x="69" y="5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2" y="28"/>
                    <a:pt x="33" y="36"/>
                    <a:pt x="27" y="41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0" y="64"/>
                    <a:pt x="2" y="68"/>
                    <a:pt x="9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139"/>
                    <a:pt x="21" y="139"/>
                    <a:pt x="21" y="139"/>
                  </a:cubicBezTo>
                  <a:cubicBezTo>
                    <a:pt x="21" y="142"/>
                    <a:pt x="24" y="145"/>
                    <a:pt x="27" y="145"/>
                  </a:cubicBezTo>
                  <a:cubicBezTo>
                    <a:pt x="38" y="145"/>
                    <a:pt x="38" y="145"/>
                    <a:pt x="38" y="145"/>
                  </a:cubicBezTo>
                  <a:cubicBezTo>
                    <a:pt x="38" y="81"/>
                    <a:pt x="38" y="81"/>
                    <a:pt x="3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4" y="145"/>
                    <a:pt x="136" y="142"/>
                    <a:pt x="136" y="139"/>
                  </a:cubicBezTo>
                  <a:cubicBezTo>
                    <a:pt x="136" y="68"/>
                    <a:pt x="136" y="68"/>
                    <a:pt x="136" y="68"/>
                  </a:cubicBezTo>
                  <a:cubicBezTo>
                    <a:pt x="148" y="68"/>
                    <a:pt x="148" y="68"/>
                    <a:pt x="148" y="68"/>
                  </a:cubicBezTo>
                  <a:cubicBezTo>
                    <a:pt x="155" y="68"/>
                    <a:pt x="157" y="64"/>
                    <a:pt x="151" y="59"/>
                  </a:cubicBezTo>
                  <a:close/>
                  <a:moveTo>
                    <a:pt x="118" y="97"/>
                  </a:moveTo>
                  <a:cubicBezTo>
                    <a:pt x="89" y="97"/>
                    <a:pt x="89" y="97"/>
                    <a:pt x="89" y="97"/>
                  </a:cubicBezTo>
                  <a:cubicBezTo>
                    <a:pt x="89" y="72"/>
                    <a:pt x="89" y="72"/>
                    <a:pt x="89" y="72"/>
                  </a:cubicBezTo>
                  <a:cubicBezTo>
                    <a:pt x="118" y="72"/>
                    <a:pt x="118" y="72"/>
                    <a:pt x="118" y="72"/>
                  </a:cubicBezTo>
                  <a:lnTo>
                    <a:pt x="118" y="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Freeform 150"/>
            <p:cNvSpPr>
              <a:spLocks noEditPoints="1"/>
            </p:cNvSpPr>
            <p:nvPr/>
          </p:nvSpPr>
          <p:spPr bwMode="auto">
            <a:xfrm>
              <a:off x="7925" y="3102"/>
              <a:ext cx="781" cy="1006"/>
            </a:xfrm>
            <a:custGeom>
              <a:avLst/>
              <a:gdLst>
                <a:gd name="T0" fmla="*/ 62 w 125"/>
                <a:gd name="T1" fmla="*/ 0 h 160"/>
                <a:gd name="T2" fmla="*/ 0 w 125"/>
                <a:gd name="T3" fmla="*/ 63 h 160"/>
                <a:gd name="T4" fmla="*/ 62 w 125"/>
                <a:gd name="T5" fmla="*/ 160 h 160"/>
                <a:gd name="T6" fmla="*/ 125 w 125"/>
                <a:gd name="T7" fmla="*/ 63 h 160"/>
                <a:gd name="T8" fmla="*/ 62 w 125"/>
                <a:gd name="T9" fmla="*/ 0 h 160"/>
                <a:gd name="T10" fmla="*/ 62 w 125"/>
                <a:gd name="T11" fmla="*/ 105 h 160"/>
                <a:gd name="T12" fmla="*/ 17 w 125"/>
                <a:gd name="T13" fmla="*/ 61 h 160"/>
                <a:gd name="T14" fmla="*/ 62 w 125"/>
                <a:gd name="T15" fmla="*/ 18 h 160"/>
                <a:gd name="T16" fmla="*/ 107 w 125"/>
                <a:gd name="T17" fmla="*/ 61 h 160"/>
                <a:gd name="T18" fmla="*/ 62 w 125"/>
                <a:gd name="T19" fmla="*/ 10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60">
                  <a:moveTo>
                    <a:pt x="62" y="0"/>
                  </a:moveTo>
                  <a:cubicBezTo>
                    <a:pt x="28" y="0"/>
                    <a:pt x="0" y="28"/>
                    <a:pt x="0" y="63"/>
                  </a:cubicBezTo>
                  <a:cubicBezTo>
                    <a:pt x="0" y="97"/>
                    <a:pt x="48" y="160"/>
                    <a:pt x="62" y="160"/>
                  </a:cubicBezTo>
                  <a:cubicBezTo>
                    <a:pt x="79" y="160"/>
                    <a:pt x="125" y="97"/>
                    <a:pt x="125" y="63"/>
                  </a:cubicBezTo>
                  <a:cubicBezTo>
                    <a:pt x="125" y="28"/>
                    <a:pt x="97" y="0"/>
                    <a:pt x="62" y="0"/>
                  </a:cubicBezTo>
                  <a:close/>
                  <a:moveTo>
                    <a:pt x="62" y="105"/>
                  </a:moveTo>
                  <a:cubicBezTo>
                    <a:pt x="37" y="105"/>
                    <a:pt x="17" y="86"/>
                    <a:pt x="17" y="61"/>
                  </a:cubicBezTo>
                  <a:cubicBezTo>
                    <a:pt x="17" y="37"/>
                    <a:pt x="37" y="18"/>
                    <a:pt x="62" y="18"/>
                  </a:cubicBezTo>
                  <a:cubicBezTo>
                    <a:pt x="87" y="18"/>
                    <a:pt x="107" y="37"/>
                    <a:pt x="107" y="61"/>
                  </a:cubicBezTo>
                  <a:cubicBezTo>
                    <a:pt x="107" y="86"/>
                    <a:pt x="87" y="105"/>
                    <a:pt x="62" y="1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Freeform 160"/>
            <p:cNvSpPr/>
            <p:nvPr/>
          </p:nvSpPr>
          <p:spPr bwMode="auto">
            <a:xfrm>
              <a:off x="14149" y="3286"/>
              <a:ext cx="1023" cy="652"/>
            </a:xfrm>
            <a:custGeom>
              <a:avLst/>
              <a:gdLst>
                <a:gd name="T0" fmla="*/ 163 w 163"/>
                <a:gd name="T1" fmla="*/ 70 h 104"/>
                <a:gd name="T2" fmla="*/ 129 w 163"/>
                <a:gd name="T3" fmla="*/ 37 h 104"/>
                <a:gd name="T4" fmla="*/ 119 w 163"/>
                <a:gd name="T5" fmla="*/ 38 h 104"/>
                <a:gd name="T6" fmla="*/ 77 w 163"/>
                <a:gd name="T7" fmla="*/ 0 h 104"/>
                <a:gd name="T8" fmla="*/ 34 w 163"/>
                <a:gd name="T9" fmla="*/ 42 h 104"/>
                <a:gd name="T10" fmla="*/ 35 w 163"/>
                <a:gd name="T11" fmla="*/ 51 h 104"/>
                <a:gd name="T12" fmla="*/ 27 w 163"/>
                <a:gd name="T13" fmla="*/ 51 h 104"/>
                <a:gd name="T14" fmla="*/ 0 w 163"/>
                <a:gd name="T15" fmla="*/ 77 h 104"/>
                <a:gd name="T16" fmla="*/ 27 w 163"/>
                <a:gd name="T17" fmla="*/ 104 h 104"/>
                <a:gd name="T18" fmla="*/ 132 w 163"/>
                <a:gd name="T19" fmla="*/ 104 h 104"/>
                <a:gd name="T20" fmla="*/ 152 w 163"/>
                <a:gd name="T21" fmla="*/ 95 h 104"/>
                <a:gd name="T22" fmla="*/ 163 w 163"/>
                <a:gd name="T23" fmla="*/ 7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3" h="104">
                  <a:moveTo>
                    <a:pt x="163" y="70"/>
                  </a:moveTo>
                  <a:cubicBezTo>
                    <a:pt x="163" y="52"/>
                    <a:pt x="148" y="37"/>
                    <a:pt x="129" y="37"/>
                  </a:cubicBezTo>
                  <a:cubicBezTo>
                    <a:pt x="126" y="37"/>
                    <a:pt x="122" y="37"/>
                    <a:pt x="119" y="38"/>
                  </a:cubicBezTo>
                  <a:cubicBezTo>
                    <a:pt x="117" y="17"/>
                    <a:pt x="99" y="0"/>
                    <a:pt x="77" y="0"/>
                  </a:cubicBezTo>
                  <a:cubicBezTo>
                    <a:pt x="53" y="0"/>
                    <a:pt x="34" y="19"/>
                    <a:pt x="34" y="42"/>
                  </a:cubicBezTo>
                  <a:cubicBezTo>
                    <a:pt x="34" y="45"/>
                    <a:pt x="34" y="48"/>
                    <a:pt x="35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12" y="51"/>
                    <a:pt x="0" y="63"/>
                    <a:pt x="0" y="77"/>
                  </a:cubicBezTo>
                  <a:cubicBezTo>
                    <a:pt x="0" y="92"/>
                    <a:pt x="12" y="104"/>
                    <a:pt x="27" y="104"/>
                  </a:cubicBezTo>
                  <a:cubicBezTo>
                    <a:pt x="132" y="104"/>
                    <a:pt x="132" y="104"/>
                    <a:pt x="132" y="104"/>
                  </a:cubicBezTo>
                  <a:cubicBezTo>
                    <a:pt x="140" y="104"/>
                    <a:pt x="147" y="100"/>
                    <a:pt x="152" y="95"/>
                  </a:cubicBezTo>
                  <a:cubicBezTo>
                    <a:pt x="159" y="89"/>
                    <a:pt x="163" y="80"/>
                    <a:pt x="163" y="7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2619520" y="1062990"/>
            <a:ext cx="6353001" cy="3366106"/>
            <a:chOff x="2431" y="2848"/>
            <a:chExt cx="16837" cy="8919"/>
          </a:xfrm>
        </p:grpSpPr>
        <p:sp>
          <p:nvSpPr>
            <p:cNvPr id="22" name="矩形 21"/>
            <p:cNvSpPr/>
            <p:nvPr/>
          </p:nvSpPr>
          <p:spPr>
            <a:xfrm>
              <a:off x="2885" y="2848"/>
              <a:ext cx="15350" cy="1873"/>
            </a:xfrm>
            <a:prstGeom prst="rect">
              <a:avLst/>
            </a:prstGeom>
            <a:solidFill>
              <a:srgbClr val="3F70AA"/>
            </a:solidFill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431" y="5654"/>
              <a:ext cx="16837" cy="61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此处添加详细文本描述，建议与标题相关并符合整体语言风格，语言描述尽量简洁生动。此处添加详细文本描述，建议与标题相关并符合整体语言风格，语言描述尽量简洁生动。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此处添加详细文本描述，建议与标题相关并符合整体语言风格，语言描述尽量简洁生动。此处添加详细文本描述，建议与标题相关并符合整体语言风格，语言描述尽量简洁生动。</a:t>
              </a:r>
            </a:p>
            <a:p>
              <a:pPr>
                <a:lnSpc>
                  <a:spcPct val="150000"/>
                </a:lnSpc>
              </a:pP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此处添加详细文本描述，建议与标题相关并符合整体语言风格，语言描述尽量简洁生动。此处添加详细文本描述，建议与标题相关并符合整体语言风格，语言描述尽量简洁生动。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24" name="Group 4"/>
          <p:cNvGrpSpPr>
            <a:grpSpLocks noChangeAspect="1"/>
          </p:cNvGrpSpPr>
          <p:nvPr/>
        </p:nvGrpSpPr>
        <p:grpSpPr bwMode="auto">
          <a:xfrm>
            <a:off x="457200" y="1558925"/>
            <a:ext cx="1979930" cy="3020060"/>
            <a:chOff x="-1201" y="907"/>
            <a:chExt cx="826" cy="1260"/>
          </a:xfrm>
        </p:grpSpPr>
        <p:sp>
          <p:nvSpPr>
            <p:cNvPr id="25" name="Rectangle 5"/>
            <p:cNvSpPr>
              <a:spLocks noChangeArrowheads="1"/>
            </p:cNvSpPr>
            <p:nvPr/>
          </p:nvSpPr>
          <p:spPr bwMode="auto">
            <a:xfrm>
              <a:off x="-544" y="1513"/>
              <a:ext cx="142" cy="468"/>
            </a:xfrm>
            <a:prstGeom prst="rect">
              <a:avLst/>
            </a:prstGeom>
            <a:solidFill>
              <a:srgbClr val="F6BC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26" name="Freeform 6"/>
            <p:cNvSpPr/>
            <p:nvPr/>
          </p:nvSpPr>
          <p:spPr bwMode="auto">
            <a:xfrm>
              <a:off x="-576" y="1275"/>
              <a:ext cx="179" cy="259"/>
            </a:xfrm>
            <a:custGeom>
              <a:avLst/>
              <a:gdLst>
                <a:gd name="T0" fmla="*/ 154 w 176"/>
                <a:gd name="T1" fmla="*/ 247 h 256"/>
                <a:gd name="T2" fmla="*/ 154 w 176"/>
                <a:gd name="T3" fmla="*/ 247 h 256"/>
                <a:gd name="T4" fmla="*/ 167 w 176"/>
                <a:gd name="T5" fmla="*/ 200 h 256"/>
                <a:gd name="T6" fmla="*/ 70 w 176"/>
                <a:gd name="T7" fmla="*/ 22 h 256"/>
                <a:gd name="T8" fmla="*/ 23 w 176"/>
                <a:gd name="T9" fmla="*/ 9 h 256"/>
                <a:gd name="T10" fmla="*/ 23 w 176"/>
                <a:gd name="T11" fmla="*/ 9 h 256"/>
                <a:gd name="T12" fmla="*/ 9 w 176"/>
                <a:gd name="T13" fmla="*/ 56 h 256"/>
                <a:gd name="T14" fmla="*/ 107 w 176"/>
                <a:gd name="T15" fmla="*/ 234 h 256"/>
                <a:gd name="T16" fmla="*/ 154 w 176"/>
                <a:gd name="T17" fmla="*/ 247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6" h="256">
                  <a:moveTo>
                    <a:pt x="154" y="247"/>
                  </a:moveTo>
                  <a:cubicBezTo>
                    <a:pt x="154" y="247"/>
                    <a:pt x="154" y="247"/>
                    <a:pt x="154" y="247"/>
                  </a:cubicBezTo>
                  <a:cubicBezTo>
                    <a:pt x="170" y="238"/>
                    <a:pt x="176" y="217"/>
                    <a:pt x="167" y="200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61" y="6"/>
                    <a:pt x="40" y="0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6" y="18"/>
                    <a:pt x="0" y="39"/>
                    <a:pt x="9" y="56"/>
                  </a:cubicBezTo>
                  <a:cubicBezTo>
                    <a:pt x="107" y="234"/>
                    <a:pt x="107" y="234"/>
                    <a:pt x="107" y="234"/>
                  </a:cubicBezTo>
                  <a:cubicBezTo>
                    <a:pt x="116" y="250"/>
                    <a:pt x="137" y="256"/>
                    <a:pt x="154" y="247"/>
                  </a:cubicBezTo>
                  <a:close/>
                </a:path>
              </a:pathLst>
            </a:custGeom>
            <a:solidFill>
              <a:srgbClr val="F6BC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27" name="Freeform 7"/>
            <p:cNvSpPr/>
            <p:nvPr/>
          </p:nvSpPr>
          <p:spPr bwMode="auto">
            <a:xfrm>
              <a:off x="-595" y="1442"/>
              <a:ext cx="193" cy="260"/>
            </a:xfrm>
            <a:custGeom>
              <a:avLst/>
              <a:gdLst>
                <a:gd name="T0" fmla="*/ 95 w 190"/>
                <a:gd name="T1" fmla="*/ 257 h 257"/>
                <a:gd name="T2" fmla="*/ 95 w 190"/>
                <a:gd name="T3" fmla="*/ 257 h 257"/>
                <a:gd name="T4" fmla="*/ 190 w 190"/>
                <a:gd name="T5" fmla="*/ 162 h 257"/>
                <a:gd name="T6" fmla="*/ 190 w 190"/>
                <a:gd name="T7" fmla="*/ 95 h 257"/>
                <a:gd name="T8" fmla="*/ 95 w 190"/>
                <a:gd name="T9" fmla="*/ 0 h 257"/>
                <a:gd name="T10" fmla="*/ 95 w 190"/>
                <a:gd name="T11" fmla="*/ 0 h 257"/>
                <a:gd name="T12" fmla="*/ 0 w 190"/>
                <a:gd name="T13" fmla="*/ 95 h 257"/>
                <a:gd name="T14" fmla="*/ 0 w 190"/>
                <a:gd name="T15" fmla="*/ 162 h 257"/>
                <a:gd name="T16" fmla="*/ 95 w 190"/>
                <a:gd name="T17" fmla="*/ 257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57">
                  <a:moveTo>
                    <a:pt x="95" y="257"/>
                  </a:moveTo>
                  <a:cubicBezTo>
                    <a:pt x="95" y="257"/>
                    <a:pt x="95" y="257"/>
                    <a:pt x="95" y="257"/>
                  </a:cubicBezTo>
                  <a:cubicBezTo>
                    <a:pt x="148" y="257"/>
                    <a:pt x="190" y="214"/>
                    <a:pt x="190" y="162"/>
                  </a:cubicBezTo>
                  <a:cubicBezTo>
                    <a:pt x="190" y="95"/>
                    <a:pt x="190" y="95"/>
                    <a:pt x="190" y="95"/>
                  </a:cubicBezTo>
                  <a:cubicBezTo>
                    <a:pt x="190" y="42"/>
                    <a:pt x="148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43" y="0"/>
                    <a:pt x="0" y="42"/>
                    <a:pt x="0" y="95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214"/>
                    <a:pt x="43" y="257"/>
                    <a:pt x="95" y="257"/>
                  </a:cubicBezTo>
                  <a:close/>
                </a:path>
              </a:pathLst>
            </a:custGeom>
            <a:solidFill>
              <a:srgbClr val="F6BC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28" name="Freeform 8"/>
            <p:cNvSpPr/>
            <p:nvPr/>
          </p:nvSpPr>
          <p:spPr bwMode="auto">
            <a:xfrm>
              <a:off x="-1180" y="1275"/>
              <a:ext cx="180" cy="259"/>
            </a:xfrm>
            <a:custGeom>
              <a:avLst/>
              <a:gdLst>
                <a:gd name="T0" fmla="*/ 23 w 177"/>
                <a:gd name="T1" fmla="*/ 247 h 256"/>
                <a:gd name="T2" fmla="*/ 23 w 177"/>
                <a:gd name="T3" fmla="*/ 247 h 256"/>
                <a:gd name="T4" fmla="*/ 10 w 177"/>
                <a:gd name="T5" fmla="*/ 200 h 256"/>
                <a:gd name="T6" fmla="*/ 107 w 177"/>
                <a:gd name="T7" fmla="*/ 22 h 256"/>
                <a:gd name="T8" fmla="*/ 154 w 177"/>
                <a:gd name="T9" fmla="*/ 9 h 256"/>
                <a:gd name="T10" fmla="*/ 154 w 177"/>
                <a:gd name="T11" fmla="*/ 9 h 256"/>
                <a:gd name="T12" fmla="*/ 168 w 177"/>
                <a:gd name="T13" fmla="*/ 56 h 256"/>
                <a:gd name="T14" fmla="*/ 70 w 177"/>
                <a:gd name="T15" fmla="*/ 234 h 256"/>
                <a:gd name="T16" fmla="*/ 23 w 177"/>
                <a:gd name="T17" fmla="*/ 247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7" h="256">
                  <a:moveTo>
                    <a:pt x="23" y="247"/>
                  </a:moveTo>
                  <a:cubicBezTo>
                    <a:pt x="23" y="247"/>
                    <a:pt x="23" y="247"/>
                    <a:pt x="23" y="247"/>
                  </a:cubicBezTo>
                  <a:cubicBezTo>
                    <a:pt x="7" y="238"/>
                    <a:pt x="0" y="217"/>
                    <a:pt x="10" y="200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16" y="6"/>
                    <a:pt x="137" y="0"/>
                    <a:pt x="154" y="9"/>
                  </a:cubicBezTo>
                  <a:cubicBezTo>
                    <a:pt x="154" y="9"/>
                    <a:pt x="154" y="9"/>
                    <a:pt x="154" y="9"/>
                  </a:cubicBezTo>
                  <a:cubicBezTo>
                    <a:pt x="170" y="18"/>
                    <a:pt x="177" y="39"/>
                    <a:pt x="168" y="56"/>
                  </a:cubicBezTo>
                  <a:cubicBezTo>
                    <a:pt x="70" y="234"/>
                    <a:pt x="70" y="234"/>
                    <a:pt x="70" y="234"/>
                  </a:cubicBezTo>
                  <a:cubicBezTo>
                    <a:pt x="61" y="250"/>
                    <a:pt x="40" y="256"/>
                    <a:pt x="23" y="247"/>
                  </a:cubicBezTo>
                  <a:close/>
                </a:path>
              </a:pathLst>
            </a:custGeom>
            <a:solidFill>
              <a:srgbClr val="F6BC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29" name="Rectangle 9"/>
            <p:cNvSpPr>
              <a:spLocks noChangeArrowheads="1"/>
            </p:cNvSpPr>
            <p:nvPr/>
          </p:nvSpPr>
          <p:spPr bwMode="auto">
            <a:xfrm>
              <a:off x="-1175" y="1513"/>
              <a:ext cx="143" cy="468"/>
            </a:xfrm>
            <a:prstGeom prst="rect">
              <a:avLst/>
            </a:prstGeom>
            <a:solidFill>
              <a:srgbClr val="F6BC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30" name="Freeform 10"/>
            <p:cNvSpPr/>
            <p:nvPr/>
          </p:nvSpPr>
          <p:spPr bwMode="auto">
            <a:xfrm>
              <a:off x="-1175" y="1442"/>
              <a:ext cx="193" cy="260"/>
            </a:xfrm>
            <a:custGeom>
              <a:avLst/>
              <a:gdLst>
                <a:gd name="T0" fmla="*/ 95 w 190"/>
                <a:gd name="T1" fmla="*/ 257 h 257"/>
                <a:gd name="T2" fmla="*/ 95 w 190"/>
                <a:gd name="T3" fmla="*/ 257 h 257"/>
                <a:gd name="T4" fmla="*/ 0 w 190"/>
                <a:gd name="T5" fmla="*/ 162 h 257"/>
                <a:gd name="T6" fmla="*/ 0 w 190"/>
                <a:gd name="T7" fmla="*/ 95 h 257"/>
                <a:gd name="T8" fmla="*/ 95 w 190"/>
                <a:gd name="T9" fmla="*/ 0 h 257"/>
                <a:gd name="T10" fmla="*/ 95 w 190"/>
                <a:gd name="T11" fmla="*/ 0 h 257"/>
                <a:gd name="T12" fmla="*/ 190 w 190"/>
                <a:gd name="T13" fmla="*/ 95 h 257"/>
                <a:gd name="T14" fmla="*/ 190 w 190"/>
                <a:gd name="T15" fmla="*/ 162 h 257"/>
                <a:gd name="T16" fmla="*/ 95 w 190"/>
                <a:gd name="T17" fmla="*/ 257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57">
                  <a:moveTo>
                    <a:pt x="95" y="257"/>
                  </a:moveTo>
                  <a:cubicBezTo>
                    <a:pt x="95" y="257"/>
                    <a:pt x="95" y="257"/>
                    <a:pt x="95" y="257"/>
                  </a:cubicBezTo>
                  <a:cubicBezTo>
                    <a:pt x="43" y="257"/>
                    <a:pt x="0" y="214"/>
                    <a:pt x="0" y="162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42"/>
                    <a:pt x="43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148" y="0"/>
                    <a:pt x="190" y="42"/>
                    <a:pt x="190" y="95"/>
                  </a:cubicBezTo>
                  <a:cubicBezTo>
                    <a:pt x="190" y="162"/>
                    <a:pt x="190" y="162"/>
                    <a:pt x="190" y="162"/>
                  </a:cubicBezTo>
                  <a:cubicBezTo>
                    <a:pt x="190" y="214"/>
                    <a:pt x="148" y="257"/>
                    <a:pt x="95" y="257"/>
                  </a:cubicBezTo>
                  <a:close/>
                </a:path>
              </a:pathLst>
            </a:custGeom>
            <a:solidFill>
              <a:srgbClr val="F6BC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31" name="Freeform 11"/>
            <p:cNvSpPr/>
            <p:nvPr/>
          </p:nvSpPr>
          <p:spPr bwMode="auto">
            <a:xfrm>
              <a:off x="-1066" y="952"/>
              <a:ext cx="571" cy="713"/>
            </a:xfrm>
            <a:custGeom>
              <a:avLst/>
              <a:gdLst>
                <a:gd name="T0" fmla="*/ 525 w 564"/>
                <a:gd name="T1" fmla="*/ 705 h 705"/>
                <a:gd name="T2" fmla="*/ 39 w 564"/>
                <a:gd name="T3" fmla="*/ 705 h 705"/>
                <a:gd name="T4" fmla="*/ 0 w 564"/>
                <a:gd name="T5" fmla="*/ 666 h 705"/>
                <a:gd name="T6" fmla="*/ 0 w 564"/>
                <a:gd name="T7" fmla="*/ 39 h 705"/>
                <a:gd name="T8" fmla="*/ 39 w 564"/>
                <a:gd name="T9" fmla="*/ 0 h 705"/>
                <a:gd name="T10" fmla="*/ 525 w 564"/>
                <a:gd name="T11" fmla="*/ 0 h 705"/>
                <a:gd name="T12" fmla="*/ 564 w 564"/>
                <a:gd name="T13" fmla="*/ 39 h 705"/>
                <a:gd name="T14" fmla="*/ 564 w 564"/>
                <a:gd name="T15" fmla="*/ 666 h 705"/>
                <a:gd name="T16" fmla="*/ 525 w 564"/>
                <a:gd name="T17" fmla="*/ 705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4" h="705">
                  <a:moveTo>
                    <a:pt x="525" y="705"/>
                  </a:moveTo>
                  <a:cubicBezTo>
                    <a:pt x="39" y="705"/>
                    <a:pt x="39" y="705"/>
                    <a:pt x="39" y="705"/>
                  </a:cubicBezTo>
                  <a:cubicBezTo>
                    <a:pt x="18" y="705"/>
                    <a:pt x="0" y="688"/>
                    <a:pt x="0" y="66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8"/>
                    <a:pt x="18" y="0"/>
                    <a:pt x="39" y="0"/>
                  </a:cubicBezTo>
                  <a:cubicBezTo>
                    <a:pt x="525" y="0"/>
                    <a:pt x="525" y="0"/>
                    <a:pt x="525" y="0"/>
                  </a:cubicBezTo>
                  <a:cubicBezTo>
                    <a:pt x="547" y="0"/>
                    <a:pt x="564" y="18"/>
                    <a:pt x="564" y="39"/>
                  </a:cubicBezTo>
                  <a:cubicBezTo>
                    <a:pt x="564" y="666"/>
                    <a:pt x="564" y="666"/>
                    <a:pt x="564" y="666"/>
                  </a:cubicBezTo>
                  <a:cubicBezTo>
                    <a:pt x="564" y="688"/>
                    <a:pt x="547" y="705"/>
                    <a:pt x="525" y="705"/>
                  </a:cubicBezTo>
                  <a:close/>
                </a:path>
              </a:pathLst>
            </a:custGeom>
            <a:solidFill>
              <a:srgbClr val="0142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32" name="Rectangle 12"/>
            <p:cNvSpPr>
              <a:spLocks noChangeArrowheads="1"/>
            </p:cNvSpPr>
            <p:nvPr/>
          </p:nvSpPr>
          <p:spPr bwMode="auto">
            <a:xfrm>
              <a:off x="-1023" y="989"/>
              <a:ext cx="485" cy="640"/>
            </a:xfrm>
            <a:prstGeom prst="rect">
              <a:avLst/>
            </a:prstGeom>
            <a:solidFill>
              <a:srgbClr val="F5F1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33" name="Rectangle 13"/>
            <p:cNvSpPr>
              <a:spLocks noChangeArrowheads="1"/>
            </p:cNvSpPr>
            <p:nvPr/>
          </p:nvSpPr>
          <p:spPr bwMode="auto">
            <a:xfrm>
              <a:off x="-1005" y="1004"/>
              <a:ext cx="228" cy="614"/>
            </a:xfrm>
            <a:prstGeom prst="rect">
              <a:avLst/>
            </a:prstGeom>
            <a:solidFill>
              <a:srgbClr val="E7E5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34" name="Rectangle 14"/>
            <p:cNvSpPr>
              <a:spLocks noChangeArrowheads="1"/>
            </p:cNvSpPr>
            <p:nvPr/>
          </p:nvSpPr>
          <p:spPr bwMode="auto">
            <a:xfrm>
              <a:off x="-964" y="1052"/>
              <a:ext cx="179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zh-CN" sz="1400" b="1" i="0" u="none" strike="noStrike" cap="none" normalizeH="0" baseline="0">
                  <a:ln>
                    <a:noFill/>
                  </a:ln>
                  <a:solidFill>
                    <a:srgbClr val="F05757"/>
                  </a:solidFill>
                  <a:effectLst/>
                  <a:latin typeface="Bebas Neue Bold" panose="020B0606020202050201" pitchFamily="34" charset="0"/>
                </a:rPr>
                <a:t>HEA</a:t>
              </a:r>
              <a:endParaRPr kumimoji="0" lang="zh-CN" altLang="zh-CN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15"/>
            <p:cNvSpPr>
              <a:spLocks noChangeArrowheads="1"/>
            </p:cNvSpPr>
            <p:nvPr/>
          </p:nvSpPr>
          <p:spPr bwMode="auto">
            <a:xfrm>
              <a:off x="-770" y="1052"/>
              <a:ext cx="50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zh-CN" sz="1400" b="1" i="0" u="none" strike="noStrike" cap="none" normalizeH="0" baseline="0">
                  <a:ln>
                    <a:noFill/>
                  </a:ln>
                  <a:solidFill>
                    <a:srgbClr val="F05757"/>
                  </a:solidFill>
                  <a:effectLst/>
                  <a:latin typeface="Bebas Neue Bold" panose="020B0606020202050201" pitchFamily="34" charset="0"/>
                </a:rPr>
                <a:t>L</a:t>
              </a:r>
              <a:endParaRPr kumimoji="0" lang="zh-CN" altLang="zh-CN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16"/>
            <p:cNvSpPr>
              <a:spLocks noChangeArrowheads="1"/>
            </p:cNvSpPr>
            <p:nvPr/>
          </p:nvSpPr>
          <p:spPr bwMode="auto">
            <a:xfrm>
              <a:off x="-724" y="1052"/>
              <a:ext cx="117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zh-CN" sz="1400" b="1" i="0" u="none" strike="noStrike" cap="none" normalizeH="0" baseline="0">
                  <a:ln>
                    <a:noFill/>
                  </a:ln>
                  <a:solidFill>
                    <a:srgbClr val="F05757"/>
                  </a:solidFill>
                  <a:effectLst/>
                  <a:latin typeface="Bebas Neue Bold" panose="020B0606020202050201" pitchFamily="34" charset="0"/>
                </a:rPr>
                <a:t>TH</a:t>
              </a:r>
              <a:endParaRPr kumimoji="0" lang="zh-CN" altLang="zh-CN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17"/>
            <p:cNvSpPr>
              <a:spLocks noChangeArrowheads="1"/>
            </p:cNvSpPr>
            <p:nvPr/>
          </p:nvSpPr>
          <p:spPr bwMode="auto">
            <a:xfrm>
              <a:off x="-1027" y="1206"/>
              <a:ext cx="479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lvl="0" defTabSz="914400"/>
              <a:r>
                <a:rPr lang="en-US" altLang="zh-CN" sz="1050" b="1">
                  <a:solidFill>
                    <a:srgbClr val="F05757"/>
                  </a:solidFill>
                  <a:latin typeface="Bebas Neue Bold" panose="020B0606020202050201" pitchFamily="34" charset="0"/>
                </a:rPr>
                <a:t> illustration</a:t>
              </a:r>
              <a:endParaRPr kumimoji="0" lang="zh-CN" altLang="zh-CN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Oval 18"/>
            <p:cNvSpPr>
              <a:spLocks noChangeArrowheads="1"/>
            </p:cNvSpPr>
            <p:nvPr/>
          </p:nvSpPr>
          <p:spPr bwMode="auto">
            <a:xfrm>
              <a:off x="-858" y="1381"/>
              <a:ext cx="156" cy="155"/>
            </a:xfrm>
            <a:prstGeom prst="ellipse">
              <a:avLst/>
            </a:prstGeom>
            <a:solidFill>
              <a:srgbClr val="F0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39" name="Freeform 19"/>
            <p:cNvSpPr/>
            <p:nvPr/>
          </p:nvSpPr>
          <p:spPr bwMode="auto">
            <a:xfrm>
              <a:off x="-825" y="1413"/>
              <a:ext cx="90" cy="91"/>
            </a:xfrm>
            <a:custGeom>
              <a:avLst/>
              <a:gdLst>
                <a:gd name="T0" fmla="*/ 90 w 90"/>
                <a:gd name="T1" fmla="*/ 31 h 91"/>
                <a:gd name="T2" fmla="*/ 60 w 90"/>
                <a:gd name="T3" fmla="*/ 31 h 91"/>
                <a:gd name="T4" fmla="*/ 60 w 90"/>
                <a:gd name="T5" fmla="*/ 0 h 91"/>
                <a:gd name="T6" fmla="*/ 30 w 90"/>
                <a:gd name="T7" fmla="*/ 0 h 91"/>
                <a:gd name="T8" fmla="*/ 30 w 90"/>
                <a:gd name="T9" fmla="*/ 31 h 91"/>
                <a:gd name="T10" fmla="*/ 0 w 90"/>
                <a:gd name="T11" fmla="*/ 31 h 91"/>
                <a:gd name="T12" fmla="*/ 0 w 90"/>
                <a:gd name="T13" fmla="*/ 60 h 91"/>
                <a:gd name="T14" fmla="*/ 30 w 90"/>
                <a:gd name="T15" fmla="*/ 60 h 91"/>
                <a:gd name="T16" fmla="*/ 30 w 90"/>
                <a:gd name="T17" fmla="*/ 91 h 91"/>
                <a:gd name="T18" fmla="*/ 60 w 90"/>
                <a:gd name="T19" fmla="*/ 91 h 91"/>
                <a:gd name="T20" fmla="*/ 60 w 90"/>
                <a:gd name="T21" fmla="*/ 60 h 91"/>
                <a:gd name="T22" fmla="*/ 90 w 90"/>
                <a:gd name="T23" fmla="*/ 60 h 91"/>
                <a:gd name="T24" fmla="*/ 90 w 90"/>
                <a:gd name="T25" fmla="*/ 3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91">
                  <a:moveTo>
                    <a:pt x="90" y="31"/>
                  </a:moveTo>
                  <a:lnTo>
                    <a:pt x="60" y="31"/>
                  </a:lnTo>
                  <a:lnTo>
                    <a:pt x="60" y="0"/>
                  </a:lnTo>
                  <a:lnTo>
                    <a:pt x="30" y="0"/>
                  </a:lnTo>
                  <a:lnTo>
                    <a:pt x="30" y="31"/>
                  </a:lnTo>
                  <a:lnTo>
                    <a:pt x="0" y="31"/>
                  </a:lnTo>
                  <a:lnTo>
                    <a:pt x="0" y="60"/>
                  </a:lnTo>
                  <a:lnTo>
                    <a:pt x="30" y="60"/>
                  </a:lnTo>
                  <a:lnTo>
                    <a:pt x="30" y="91"/>
                  </a:lnTo>
                  <a:lnTo>
                    <a:pt x="60" y="91"/>
                  </a:lnTo>
                  <a:lnTo>
                    <a:pt x="60" y="60"/>
                  </a:lnTo>
                  <a:lnTo>
                    <a:pt x="90" y="60"/>
                  </a:lnTo>
                  <a:lnTo>
                    <a:pt x="90" y="31"/>
                  </a:lnTo>
                  <a:close/>
                </a:path>
              </a:pathLst>
            </a:custGeom>
            <a:solidFill>
              <a:srgbClr val="F5F1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40" name="Freeform 20"/>
            <p:cNvSpPr/>
            <p:nvPr/>
          </p:nvSpPr>
          <p:spPr bwMode="auto">
            <a:xfrm>
              <a:off x="-1137" y="1426"/>
              <a:ext cx="179" cy="260"/>
            </a:xfrm>
            <a:custGeom>
              <a:avLst/>
              <a:gdLst>
                <a:gd name="T0" fmla="*/ 23 w 177"/>
                <a:gd name="T1" fmla="*/ 248 h 257"/>
                <a:gd name="T2" fmla="*/ 23 w 177"/>
                <a:gd name="T3" fmla="*/ 248 h 257"/>
                <a:gd name="T4" fmla="*/ 10 w 177"/>
                <a:gd name="T5" fmla="*/ 201 h 257"/>
                <a:gd name="T6" fmla="*/ 107 w 177"/>
                <a:gd name="T7" fmla="*/ 23 h 257"/>
                <a:gd name="T8" fmla="*/ 154 w 177"/>
                <a:gd name="T9" fmla="*/ 9 h 257"/>
                <a:gd name="T10" fmla="*/ 154 w 177"/>
                <a:gd name="T11" fmla="*/ 9 h 257"/>
                <a:gd name="T12" fmla="*/ 167 w 177"/>
                <a:gd name="T13" fmla="*/ 56 h 257"/>
                <a:gd name="T14" fmla="*/ 70 w 177"/>
                <a:gd name="T15" fmla="*/ 234 h 257"/>
                <a:gd name="T16" fmla="*/ 23 w 177"/>
                <a:gd name="T17" fmla="*/ 24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7" h="257">
                  <a:moveTo>
                    <a:pt x="23" y="248"/>
                  </a:moveTo>
                  <a:cubicBezTo>
                    <a:pt x="23" y="248"/>
                    <a:pt x="23" y="248"/>
                    <a:pt x="23" y="248"/>
                  </a:cubicBezTo>
                  <a:cubicBezTo>
                    <a:pt x="7" y="239"/>
                    <a:pt x="0" y="218"/>
                    <a:pt x="10" y="201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16" y="6"/>
                    <a:pt x="137" y="0"/>
                    <a:pt x="154" y="9"/>
                  </a:cubicBezTo>
                  <a:cubicBezTo>
                    <a:pt x="154" y="9"/>
                    <a:pt x="154" y="9"/>
                    <a:pt x="154" y="9"/>
                  </a:cubicBezTo>
                  <a:cubicBezTo>
                    <a:pt x="170" y="19"/>
                    <a:pt x="177" y="40"/>
                    <a:pt x="167" y="56"/>
                  </a:cubicBezTo>
                  <a:cubicBezTo>
                    <a:pt x="70" y="234"/>
                    <a:pt x="70" y="234"/>
                    <a:pt x="70" y="234"/>
                  </a:cubicBezTo>
                  <a:cubicBezTo>
                    <a:pt x="61" y="251"/>
                    <a:pt x="40" y="257"/>
                    <a:pt x="23" y="248"/>
                  </a:cubicBezTo>
                  <a:close/>
                </a:path>
              </a:pathLst>
            </a:custGeom>
            <a:solidFill>
              <a:srgbClr val="F6BC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41" name="Rectangle 21"/>
            <p:cNvSpPr>
              <a:spLocks noChangeArrowheads="1"/>
            </p:cNvSpPr>
            <p:nvPr/>
          </p:nvSpPr>
          <p:spPr bwMode="auto">
            <a:xfrm>
              <a:off x="-1192" y="1745"/>
              <a:ext cx="172" cy="38"/>
            </a:xfrm>
            <a:prstGeom prst="rect">
              <a:avLst/>
            </a:prstGeom>
            <a:solidFill>
              <a:srgbClr val="F5F1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42" name="Rectangle 22"/>
            <p:cNvSpPr>
              <a:spLocks noChangeArrowheads="1"/>
            </p:cNvSpPr>
            <p:nvPr/>
          </p:nvSpPr>
          <p:spPr bwMode="auto">
            <a:xfrm>
              <a:off x="-1201" y="1779"/>
              <a:ext cx="196" cy="388"/>
            </a:xfrm>
            <a:prstGeom prst="rect">
              <a:avLst/>
            </a:prstGeom>
            <a:solidFill>
              <a:srgbClr val="008E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43" name="Rectangle 23"/>
            <p:cNvSpPr>
              <a:spLocks noChangeArrowheads="1"/>
            </p:cNvSpPr>
            <p:nvPr/>
          </p:nvSpPr>
          <p:spPr bwMode="auto">
            <a:xfrm>
              <a:off x="-1198" y="1779"/>
              <a:ext cx="96" cy="388"/>
            </a:xfrm>
            <a:prstGeom prst="rect">
              <a:avLst/>
            </a:prstGeom>
            <a:solidFill>
              <a:srgbClr val="247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44" name="Oval 24"/>
            <p:cNvSpPr>
              <a:spLocks noChangeArrowheads="1"/>
            </p:cNvSpPr>
            <p:nvPr/>
          </p:nvSpPr>
          <p:spPr bwMode="auto">
            <a:xfrm>
              <a:off x="-1059" y="1812"/>
              <a:ext cx="26" cy="26"/>
            </a:xfrm>
            <a:prstGeom prst="ellipse">
              <a:avLst/>
            </a:prstGeom>
            <a:solidFill>
              <a:srgbClr val="F5F1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45" name="Freeform 25"/>
            <p:cNvSpPr/>
            <p:nvPr/>
          </p:nvSpPr>
          <p:spPr bwMode="auto">
            <a:xfrm>
              <a:off x="-618" y="1426"/>
              <a:ext cx="178" cy="260"/>
            </a:xfrm>
            <a:custGeom>
              <a:avLst/>
              <a:gdLst>
                <a:gd name="T0" fmla="*/ 154 w 176"/>
                <a:gd name="T1" fmla="*/ 248 h 257"/>
                <a:gd name="T2" fmla="*/ 154 w 176"/>
                <a:gd name="T3" fmla="*/ 248 h 257"/>
                <a:gd name="T4" fmla="*/ 167 w 176"/>
                <a:gd name="T5" fmla="*/ 201 h 257"/>
                <a:gd name="T6" fmla="*/ 70 w 176"/>
                <a:gd name="T7" fmla="*/ 23 h 257"/>
                <a:gd name="T8" fmla="*/ 23 w 176"/>
                <a:gd name="T9" fmla="*/ 9 h 257"/>
                <a:gd name="T10" fmla="*/ 23 w 176"/>
                <a:gd name="T11" fmla="*/ 9 h 257"/>
                <a:gd name="T12" fmla="*/ 9 w 176"/>
                <a:gd name="T13" fmla="*/ 56 h 257"/>
                <a:gd name="T14" fmla="*/ 107 w 176"/>
                <a:gd name="T15" fmla="*/ 234 h 257"/>
                <a:gd name="T16" fmla="*/ 154 w 176"/>
                <a:gd name="T17" fmla="*/ 24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6" h="257">
                  <a:moveTo>
                    <a:pt x="154" y="248"/>
                  </a:moveTo>
                  <a:cubicBezTo>
                    <a:pt x="154" y="248"/>
                    <a:pt x="154" y="248"/>
                    <a:pt x="154" y="248"/>
                  </a:cubicBezTo>
                  <a:cubicBezTo>
                    <a:pt x="170" y="239"/>
                    <a:pt x="176" y="218"/>
                    <a:pt x="167" y="201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1" y="6"/>
                    <a:pt x="40" y="0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6" y="19"/>
                    <a:pt x="0" y="40"/>
                    <a:pt x="9" y="56"/>
                  </a:cubicBezTo>
                  <a:cubicBezTo>
                    <a:pt x="107" y="234"/>
                    <a:pt x="107" y="234"/>
                    <a:pt x="107" y="234"/>
                  </a:cubicBezTo>
                  <a:cubicBezTo>
                    <a:pt x="116" y="251"/>
                    <a:pt x="137" y="257"/>
                    <a:pt x="154" y="248"/>
                  </a:cubicBezTo>
                  <a:close/>
                </a:path>
              </a:pathLst>
            </a:custGeom>
            <a:solidFill>
              <a:srgbClr val="F6BC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46" name="Rectangle 26"/>
            <p:cNvSpPr>
              <a:spLocks noChangeArrowheads="1"/>
            </p:cNvSpPr>
            <p:nvPr/>
          </p:nvSpPr>
          <p:spPr bwMode="auto">
            <a:xfrm>
              <a:off x="-556" y="1745"/>
              <a:ext cx="172" cy="38"/>
            </a:xfrm>
            <a:prstGeom prst="rect">
              <a:avLst/>
            </a:prstGeom>
            <a:solidFill>
              <a:srgbClr val="F5F1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47" name="Rectangle 27"/>
            <p:cNvSpPr>
              <a:spLocks noChangeArrowheads="1"/>
            </p:cNvSpPr>
            <p:nvPr/>
          </p:nvSpPr>
          <p:spPr bwMode="auto">
            <a:xfrm>
              <a:off x="-571" y="1779"/>
              <a:ext cx="196" cy="388"/>
            </a:xfrm>
            <a:prstGeom prst="rect">
              <a:avLst/>
            </a:prstGeom>
            <a:solidFill>
              <a:srgbClr val="008E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48" name="Rectangle 28"/>
            <p:cNvSpPr>
              <a:spLocks noChangeArrowheads="1"/>
            </p:cNvSpPr>
            <p:nvPr/>
          </p:nvSpPr>
          <p:spPr bwMode="auto">
            <a:xfrm>
              <a:off x="-474" y="1779"/>
              <a:ext cx="96" cy="388"/>
            </a:xfrm>
            <a:prstGeom prst="rect">
              <a:avLst/>
            </a:prstGeom>
            <a:solidFill>
              <a:srgbClr val="247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49" name="Oval 29"/>
            <p:cNvSpPr>
              <a:spLocks noChangeArrowheads="1"/>
            </p:cNvSpPr>
            <p:nvPr/>
          </p:nvSpPr>
          <p:spPr bwMode="auto">
            <a:xfrm>
              <a:off x="-543" y="1812"/>
              <a:ext cx="26" cy="26"/>
            </a:xfrm>
            <a:prstGeom prst="ellipse">
              <a:avLst/>
            </a:prstGeom>
            <a:solidFill>
              <a:srgbClr val="F5F1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50" name="Freeform 30"/>
            <p:cNvSpPr>
              <a:spLocks noEditPoints="1"/>
            </p:cNvSpPr>
            <p:nvPr/>
          </p:nvSpPr>
          <p:spPr bwMode="auto">
            <a:xfrm>
              <a:off x="-848" y="907"/>
              <a:ext cx="137" cy="85"/>
            </a:xfrm>
            <a:custGeom>
              <a:avLst/>
              <a:gdLst>
                <a:gd name="T0" fmla="*/ 97 w 135"/>
                <a:gd name="T1" fmla="*/ 28 h 84"/>
                <a:gd name="T2" fmla="*/ 67 w 135"/>
                <a:gd name="T3" fmla="*/ 0 h 84"/>
                <a:gd name="T4" fmla="*/ 37 w 135"/>
                <a:gd name="T5" fmla="*/ 28 h 84"/>
                <a:gd name="T6" fmla="*/ 0 w 135"/>
                <a:gd name="T7" fmla="*/ 28 h 84"/>
                <a:gd name="T8" fmla="*/ 0 w 135"/>
                <a:gd name="T9" fmla="*/ 84 h 84"/>
                <a:gd name="T10" fmla="*/ 135 w 135"/>
                <a:gd name="T11" fmla="*/ 84 h 84"/>
                <a:gd name="T12" fmla="*/ 135 w 135"/>
                <a:gd name="T13" fmla="*/ 28 h 84"/>
                <a:gd name="T14" fmla="*/ 97 w 135"/>
                <a:gd name="T15" fmla="*/ 28 h 84"/>
                <a:gd name="T16" fmla="*/ 67 w 135"/>
                <a:gd name="T17" fmla="*/ 23 h 84"/>
                <a:gd name="T18" fmla="*/ 60 w 135"/>
                <a:gd name="T19" fmla="*/ 16 h 84"/>
                <a:gd name="T20" fmla="*/ 67 w 135"/>
                <a:gd name="T21" fmla="*/ 9 h 84"/>
                <a:gd name="T22" fmla="*/ 74 w 135"/>
                <a:gd name="T23" fmla="*/ 16 h 84"/>
                <a:gd name="T24" fmla="*/ 67 w 135"/>
                <a:gd name="T25" fmla="*/ 2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5" h="84">
                  <a:moveTo>
                    <a:pt x="97" y="28"/>
                  </a:moveTo>
                  <a:cubicBezTo>
                    <a:pt x="96" y="12"/>
                    <a:pt x="83" y="0"/>
                    <a:pt x="67" y="0"/>
                  </a:cubicBezTo>
                  <a:cubicBezTo>
                    <a:pt x="51" y="0"/>
                    <a:pt x="38" y="12"/>
                    <a:pt x="37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135" y="84"/>
                    <a:pt x="135" y="84"/>
                    <a:pt x="135" y="84"/>
                  </a:cubicBezTo>
                  <a:cubicBezTo>
                    <a:pt x="135" y="28"/>
                    <a:pt x="135" y="28"/>
                    <a:pt x="135" y="28"/>
                  </a:cubicBezTo>
                  <a:lnTo>
                    <a:pt x="97" y="28"/>
                  </a:lnTo>
                  <a:close/>
                  <a:moveTo>
                    <a:pt x="67" y="23"/>
                  </a:moveTo>
                  <a:cubicBezTo>
                    <a:pt x="64" y="23"/>
                    <a:pt x="60" y="20"/>
                    <a:pt x="60" y="16"/>
                  </a:cubicBezTo>
                  <a:cubicBezTo>
                    <a:pt x="60" y="12"/>
                    <a:pt x="64" y="9"/>
                    <a:pt x="67" y="9"/>
                  </a:cubicBezTo>
                  <a:cubicBezTo>
                    <a:pt x="71" y="9"/>
                    <a:pt x="74" y="12"/>
                    <a:pt x="74" y="16"/>
                  </a:cubicBezTo>
                  <a:cubicBezTo>
                    <a:pt x="74" y="20"/>
                    <a:pt x="71" y="23"/>
                    <a:pt x="67" y="23"/>
                  </a:cubicBezTo>
                  <a:close/>
                </a:path>
              </a:pathLst>
            </a:custGeom>
            <a:solidFill>
              <a:srgbClr val="342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51" name="Freeform 31"/>
            <p:cNvSpPr/>
            <p:nvPr/>
          </p:nvSpPr>
          <p:spPr bwMode="auto">
            <a:xfrm>
              <a:off x="-851" y="934"/>
              <a:ext cx="143" cy="9"/>
            </a:xfrm>
            <a:custGeom>
              <a:avLst/>
              <a:gdLst>
                <a:gd name="T0" fmla="*/ 136 w 141"/>
                <a:gd name="T1" fmla="*/ 9 h 9"/>
                <a:gd name="T2" fmla="*/ 4 w 141"/>
                <a:gd name="T3" fmla="*/ 9 h 9"/>
                <a:gd name="T4" fmla="*/ 0 w 141"/>
                <a:gd name="T5" fmla="*/ 5 h 9"/>
                <a:gd name="T6" fmla="*/ 0 w 141"/>
                <a:gd name="T7" fmla="*/ 5 h 9"/>
                <a:gd name="T8" fmla="*/ 4 w 141"/>
                <a:gd name="T9" fmla="*/ 0 h 9"/>
                <a:gd name="T10" fmla="*/ 136 w 141"/>
                <a:gd name="T11" fmla="*/ 0 h 9"/>
                <a:gd name="T12" fmla="*/ 141 w 141"/>
                <a:gd name="T13" fmla="*/ 5 h 9"/>
                <a:gd name="T14" fmla="*/ 141 w 141"/>
                <a:gd name="T15" fmla="*/ 5 h 9"/>
                <a:gd name="T16" fmla="*/ 136 w 141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9">
                  <a:moveTo>
                    <a:pt x="136" y="9"/>
                  </a:move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39" y="0"/>
                    <a:pt x="141" y="2"/>
                    <a:pt x="141" y="5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7"/>
                    <a:pt x="139" y="9"/>
                    <a:pt x="136" y="9"/>
                  </a:cubicBezTo>
                  <a:close/>
                </a:path>
              </a:pathLst>
            </a:custGeom>
            <a:solidFill>
              <a:srgbClr val="4439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52" name="Freeform 32"/>
            <p:cNvSpPr/>
            <p:nvPr/>
          </p:nvSpPr>
          <p:spPr bwMode="auto">
            <a:xfrm>
              <a:off x="-851" y="987"/>
              <a:ext cx="143" cy="10"/>
            </a:xfrm>
            <a:custGeom>
              <a:avLst/>
              <a:gdLst>
                <a:gd name="T0" fmla="*/ 136 w 141"/>
                <a:gd name="T1" fmla="*/ 10 h 10"/>
                <a:gd name="T2" fmla="*/ 4 w 141"/>
                <a:gd name="T3" fmla="*/ 10 h 10"/>
                <a:gd name="T4" fmla="*/ 0 w 141"/>
                <a:gd name="T5" fmla="*/ 5 h 10"/>
                <a:gd name="T6" fmla="*/ 0 w 141"/>
                <a:gd name="T7" fmla="*/ 5 h 10"/>
                <a:gd name="T8" fmla="*/ 4 w 141"/>
                <a:gd name="T9" fmla="*/ 0 h 10"/>
                <a:gd name="T10" fmla="*/ 136 w 141"/>
                <a:gd name="T11" fmla="*/ 0 h 10"/>
                <a:gd name="T12" fmla="*/ 141 w 141"/>
                <a:gd name="T13" fmla="*/ 5 h 10"/>
                <a:gd name="T14" fmla="*/ 141 w 141"/>
                <a:gd name="T15" fmla="*/ 5 h 10"/>
                <a:gd name="T16" fmla="*/ 136 w 141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0">
                  <a:moveTo>
                    <a:pt x="136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39" y="0"/>
                    <a:pt x="141" y="2"/>
                    <a:pt x="141" y="5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8"/>
                    <a:pt x="139" y="10"/>
                    <a:pt x="136" y="10"/>
                  </a:cubicBezTo>
                  <a:close/>
                </a:path>
              </a:pathLst>
            </a:custGeom>
            <a:solidFill>
              <a:srgbClr val="4439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  <p:grpSp>
        <p:nvGrpSpPr>
          <p:cNvPr id="95" name="组合 94"/>
          <p:cNvGrpSpPr/>
          <p:nvPr/>
        </p:nvGrpSpPr>
        <p:grpSpPr>
          <a:xfrm>
            <a:off x="858022" y="1173722"/>
            <a:ext cx="7426785" cy="3370248"/>
            <a:chOff x="646" y="1783"/>
            <a:chExt cx="15175" cy="6886"/>
          </a:xfrm>
        </p:grpSpPr>
        <p:cxnSp>
          <p:nvCxnSpPr>
            <p:cNvPr id="67" name="Straight Connector 66"/>
            <p:cNvCxnSpPr/>
            <p:nvPr/>
          </p:nvCxnSpPr>
          <p:spPr>
            <a:xfrm flipH="1">
              <a:off x="646" y="4433"/>
              <a:ext cx="15175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Group 25"/>
            <p:cNvGrpSpPr/>
            <p:nvPr/>
          </p:nvGrpSpPr>
          <p:grpSpPr>
            <a:xfrm>
              <a:off x="856" y="6072"/>
              <a:ext cx="4112" cy="1082"/>
              <a:chOff x="764014" y="1603616"/>
              <a:chExt cx="1750588" cy="515268"/>
            </a:xfrm>
          </p:grpSpPr>
          <p:sp>
            <p:nvSpPr>
              <p:cNvPr id="4" name="Text Placeholder 3"/>
              <p:cNvSpPr txBox="1"/>
              <p:nvPr/>
            </p:nvSpPr>
            <p:spPr>
              <a:xfrm>
                <a:off x="1826892" y="1603616"/>
                <a:ext cx="687710" cy="149524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添加副标题</a:t>
                </a:r>
              </a:p>
            </p:txBody>
          </p:sp>
          <p:sp>
            <p:nvSpPr>
              <p:cNvPr id="5" name="Text Placeholder 3"/>
              <p:cNvSpPr txBox="1"/>
              <p:nvPr/>
            </p:nvSpPr>
            <p:spPr>
              <a:xfrm>
                <a:off x="764014" y="1857174"/>
                <a:ext cx="1750588" cy="26171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200">
                  <a:spcBef>
                    <a:spcPct val="20000"/>
                  </a:spcBef>
                  <a:defRPr/>
                </a:pPr>
                <a:r>
                  <a:rPr lang="zh-CN" altLang="en-US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此处添加详细文本描述，建议与标题相关并符合整体语言风格</a:t>
                </a:r>
              </a:p>
            </p:txBody>
          </p:sp>
        </p:grpSp>
        <p:grpSp>
          <p:nvGrpSpPr>
            <p:cNvPr id="6" name="Group 28"/>
            <p:cNvGrpSpPr/>
            <p:nvPr/>
          </p:nvGrpSpPr>
          <p:grpSpPr>
            <a:xfrm>
              <a:off x="11498" y="6072"/>
              <a:ext cx="3992" cy="892"/>
              <a:chOff x="5603651" y="1603617"/>
              <a:chExt cx="1901645" cy="424986"/>
            </a:xfrm>
          </p:grpSpPr>
          <p:sp>
            <p:nvSpPr>
              <p:cNvPr id="7" name="Text Placeholder 3"/>
              <p:cNvSpPr txBox="1"/>
              <p:nvPr/>
            </p:nvSpPr>
            <p:spPr>
              <a:xfrm>
                <a:off x="5603652" y="1603617"/>
                <a:ext cx="769441" cy="149524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添加副标题</a:t>
                </a:r>
              </a:p>
            </p:txBody>
          </p:sp>
          <p:sp>
            <p:nvSpPr>
              <p:cNvPr id="8" name="Text Placeholder 3"/>
              <p:cNvSpPr txBox="1"/>
              <p:nvPr/>
            </p:nvSpPr>
            <p:spPr>
              <a:xfrm>
                <a:off x="5603651" y="1768352"/>
                <a:ext cx="1901645" cy="260251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此处添加详细文本描述，建议与标题相关并符合整体语言风格</a:t>
                </a:r>
              </a:p>
            </p:txBody>
          </p:sp>
        </p:grpSp>
        <p:grpSp>
          <p:nvGrpSpPr>
            <p:cNvPr id="9" name="Group 33"/>
            <p:cNvGrpSpPr/>
            <p:nvPr/>
          </p:nvGrpSpPr>
          <p:grpSpPr>
            <a:xfrm>
              <a:off x="6396" y="7572"/>
              <a:ext cx="3675" cy="1096"/>
              <a:chOff x="5603652" y="1603617"/>
              <a:chExt cx="1750588" cy="522043"/>
            </a:xfrm>
          </p:grpSpPr>
          <p:sp>
            <p:nvSpPr>
              <p:cNvPr id="10" name="Text Placeholder 3"/>
              <p:cNvSpPr txBox="1"/>
              <p:nvPr/>
            </p:nvSpPr>
            <p:spPr>
              <a:xfrm>
                <a:off x="6094226" y="1603617"/>
                <a:ext cx="769442" cy="149524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添加副标题</a:t>
                </a:r>
              </a:p>
            </p:txBody>
          </p:sp>
          <p:sp>
            <p:nvSpPr>
              <p:cNvPr id="11" name="Text Placeholder 3"/>
              <p:cNvSpPr txBox="1"/>
              <p:nvPr/>
            </p:nvSpPr>
            <p:spPr>
              <a:xfrm>
                <a:off x="5603652" y="1863822"/>
                <a:ext cx="1750588" cy="261838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200">
                  <a:spcBef>
                    <a:spcPct val="20000"/>
                  </a:spcBef>
                  <a:defRPr/>
                </a:pPr>
                <a:r>
                  <a:rPr lang="zh-CN" altLang="en-US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此处添加详细文本描述，建议与标题相关并符合整体语言风格</a:t>
                </a:r>
              </a:p>
            </p:txBody>
          </p:sp>
        </p:grpSp>
        <p:grpSp>
          <p:nvGrpSpPr>
            <p:cNvPr id="12" name="Group 43"/>
            <p:cNvGrpSpPr/>
            <p:nvPr/>
          </p:nvGrpSpPr>
          <p:grpSpPr>
            <a:xfrm>
              <a:off x="3363" y="1845"/>
              <a:ext cx="4134" cy="1019"/>
              <a:chOff x="5603652" y="1603617"/>
              <a:chExt cx="1968980" cy="485476"/>
            </a:xfrm>
          </p:grpSpPr>
          <p:sp>
            <p:nvSpPr>
              <p:cNvPr id="13" name="Text Placeholder 3"/>
              <p:cNvSpPr txBox="1"/>
              <p:nvPr/>
            </p:nvSpPr>
            <p:spPr>
              <a:xfrm>
                <a:off x="5603652" y="1603617"/>
                <a:ext cx="769441" cy="149524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添加副标题</a:t>
                </a:r>
              </a:p>
            </p:txBody>
          </p:sp>
          <p:sp>
            <p:nvSpPr>
              <p:cNvPr id="14" name="Text Placeholder 3"/>
              <p:cNvSpPr txBox="1"/>
              <p:nvPr/>
            </p:nvSpPr>
            <p:spPr>
              <a:xfrm>
                <a:off x="5603652" y="1827851"/>
                <a:ext cx="1968980" cy="261242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此处添加详细文本描述，建议与标题相关并符合整体语言风格</a:t>
                </a:r>
              </a:p>
            </p:txBody>
          </p:sp>
        </p:grpSp>
        <p:grpSp>
          <p:nvGrpSpPr>
            <p:cNvPr id="15" name="Group 48"/>
            <p:cNvGrpSpPr/>
            <p:nvPr/>
          </p:nvGrpSpPr>
          <p:grpSpPr>
            <a:xfrm>
              <a:off x="8971" y="1783"/>
              <a:ext cx="4157" cy="879"/>
              <a:chOff x="535399" y="1573959"/>
              <a:chExt cx="1979821" cy="418498"/>
            </a:xfrm>
          </p:grpSpPr>
          <p:sp>
            <p:nvSpPr>
              <p:cNvPr id="16" name="Text Placeholder 3"/>
              <p:cNvSpPr txBox="1"/>
              <p:nvPr/>
            </p:nvSpPr>
            <p:spPr>
              <a:xfrm>
                <a:off x="1745779" y="1573959"/>
                <a:ext cx="769441" cy="149524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添加副标题</a:t>
                </a:r>
              </a:p>
            </p:txBody>
          </p:sp>
          <p:sp>
            <p:nvSpPr>
              <p:cNvPr id="17" name="Text Placeholder 3"/>
              <p:cNvSpPr txBox="1"/>
              <p:nvPr/>
            </p:nvSpPr>
            <p:spPr>
              <a:xfrm>
                <a:off x="535399" y="1723066"/>
                <a:ext cx="1979203" cy="269391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200">
                  <a:spcBef>
                    <a:spcPct val="20000"/>
                  </a:spcBef>
                  <a:defRPr/>
                </a:pPr>
                <a:r>
                  <a:rPr lang="zh-CN" altLang="en-US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此处添加详细文本描述，建议与标题相关并符合整体语言风格</a:t>
                </a:r>
              </a:p>
            </p:txBody>
          </p:sp>
        </p:grpSp>
        <p:grpSp>
          <p:nvGrpSpPr>
            <p:cNvPr id="70" name="Group 69"/>
            <p:cNvGrpSpPr/>
            <p:nvPr/>
          </p:nvGrpSpPr>
          <p:grpSpPr>
            <a:xfrm>
              <a:off x="6825" y="3012"/>
              <a:ext cx="2817" cy="4401"/>
              <a:chOff x="3901165" y="1799301"/>
              <a:chExt cx="1341670" cy="2095809"/>
            </a:xfrm>
          </p:grpSpPr>
          <p:cxnSp>
            <p:nvCxnSpPr>
              <p:cNvPr id="18" name="Straight Connector 23"/>
              <p:cNvCxnSpPr/>
              <p:nvPr/>
            </p:nvCxnSpPr>
            <p:spPr>
              <a:xfrm>
                <a:off x="4572000" y="2491385"/>
                <a:ext cx="0" cy="1238728"/>
              </a:xfrm>
              <a:prstGeom prst="line">
                <a:avLst/>
              </a:prstGeom>
              <a:ln w="19050">
                <a:solidFill>
                  <a:schemeClr val="tx1">
                    <a:lumMod val="65000"/>
                    <a:lumOff val="3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Oval 24"/>
              <p:cNvSpPr/>
              <p:nvPr/>
            </p:nvSpPr>
            <p:spPr>
              <a:xfrm>
                <a:off x="4499729" y="3750568"/>
                <a:ext cx="144542" cy="14454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0" name="Oval 12"/>
              <p:cNvSpPr/>
              <p:nvPr/>
            </p:nvSpPr>
            <p:spPr>
              <a:xfrm>
                <a:off x="3901165" y="1799301"/>
                <a:ext cx="1341670" cy="1341668"/>
              </a:xfrm>
              <a:prstGeom prst="ellipse">
                <a:avLst/>
              </a:prstGeom>
              <a:solidFill>
                <a:srgbClr val="3F70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4363381" y="2121867"/>
                <a:ext cx="417237" cy="23911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50%</a:t>
                </a:r>
              </a:p>
            </p:txBody>
          </p:sp>
          <p:sp>
            <p:nvSpPr>
              <p:cNvPr id="62" name="Rectangle 61"/>
              <p:cNvSpPr/>
              <p:nvPr/>
            </p:nvSpPr>
            <p:spPr>
              <a:xfrm>
                <a:off x="4515642" y="2398929"/>
                <a:ext cx="138566" cy="3880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n-US" sz="2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71" name="Group 70"/>
            <p:cNvGrpSpPr/>
            <p:nvPr/>
          </p:nvGrpSpPr>
          <p:grpSpPr>
            <a:xfrm>
              <a:off x="9964" y="3271"/>
              <a:ext cx="2298" cy="3525"/>
              <a:chOff x="5396359" y="1922769"/>
              <a:chExt cx="1094733" cy="1678792"/>
            </a:xfrm>
          </p:grpSpPr>
          <p:cxnSp>
            <p:nvCxnSpPr>
              <p:cNvPr id="21" name="Straight Connector 38"/>
              <p:cNvCxnSpPr/>
              <p:nvPr/>
            </p:nvCxnSpPr>
            <p:spPr>
              <a:xfrm>
                <a:off x="5954568" y="2461241"/>
                <a:ext cx="0" cy="1065907"/>
              </a:xfrm>
              <a:prstGeom prst="line">
                <a:avLst/>
              </a:prstGeom>
              <a:ln w="19050">
                <a:solidFill>
                  <a:schemeClr val="tx1">
                    <a:lumMod val="65000"/>
                    <a:lumOff val="3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Oval 39"/>
              <p:cNvSpPr/>
              <p:nvPr/>
            </p:nvSpPr>
            <p:spPr>
              <a:xfrm>
                <a:off x="5882297" y="3457019"/>
                <a:ext cx="144542" cy="14454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5" name="Oval 16"/>
              <p:cNvSpPr/>
              <p:nvPr/>
            </p:nvSpPr>
            <p:spPr>
              <a:xfrm>
                <a:off x="5396359" y="1922769"/>
                <a:ext cx="1094733" cy="1094733"/>
              </a:xfrm>
              <a:prstGeom prst="ellipse">
                <a:avLst/>
              </a:prstGeom>
              <a:solidFill>
                <a:srgbClr val="3F70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5745949" y="2186880"/>
                <a:ext cx="417237" cy="23911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40%</a:t>
                </a:r>
              </a:p>
            </p:txBody>
          </p:sp>
          <p:sp>
            <p:nvSpPr>
              <p:cNvPr id="63" name="Rectangle 62"/>
              <p:cNvSpPr/>
              <p:nvPr/>
            </p:nvSpPr>
            <p:spPr>
              <a:xfrm>
                <a:off x="5885284" y="2402068"/>
                <a:ext cx="138566" cy="2681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72" name="Group 71"/>
            <p:cNvGrpSpPr/>
            <p:nvPr/>
          </p:nvGrpSpPr>
          <p:grpSpPr>
            <a:xfrm>
              <a:off x="12588" y="2128"/>
              <a:ext cx="1754" cy="3169"/>
              <a:chOff x="6645852" y="1378462"/>
              <a:chExt cx="835480" cy="1509412"/>
            </a:xfrm>
          </p:grpSpPr>
          <p:cxnSp>
            <p:nvCxnSpPr>
              <p:cNvPr id="56" name="Straight Connector 46"/>
              <p:cNvCxnSpPr/>
              <p:nvPr/>
            </p:nvCxnSpPr>
            <p:spPr>
              <a:xfrm>
                <a:off x="7049101" y="1519442"/>
                <a:ext cx="0" cy="941799"/>
              </a:xfrm>
              <a:prstGeom prst="line">
                <a:avLst/>
              </a:prstGeom>
              <a:ln w="19050">
                <a:solidFill>
                  <a:schemeClr val="tx1">
                    <a:lumMod val="65000"/>
                    <a:lumOff val="3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7" name="Oval 47"/>
              <p:cNvSpPr/>
              <p:nvPr/>
            </p:nvSpPr>
            <p:spPr>
              <a:xfrm>
                <a:off x="6976830" y="1378462"/>
                <a:ext cx="144542" cy="14454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8" name="Oval 19"/>
              <p:cNvSpPr/>
              <p:nvPr/>
            </p:nvSpPr>
            <p:spPr>
              <a:xfrm>
                <a:off x="6645852" y="2052396"/>
                <a:ext cx="835480" cy="835478"/>
              </a:xfrm>
              <a:prstGeom prst="ellipse">
                <a:avLst/>
              </a:prstGeom>
              <a:solidFill>
                <a:srgbClr val="3F70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6863342" y="2202296"/>
                <a:ext cx="417237" cy="23911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30%</a:t>
                </a:r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6995057" y="2435049"/>
                <a:ext cx="138566" cy="3280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n-US" sz="16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68" name="Group 67"/>
            <p:cNvGrpSpPr/>
            <p:nvPr/>
          </p:nvGrpSpPr>
          <p:grpSpPr>
            <a:xfrm>
              <a:off x="2126" y="2128"/>
              <a:ext cx="1754" cy="3169"/>
              <a:chOff x="1662668" y="1378462"/>
              <a:chExt cx="835480" cy="1509412"/>
            </a:xfrm>
          </p:grpSpPr>
          <p:cxnSp>
            <p:nvCxnSpPr>
              <p:cNvPr id="65" name="Straight Connector 40"/>
              <p:cNvCxnSpPr/>
              <p:nvPr/>
            </p:nvCxnSpPr>
            <p:spPr>
              <a:xfrm>
                <a:off x="2080408" y="1519442"/>
                <a:ext cx="0" cy="941799"/>
              </a:xfrm>
              <a:prstGeom prst="line">
                <a:avLst/>
              </a:prstGeom>
              <a:ln w="19050">
                <a:solidFill>
                  <a:schemeClr val="tx1">
                    <a:lumMod val="65000"/>
                    <a:lumOff val="3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Oval 41"/>
              <p:cNvSpPr/>
              <p:nvPr/>
            </p:nvSpPr>
            <p:spPr>
              <a:xfrm>
                <a:off x="2008137" y="1378462"/>
                <a:ext cx="144542" cy="14454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9" name="Oval 4"/>
              <p:cNvSpPr/>
              <p:nvPr/>
            </p:nvSpPr>
            <p:spPr>
              <a:xfrm>
                <a:off x="1662668" y="2052396"/>
                <a:ext cx="835480" cy="835478"/>
              </a:xfrm>
              <a:prstGeom prst="ellipse">
                <a:avLst/>
              </a:prstGeom>
              <a:solidFill>
                <a:srgbClr val="3F70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73" name="TextBox 56"/>
              <p:cNvSpPr txBox="1"/>
              <p:nvPr/>
            </p:nvSpPr>
            <p:spPr>
              <a:xfrm>
                <a:off x="1870456" y="2235633"/>
                <a:ext cx="417237" cy="23911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30%</a:t>
                </a:r>
              </a:p>
            </p:txBody>
          </p:sp>
          <p:sp>
            <p:nvSpPr>
              <p:cNvPr id="74" name="Rectangle 64"/>
              <p:cNvSpPr/>
              <p:nvPr/>
            </p:nvSpPr>
            <p:spPr>
              <a:xfrm>
                <a:off x="2011125" y="2403691"/>
                <a:ext cx="138566" cy="3280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n-US" sz="16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75" name="Group 68"/>
            <p:cNvGrpSpPr/>
            <p:nvPr/>
          </p:nvGrpSpPr>
          <p:grpSpPr>
            <a:xfrm>
              <a:off x="4203" y="3271"/>
              <a:ext cx="2298" cy="3525"/>
              <a:chOff x="2652290" y="1922769"/>
              <a:chExt cx="1094733" cy="1678792"/>
            </a:xfrm>
          </p:grpSpPr>
          <p:cxnSp>
            <p:nvCxnSpPr>
              <p:cNvPr id="76" name="Straight Connector 31"/>
              <p:cNvCxnSpPr/>
              <p:nvPr/>
            </p:nvCxnSpPr>
            <p:spPr>
              <a:xfrm>
                <a:off x="3199656" y="2461241"/>
                <a:ext cx="0" cy="1065907"/>
              </a:xfrm>
              <a:prstGeom prst="line">
                <a:avLst/>
              </a:prstGeom>
              <a:ln w="19050">
                <a:solidFill>
                  <a:schemeClr val="tx1">
                    <a:lumMod val="65000"/>
                    <a:lumOff val="3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7" name="Oval 32"/>
              <p:cNvSpPr/>
              <p:nvPr/>
            </p:nvSpPr>
            <p:spPr>
              <a:xfrm>
                <a:off x="3127385" y="3457019"/>
                <a:ext cx="144542" cy="14454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78" name="Oval 8"/>
              <p:cNvSpPr/>
              <p:nvPr/>
            </p:nvSpPr>
            <p:spPr>
              <a:xfrm>
                <a:off x="2652290" y="1922769"/>
                <a:ext cx="1094733" cy="1094733"/>
              </a:xfrm>
              <a:prstGeom prst="ellipse">
                <a:avLst/>
              </a:prstGeom>
              <a:solidFill>
                <a:srgbClr val="3F70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79" name="TextBox 57"/>
              <p:cNvSpPr txBox="1"/>
              <p:nvPr/>
            </p:nvSpPr>
            <p:spPr>
              <a:xfrm>
                <a:off x="2991038" y="2183741"/>
                <a:ext cx="417237" cy="23911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40%</a:t>
                </a:r>
              </a:p>
            </p:txBody>
          </p:sp>
          <p:sp>
            <p:nvSpPr>
              <p:cNvPr id="80" name="Rectangle 65"/>
              <p:cNvSpPr/>
              <p:nvPr/>
            </p:nvSpPr>
            <p:spPr>
              <a:xfrm>
                <a:off x="3130372" y="2398929"/>
                <a:ext cx="138566" cy="3880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n-US" sz="20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81" name="Freeform 143"/>
            <p:cNvSpPr>
              <a:spLocks noEditPoints="1"/>
            </p:cNvSpPr>
            <p:nvPr/>
          </p:nvSpPr>
          <p:spPr bwMode="auto">
            <a:xfrm>
              <a:off x="2689" y="4409"/>
              <a:ext cx="640" cy="589"/>
            </a:xfrm>
            <a:custGeom>
              <a:avLst/>
              <a:gdLst>
                <a:gd name="T0" fmla="*/ 151 w 157"/>
                <a:gd name="T1" fmla="*/ 59 h 145"/>
                <a:gd name="T2" fmla="*/ 130 w 157"/>
                <a:gd name="T3" fmla="*/ 41 h 145"/>
                <a:gd name="T4" fmla="*/ 110 w 157"/>
                <a:gd name="T5" fmla="*/ 23 h 145"/>
                <a:gd name="T6" fmla="*/ 88 w 157"/>
                <a:gd name="T7" fmla="*/ 5 h 145"/>
                <a:gd name="T8" fmla="*/ 69 w 157"/>
                <a:gd name="T9" fmla="*/ 5 h 145"/>
                <a:gd name="T10" fmla="*/ 47 w 157"/>
                <a:gd name="T11" fmla="*/ 23 h 145"/>
                <a:gd name="T12" fmla="*/ 27 w 157"/>
                <a:gd name="T13" fmla="*/ 41 h 145"/>
                <a:gd name="T14" fmla="*/ 6 w 157"/>
                <a:gd name="T15" fmla="*/ 59 h 145"/>
                <a:gd name="T16" fmla="*/ 9 w 157"/>
                <a:gd name="T17" fmla="*/ 68 h 145"/>
                <a:gd name="T18" fmla="*/ 21 w 157"/>
                <a:gd name="T19" fmla="*/ 68 h 145"/>
                <a:gd name="T20" fmla="*/ 21 w 157"/>
                <a:gd name="T21" fmla="*/ 139 h 145"/>
                <a:gd name="T22" fmla="*/ 27 w 157"/>
                <a:gd name="T23" fmla="*/ 145 h 145"/>
                <a:gd name="T24" fmla="*/ 38 w 157"/>
                <a:gd name="T25" fmla="*/ 145 h 145"/>
                <a:gd name="T26" fmla="*/ 38 w 157"/>
                <a:gd name="T27" fmla="*/ 81 h 145"/>
                <a:gd name="T28" fmla="*/ 71 w 157"/>
                <a:gd name="T29" fmla="*/ 81 h 145"/>
                <a:gd name="T30" fmla="*/ 71 w 157"/>
                <a:gd name="T31" fmla="*/ 145 h 145"/>
                <a:gd name="T32" fmla="*/ 130 w 157"/>
                <a:gd name="T33" fmla="*/ 145 h 145"/>
                <a:gd name="T34" fmla="*/ 136 w 157"/>
                <a:gd name="T35" fmla="*/ 139 h 145"/>
                <a:gd name="T36" fmla="*/ 136 w 157"/>
                <a:gd name="T37" fmla="*/ 68 h 145"/>
                <a:gd name="T38" fmla="*/ 148 w 157"/>
                <a:gd name="T39" fmla="*/ 68 h 145"/>
                <a:gd name="T40" fmla="*/ 151 w 157"/>
                <a:gd name="T41" fmla="*/ 59 h 145"/>
                <a:gd name="T42" fmla="*/ 118 w 157"/>
                <a:gd name="T43" fmla="*/ 97 h 145"/>
                <a:gd name="T44" fmla="*/ 89 w 157"/>
                <a:gd name="T45" fmla="*/ 97 h 145"/>
                <a:gd name="T46" fmla="*/ 89 w 157"/>
                <a:gd name="T47" fmla="*/ 72 h 145"/>
                <a:gd name="T48" fmla="*/ 118 w 157"/>
                <a:gd name="T49" fmla="*/ 72 h 145"/>
                <a:gd name="T50" fmla="*/ 118 w 157"/>
                <a:gd name="T51" fmla="*/ 9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57" h="145">
                  <a:moveTo>
                    <a:pt x="151" y="59"/>
                  </a:moveTo>
                  <a:cubicBezTo>
                    <a:pt x="130" y="41"/>
                    <a:pt x="130" y="41"/>
                    <a:pt x="130" y="41"/>
                  </a:cubicBezTo>
                  <a:cubicBezTo>
                    <a:pt x="124" y="36"/>
                    <a:pt x="115" y="28"/>
                    <a:pt x="110" y="23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3" y="0"/>
                    <a:pt x="74" y="0"/>
                    <a:pt x="69" y="5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2" y="28"/>
                    <a:pt x="33" y="36"/>
                    <a:pt x="27" y="41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0" y="64"/>
                    <a:pt x="2" y="68"/>
                    <a:pt x="9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139"/>
                    <a:pt x="21" y="139"/>
                    <a:pt x="21" y="139"/>
                  </a:cubicBezTo>
                  <a:cubicBezTo>
                    <a:pt x="21" y="142"/>
                    <a:pt x="24" y="145"/>
                    <a:pt x="27" y="145"/>
                  </a:cubicBezTo>
                  <a:cubicBezTo>
                    <a:pt x="38" y="145"/>
                    <a:pt x="38" y="145"/>
                    <a:pt x="38" y="145"/>
                  </a:cubicBezTo>
                  <a:cubicBezTo>
                    <a:pt x="38" y="81"/>
                    <a:pt x="38" y="81"/>
                    <a:pt x="3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4" y="145"/>
                    <a:pt x="136" y="142"/>
                    <a:pt x="136" y="139"/>
                  </a:cubicBezTo>
                  <a:cubicBezTo>
                    <a:pt x="136" y="68"/>
                    <a:pt x="136" y="68"/>
                    <a:pt x="136" y="68"/>
                  </a:cubicBezTo>
                  <a:cubicBezTo>
                    <a:pt x="148" y="68"/>
                    <a:pt x="148" y="68"/>
                    <a:pt x="148" y="68"/>
                  </a:cubicBezTo>
                  <a:cubicBezTo>
                    <a:pt x="155" y="68"/>
                    <a:pt x="157" y="64"/>
                    <a:pt x="151" y="59"/>
                  </a:cubicBezTo>
                  <a:close/>
                  <a:moveTo>
                    <a:pt x="118" y="97"/>
                  </a:moveTo>
                  <a:cubicBezTo>
                    <a:pt x="89" y="97"/>
                    <a:pt x="89" y="97"/>
                    <a:pt x="89" y="97"/>
                  </a:cubicBezTo>
                  <a:cubicBezTo>
                    <a:pt x="89" y="72"/>
                    <a:pt x="89" y="72"/>
                    <a:pt x="89" y="72"/>
                  </a:cubicBezTo>
                  <a:cubicBezTo>
                    <a:pt x="118" y="72"/>
                    <a:pt x="118" y="72"/>
                    <a:pt x="118" y="72"/>
                  </a:cubicBezTo>
                  <a:lnTo>
                    <a:pt x="118" y="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2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2" name="Freeform 92"/>
            <p:cNvSpPr>
              <a:spLocks noEditPoints="1"/>
            </p:cNvSpPr>
            <p:nvPr/>
          </p:nvSpPr>
          <p:spPr bwMode="auto">
            <a:xfrm>
              <a:off x="5048" y="4451"/>
              <a:ext cx="603" cy="615"/>
            </a:xfrm>
            <a:custGeom>
              <a:avLst/>
              <a:gdLst>
                <a:gd name="T0" fmla="*/ 143 w 148"/>
                <a:gd name="T1" fmla="*/ 130 h 151"/>
                <a:gd name="T2" fmla="*/ 100 w 148"/>
                <a:gd name="T3" fmla="*/ 86 h 151"/>
                <a:gd name="T4" fmla="*/ 110 w 148"/>
                <a:gd name="T5" fmla="*/ 55 h 151"/>
                <a:gd name="T6" fmla="*/ 55 w 148"/>
                <a:gd name="T7" fmla="*/ 0 h 151"/>
                <a:gd name="T8" fmla="*/ 0 w 148"/>
                <a:gd name="T9" fmla="*/ 55 h 151"/>
                <a:gd name="T10" fmla="*/ 55 w 148"/>
                <a:gd name="T11" fmla="*/ 109 h 151"/>
                <a:gd name="T12" fmla="*/ 81 w 148"/>
                <a:gd name="T13" fmla="*/ 103 h 151"/>
                <a:gd name="T14" fmla="*/ 126 w 148"/>
                <a:gd name="T15" fmla="*/ 147 h 151"/>
                <a:gd name="T16" fmla="*/ 143 w 148"/>
                <a:gd name="T17" fmla="*/ 147 h 151"/>
                <a:gd name="T18" fmla="*/ 143 w 148"/>
                <a:gd name="T19" fmla="*/ 130 h 151"/>
                <a:gd name="T20" fmla="*/ 19 w 148"/>
                <a:gd name="T21" fmla="*/ 55 h 151"/>
                <a:gd name="T22" fmla="*/ 55 w 148"/>
                <a:gd name="T23" fmla="*/ 18 h 151"/>
                <a:gd name="T24" fmla="*/ 92 w 148"/>
                <a:gd name="T25" fmla="*/ 55 h 151"/>
                <a:gd name="T26" fmla="*/ 55 w 148"/>
                <a:gd name="T27" fmla="*/ 91 h 151"/>
                <a:gd name="T28" fmla="*/ 19 w 148"/>
                <a:gd name="T29" fmla="*/ 5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151">
                  <a:moveTo>
                    <a:pt x="143" y="130"/>
                  </a:moveTo>
                  <a:cubicBezTo>
                    <a:pt x="100" y="86"/>
                    <a:pt x="100" y="86"/>
                    <a:pt x="100" y="86"/>
                  </a:cubicBezTo>
                  <a:cubicBezTo>
                    <a:pt x="106" y="77"/>
                    <a:pt x="110" y="67"/>
                    <a:pt x="110" y="55"/>
                  </a:cubicBezTo>
                  <a:cubicBezTo>
                    <a:pt x="110" y="24"/>
                    <a:pt x="85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85"/>
                    <a:pt x="25" y="109"/>
                    <a:pt x="55" y="109"/>
                  </a:cubicBezTo>
                  <a:cubicBezTo>
                    <a:pt x="65" y="109"/>
                    <a:pt x="74" y="107"/>
                    <a:pt x="81" y="103"/>
                  </a:cubicBezTo>
                  <a:cubicBezTo>
                    <a:pt x="126" y="147"/>
                    <a:pt x="126" y="147"/>
                    <a:pt x="126" y="147"/>
                  </a:cubicBezTo>
                  <a:cubicBezTo>
                    <a:pt x="130" y="151"/>
                    <a:pt x="138" y="151"/>
                    <a:pt x="143" y="147"/>
                  </a:cubicBezTo>
                  <a:cubicBezTo>
                    <a:pt x="148" y="142"/>
                    <a:pt x="148" y="134"/>
                    <a:pt x="143" y="130"/>
                  </a:cubicBezTo>
                  <a:close/>
                  <a:moveTo>
                    <a:pt x="19" y="55"/>
                  </a:moveTo>
                  <a:cubicBezTo>
                    <a:pt x="19" y="34"/>
                    <a:pt x="35" y="18"/>
                    <a:pt x="55" y="18"/>
                  </a:cubicBezTo>
                  <a:cubicBezTo>
                    <a:pt x="75" y="18"/>
                    <a:pt x="92" y="34"/>
                    <a:pt x="92" y="55"/>
                  </a:cubicBezTo>
                  <a:cubicBezTo>
                    <a:pt x="92" y="75"/>
                    <a:pt x="75" y="91"/>
                    <a:pt x="55" y="91"/>
                  </a:cubicBezTo>
                  <a:cubicBezTo>
                    <a:pt x="35" y="91"/>
                    <a:pt x="19" y="75"/>
                    <a:pt x="19" y="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2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7797" y="4352"/>
              <a:ext cx="917" cy="858"/>
              <a:chOff x="6661150" y="233363"/>
              <a:chExt cx="320675" cy="300038"/>
            </a:xfrm>
            <a:solidFill>
              <a:schemeClr val="bg1"/>
            </a:solidFill>
          </p:grpSpPr>
          <p:sp>
            <p:nvSpPr>
              <p:cNvPr id="84" name="Freeform 153"/>
              <p:cNvSpPr/>
              <p:nvPr/>
            </p:nvSpPr>
            <p:spPr bwMode="auto">
              <a:xfrm>
                <a:off x="6677025" y="315913"/>
                <a:ext cx="79375" cy="187325"/>
              </a:xfrm>
              <a:custGeom>
                <a:avLst/>
                <a:gdLst>
                  <a:gd name="T0" fmla="*/ 34 w 34"/>
                  <a:gd name="T1" fmla="*/ 81 h 81"/>
                  <a:gd name="T2" fmla="*/ 34 w 34"/>
                  <a:gd name="T3" fmla="*/ 8 h 81"/>
                  <a:gd name="T4" fmla="*/ 26 w 34"/>
                  <a:gd name="T5" fmla="*/ 0 h 81"/>
                  <a:gd name="T6" fmla="*/ 9 w 34"/>
                  <a:gd name="T7" fmla="*/ 0 h 81"/>
                  <a:gd name="T8" fmla="*/ 0 w 34"/>
                  <a:gd name="T9" fmla="*/ 8 h 81"/>
                  <a:gd name="T10" fmla="*/ 0 w 34"/>
                  <a:gd name="T11" fmla="*/ 81 h 81"/>
                  <a:gd name="T12" fmla="*/ 34 w 34"/>
                  <a:gd name="T13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1">
                    <a:moveTo>
                      <a:pt x="34" y="81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4" y="4"/>
                      <a:pt x="30" y="0"/>
                      <a:pt x="2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81"/>
                      <a:pt x="0" y="81"/>
                      <a:pt x="0" y="81"/>
                    </a:cubicBezTo>
                    <a:lnTo>
                      <a:pt x="34" y="8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85" name="Freeform 154"/>
              <p:cNvSpPr/>
              <p:nvPr/>
            </p:nvSpPr>
            <p:spPr bwMode="auto">
              <a:xfrm>
                <a:off x="6783388" y="233363"/>
                <a:ext cx="77788" cy="269875"/>
              </a:xfrm>
              <a:custGeom>
                <a:avLst/>
                <a:gdLst>
                  <a:gd name="T0" fmla="*/ 34 w 34"/>
                  <a:gd name="T1" fmla="*/ 117 h 117"/>
                  <a:gd name="T2" fmla="*/ 34 w 34"/>
                  <a:gd name="T3" fmla="*/ 8 h 117"/>
                  <a:gd name="T4" fmla="*/ 25 w 34"/>
                  <a:gd name="T5" fmla="*/ 0 h 117"/>
                  <a:gd name="T6" fmla="*/ 8 w 34"/>
                  <a:gd name="T7" fmla="*/ 0 h 117"/>
                  <a:gd name="T8" fmla="*/ 0 w 34"/>
                  <a:gd name="T9" fmla="*/ 8 h 117"/>
                  <a:gd name="T10" fmla="*/ 0 w 34"/>
                  <a:gd name="T11" fmla="*/ 117 h 117"/>
                  <a:gd name="T12" fmla="*/ 34 w 34"/>
                  <a:gd name="T13" fmla="*/ 11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117">
                    <a:moveTo>
                      <a:pt x="34" y="117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4" y="4"/>
                      <a:pt x="30" y="0"/>
                      <a:pt x="2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17"/>
                      <a:pt x="0" y="117"/>
                      <a:pt x="0" y="117"/>
                    </a:cubicBezTo>
                    <a:lnTo>
                      <a:pt x="34" y="1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86" name="Freeform 155"/>
              <p:cNvSpPr/>
              <p:nvPr/>
            </p:nvSpPr>
            <p:spPr bwMode="auto">
              <a:xfrm>
                <a:off x="6886575" y="358776"/>
                <a:ext cx="79375" cy="144463"/>
              </a:xfrm>
              <a:custGeom>
                <a:avLst/>
                <a:gdLst>
                  <a:gd name="T0" fmla="*/ 34 w 34"/>
                  <a:gd name="T1" fmla="*/ 63 h 63"/>
                  <a:gd name="T2" fmla="*/ 34 w 34"/>
                  <a:gd name="T3" fmla="*/ 8 h 63"/>
                  <a:gd name="T4" fmla="*/ 25 w 34"/>
                  <a:gd name="T5" fmla="*/ 0 h 63"/>
                  <a:gd name="T6" fmla="*/ 8 w 34"/>
                  <a:gd name="T7" fmla="*/ 0 h 63"/>
                  <a:gd name="T8" fmla="*/ 0 w 34"/>
                  <a:gd name="T9" fmla="*/ 8 h 63"/>
                  <a:gd name="T10" fmla="*/ 0 w 34"/>
                  <a:gd name="T11" fmla="*/ 63 h 63"/>
                  <a:gd name="T12" fmla="*/ 34 w 34"/>
                  <a:gd name="T13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63">
                    <a:moveTo>
                      <a:pt x="34" y="63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4" y="4"/>
                      <a:pt x="30" y="0"/>
                      <a:pt x="2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63"/>
                      <a:pt x="0" y="63"/>
                      <a:pt x="0" y="63"/>
                    </a:cubicBezTo>
                    <a:lnTo>
                      <a:pt x="34" y="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87" name="Rectangle 156"/>
              <p:cNvSpPr>
                <a:spLocks noChangeArrowheads="1"/>
              </p:cNvSpPr>
              <p:nvPr/>
            </p:nvSpPr>
            <p:spPr bwMode="auto">
              <a:xfrm>
                <a:off x="6661150" y="512763"/>
                <a:ext cx="320675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88" name="Freeform 140"/>
            <p:cNvSpPr>
              <a:spLocks noEditPoints="1"/>
            </p:cNvSpPr>
            <p:nvPr/>
          </p:nvSpPr>
          <p:spPr bwMode="auto">
            <a:xfrm>
              <a:off x="10799" y="4445"/>
              <a:ext cx="629" cy="629"/>
            </a:xfrm>
            <a:custGeom>
              <a:avLst/>
              <a:gdLst>
                <a:gd name="T0" fmla="*/ 103 w 112"/>
                <a:gd name="T1" fmla="*/ 47 h 112"/>
                <a:gd name="T2" fmla="*/ 106 w 112"/>
                <a:gd name="T3" fmla="*/ 36 h 112"/>
                <a:gd name="T4" fmla="*/ 102 w 112"/>
                <a:gd name="T5" fmla="*/ 22 h 112"/>
                <a:gd name="T6" fmla="*/ 92 w 112"/>
                <a:gd name="T7" fmla="*/ 25 h 112"/>
                <a:gd name="T8" fmla="*/ 90 w 112"/>
                <a:gd name="T9" fmla="*/ 14 h 112"/>
                <a:gd name="T10" fmla="*/ 79 w 112"/>
                <a:gd name="T11" fmla="*/ 4 h 112"/>
                <a:gd name="T12" fmla="*/ 71 w 112"/>
                <a:gd name="T13" fmla="*/ 11 h 112"/>
                <a:gd name="T14" fmla="*/ 64 w 112"/>
                <a:gd name="T15" fmla="*/ 3 h 112"/>
                <a:gd name="T16" fmla="*/ 50 w 112"/>
                <a:gd name="T17" fmla="*/ 0 h 112"/>
                <a:gd name="T18" fmla="*/ 47 w 112"/>
                <a:gd name="T19" fmla="*/ 10 h 112"/>
                <a:gd name="T20" fmla="*/ 37 w 112"/>
                <a:gd name="T21" fmla="*/ 6 h 112"/>
                <a:gd name="T22" fmla="*/ 23 w 112"/>
                <a:gd name="T23" fmla="*/ 11 h 112"/>
                <a:gd name="T24" fmla="*/ 25 w 112"/>
                <a:gd name="T25" fmla="*/ 20 h 112"/>
                <a:gd name="T26" fmla="*/ 14 w 112"/>
                <a:gd name="T27" fmla="*/ 22 h 112"/>
                <a:gd name="T28" fmla="*/ 5 w 112"/>
                <a:gd name="T29" fmla="*/ 33 h 112"/>
                <a:gd name="T30" fmla="*/ 12 w 112"/>
                <a:gd name="T31" fmla="*/ 41 h 112"/>
                <a:gd name="T32" fmla="*/ 3 w 112"/>
                <a:gd name="T33" fmla="*/ 48 h 112"/>
                <a:gd name="T34" fmla="*/ 0 w 112"/>
                <a:gd name="T35" fmla="*/ 62 h 112"/>
                <a:gd name="T36" fmla="*/ 10 w 112"/>
                <a:gd name="T37" fmla="*/ 65 h 112"/>
                <a:gd name="T38" fmla="*/ 6 w 112"/>
                <a:gd name="T39" fmla="*/ 75 h 112"/>
                <a:gd name="T40" fmla="*/ 11 w 112"/>
                <a:gd name="T41" fmla="*/ 89 h 112"/>
                <a:gd name="T42" fmla="*/ 21 w 112"/>
                <a:gd name="T43" fmla="*/ 87 h 112"/>
                <a:gd name="T44" fmla="*/ 23 w 112"/>
                <a:gd name="T45" fmla="*/ 98 h 112"/>
                <a:gd name="T46" fmla="*/ 34 w 112"/>
                <a:gd name="T47" fmla="*/ 108 h 112"/>
                <a:gd name="T48" fmla="*/ 41 w 112"/>
                <a:gd name="T49" fmla="*/ 101 h 112"/>
                <a:gd name="T50" fmla="*/ 48 w 112"/>
                <a:gd name="T51" fmla="*/ 109 h 112"/>
                <a:gd name="T52" fmla="*/ 63 w 112"/>
                <a:gd name="T53" fmla="*/ 112 h 112"/>
                <a:gd name="T54" fmla="*/ 66 w 112"/>
                <a:gd name="T55" fmla="*/ 102 h 112"/>
                <a:gd name="T56" fmla="*/ 76 w 112"/>
                <a:gd name="T57" fmla="*/ 106 h 112"/>
                <a:gd name="T58" fmla="*/ 90 w 112"/>
                <a:gd name="T59" fmla="*/ 101 h 112"/>
                <a:gd name="T60" fmla="*/ 88 w 112"/>
                <a:gd name="T61" fmla="*/ 91 h 112"/>
                <a:gd name="T62" fmla="*/ 98 w 112"/>
                <a:gd name="T63" fmla="*/ 89 h 112"/>
                <a:gd name="T64" fmla="*/ 108 w 112"/>
                <a:gd name="T65" fmla="*/ 78 h 112"/>
                <a:gd name="T66" fmla="*/ 101 w 112"/>
                <a:gd name="T67" fmla="*/ 71 h 112"/>
                <a:gd name="T68" fmla="*/ 110 w 112"/>
                <a:gd name="T69" fmla="*/ 64 h 112"/>
                <a:gd name="T70" fmla="*/ 112 w 112"/>
                <a:gd name="T71" fmla="*/ 49 h 112"/>
                <a:gd name="T72" fmla="*/ 56 w 112"/>
                <a:gd name="T73" fmla="*/ 86 h 112"/>
                <a:gd name="T74" fmla="*/ 56 w 112"/>
                <a:gd name="T75" fmla="*/ 26 h 112"/>
                <a:gd name="T76" fmla="*/ 56 w 112"/>
                <a:gd name="T77" fmla="*/ 8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2" h="112">
                  <a:moveTo>
                    <a:pt x="110" y="47"/>
                  </a:moveTo>
                  <a:cubicBezTo>
                    <a:pt x="103" y="47"/>
                    <a:pt x="103" y="47"/>
                    <a:pt x="103" y="47"/>
                  </a:cubicBezTo>
                  <a:cubicBezTo>
                    <a:pt x="102" y="44"/>
                    <a:pt x="101" y="42"/>
                    <a:pt x="101" y="39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8" y="35"/>
                    <a:pt x="108" y="34"/>
                    <a:pt x="107" y="3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1"/>
                    <a:pt x="99" y="20"/>
                    <a:pt x="98" y="21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0" y="23"/>
                    <a:pt x="88" y="21"/>
                    <a:pt x="87" y="20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91" y="12"/>
                    <a:pt x="90" y="11"/>
                    <a:pt x="89" y="10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7" y="3"/>
                    <a:pt x="76" y="4"/>
                    <a:pt x="75" y="5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9" y="10"/>
                    <a:pt x="67" y="10"/>
                    <a:pt x="64" y="9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1"/>
                    <a:pt x="63" y="0"/>
                    <a:pt x="6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7" y="1"/>
                    <a:pt x="47" y="3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5" y="10"/>
                    <a:pt x="42" y="11"/>
                    <a:pt x="40" y="1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4"/>
                    <a:pt x="34" y="4"/>
                    <a:pt x="33" y="5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1" y="11"/>
                    <a:pt x="21" y="13"/>
                    <a:pt x="22" y="14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3" y="22"/>
                    <a:pt x="22" y="24"/>
                    <a:pt x="20" y="26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2"/>
                    <a:pt x="11" y="22"/>
                    <a:pt x="10" y="23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4" y="35"/>
                    <a:pt x="4" y="36"/>
                    <a:pt x="6" y="3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1" y="43"/>
                    <a:pt x="10" y="45"/>
                    <a:pt x="10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48"/>
                    <a:pt x="0" y="49"/>
                    <a:pt x="0" y="51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2" y="65"/>
                    <a:pt x="3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8"/>
                    <a:pt x="11" y="70"/>
                    <a:pt x="12" y="72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6"/>
                    <a:pt x="5" y="78"/>
                    <a:pt x="5" y="79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2" y="91"/>
                    <a:pt x="14" y="91"/>
                    <a:pt x="15" y="90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3" y="89"/>
                    <a:pt x="24" y="91"/>
                    <a:pt x="26" y="92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2" y="99"/>
                    <a:pt x="23" y="101"/>
                    <a:pt x="24" y="102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5" y="108"/>
                    <a:pt x="37" y="108"/>
                    <a:pt x="38" y="106"/>
                  </a:cubicBezTo>
                  <a:cubicBezTo>
                    <a:pt x="41" y="101"/>
                    <a:pt x="41" y="101"/>
                    <a:pt x="41" y="101"/>
                  </a:cubicBezTo>
                  <a:cubicBezTo>
                    <a:pt x="44" y="101"/>
                    <a:pt x="46" y="102"/>
                    <a:pt x="48" y="102"/>
                  </a:cubicBezTo>
                  <a:cubicBezTo>
                    <a:pt x="48" y="109"/>
                    <a:pt x="48" y="109"/>
                    <a:pt x="48" y="109"/>
                  </a:cubicBezTo>
                  <a:cubicBezTo>
                    <a:pt x="48" y="111"/>
                    <a:pt x="50" y="112"/>
                    <a:pt x="51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4" y="112"/>
                    <a:pt x="66" y="111"/>
                    <a:pt x="66" y="109"/>
                  </a:cubicBezTo>
                  <a:cubicBezTo>
                    <a:pt x="66" y="102"/>
                    <a:pt x="66" y="102"/>
                    <a:pt x="66" y="102"/>
                  </a:cubicBezTo>
                  <a:cubicBezTo>
                    <a:pt x="68" y="102"/>
                    <a:pt x="70" y="101"/>
                    <a:pt x="73" y="100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7" y="107"/>
                    <a:pt x="79" y="108"/>
                    <a:pt x="80" y="107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0"/>
                    <a:pt x="92" y="99"/>
                    <a:pt x="91" y="97"/>
                  </a:cubicBezTo>
                  <a:cubicBezTo>
                    <a:pt x="88" y="91"/>
                    <a:pt x="88" y="91"/>
                    <a:pt x="88" y="91"/>
                  </a:cubicBezTo>
                  <a:cubicBezTo>
                    <a:pt x="89" y="90"/>
                    <a:pt x="91" y="88"/>
                    <a:pt x="93" y="86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100" y="90"/>
                    <a:pt x="102" y="90"/>
                    <a:pt x="102" y="8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8" y="75"/>
                    <a:pt x="107" y="74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02" y="69"/>
                    <a:pt x="102" y="66"/>
                    <a:pt x="103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11" y="64"/>
                    <a:pt x="112" y="63"/>
                    <a:pt x="112" y="61"/>
                  </a:cubicBezTo>
                  <a:cubicBezTo>
                    <a:pt x="112" y="49"/>
                    <a:pt x="112" y="49"/>
                    <a:pt x="112" y="49"/>
                  </a:cubicBezTo>
                  <a:cubicBezTo>
                    <a:pt x="112" y="48"/>
                    <a:pt x="111" y="47"/>
                    <a:pt x="110" y="47"/>
                  </a:cubicBezTo>
                  <a:close/>
                  <a:moveTo>
                    <a:pt x="56" y="86"/>
                  </a:moveTo>
                  <a:cubicBezTo>
                    <a:pt x="40" y="86"/>
                    <a:pt x="26" y="72"/>
                    <a:pt x="26" y="56"/>
                  </a:cubicBezTo>
                  <a:cubicBezTo>
                    <a:pt x="26" y="39"/>
                    <a:pt x="40" y="26"/>
                    <a:pt x="56" y="26"/>
                  </a:cubicBezTo>
                  <a:cubicBezTo>
                    <a:pt x="73" y="26"/>
                    <a:pt x="86" y="39"/>
                    <a:pt x="86" y="56"/>
                  </a:cubicBezTo>
                  <a:cubicBezTo>
                    <a:pt x="86" y="72"/>
                    <a:pt x="73" y="86"/>
                    <a:pt x="56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2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13187" y="4478"/>
              <a:ext cx="556" cy="542"/>
              <a:chOff x="8175625" y="987426"/>
              <a:chExt cx="314325" cy="306388"/>
            </a:xfrm>
            <a:solidFill>
              <a:schemeClr val="bg1"/>
            </a:solidFill>
          </p:grpSpPr>
          <p:sp>
            <p:nvSpPr>
              <p:cNvPr id="90" name="Freeform 104"/>
              <p:cNvSpPr/>
              <p:nvPr/>
            </p:nvSpPr>
            <p:spPr bwMode="auto">
              <a:xfrm>
                <a:off x="8258175" y="1144588"/>
                <a:ext cx="42863" cy="98425"/>
              </a:xfrm>
              <a:custGeom>
                <a:avLst/>
                <a:gdLst>
                  <a:gd name="T0" fmla="*/ 11 w 19"/>
                  <a:gd name="T1" fmla="*/ 43 h 43"/>
                  <a:gd name="T2" fmla="*/ 19 w 19"/>
                  <a:gd name="T3" fmla="*/ 43 h 43"/>
                  <a:gd name="T4" fmla="*/ 19 w 19"/>
                  <a:gd name="T5" fmla="*/ 0 h 43"/>
                  <a:gd name="T6" fmla="*/ 12 w 19"/>
                  <a:gd name="T7" fmla="*/ 0 h 43"/>
                  <a:gd name="T8" fmla="*/ 11 w 19"/>
                  <a:gd name="T9" fmla="*/ 4 h 43"/>
                  <a:gd name="T10" fmla="*/ 8 w 19"/>
                  <a:gd name="T11" fmla="*/ 7 h 43"/>
                  <a:gd name="T12" fmla="*/ 4 w 19"/>
                  <a:gd name="T13" fmla="*/ 8 h 43"/>
                  <a:gd name="T14" fmla="*/ 0 w 19"/>
                  <a:gd name="T15" fmla="*/ 9 h 43"/>
                  <a:gd name="T16" fmla="*/ 0 w 19"/>
                  <a:gd name="T17" fmla="*/ 15 h 43"/>
                  <a:gd name="T18" fmla="*/ 11 w 19"/>
                  <a:gd name="T19" fmla="*/ 15 h 43"/>
                  <a:gd name="T20" fmla="*/ 11 w 19"/>
                  <a:gd name="T21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" h="43">
                    <a:moveTo>
                      <a:pt x="11" y="43"/>
                    </a:moveTo>
                    <a:cubicBezTo>
                      <a:pt x="19" y="43"/>
                      <a:pt x="19" y="43"/>
                      <a:pt x="19" y="43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0" y="5"/>
                      <a:pt x="9" y="6"/>
                      <a:pt x="8" y="7"/>
                    </a:cubicBezTo>
                    <a:cubicBezTo>
                      <a:pt x="7" y="8"/>
                      <a:pt x="6" y="8"/>
                      <a:pt x="4" y="8"/>
                    </a:cubicBezTo>
                    <a:cubicBezTo>
                      <a:pt x="3" y="9"/>
                      <a:pt x="1" y="9"/>
                      <a:pt x="0" y="9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1" y="15"/>
                      <a:pt x="11" y="15"/>
                      <a:pt x="11" y="15"/>
                    </a:cubicBezTo>
                    <a:lnTo>
                      <a:pt x="11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91" name="Freeform 105"/>
              <p:cNvSpPr/>
              <p:nvPr/>
            </p:nvSpPr>
            <p:spPr bwMode="auto">
              <a:xfrm>
                <a:off x="8324850" y="1144588"/>
                <a:ext cx="71438" cy="98425"/>
              </a:xfrm>
              <a:custGeom>
                <a:avLst/>
                <a:gdLst>
                  <a:gd name="T0" fmla="*/ 21 w 31"/>
                  <a:gd name="T1" fmla="*/ 34 h 43"/>
                  <a:gd name="T2" fmla="*/ 18 w 31"/>
                  <a:gd name="T3" fmla="*/ 36 h 43"/>
                  <a:gd name="T4" fmla="*/ 15 w 31"/>
                  <a:gd name="T5" fmla="*/ 36 h 43"/>
                  <a:gd name="T6" fmla="*/ 11 w 31"/>
                  <a:gd name="T7" fmla="*/ 35 h 43"/>
                  <a:gd name="T8" fmla="*/ 8 w 31"/>
                  <a:gd name="T9" fmla="*/ 30 h 43"/>
                  <a:gd name="T10" fmla="*/ 0 w 31"/>
                  <a:gd name="T11" fmla="*/ 30 h 43"/>
                  <a:gd name="T12" fmla="*/ 1 w 31"/>
                  <a:gd name="T13" fmla="*/ 36 h 43"/>
                  <a:gd name="T14" fmla="*/ 5 w 31"/>
                  <a:gd name="T15" fmla="*/ 40 h 43"/>
                  <a:gd name="T16" fmla="*/ 10 w 31"/>
                  <a:gd name="T17" fmla="*/ 43 h 43"/>
                  <a:gd name="T18" fmla="*/ 15 w 31"/>
                  <a:gd name="T19" fmla="*/ 43 h 43"/>
                  <a:gd name="T20" fmla="*/ 22 w 31"/>
                  <a:gd name="T21" fmla="*/ 42 h 43"/>
                  <a:gd name="T22" fmla="*/ 27 w 31"/>
                  <a:gd name="T23" fmla="*/ 39 h 43"/>
                  <a:gd name="T24" fmla="*/ 30 w 31"/>
                  <a:gd name="T25" fmla="*/ 34 h 43"/>
                  <a:gd name="T26" fmla="*/ 31 w 31"/>
                  <a:gd name="T27" fmla="*/ 28 h 43"/>
                  <a:gd name="T28" fmla="*/ 30 w 31"/>
                  <a:gd name="T29" fmla="*/ 23 h 43"/>
                  <a:gd name="T30" fmla="*/ 28 w 31"/>
                  <a:gd name="T31" fmla="*/ 18 h 43"/>
                  <a:gd name="T32" fmla="*/ 24 w 31"/>
                  <a:gd name="T33" fmla="*/ 15 h 43"/>
                  <a:gd name="T34" fmla="*/ 18 w 31"/>
                  <a:gd name="T35" fmla="*/ 14 h 43"/>
                  <a:gd name="T36" fmla="*/ 14 w 31"/>
                  <a:gd name="T37" fmla="*/ 14 h 43"/>
                  <a:gd name="T38" fmla="*/ 10 w 31"/>
                  <a:gd name="T39" fmla="*/ 17 h 43"/>
                  <a:gd name="T40" fmla="*/ 10 w 31"/>
                  <a:gd name="T41" fmla="*/ 17 h 43"/>
                  <a:gd name="T42" fmla="*/ 11 w 31"/>
                  <a:gd name="T43" fmla="*/ 7 h 43"/>
                  <a:gd name="T44" fmla="*/ 29 w 31"/>
                  <a:gd name="T45" fmla="*/ 7 h 43"/>
                  <a:gd name="T46" fmla="*/ 29 w 31"/>
                  <a:gd name="T47" fmla="*/ 0 h 43"/>
                  <a:gd name="T48" fmla="*/ 5 w 31"/>
                  <a:gd name="T49" fmla="*/ 0 h 43"/>
                  <a:gd name="T50" fmla="*/ 1 w 31"/>
                  <a:gd name="T51" fmla="*/ 24 h 43"/>
                  <a:gd name="T52" fmla="*/ 9 w 31"/>
                  <a:gd name="T53" fmla="*/ 24 h 43"/>
                  <a:gd name="T54" fmla="*/ 12 w 31"/>
                  <a:gd name="T55" fmla="*/ 21 h 43"/>
                  <a:gd name="T56" fmla="*/ 15 w 31"/>
                  <a:gd name="T57" fmla="*/ 20 h 43"/>
                  <a:gd name="T58" fmla="*/ 18 w 31"/>
                  <a:gd name="T59" fmla="*/ 21 h 43"/>
                  <a:gd name="T60" fmla="*/ 21 w 31"/>
                  <a:gd name="T61" fmla="*/ 23 h 43"/>
                  <a:gd name="T62" fmla="*/ 22 w 31"/>
                  <a:gd name="T63" fmla="*/ 25 h 43"/>
                  <a:gd name="T64" fmla="*/ 23 w 31"/>
                  <a:gd name="T65" fmla="*/ 28 h 43"/>
                  <a:gd name="T66" fmla="*/ 22 w 31"/>
                  <a:gd name="T67" fmla="*/ 31 h 43"/>
                  <a:gd name="T68" fmla="*/ 21 w 31"/>
                  <a:gd name="T69" fmla="*/ 3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" h="43">
                    <a:moveTo>
                      <a:pt x="21" y="34"/>
                    </a:moveTo>
                    <a:cubicBezTo>
                      <a:pt x="20" y="35"/>
                      <a:pt x="19" y="35"/>
                      <a:pt x="18" y="36"/>
                    </a:cubicBezTo>
                    <a:cubicBezTo>
                      <a:pt x="17" y="36"/>
                      <a:pt x="16" y="36"/>
                      <a:pt x="15" y="36"/>
                    </a:cubicBezTo>
                    <a:cubicBezTo>
                      <a:pt x="13" y="36"/>
                      <a:pt x="12" y="36"/>
                      <a:pt x="11" y="35"/>
                    </a:cubicBezTo>
                    <a:cubicBezTo>
                      <a:pt x="9" y="34"/>
                      <a:pt x="9" y="32"/>
                      <a:pt x="8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2"/>
                      <a:pt x="0" y="34"/>
                      <a:pt x="1" y="36"/>
                    </a:cubicBezTo>
                    <a:cubicBezTo>
                      <a:pt x="2" y="38"/>
                      <a:pt x="3" y="39"/>
                      <a:pt x="5" y="40"/>
                    </a:cubicBezTo>
                    <a:cubicBezTo>
                      <a:pt x="6" y="41"/>
                      <a:pt x="8" y="42"/>
                      <a:pt x="10" y="43"/>
                    </a:cubicBezTo>
                    <a:cubicBezTo>
                      <a:pt x="11" y="43"/>
                      <a:pt x="13" y="43"/>
                      <a:pt x="15" y="43"/>
                    </a:cubicBezTo>
                    <a:cubicBezTo>
                      <a:pt x="18" y="43"/>
                      <a:pt x="20" y="43"/>
                      <a:pt x="22" y="42"/>
                    </a:cubicBezTo>
                    <a:cubicBezTo>
                      <a:pt x="23" y="42"/>
                      <a:pt x="25" y="41"/>
                      <a:pt x="27" y="39"/>
                    </a:cubicBezTo>
                    <a:cubicBezTo>
                      <a:pt x="28" y="38"/>
                      <a:pt x="29" y="36"/>
                      <a:pt x="30" y="34"/>
                    </a:cubicBezTo>
                    <a:cubicBezTo>
                      <a:pt x="31" y="32"/>
                      <a:pt x="31" y="30"/>
                      <a:pt x="31" y="28"/>
                    </a:cubicBezTo>
                    <a:cubicBezTo>
                      <a:pt x="31" y="26"/>
                      <a:pt x="31" y="24"/>
                      <a:pt x="30" y="23"/>
                    </a:cubicBezTo>
                    <a:cubicBezTo>
                      <a:pt x="30" y="21"/>
                      <a:pt x="29" y="19"/>
                      <a:pt x="28" y="18"/>
                    </a:cubicBezTo>
                    <a:cubicBezTo>
                      <a:pt x="27" y="17"/>
                      <a:pt x="25" y="16"/>
                      <a:pt x="24" y="15"/>
                    </a:cubicBezTo>
                    <a:cubicBezTo>
                      <a:pt x="22" y="14"/>
                      <a:pt x="20" y="14"/>
                      <a:pt x="18" y="14"/>
                    </a:cubicBezTo>
                    <a:cubicBezTo>
                      <a:pt x="16" y="14"/>
                      <a:pt x="15" y="14"/>
                      <a:pt x="14" y="14"/>
                    </a:cubicBezTo>
                    <a:cubicBezTo>
                      <a:pt x="12" y="15"/>
                      <a:pt x="11" y="16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2"/>
                      <a:pt x="11" y="22"/>
                      <a:pt x="12" y="21"/>
                    </a:cubicBezTo>
                    <a:cubicBezTo>
                      <a:pt x="13" y="21"/>
                      <a:pt x="14" y="20"/>
                      <a:pt x="15" y="20"/>
                    </a:cubicBezTo>
                    <a:cubicBezTo>
                      <a:pt x="16" y="20"/>
                      <a:pt x="18" y="20"/>
                      <a:pt x="18" y="21"/>
                    </a:cubicBezTo>
                    <a:cubicBezTo>
                      <a:pt x="19" y="21"/>
                      <a:pt x="20" y="22"/>
                      <a:pt x="21" y="23"/>
                    </a:cubicBezTo>
                    <a:cubicBezTo>
                      <a:pt x="21" y="23"/>
                      <a:pt x="22" y="24"/>
                      <a:pt x="22" y="25"/>
                    </a:cubicBezTo>
                    <a:cubicBezTo>
                      <a:pt x="23" y="26"/>
                      <a:pt x="23" y="27"/>
                      <a:pt x="23" y="28"/>
                    </a:cubicBezTo>
                    <a:cubicBezTo>
                      <a:pt x="23" y="29"/>
                      <a:pt x="22" y="30"/>
                      <a:pt x="22" y="31"/>
                    </a:cubicBezTo>
                    <a:cubicBezTo>
                      <a:pt x="22" y="32"/>
                      <a:pt x="21" y="33"/>
                      <a:pt x="2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92" name="Freeform 106"/>
              <p:cNvSpPr/>
              <p:nvPr/>
            </p:nvSpPr>
            <p:spPr bwMode="auto">
              <a:xfrm>
                <a:off x="8232775" y="987426"/>
                <a:ext cx="36513" cy="63500"/>
              </a:xfrm>
              <a:custGeom>
                <a:avLst/>
                <a:gdLst>
                  <a:gd name="T0" fmla="*/ 3 w 16"/>
                  <a:gd name="T1" fmla="*/ 28 h 28"/>
                  <a:gd name="T2" fmla="*/ 13 w 16"/>
                  <a:gd name="T3" fmla="*/ 28 h 28"/>
                  <a:gd name="T4" fmla="*/ 16 w 16"/>
                  <a:gd name="T5" fmla="*/ 25 h 28"/>
                  <a:gd name="T6" fmla="*/ 16 w 16"/>
                  <a:gd name="T7" fmla="*/ 3 h 28"/>
                  <a:gd name="T8" fmla="*/ 13 w 16"/>
                  <a:gd name="T9" fmla="*/ 0 h 28"/>
                  <a:gd name="T10" fmla="*/ 3 w 16"/>
                  <a:gd name="T11" fmla="*/ 0 h 28"/>
                  <a:gd name="T12" fmla="*/ 0 w 16"/>
                  <a:gd name="T13" fmla="*/ 3 h 28"/>
                  <a:gd name="T14" fmla="*/ 0 w 16"/>
                  <a:gd name="T15" fmla="*/ 25 h 28"/>
                  <a:gd name="T16" fmla="*/ 3 w 16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28">
                    <a:moveTo>
                      <a:pt x="3" y="28"/>
                    </a:move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6" y="27"/>
                      <a:pt x="16" y="2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2"/>
                      <a:pt x="14" y="0"/>
                      <a:pt x="1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7"/>
                      <a:pt x="1" y="28"/>
                      <a:pt x="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93" name="Freeform 107"/>
              <p:cNvSpPr/>
              <p:nvPr/>
            </p:nvSpPr>
            <p:spPr bwMode="auto">
              <a:xfrm>
                <a:off x="8396288" y="987426"/>
                <a:ext cx="36513" cy="63500"/>
              </a:xfrm>
              <a:custGeom>
                <a:avLst/>
                <a:gdLst>
                  <a:gd name="T0" fmla="*/ 3 w 16"/>
                  <a:gd name="T1" fmla="*/ 28 h 28"/>
                  <a:gd name="T2" fmla="*/ 13 w 16"/>
                  <a:gd name="T3" fmla="*/ 28 h 28"/>
                  <a:gd name="T4" fmla="*/ 16 w 16"/>
                  <a:gd name="T5" fmla="*/ 25 h 28"/>
                  <a:gd name="T6" fmla="*/ 16 w 16"/>
                  <a:gd name="T7" fmla="*/ 3 h 28"/>
                  <a:gd name="T8" fmla="*/ 13 w 16"/>
                  <a:gd name="T9" fmla="*/ 0 h 28"/>
                  <a:gd name="T10" fmla="*/ 3 w 16"/>
                  <a:gd name="T11" fmla="*/ 0 h 28"/>
                  <a:gd name="T12" fmla="*/ 0 w 16"/>
                  <a:gd name="T13" fmla="*/ 3 h 28"/>
                  <a:gd name="T14" fmla="*/ 0 w 16"/>
                  <a:gd name="T15" fmla="*/ 25 h 28"/>
                  <a:gd name="T16" fmla="*/ 3 w 16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28">
                    <a:moveTo>
                      <a:pt x="3" y="28"/>
                    </a:move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6" y="27"/>
                      <a:pt x="16" y="2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2"/>
                      <a:pt x="14" y="0"/>
                      <a:pt x="1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7"/>
                      <a:pt x="1" y="28"/>
                      <a:pt x="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94" name="Freeform 108"/>
              <p:cNvSpPr>
                <a:spLocks noEditPoints="1"/>
              </p:cNvSpPr>
              <p:nvPr/>
            </p:nvSpPr>
            <p:spPr bwMode="auto">
              <a:xfrm>
                <a:off x="8175625" y="1012826"/>
                <a:ext cx="314325" cy="280988"/>
              </a:xfrm>
              <a:custGeom>
                <a:avLst/>
                <a:gdLst>
                  <a:gd name="T0" fmla="*/ 121 w 137"/>
                  <a:gd name="T1" fmla="*/ 0 h 122"/>
                  <a:gd name="T2" fmla="*/ 117 w 137"/>
                  <a:gd name="T3" fmla="*/ 0 h 122"/>
                  <a:gd name="T4" fmla="*/ 117 w 137"/>
                  <a:gd name="T5" fmla="*/ 14 h 122"/>
                  <a:gd name="T6" fmla="*/ 109 w 137"/>
                  <a:gd name="T7" fmla="*/ 23 h 122"/>
                  <a:gd name="T8" fmla="*/ 99 w 137"/>
                  <a:gd name="T9" fmla="*/ 23 h 122"/>
                  <a:gd name="T10" fmla="*/ 90 w 137"/>
                  <a:gd name="T11" fmla="*/ 14 h 122"/>
                  <a:gd name="T12" fmla="*/ 90 w 137"/>
                  <a:gd name="T13" fmla="*/ 0 h 122"/>
                  <a:gd name="T14" fmla="*/ 46 w 137"/>
                  <a:gd name="T15" fmla="*/ 0 h 122"/>
                  <a:gd name="T16" fmla="*/ 46 w 137"/>
                  <a:gd name="T17" fmla="*/ 14 h 122"/>
                  <a:gd name="T18" fmla="*/ 38 w 137"/>
                  <a:gd name="T19" fmla="*/ 23 h 122"/>
                  <a:gd name="T20" fmla="*/ 28 w 137"/>
                  <a:gd name="T21" fmla="*/ 23 h 122"/>
                  <a:gd name="T22" fmla="*/ 20 w 137"/>
                  <a:gd name="T23" fmla="*/ 14 h 122"/>
                  <a:gd name="T24" fmla="*/ 20 w 137"/>
                  <a:gd name="T25" fmla="*/ 0 h 122"/>
                  <a:gd name="T26" fmla="*/ 16 w 137"/>
                  <a:gd name="T27" fmla="*/ 0 h 122"/>
                  <a:gd name="T28" fmla="*/ 0 w 137"/>
                  <a:gd name="T29" fmla="*/ 16 h 122"/>
                  <a:gd name="T30" fmla="*/ 0 w 137"/>
                  <a:gd name="T31" fmla="*/ 46 h 122"/>
                  <a:gd name="T32" fmla="*/ 0 w 137"/>
                  <a:gd name="T33" fmla="*/ 106 h 122"/>
                  <a:gd name="T34" fmla="*/ 16 w 137"/>
                  <a:gd name="T35" fmla="*/ 122 h 122"/>
                  <a:gd name="T36" fmla="*/ 121 w 137"/>
                  <a:gd name="T37" fmla="*/ 122 h 122"/>
                  <a:gd name="T38" fmla="*/ 137 w 137"/>
                  <a:gd name="T39" fmla="*/ 106 h 122"/>
                  <a:gd name="T40" fmla="*/ 137 w 137"/>
                  <a:gd name="T41" fmla="*/ 46 h 122"/>
                  <a:gd name="T42" fmla="*/ 137 w 137"/>
                  <a:gd name="T43" fmla="*/ 16 h 122"/>
                  <a:gd name="T44" fmla="*/ 121 w 137"/>
                  <a:gd name="T45" fmla="*/ 0 h 122"/>
                  <a:gd name="T46" fmla="*/ 127 w 137"/>
                  <a:gd name="T47" fmla="*/ 106 h 122"/>
                  <a:gd name="T48" fmla="*/ 121 w 137"/>
                  <a:gd name="T49" fmla="*/ 112 h 122"/>
                  <a:gd name="T50" fmla="*/ 16 w 137"/>
                  <a:gd name="T51" fmla="*/ 112 h 122"/>
                  <a:gd name="T52" fmla="*/ 10 w 137"/>
                  <a:gd name="T53" fmla="*/ 106 h 122"/>
                  <a:gd name="T54" fmla="*/ 10 w 137"/>
                  <a:gd name="T55" fmla="*/ 46 h 122"/>
                  <a:gd name="T56" fmla="*/ 127 w 137"/>
                  <a:gd name="T57" fmla="*/ 46 h 122"/>
                  <a:gd name="T58" fmla="*/ 127 w 137"/>
                  <a:gd name="T59" fmla="*/ 106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37" h="122">
                    <a:moveTo>
                      <a:pt x="121" y="0"/>
                    </a:moveTo>
                    <a:cubicBezTo>
                      <a:pt x="117" y="0"/>
                      <a:pt x="117" y="0"/>
                      <a:pt x="117" y="0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9"/>
                      <a:pt x="113" y="23"/>
                      <a:pt x="109" y="23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94" y="23"/>
                      <a:pt x="90" y="19"/>
                      <a:pt x="90" y="14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6" y="19"/>
                      <a:pt x="42" y="23"/>
                      <a:pt x="38" y="23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3" y="23"/>
                      <a:pt x="20" y="19"/>
                      <a:pt x="20" y="14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0" y="115"/>
                      <a:pt x="7" y="122"/>
                      <a:pt x="16" y="122"/>
                    </a:cubicBezTo>
                    <a:cubicBezTo>
                      <a:pt x="121" y="122"/>
                      <a:pt x="121" y="122"/>
                      <a:pt x="121" y="122"/>
                    </a:cubicBezTo>
                    <a:cubicBezTo>
                      <a:pt x="129" y="122"/>
                      <a:pt x="137" y="115"/>
                      <a:pt x="137" y="106"/>
                    </a:cubicBezTo>
                    <a:cubicBezTo>
                      <a:pt x="137" y="46"/>
                      <a:pt x="137" y="46"/>
                      <a:pt x="137" y="46"/>
                    </a:cubicBezTo>
                    <a:cubicBezTo>
                      <a:pt x="137" y="16"/>
                      <a:pt x="137" y="16"/>
                      <a:pt x="137" y="16"/>
                    </a:cubicBezTo>
                    <a:cubicBezTo>
                      <a:pt x="137" y="7"/>
                      <a:pt x="129" y="0"/>
                      <a:pt x="121" y="0"/>
                    </a:cubicBezTo>
                    <a:close/>
                    <a:moveTo>
                      <a:pt x="127" y="106"/>
                    </a:moveTo>
                    <a:cubicBezTo>
                      <a:pt x="127" y="109"/>
                      <a:pt x="124" y="112"/>
                      <a:pt x="121" y="112"/>
                    </a:cubicBezTo>
                    <a:cubicBezTo>
                      <a:pt x="16" y="112"/>
                      <a:pt x="16" y="112"/>
                      <a:pt x="16" y="112"/>
                    </a:cubicBezTo>
                    <a:cubicBezTo>
                      <a:pt x="13" y="112"/>
                      <a:pt x="10" y="109"/>
                      <a:pt x="10" y="10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27" y="46"/>
                      <a:pt x="127" y="46"/>
                      <a:pt x="127" y="46"/>
                    </a:cubicBezTo>
                    <a:lnTo>
                      <a:pt x="127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未标题-1-恢复的"/>
          <p:cNvPicPr>
            <a:picLocks noChangeAspect="1"/>
          </p:cNvPicPr>
          <p:nvPr/>
        </p:nvPicPr>
        <p:blipFill>
          <a:blip r:embed="rId7"/>
          <a:srcRect t="8712" b="11697"/>
          <a:stretch>
            <a:fillRect/>
          </a:stretch>
        </p:blipFill>
        <p:spPr>
          <a:xfrm flipH="1">
            <a:off x="0" y="-10160"/>
            <a:ext cx="9144635" cy="5163820"/>
          </a:xfrm>
          <a:prstGeom prst="rect">
            <a:avLst/>
          </a:prstGeom>
        </p:spPr>
      </p:pic>
      <p:sp>
        <p:nvSpPr>
          <p:cNvPr id="6" name="任意多边形 9"/>
          <p:cNvSpPr/>
          <p:nvPr/>
        </p:nvSpPr>
        <p:spPr bwMode="auto">
          <a:xfrm>
            <a:off x="4426752" y="1712834"/>
            <a:ext cx="4717249" cy="1257562"/>
          </a:xfrm>
          <a:custGeom>
            <a:avLst/>
            <a:gdLst>
              <a:gd name="connsiteX0" fmla="*/ 5835374 w 6633631"/>
              <a:gd name="connsiteY0" fmla="*/ 0 h 1768447"/>
              <a:gd name="connsiteX1" fmla="*/ 6099146 w 6633631"/>
              <a:gd name="connsiteY1" fmla="*/ 12824 h 1768447"/>
              <a:gd name="connsiteX2" fmla="*/ 6366389 w 6633631"/>
              <a:gd name="connsiteY2" fmla="*/ 38472 h 1768447"/>
              <a:gd name="connsiteX3" fmla="*/ 6633631 w 6633631"/>
              <a:gd name="connsiteY3" fmla="*/ 80607 h 1768447"/>
              <a:gd name="connsiteX4" fmla="*/ 6633631 w 6633631"/>
              <a:gd name="connsiteY4" fmla="*/ 957939 h 1768447"/>
              <a:gd name="connsiteX5" fmla="*/ 6633631 w 6633631"/>
              <a:gd name="connsiteY5" fmla="*/ 1205442 h 1768447"/>
              <a:gd name="connsiteX6" fmla="*/ 6633631 w 6633631"/>
              <a:gd name="connsiteY6" fmla="*/ 1768447 h 1768447"/>
              <a:gd name="connsiteX7" fmla="*/ 0 w 6633631"/>
              <a:gd name="connsiteY7" fmla="*/ 1768447 h 1768447"/>
              <a:gd name="connsiteX8" fmla="*/ 0 w 6633631"/>
              <a:gd name="connsiteY8" fmla="*/ 1205442 h 1768447"/>
              <a:gd name="connsiteX9" fmla="*/ 0 w 6633631"/>
              <a:gd name="connsiteY9" fmla="*/ 957939 h 1768447"/>
              <a:gd name="connsiteX10" fmla="*/ 0 w 6633631"/>
              <a:gd name="connsiteY10" fmla="*/ 650353 h 1768447"/>
              <a:gd name="connsiteX11" fmla="*/ 207084 w 6633631"/>
              <a:gd name="connsiteY11" fmla="*/ 730960 h 1768447"/>
              <a:gd name="connsiteX12" fmla="*/ 415325 w 6633631"/>
              <a:gd name="connsiteY12" fmla="*/ 787751 h 1768447"/>
              <a:gd name="connsiteX13" fmla="*/ 625880 w 6633631"/>
              <a:gd name="connsiteY13" fmla="*/ 829887 h 1768447"/>
              <a:gd name="connsiteX14" fmla="*/ 838748 w 6633631"/>
              <a:gd name="connsiteY14" fmla="*/ 855534 h 1768447"/>
              <a:gd name="connsiteX15" fmla="*/ 1053931 w 6633631"/>
              <a:gd name="connsiteY15" fmla="*/ 864694 h 1768447"/>
              <a:gd name="connsiteX16" fmla="*/ 1272584 w 6633631"/>
              <a:gd name="connsiteY16" fmla="*/ 862862 h 1768447"/>
              <a:gd name="connsiteX17" fmla="*/ 1491237 w 6633631"/>
              <a:gd name="connsiteY17" fmla="*/ 846374 h 1768447"/>
              <a:gd name="connsiteX18" fmla="*/ 1713360 w 6633631"/>
              <a:gd name="connsiteY18" fmla="*/ 817063 h 1768447"/>
              <a:gd name="connsiteX19" fmla="*/ 1936641 w 6633631"/>
              <a:gd name="connsiteY19" fmla="*/ 782255 h 1768447"/>
              <a:gd name="connsiteX20" fmla="*/ 2163392 w 6633631"/>
              <a:gd name="connsiteY20" fmla="*/ 736456 h 1768447"/>
              <a:gd name="connsiteX21" fmla="*/ 2392457 w 6633631"/>
              <a:gd name="connsiteY21" fmla="*/ 683328 h 1768447"/>
              <a:gd name="connsiteX22" fmla="*/ 2623836 w 6633631"/>
              <a:gd name="connsiteY22" fmla="*/ 624705 h 1768447"/>
              <a:gd name="connsiteX23" fmla="*/ 2856372 w 6633631"/>
              <a:gd name="connsiteY23" fmla="*/ 564250 h 1768447"/>
              <a:gd name="connsiteX24" fmla="*/ 3091221 w 6633631"/>
              <a:gd name="connsiteY24" fmla="*/ 496466 h 1768447"/>
              <a:gd name="connsiteX25" fmla="*/ 3330698 w 6633631"/>
              <a:gd name="connsiteY25" fmla="*/ 432347 h 1768447"/>
              <a:gd name="connsiteX26" fmla="*/ 3569019 w 6633631"/>
              <a:gd name="connsiteY26" fmla="*/ 364564 h 1768447"/>
              <a:gd name="connsiteX27" fmla="*/ 3811966 w 6633631"/>
              <a:gd name="connsiteY27" fmla="*/ 300445 h 1768447"/>
              <a:gd name="connsiteX28" fmla="*/ 4057228 w 6633631"/>
              <a:gd name="connsiteY28" fmla="*/ 239989 h 1768447"/>
              <a:gd name="connsiteX29" fmla="*/ 4304803 w 6633631"/>
              <a:gd name="connsiteY29" fmla="*/ 183198 h 1768447"/>
              <a:gd name="connsiteX30" fmla="*/ 4553535 w 6633631"/>
              <a:gd name="connsiteY30" fmla="*/ 128239 h 1768447"/>
              <a:gd name="connsiteX31" fmla="*/ 4804581 w 6633631"/>
              <a:gd name="connsiteY31" fmla="*/ 82439 h 1768447"/>
              <a:gd name="connsiteX32" fmla="*/ 5060255 w 6633631"/>
              <a:gd name="connsiteY32" fmla="*/ 47632 h 1768447"/>
              <a:gd name="connsiteX33" fmla="*/ 5314771 w 6633631"/>
              <a:gd name="connsiteY33" fmla="*/ 18320 h 1768447"/>
              <a:gd name="connsiteX34" fmla="*/ 5575073 w 6633631"/>
              <a:gd name="connsiteY34" fmla="*/ 3664 h 1768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633631" h="1768447">
                <a:moveTo>
                  <a:pt x="5835374" y="0"/>
                </a:moveTo>
                <a:lnTo>
                  <a:pt x="6099146" y="12824"/>
                </a:lnTo>
                <a:lnTo>
                  <a:pt x="6366389" y="38472"/>
                </a:lnTo>
                <a:lnTo>
                  <a:pt x="6633631" y="80607"/>
                </a:lnTo>
                <a:lnTo>
                  <a:pt x="6633631" y="957939"/>
                </a:lnTo>
                <a:lnTo>
                  <a:pt x="6633631" y="1205442"/>
                </a:lnTo>
                <a:lnTo>
                  <a:pt x="6633631" y="1768447"/>
                </a:lnTo>
                <a:lnTo>
                  <a:pt x="0" y="1768447"/>
                </a:lnTo>
                <a:lnTo>
                  <a:pt x="0" y="1205442"/>
                </a:lnTo>
                <a:lnTo>
                  <a:pt x="0" y="957939"/>
                </a:lnTo>
                <a:lnTo>
                  <a:pt x="0" y="650353"/>
                </a:lnTo>
                <a:lnTo>
                  <a:pt x="207084" y="730960"/>
                </a:lnTo>
                <a:lnTo>
                  <a:pt x="415325" y="787751"/>
                </a:lnTo>
                <a:lnTo>
                  <a:pt x="625880" y="829887"/>
                </a:lnTo>
                <a:lnTo>
                  <a:pt x="838748" y="855534"/>
                </a:lnTo>
                <a:lnTo>
                  <a:pt x="1053931" y="864694"/>
                </a:lnTo>
                <a:lnTo>
                  <a:pt x="1272584" y="862862"/>
                </a:lnTo>
                <a:lnTo>
                  <a:pt x="1491237" y="846374"/>
                </a:lnTo>
                <a:lnTo>
                  <a:pt x="1713360" y="817063"/>
                </a:lnTo>
                <a:lnTo>
                  <a:pt x="1936641" y="782255"/>
                </a:lnTo>
                <a:lnTo>
                  <a:pt x="2163392" y="736456"/>
                </a:lnTo>
                <a:lnTo>
                  <a:pt x="2392457" y="683328"/>
                </a:lnTo>
                <a:lnTo>
                  <a:pt x="2623836" y="624705"/>
                </a:lnTo>
                <a:lnTo>
                  <a:pt x="2856372" y="564250"/>
                </a:lnTo>
                <a:lnTo>
                  <a:pt x="3091221" y="496466"/>
                </a:lnTo>
                <a:lnTo>
                  <a:pt x="3330698" y="432347"/>
                </a:lnTo>
                <a:lnTo>
                  <a:pt x="3569019" y="364564"/>
                </a:lnTo>
                <a:lnTo>
                  <a:pt x="3811966" y="300445"/>
                </a:lnTo>
                <a:lnTo>
                  <a:pt x="4057228" y="239989"/>
                </a:lnTo>
                <a:lnTo>
                  <a:pt x="4304803" y="183198"/>
                </a:lnTo>
                <a:lnTo>
                  <a:pt x="4553535" y="128239"/>
                </a:lnTo>
                <a:lnTo>
                  <a:pt x="4804581" y="82439"/>
                </a:lnTo>
                <a:lnTo>
                  <a:pt x="5060255" y="47632"/>
                </a:lnTo>
                <a:lnTo>
                  <a:pt x="5314771" y="18320"/>
                </a:lnTo>
                <a:lnTo>
                  <a:pt x="5575073" y="3664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35" tIns="45717" rIns="91435" bIns="45717" numCol="1" anchor="t" anchorCtr="0" compatLnSpc="1">
            <a:noAutofit/>
          </a:bodyPr>
          <a:lstStyle/>
          <a:p>
            <a:endParaRPr lang="zh-CN" altLang="en-US"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7080077" y="2418245"/>
            <a:ext cx="696595" cy="461645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24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P</a:t>
            </a:r>
            <a:r>
              <a:rPr lang="en-US" altLang="zh-CN" sz="30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art</a:t>
            </a:r>
          </a:p>
        </p:txBody>
      </p:sp>
      <p:sp>
        <p:nvSpPr>
          <p:cNvPr id="7" name="文本框 1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834129" y="1895902"/>
            <a:ext cx="1071880" cy="1107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2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" name="标题 5"/>
          <p:cNvSpPr txBox="1"/>
          <p:nvPr>
            <p:custDataLst>
              <p:tags r:id="rId3"/>
            </p:custDataLst>
          </p:nvPr>
        </p:nvSpPr>
        <p:spPr>
          <a:xfrm>
            <a:off x="4553743" y="2451691"/>
            <a:ext cx="2621439" cy="39433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2845" b="1" kern="0" dirty="0">
                <a:solidFill>
                  <a:srgbClr val="3F70AA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标题内容预设</a:t>
            </a:r>
          </a:p>
        </p:txBody>
      </p:sp>
      <p:sp>
        <p:nvSpPr>
          <p:cNvPr id="9" name="文本占位符 6"/>
          <p:cNvSpPr txBox="1"/>
          <p:nvPr>
            <p:custDataLst>
              <p:tags r:id="rId4"/>
            </p:custDataLst>
          </p:nvPr>
        </p:nvSpPr>
        <p:spPr>
          <a:xfrm>
            <a:off x="4715668" y="2794839"/>
            <a:ext cx="2621439" cy="15176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zh-CN" altLang="en-US" sz="1100" dirty="0">
                <a:solidFill>
                  <a:schemeClr val="bg1"/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rPr>
              <a:t>点击此处更换文本</a:t>
            </a:r>
            <a:r>
              <a:rPr lang="en-US" altLang="zh-CN" sz="1100" dirty="0">
                <a:solidFill>
                  <a:schemeClr val="bg1"/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rPr>
              <a:t>58pic.com</a:t>
            </a:r>
            <a:endParaRPr lang="en-US" altLang="zh-CN" sz="1140" kern="0" dirty="0">
              <a:solidFill>
                <a:schemeClr val="bg1"/>
              </a:solidFill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953244" y="1452342"/>
            <a:ext cx="6005843" cy="615142"/>
            <a:chOff x="753219" y="1214217"/>
            <a:chExt cx="6005843" cy="615142"/>
          </a:xfrm>
        </p:grpSpPr>
        <p:sp>
          <p:nvSpPr>
            <p:cNvPr id="5" name="íṩľíḍè-Freeform: Shape 15"/>
            <p:cNvSpPr/>
            <p:nvPr/>
          </p:nvSpPr>
          <p:spPr>
            <a:xfrm flipH="1" flipV="1">
              <a:off x="753219" y="1214217"/>
              <a:ext cx="6005843" cy="611895"/>
            </a:xfrm>
            <a:custGeom>
              <a:avLst/>
              <a:gdLst>
                <a:gd name="connsiteX0" fmla="*/ 3688080 w 3688080"/>
                <a:gd name="connsiteY0" fmla="*/ 0 h 965200"/>
                <a:gd name="connsiteX1" fmla="*/ 802640 w 3688080"/>
                <a:gd name="connsiteY1" fmla="*/ 0 h 965200"/>
                <a:gd name="connsiteX2" fmla="*/ 0 w 3688080"/>
                <a:gd name="connsiteY2" fmla="*/ 965200 h 96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88080" h="965200">
                  <a:moveTo>
                    <a:pt x="3688080" y="0"/>
                  </a:moveTo>
                  <a:lnTo>
                    <a:pt x="802640" y="0"/>
                  </a:lnTo>
                  <a:lnTo>
                    <a:pt x="0" y="965200"/>
                  </a:lnTo>
                </a:path>
              </a:pathLst>
            </a:custGeom>
            <a:ln w="19050" cap="sq" cmpd="sng">
              <a:solidFill>
                <a:srgbClr val="3F70AA"/>
              </a:solidFill>
              <a:round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endParaRPr>
            </a:p>
          </p:txBody>
        </p:sp>
        <p:sp>
          <p:nvSpPr>
            <p:cNvPr id="6" name="ïšḻïďê-Rectangle 19"/>
            <p:cNvSpPr/>
            <p:nvPr/>
          </p:nvSpPr>
          <p:spPr>
            <a:xfrm>
              <a:off x="1602000" y="1413860"/>
              <a:ext cx="2500090" cy="415499"/>
            </a:xfrm>
            <a:prstGeom prst="rect">
              <a:avLst/>
            </a:prstGeom>
          </p:spPr>
          <p:txBody>
            <a:bodyPr wrap="square" lIns="144000" tIns="0" rIns="0" bIns="0">
              <a:normAutofit fontScale="85000"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7" name="ïšḻïďê-Rectangle 20"/>
            <p:cNvSpPr/>
            <p:nvPr/>
          </p:nvSpPr>
          <p:spPr>
            <a:xfrm>
              <a:off x="1162216" y="1401501"/>
              <a:ext cx="439784" cy="4154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en-US" sz="2400" b="1" spc="-80">
                  <a:solidFill>
                    <a:schemeClr val="tx1">
                      <a:lumMod val="75000"/>
                      <a:lumOff val="25000"/>
                    </a:schemeClr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40%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53244" y="2219042"/>
            <a:ext cx="5711227" cy="542922"/>
            <a:chOff x="753219" y="1980917"/>
            <a:chExt cx="5711227" cy="542922"/>
          </a:xfrm>
        </p:grpSpPr>
        <p:sp>
          <p:nvSpPr>
            <p:cNvPr id="9" name="íṩľíḍè-Freeform: Shape 16"/>
            <p:cNvSpPr/>
            <p:nvPr/>
          </p:nvSpPr>
          <p:spPr>
            <a:xfrm flipH="1" flipV="1">
              <a:off x="753219" y="1980917"/>
              <a:ext cx="5711227" cy="535766"/>
            </a:xfrm>
            <a:custGeom>
              <a:avLst/>
              <a:gdLst>
                <a:gd name="connsiteX0" fmla="*/ 3688080 w 3688080"/>
                <a:gd name="connsiteY0" fmla="*/ 0 h 965200"/>
                <a:gd name="connsiteX1" fmla="*/ 802640 w 3688080"/>
                <a:gd name="connsiteY1" fmla="*/ 0 h 965200"/>
                <a:gd name="connsiteX2" fmla="*/ 0 w 3688080"/>
                <a:gd name="connsiteY2" fmla="*/ 965200 h 96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88080" h="965200">
                  <a:moveTo>
                    <a:pt x="3688080" y="0"/>
                  </a:moveTo>
                  <a:lnTo>
                    <a:pt x="802640" y="0"/>
                  </a:lnTo>
                  <a:lnTo>
                    <a:pt x="0" y="965200"/>
                  </a:lnTo>
                </a:path>
              </a:pathLst>
            </a:custGeom>
            <a:ln w="19050" cap="sq" cmpd="sng">
              <a:solidFill>
                <a:srgbClr val="3F70AA"/>
              </a:solidFill>
              <a:round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endParaRPr>
            </a:p>
          </p:txBody>
        </p:sp>
        <p:sp>
          <p:nvSpPr>
            <p:cNvPr id="10" name="ïšḻïďê-Rectangle 21"/>
            <p:cNvSpPr/>
            <p:nvPr/>
          </p:nvSpPr>
          <p:spPr>
            <a:xfrm>
              <a:off x="1162217" y="2095981"/>
              <a:ext cx="439784" cy="4154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en-US" sz="2400" b="1" spc="-80">
                  <a:solidFill>
                    <a:schemeClr val="tx1">
                      <a:lumMod val="75000"/>
                      <a:lumOff val="25000"/>
                    </a:schemeClr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30%</a:t>
              </a:r>
            </a:p>
          </p:txBody>
        </p:sp>
        <p:sp>
          <p:nvSpPr>
            <p:cNvPr id="11" name="ïšḻïďê-Rectangle 22"/>
            <p:cNvSpPr/>
            <p:nvPr/>
          </p:nvSpPr>
          <p:spPr>
            <a:xfrm>
              <a:off x="1602001" y="2108340"/>
              <a:ext cx="2500090" cy="415499"/>
            </a:xfrm>
            <a:prstGeom prst="rect">
              <a:avLst/>
            </a:prstGeom>
          </p:spPr>
          <p:txBody>
            <a:bodyPr wrap="square" lIns="144000" tIns="0" rIns="0" bIns="0">
              <a:normAutofit fontScale="85000"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53243" y="2967588"/>
            <a:ext cx="5410946" cy="482183"/>
            <a:chOff x="753218" y="2729463"/>
            <a:chExt cx="5410946" cy="482183"/>
          </a:xfrm>
        </p:grpSpPr>
        <p:sp>
          <p:nvSpPr>
            <p:cNvPr id="13" name="íṩľíḍè-Freeform: Shape 17"/>
            <p:cNvSpPr/>
            <p:nvPr/>
          </p:nvSpPr>
          <p:spPr>
            <a:xfrm flipH="1" flipV="1">
              <a:off x="753218" y="2729463"/>
              <a:ext cx="5410946" cy="477789"/>
            </a:xfrm>
            <a:custGeom>
              <a:avLst/>
              <a:gdLst>
                <a:gd name="connsiteX0" fmla="*/ 3688080 w 3688080"/>
                <a:gd name="connsiteY0" fmla="*/ 0 h 965200"/>
                <a:gd name="connsiteX1" fmla="*/ 802640 w 3688080"/>
                <a:gd name="connsiteY1" fmla="*/ 0 h 965200"/>
                <a:gd name="connsiteX2" fmla="*/ 0 w 3688080"/>
                <a:gd name="connsiteY2" fmla="*/ 965200 h 96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88080" h="965200">
                  <a:moveTo>
                    <a:pt x="3688080" y="0"/>
                  </a:moveTo>
                  <a:lnTo>
                    <a:pt x="802640" y="0"/>
                  </a:lnTo>
                  <a:lnTo>
                    <a:pt x="0" y="965200"/>
                  </a:lnTo>
                </a:path>
              </a:pathLst>
            </a:custGeom>
            <a:ln w="19050" cap="sq" cmpd="sng">
              <a:solidFill>
                <a:srgbClr val="3F70AA"/>
              </a:solidFill>
              <a:round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endParaRPr>
            </a:p>
          </p:txBody>
        </p:sp>
        <p:sp>
          <p:nvSpPr>
            <p:cNvPr id="14" name="ïšḻïďê-Rectangle 23"/>
            <p:cNvSpPr/>
            <p:nvPr/>
          </p:nvSpPr>
          <p:spPr>
            <a:xfrm>
              <a:off x="1602001" y="2796147"/>
              <a:ext cx="2500090" cy="415499"/>
            </a:xfrm>
            <a:prstGeom prst="rect">
              <a:avLst/>
            </a:prstGeom>
          </p:spPr>
          <p:txBody>
            <a:bodyPr wrap="square" lIns="144000" tIns="0" rIns="0" bIns="0">
              <a:normAutofit fontScale="85000"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5" name="ïšḻïďê-Rectangle 25"/>
            <p:cNvSpPr/>
            <p:nvPr/>
          </p:nvSpPr>
          <p:spPr>
            <a:xfrm>
              <a:off x="1162217" y="2783788"/>
              <a:ext cx="439784" cy="4154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en-US" sz="2400" b="1" spc="-80">
                  <a:solidFill>
                    <a:schemeClr val="tx1">
                      <a:lumMod val="75000"/>
                      <a:lumOff val="25000"/>
                    </a:schemeClr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20%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53243" y="3691450"/>
            <a:ext cx="5110665" cy="455645"/>
            <a:chOff x="753218" y="3453325"/>
            <a:chExt cx="5110665" cy="455645"/>
          </a:xfrm>
        </p:grpSpPr>
        <p:sp>
          <p:nvSpPr>
            <p:cNvPr id="17" name="íṩľíḍè-Freeform: Shape 18"/>
            <p:cNvSpPr/>
            <p:nvPr/>
          </p:nvSpPr>
          <p:spPr>
            <a:xfrm flipH="1" flipV="1">
              <a:off x="753218" y="3453325"/>
              <a:ext cx="5110665" cy="444494"/>
            </a:xfrm>
            <a:custGeom>
              <a:avLst/>
              <a:gdLst>
                <a:gd name="connsiteX0" fmla="*/ 3688080 w 3688080"/>
                <a:gd name="connsiteY0" fmla="*/ 0 h 965200"/>
                <a:gd name="connsiteX1" fmla="*/ 802640 w 3688080"/>
                <a:gd name="connsiteY1" fmla="*/ 0 h 965200"/>
                <a:gd name="connsiteX2" fmla="*/ 0 w 3688080"/>
                <a:gd name="connsiteY2" fmla="*/ 965200 h 96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88080" h="965200">
                  <a:moveTo>
                    <a:pt x="3688080" y="0"/>
                  </a:moveTo>
                  <a:lnTo>
                    <a:pt x="802640" y="0"/>
                  </a:lnTo>
                  <a:lnTo>
                    <a:pt x="0" y="965200"/>
                  </a:lnTo>
                </a:path>
              </a:pathLst>
            </a:custGeom>
            <a:ln w="19050" cap="sq" cmpd="sng">
              <a:solidFill>
                <a:srgbClr val="3F70AA"/>
              </a:solidFill>
              <a:round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endParaRPr>
            </a:p>
          </p:txBody>
        </p:sp>
        <p:sp>
          <p:nvSpPr>
            <p:cNvPr id="18" name="ïšḻïďê-Rectangle 24"/>
            <p:cNvSpPr/>
            <p:nvPr/>
          </p:nvSpPr>
          <p:spPr>
            <a:xfrm>
              <a:off x="1602000" y="3493471"/>
              <a:ext cx="2500090" cy="415499"/>
            </a:xfrm>
            <a:prstGeom prst="rect">
              <a:avLst/>
            </a:prstGeom>
          </p:spPr>
          <p:txBody>
            <a:bodyPr wrap="square" lIns="144000" tIns="0" rIns="0" bIns="0">
              <a:normAutofit fontScale="85000"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9" name="ïšḻïďê-Rectangle 26"/>
            <p:cNvSpPr/>
            <p:nvPr/>
          </p:nvSpPr>
          <p:spPr>
            <a:xfrm>
              <a:off x="1162216" y="3481112"/>
              <a:ext cx="439784" cy="4154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en-US" sz="2400" b="1" spc="-80">
                  <a:solidFill>
                    <a:schemeClr val="tx1">
                      <a:lumMod val="75000"/>
                      <a:lumOff val="25000"/>
                    </a:schemeClr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10%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111273" y="1161933"/>
            <a:ext cx="3470008" cy="3651279"/>
            <a:chOff x="4920773" y="957463"/>
            <a:chExt cx="3470008" cy="3651279"/>
          </a:xfrm>
        </p:grpSpPr>
        <p:grpSp>
          <p:nvGrpSpPr>
            <p:cNvPr id="21" name="Group 4"/>
            <p:cNvGrpSpPr/>
            <p:nvPr/>
          </p:nvGrpSpPr>
          <p:grpSpPr>
            <a:xfrm>
              <a:off x="4920773" y="957463"/>
              <a:ext cx="3445377" cy="3651279"/>
              <a:chOff x="5755426" y="1377075"/>
              <a:chExt cx="4877701" cy="5169203"/>
            </a:xfrm>
            <a:effectLst/>
          </p:grpSpPr>
          <p:sp>
            <p:nvSpPr>
              <p:cNvPr id="30" name="íṩľíḍè-Straight Connector 5"/>
              <p:cNvSpPr/>
              <p:nvPr/>
            </p:nvSpPr>
            <p:spPr bwMode="auto">
              <a:xfrm rot="10800000" flipH="1">
                <a:off x="5964920" y="5593648"/>
                <a:ext cx="4668207" cy="879309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75000"/>
                  </a:schemeClr>
                </a:solidFill>
                <a:prstDash val="dash"/>
                <a:miter lim="8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endParaRPr>
              </a:p>
            </p:txBody>
          </p:sp>
          <p:sp>
            <p:nvSpPr>
              <p:cNvPr id="31" name="íṩľíḍè-Straight Connector 6"/>
              <p:cNvSpPr/>
              <p:nvPr/>
            </p:nvSpPr>
            <p:spPr bwMode="auto">
              <a:xfrm rot="10800000" flipH="1">
                <a:off x="5875885" y="1377075"/>
                <a:ext cx="2405702" cy="4975425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75000"/>
                  </a:schemeClr>
                </a:solidFill>
                <a:prstDash val="dash"/>
                <a:miter lim="8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endParaRPr>
              </a:p>
            </p:txBody>
          </p:sp>
          <p:grpSp>
            <p:nvGrpSpPr>
              <p:cNvPr id="32" name="Group 7"/>
              <p:cNvGrpSpPr/>
              <p:nvPr/>
            </p:nvGrpSpPr>
            <p:grpSpPr bwMode="auto">
              <a:xfrm>
                <a:off x="5938732" y="4629432"/>
                <a:ext cx="2278204" cy="1770219"/>
                <a:chOff x="25" y="0"/>
                <a:chExt cx="435" cy="338"/>
              </a:xfrm>
            </p:grpSpPr>
            <p:sp>
              <p:nvSpPr>
                <p:cNvPr id="34" name="íṩľíḍè-Straight Connector 9"/>
                <p:cNvSpPr/>
                <p:nvPr/>
              </p:nvSpPr>
              <p:spPr bwMode="auto">
                <a:xfrm rot="10800000" flipH="1">
                  <a:off x="448" y="0"/>
                  <a:ext cx="12" cy="9"/>
                </a:xfrm>
                <a:prstGeom prst="line">
                  <a:avLst/>
                </a:prstGeom>
                <a:noFill/>
                <a:ln w="6350">
                  <a:solidFill>
                    <a:srgbClr val="506C74"/>
                  </a:solidFill>
                  <a:miter lim="8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杨任东竹石体-Bold" panose="02000000000000000000" charset="-122"/>
                    <a:ea typeface="杨任东竹石体-Bold" panose="02000000000000000000" charset="-122"/>
                    <a:cs typeface="杨任东竹石体-Bold" panose="02000000000000000000" charset="-122"/>
                  </a:endParaRPr>
                </a:p>
              </p:txBody>
            </p:sp>
            <p:sp>
              <p:nvSpPr>
                <p:cNvPr id="35" name="íṩľíḍè-Straight Connector 10"/>
                <p:cNvSpPr/>
                <p:nvPr/>
              </p:nvSpPr>
              <p:spPr bwMode="auto">
                <a:xfrm rot="10800000" flipH="1">
                  <a:off x="25" y="29"/>
                  <a:ext cx="397" cy="309"/>
                </a:xfrm>
                <a:prstGeom prst="line">
                  <a:avLst/>
                </a:prstGeom>
                <a:noFill/>
                <a:ln w="12700">
                  <a:solidFill>
                    <a:schemeClr val="bg1">
                      <a:lumMod val="75000"/>
                    </a:schemeClr>
                  </a:solidFill>
                  <a:prstDash val="dash"/>
                  <a:miter lim="8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latin typeface="杨任东竹石体-Bold" panose="02000000000000000000" charset="-122"/>
                    <a:ea typeface="杨任东竹石体-Bold" panose="02000000000000000000" charset="-122"/>
                    <a:cs typeface="杨任东竹石体-Bold" panose="02000000000000000000" charset="-122"/>
                  </a:endParaRPr>
                </a:p>
              </p:txBody>
            </p:sp>
          </p:grpSp>
          <p:sp>
            <p:nvSpPr>
              <p:cNvPr id="33" name="íṩľíḍè-Freeform: Shape 8"/>
              <p:cNvSpPr/>
              <p:nvPr/>
            </p:nvSpPr>
            <p:spPr bwMode="auto">
              <a:xfrm>
                <a:off x="5755426" y="6446768"/>
                <a:ext cx="99510" cy="99510"/>
              </a:xfrm>
              <a:custGeom>
                <a:avLst/>
                <a:gdLst>
                  <a:gd name="T0" fmla="*/ 42125 w 21598"/>
                  <a:gd name="T1" fmla="*/ 21062 h 21598"/>
                  <a:gd name="T2" fmla="*/ 40521 w 21598"/>
                  <a:gd name="T3" fmla="*/ 13001 h 21598"/>
                  <a:gd name="T4" fmla="*/ 35956 w 21598"/>
                  <a:gd name="T5" fmla="*/ 6169 h 21598"/>
                  <a:gd name="T6" fmla="*/ 29124 w 21598"/>
                  <a:gd name="T7" fmla="*/ 1603 h 21598"/>
                  <a:gd name="T8" fmla="*/ 21062 w 21598"/>
                  <a:gd name="T9" fmla="*/ 0 h 21598"/>
                  <a:gd name="T10" fmla="*/ 13001 w 21598"/>
                  <a:gd name="T11" fmla="*/ 1603 h 21598"/>
                  <a:gd name="T12" fmla="*/ 6169 w 21598"/>
                  <a:gd name="T13" fmla="*/ 6169 h 21598"/>
                  <a:gd name="T14" fmla="*/ 1603 w 21598"/>
                  <a:gd name="T15" fmla="*/ 13001 h 21598"/>
                  <a:gd name="T16" fmla="*/ 0 w 21598"/>
                  <a:gd name="T17" fmla="*/ 21062 h 21598"/>
                  <a:gd name="T18" fmla="*/ 1603 w 21598"/>
                  <a:gd name="T19" fmla="*/ 29124 h 21598"/>
                  <a:gd name="T20" fmla="*/ 6169 w 21598"/>
                  <a:gd name="T21" fmla="*/ 35956 h 21598"/>
                  <a:gd name="T22" fmla="*/ 13001 w 21598"/>
                  <a:gd name="T23" fmla="*/ 40521 h 21598"/>
                  <a:gd name="T24" fmla="*/ 21062 w 21598"/>
                  <a:gd name="T25" fmla="*/ 42125 h 21598"/>
                  <a:gd name="T26" fmla="*/ 29124 w 21598"/>
                  <a:gd name="T27" fmla="*/ 40521 h 21598"/>
                  <a:gd name="T28" fmla="*/ 35956 w 21598"/>
                  <a:gd name="T29" fmla="*/ 35956 h 21598"/>
                  <a:gd name="T30" fmla="*/ 40521 w 21598"/>
                  <a:gd name="T31" fmla="*/ 29124 h 21598"/>
                  <a:gd name="T32" fmla="*/ 42125 w 21598"/>
                  <a:gd name="T33" fmla="*/ 21062 h 21598"/>
                  <a:gd name="T34" fmla="*/ 42125 w 21598"/>
                  <a:gd name="T35" fmla="*/ 21062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endParaRPr>
              </a:p>
            </p:txBody>
          </p:sp>
        </p:grpSp>
        <p:sp>
          <p:nvSpPr>
            <p:cNvPr id="22" name="íṩľíḍè-Freeform: Shape 11"/>
            <p:cNvSpPr/>
            <p:nvPr/>
          </p:nvSpPr>
          <p:spPr bwMode="auto">
            <a:xfrm>
              <a:off x="6666875" y="957464"/>
              <a:ext cx="1723906" cy="2985393"/>
            </a:xfrm>
            <a:custGeom>
              <a:avLst/>
              <a:gdLst>
                <a:gd name="T0" fmla="*/ 25407013 w 21540"/>
                <a:gd name="T1" fmla="*/ 75983820 h 21600"/>
                <a:gd name="T2" fmla="*/ 0 w 21540"/>
                <a:gd name="T3" fmla="*/ 58732685 h 21600"/>
                <a:gd name="T4" fmla="*/ 128585 w 21540"/>
                <a:gd name="T5" fmla="*/ 0 h 21600"/>
                <a:gd name="T6" fmla="*/ 25407013 w 21540"/>
                <a:gd name="T7" fmla="*/ 759838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0" h="21600">
                  <a:moveTo>
                    <a:pt x="21540" y="21600"/>
                  </a:moveTo>
                  <a:lnTo>
                    <a:pt x="0" y="16696"/>
                  </a:lnTo>
                  <a:lnTo>
                    <a:pt x="109" y="0"/>
                  </a:lnTo>
                  <a:cubicBezTo>
                    <a:pt x="12006" y="2708"/>
                    <a:pt x="21600" y="12379"/>
                    <a:pt x="21540" y="21600"/>
                  </a:cubicBezTo>
                </a:path>
              </a:pathLst>
            </a:custGeom>
            <a:solidFill>
              <a:srgbClr val="3F70AA"/>
            </a:solidFill>
            <a:ln>
              <a:solidFill>
                <a:schemeClr val="bg1"/>
              </a:solidFill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txBody>
            <a:bodyPr anchor="ctr"/>
            <a:lstStyle/>
            <a:p>
              <a:pPr algn="ctr"/>
              <a:endParaRPr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endParaRPr>
            </a:p>
          </p:txBody>
        </p:sp>
        <p:sp>
          <p:nvSpPr>
            <p:cNvPr id="23" name="íṩľíḍè-Freeform: Shape 12"/>
            <p:cNvSpPr/>
            <p:nvPr/>
          </p:nvSpPr>
          <p:spPr bwMode="auto">
            <a:xfrm>
              <a:off x="6370925" y="1549362"/>
              <a:ext cx="1435355" cy="2485977"/>
            </a:xfrm>
            <a:custGeom>
              <a:avLst/>
              <a:gdLst>
                <a:gd name="T0" fmla="*/ 17613482 w 21540"/>
                <a:gd name="T1" fmla="*/ 52688067 h 21600"/>
                <a:gd name="T2" fmla="*/ 0 w 21540"/>
                <a:gd name="T3" fmla="*/ 40725930 h 21600"/>
                <a:gd name="T4" fmla="*/ 89133 w 21540"/>
                <a:gd name="T5" fmla="*/ 0 h 21600"/>
                <a:gd name="T6" fmla="*/ 17613482 w 21540"/>
                <a:gd name="T7" fmla="*/ 5268806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0" h="21600">
                  <a:moveTo>
                    <a:pt x="21540" y="21600"/>
                  </a:moveTo>
                  <a:lnTo>
                    <a:pt x="0" y="16696"/>
                  </a:lnTo>
                  <a:lnTo>
                    <a:pt x="109" y="0"/>
                  </a:lnTo>
                  <a:cubicBezTo>
                    <a:pt x="12004" y="2708"/>
                    <a:pt x="21600" y="12379"/>
                    <a:pt x="21540" y="21600"/>
                  </a:cubicBezTo>
                </a:path>
              </a:pathLst>
            </a:custGeom>
            <a:solidFill>
              <a:srgbClr val="3F70AA"/>
            </a:solidFill>
            <a:ln>
              <a:solidFill>
                <a:schemeClr val="bg1"/>
              </a:solidFill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txBody>
            <a:bodyPr anchor="ctr"/>
            <a:lstStyle/>
            <a:p>
              <a:pPr algn="ctr"/>
              <a:endParaRPr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endParaRPr>
            </a:p>
          </p:txBody>
        </p:sp>
        <p:sp>
          <p:nvSpPr>
            <p:cNvPr id="24" name="íṩľíḍè-Freeform: Shape 13"/>
            <p:cNvSpPr/>
            <p:nvPr/>
          </p:nvSpPr>
          <p:spPr bwMode="auto">
            <a:xfrm>
              <a:off x="6104570" y="2170857"/>
              <a:ext cx="1150506" cy="1990260"/>
            </a:xfrm>
            <a:custGeom>
              <a:avLst/>
              <a:gdLst>
                <a:gd name="T0" fmla="*/ 11316273 w 21540"/>
                <a:gd name="T1" fmla="*/ 33770560 h 21600"/>
                <a:gd name="T2" fmla="*/ 0 w 21540"/>
                <a:gd name="T3" fmla="*/ 26103379 h 21600"/>
                <a:gd name="T4" fmla="*/ 57256 w 21540"/>
                <a:gd name="T5" fmla="*/ 0 h 21600"/>
                <a:gd name="T6" fmla="*/ 11316273 w 21540"/>
                <a:gd name="T7" fmla="*/ 337705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0" h="21600">
                  <a:moveTo>
                    <a:pt x="21540" y="21600"/>
                  </a:moveTo>
                  <a:lnTo>
                    <a:pt x="0" y="16696"/>
                  </a:lnTo>
                  <a:lnTo>
                    <a:pt x="109" y="0"/>
                  </a:lnTo>
                  <a:cubicBezTo>
                    <a:pt x="12007" y="2709"/>
                    <a:pt x="21600" y="12378"/>
                    <a:pt x="21540" y="21600"/>
                  </a:cubicBezTo>
                </a:path>
              </a:pathLst>
            </a:custGeom>
            <a:solidFill>
              <a:srgbClr val="3F70AA"/>
            </a:solidFill>
            <a:ln>
              <a:solidFill>
                <a:schemeClr val="bg1"/>
              </a:solidFill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txBody>
            <a:bodyPr anchor="ctr"/>
            <a:lstStyle/>
            <a:p>
              <a:pPr algn="ctr"/>
              <a:endParaRPr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endParaRPr>
            </a:p>
          </p:txBody>
        </p:sp>
        <p:sp>
          <p:nvSpPr>
            <p:cNvPr id="25" name="íṩľíḍè-Freeform: Shape 14"/>
            <p:cNvSpPr/>
            <p:nvPr/>
          </p:nvSpPr>
          <p:spPr bwMode="auto">
            <a:xfrm>
              <a:off x="5808623" y="2762757"/>
              <a:ext cx="861955" cy="1490848"/>
            </a:xfrm>
            <a:custGeom>
              <a:avLst/>
              <a:gdLst>
                <a:gd name="T0" fmla="*/ 6351770 w 21540"/>
                <a:gd name="T1" fmla="*/ 18948921 h 21600"/>
                <a:gd name="T2" fmla="*/ 0 w 21540"/>
                <a:gd name="T3" fmla="*/ 14645923 h 21600"/>
                <a:gd name="T4" fmla="*/ 32146 w 21540"/>
                <a:gd name="T5" fmla="*/ 0 h 21600"/>
                <a:gd name="T6" fmla="*/ 6351770 w 21540"/>
                <a:gd name="T7" fmla="*/ 1894892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0" h="21600">
                  <a:moveTo>
                    <a:pt x="21540" y="21600"/>
                  </a:moveTo>
                  <a:lnTo>
                    <a:pt x="0" y="16695"/>
                  </a:lnTo>
                  <a:lnTo>
                    <a:pt x="109" y="0"/>
                  </a:lnTo>
                  <a:cubicBezTo>
                    <a:pt x="12005" y="2709"/>
                    <a:pt x="21600" y="12380"/>
                    <a:pt x="21540" y="21600"/>
                  </a:cubicBezTo>
                </a:path>
              </a:pathLst>
            </a:custGeom>
            <a:solidFill>
              <a:srgbClr val="3F70AA"/>
            </a:solidFill>
            <a:ln>
              <a:solidFill>
                <a:schemeClr val="bg1"/>
              </a:solidFill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txBody>
            <a:bodyPr anchor="ctr"/>
            <a:lstStyle/>
            <a:p>
              <a:pPr algn="ctr"/>
              <a:endParaRPr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endParaRPr>
            </a:p>
          </p:txBody>
        </p:sp>
        <p:sp>
          <p:nvSpPr>
            <p:cNvPr id="26" name="ïšḻïďê-Rectangle 27"/>
            <p:cNvSpPr/>
            <p:nvPr/>
          </p:nvSpPr>
          <p:spPr>
            <a:xfrm>
              <a:off x="6067343" y="3378956"/>
              <a:ext cx="159899" cy="51937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3000">
                  <a:solidFill>
                    <a:srgbClr val="FFFFFF"/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1</a:t>
              </a:r>
            </a:p>
          </p:txBody>
        </p:sp>
        <p:sp>
          <p:nvSpPr>
            <p:cNvPr id="27" name="ïšḻïďê-Rectangle 28"/>
            <p:cNvSpPr/>
            <p:nvPr/>
          </p:nvSpPr>
          <p:spPr>
            <a:xfrm>
              <a:off x="6586925" y="2882350"/>
              <a:ext cx="159899" cy="51937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3000">
                  <a:solidFill>
                    <a:srgbClr val="FFFFFF"/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2</a:t>
              </a:r>
            </a:p>
          </p:txBody>
        </p:sp>
        <p:sp>
          <p:nvSpPr>
            <p:cNvPr id="28" name="ïšḻïďê-Rectangle 29"/>
            <p:cNvSpPr/>
            <p:nvPr/>
          </p:nvSpPr>
          <p:spPr>
            <a:xfrm>
              <a:off x="7052228" y="2436671"/>
              <a:ext cx="159899" cy="51937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3000">
                  <a:solidFill>
                    <a:srgbClr val="FFFFFF"/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3</a:t>
              </a:r>
            </a:p>
          </p:txBody>
        </p:sp>
        <p:sp>
          <p:nvSpPr>
            <p:cNvPr id="29" name="ïšḻïďê-Rectangle 30"/>
            <p:cNvSpPr/>
            <p:nvPr/>
          </p:nvSpPr>
          <p:spPr>
            <a:xfrm>
              <a:off x="7517532" y="1980917"/>
              <a:ext cx="159899" cy="51937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3000">
                  <a:solidFill>
                    <a:srgbClr val="FFFFFF"/>
                  </a:solidFill>
                  <a:latin typeface="杨任东竹石体-Bold" panose="02000000000000000000" charset="-122"/>
                  <a:ea typeface="杨任东竹石体-Bold" panose="02000000000000000000" charset="-122"/>
                  <a:cs typeface="杨任东竹石体-Bold" panose="02000000000000000000" charset="-122"/>
                </a:rPr>
                <a:t>4</a:t>
              </a: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049191" y="1350170"/>
            <a:ext cx="3168252" cy="3203971"/>
            <a:chOff x="4065588" y="1635126"/>
            <a:chExt cx="4224337" cy="4271962"/>
          </a:xfrm>
        </p:grpSpPr>
        <p:sp>
          <p:nvSpPr>
            <p:cNvPr id="5" name="íślíḋè-Freeform: Shape 3"/>
            <p:cNvSpPr/>
            <p:nvPr/>
          </p:nvSpPr>
          <p:spPr bwMode="auto">
            <a:xfrm>
              <a:off x="4197350" y="1819275"/>
              <a:ext cx="4092575" cy="4087813"/>
            </a:xfrm>
            <a:custGeom>
              <a:avLst/>
              <a:gdLst>
                <a:gd name="T0" fmla="*/ 428 w 1089"/>
                <a:gd name="T1" fmla="*/ 503 h 1087"/>
                <a:gd name="T2" fmla="*/ 464 w 1089"/>
                <a:gd name="T3" fmla="*/ 156 h 1087"/>
                <a:gd name="T4" fmla="*/ 481 w 1089"/>
                <a:gd name="T5" fmla="*/ 113 h 1087"/>
                <a:gd name="T6" fmla="*/ 547 w 1089"/>
                <a:gd name="T7" fmla="*/ 75 h 1087"/>
                <a:gd name="T8" fmla="*/ 610 w 1089"/>
                <a:gd name="T9" fmla="*/ 112 h 1087"/>
                <a:gd name="T10" fmla="*/ 605 w 1089"/>
                <a:gd name="T11" fmla="*/ 188 h 1087"/>
                <a:gd name="T12" fmla="*/ 772 w 1089"/>
                <a:gd name="T13" fmla="*/ 536 h 1087"/>
                <a:gd name="T14" fmla="*/ 933 w 1089"/>
                <a:gd name="T15" fmla="*/ 463 h 1087"/>
                <a:gd name="T16" fmla="*/ 976 w 1089"/>
                <a:gd name="T17" fmla="*/ 480 h 1087"/>
                <a:gd name="T18" fmla="*/ 1014 w 1089"/>
                <a:gd name="T19" fmla="*/ 555 h 1087"/>
                <a:gd name="T20" fmla="*/ 977 w 1089"/>
                <a:gd name="T21" fmla="*/ 609 h 1087"/>
                <a:gd name="T22" fmla="*/ 902 w 1089"/>
                <a:gd name="T23" fmla="*/ 604 h 1087"/>
                <a:gd name="T24" fmla="*/ 662 w 1089"/>
                <a:gd name="T25" fmla="*/ 584 h 1087"/>
                <a:gd name="T26" fmla="*/ 626 w 1089"/>
                <a:gd name="T27" fmla="*/ 932 h 1087"/>
                <a:gd name="T28" fmla="*/ 609 w 1089"/>
                <a:gd name="T29" fmla="*/ 975 h 1087"/>
                <a:gd name="T30" fmla="*/ 542 w 1089"/>
                <a:gd name="T31" fmla="*/ 1013 h 1087"/>
                <a:gd name="T32" fmla="*/ 480 w 1089"/>
                <a:gd name="T33" fmla="*/ 976 h 1087"/>
                <a:gd name="T34" fmla="*/ 485 w 1089"/>
                <a:gd name="T35" fmla="*/ 900 h 1087"/>
                <a:gd name="T36" fmla="*/ 318 w 1089"/>
                <a:gd name="T37" fmla="*/ 551 h 1087"/>
                <a:gd name="T38" fmla="*/ 156 w 1089"/>
                <a:gd name="T39" fmla="*/ 625 h 1087"/>
                <a:gd name="T40" fmla="*/ 113 w 1089"/>
                <a:gd name="T41" fmla="*/ 608 h 1087"/>
                <a:gd name="T42" fmla="*/ 76 w 1089"/>
                <a:gd name="T43" fmla="*/ 533 h 1087"/>
                <a:gd name="T44" fmla="*/ 112 w 1089"/>
                <a:gd name="T45" fmla="*/ 479 h 1087"/>
                <a:gd name="T46" fmla="*/ 188 w 1089"/>
                <a:gd name="T47" fmla="*/ 484 h 1087"/>
                <a:gd name="T48" fmla="*/ 546 w 1089"/>
                <a:gd name="T49" fmla="*/ 0 h 1087"/>
                <a:gd name="T50" fmla="*/ 418 w 1089"/>
                <a:gd name="T51" fmla="*/ 74 h 1087"/>
                <a:gd name="T52" fmla="*/ 388 w 1089"/>
                <a:gd name="T53" fmla="*/ 113 h 1087"/>
                <a:gd name="T54" fmla="*/ 224 w 1089"/>
                <a:gd name="T55" fmla="*/ 127 h 1087"/>
                <a:gd name="T56" fmla="*/ 77 w 1089"/>
                <a:gd name="T57" fmla="*/ 413 h 1087"/>
                <a:gd name="T58" fmla="*/ 0 w 1089"/>
                <a:gd name="T59" fmla="*/ 543 h 1087"/>
                <a:gd name="T60" fmla="*/ 91 w 1089"/>
                <a:gd name="T61" fmla="*/ 681 h 1087"/>
                <a:gd name="T62" fmla="*/ 127 w 1089"/>
                <a:gd name="T63" fmla="*/ 864 h 1087"/>
                <a:gd name="T64" fmla="*/ 347 w 1089"/>
                <a:gd name="T65" fmla="*/ 978 h 1087"/>
                <a:gd name="T66" fmla="*/ 414 w 1089"/>
                <a:gd name="T67" fmla="*/ 1011 h 1087"/>
                <a:gd name="T68" fmla="*/ 544 w 1089"/>
                <a:gd name="T69" fmla="*/ 1087 h 1087"/>
                <a:gd name="T70" fmla="*/ 672 w 1089"/>
                <a:gd name="T71" fmla="*/ 1013 h 1087"/>
                <a:gd name="T72" fmla="*/ 702 w 1089"/>
                <a:gd name="T73" fmla="*/ 975 h 1087"/>
                <a:gd name="T74" fmla="*/ 866 w 1089"/>
                <a:gd name="T75" fmla="*/ 961 h 1087"/>
                <a:gd name="T76" fmla="*/ 1013 w 1089"/>
                <a:gd name="T77" fmla="*/ 674 h 1087"/>
                <a:gd name="T78" fmla="*/ 1089 w 1089"/>
                <a:gd name="T79" fmla="*/ 545 h 1087"/>
                <a:gd name="T80" fmla="*/ 999 w 1089"/>
                <a:gd name="T81" fmla="*/ 407 h 1087"/>
                <a:gd name="T82" fmla="*/ 962 w 1089"/>
                <a:gd name="T83" fmla="*/ 224 h 1087"/>
                <a:gd name="T84" fmla="*/ 743 w 1089"/>
                <a:gd name="T85" fmla="*/ 110 h 1087"/>
                <a:gd name="T86" fmla="*/ 676 w 1089"/>
                <a:gd name="T87" fmla="*/ 76 h 1087"/>
                <a:gd name="T88" fmla="*/ 546 w 1089"/>
                <a:gd name="T89" fmla="*/ 0 h 1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89" h="1087">
                  <a:moveTo>
                    <a:pt x="323" y="531"/>
                  </a:moveTo>
                  <a:cubicBezTo>
                    <a:pt x="358" y="531"/>
                    <a:pt x="394" y="522"/>
                    <a:pt x="428" y="503"/>
                  </a:cubicBezTo>
                  <a:cubicBezTo>
                    <a:pt x="532" y="445"/>
                    <a:pt x="568" y="312"/>
                    <a:pt x="507" y="209"/>
                  </a:cubicBezTo>
                  <a:cubicBezTo>
                    <a:pt x="496" y="188"/>
                    <a:pt x="481" y="171"/>
                    <a:pt x="464" y="156"/>
                  </a:cubicBezTo>
                  <a:cubicBezTo>
                    <a:pt x="465" y="146"/>
                    <a:pt x="468" y="136"/>
                    <a:pt x="473" y="127"/>
                  </a:cubicBezTo>
                  <a:cubicBezTo>
                    <a:pt x="481" y="113"/>
                    <a:pt x="481" y="113"/>
                    <a:pt x="481" y="113"/>
                  </a:cubicBezTo>
                  <a:cubicBezTo>
                    <a:pt x="495" y="90"/>
                    <a:pt x="519" y="75"/>
                    <a:pt x="546" y="75"/>
                  </a:cubicBezTo>
                  <a:cubicBezTo>
                    <a:pt x="546" y="75"/>
                    <a:pt x="547" y="75"/>
                    <a:pt x="547" y="75"/>
                  </a:cubicBezTo>
                  <a:cubicBezTo>
                    <a:pt x="550" y="75"/>
                    <a:pt x="553" y="75"/>
                    <a:pt x="556" y="75"/>
                  </a:cubicBezTo>
                  <a:cubicBezTo>
                    <a:pt x="579" y="78"/>
                    <a:pt x="598" y="91"/>
                    <a:pt x="610" y="112"/>
                  </a:cubicBezTo>
                  <a:cubicBezTo>
                    <a:pt x="610" y="112"/>
                    <a:pt x="610" y="112"/>
                    <a:pt x="610" y="112"/>
                  </a:cubicBezTo>
                  <a:cubicBezTo>
                    <a:pt x="624" y="136"/>
                    <a:pt x="622" y="166"/>
                    <a:pt x="605" y="188"/>
                  </a:cubicBezTo>
                  <a:cubicBezTo>
                    <a:pt x="552" y="254"/>
                    <a:pt x="541" y="349"/>
                    <a:pt x="585" y="427"/>
                  </a:cubicBezTo>
                  <a:cubicBezTo>
                    <a:pt x="625" y="497"/>
                    <a:pt x="697" y="536"/>
                    <a:pt x="772" y="536"/>
                  </a:cubicBezTo>
                  <a:cubicBezTo>
                    <a:pt x="809" y="536"/>
                    <a:pt x="846" y="527"/>
                    <a:pt x="880" y="507"/>
                  </a:cubicBezTo>
                  <a:cubicBezTo>
                    <a:pt x="901" y="495"/>
                    <a:pt x="919" y="480"/>
                    <a:pt x="933" y="463"/>
                  </a:cubicBezTo>
                  <a:cubicBezTo>
                    <a:pt x="943" y="464"/>
                    <a:pt x="953" y="467"/>
                    <a:pt x="962" y="472"/>
                  </a:cubicBezTo>
                  <a:cubicBezTo>
                    <a:pt x="976" y="480"/>
                    <a:pt x="976" y="480"/>
                    <a:pt x="976" y="480"/>
                  </a:cubicBezTo>
                  <a:cubicBezTo>
                    <a:pt x="1000" y="494"/>
                    <a:pt x="1015" y="519"/>
                    <a:pt x="1015" y="546"/>
                  </a:cubicBezTo>
                  <a:cubicBezTo>
                    <a:pt x="1015" y="549"/>
                    <a:pt x="1015" y="552"/>
                    <a:pt x="1014" y="555"/>
                  </a:cubicBezTo>
                  <a:cubicBezTo>
                    <a:pt x="1011" y="578"/>
                    <a:pt x="998" y="597"/>
                    <a:pt x="978" y="609"/>
                  </a:cubicBezTo>
                  <a:cubicBezTo>
                    <a:pt x="977" y="609"/>
                    <a:pt x="977" y="609"/>
                    <a:pt x="977" y="609"/>
                  </a:cubicBezTo>
                  <a:cubicBezTo>
                    <a:pt x="967" y="615"/>
                    <a:pt x="955" y="618"/>
                    <a:pt x="943" y="618"/>
                  </a:cubicBezTo>
                  <a:cubicBezTo>
                    <a:pt x="928" y="618"/>
                    <a:pt x="914" y="613"/>
                    <a:pt x="902" y="604"/>
                  </a:cubicBezTo>
                  <a:cubicBezTo>
                    <a:pt x="863" y="573"/>
                    <a:pt x="816" y="557"/>
                    <a:pt x="767" y="557"/>
                  </a:cubicBezTo>
                  <a:cubicBezTo>
                    <a:pt x="731" y="557"/>
                    <a:pt x="695" y="565"/>
                    <a:pt x="662" y="584"/>
                  </a:cubicBezTo>
                  <a:cubicBezTo>
                    <a:pt x="558" y="643"/>
                    <a:pt x="522" y="776"/>
                    <a:pt x="582" y="879"/>
                  </a:cubicBezTo>
                  <a:cubicBezTo>
                    <a:pt x="594" y="899"/>
                    <a:pt x="609" y="917"/>
                    <a:pt x="626" y="932"/>
                  </a:cubicBezTo>
                  <a:cubicBezTo>
                    <a:pt x="625" y="942"/>
                    <a:pt x="622" y="951"/>
                    <a:pt x="617" y="960"/>
                  </a:cubicBezTo>
                  <a:cubicBezTo>
                    <a:pt x="609" y="975"/>
                    <a:pt x="609" y="975"/>
                    <a:pt x="609" y="975"/>
                  </a:cubicBezTo>
                  <a:cubicBezTo>
                    <a:pt x="595" y="998"/>
                    <a:pt x="571" y="1013"/>
                    <a:pt x="544" y="1013"/>
                  </a:cubicBezTo>
                  <a:cubicBezTo>
                    <a:pt x="543" y="1013"/>
                    <a:pt x="543" y="1013"/>
                    <a:pt x="542" y="1013"/>
                  </a:cubicBezTo>
                  <a:cubicBezTo>
                    <a:pt x="539" y="1013"/>
                    <a:pt x="537" y="1013"/>
                    <a:pt x="534" y="1012"/>
                  </a:cubicBezTo>
                  <a:cubicBezTo>
                    <a:pt x="511" y="1009"/>
                    <a:pt x="492" y="996"/>
                    <a:pt x="480" y="976"/>
                  </a:cubicBezTo>
                  <a:cubicBezTo>
                    <a:pt x="480" y="976"/>
                    <a:pt x="480" y="976"/>
                    <a:pt x="480" y="976"/>
                  </a:cubicBezTo>
                  <a:cubicBezTo>
                    <a:pt x="466" y="952"/>
                    <a:pt x="467" y="921"/>
                    <a:pt x="485" y="900"/>
                  </a:cubicBezTo>
                  <a:cubicBezTo>
                    <a:pt x="538" y="833"/>
                    <a:pt x="549" y="739"/>
                    <a:pt x="504" y="660"/>
                  </a:cubicBezTo>
                  <a:cubicBezTo>
                    <a:pt x="465" y="590"/>
                    <a:pt x="392" y="551"/>
                    <a:pt x="318" y="551"/>
                  </a:cubicBezTo>
                  <a:cubicBezTo>
                    <a:pt x="281" y="551"/>
                    <a:pt x="244" y="561"/>
                    <a:pt x="210" y="581"/>
                  </a:cubicBezTo>
                  <a:cubicBezTo>
                    <a:pt x="189" y="593"/>
                    <a:pt x="171" y="608"/>
                    <a:pt x="156" y="625"/>
                  </a:cubicBezTo>
                  <a:cubicBezTo>
                    <a:pt x="146" y="624"/>
                    <a:pt x="136" y="621"/>
                    <a:pt x="128" y="616"/>
                  </a:cubicBezTo>
                  <a:cubicBezTo>
                    <a:pt x="113" y="608"/>
                    <a:pt x="113" y="608"/>
                    <a:pt x="113" y="608"/>
                  </a:cubicBezTo>
                  <a:cubicBezTo>
                    <a:pt x="90" y="594"/>
                    <a:pt x="74" y="569"/>
                    <a:pt x="75" y="541"/>
                  </a:cubicBezTo>
                  <a:cubicBezTo>
                    <a:pt x="75" y="538"/>
                    <a:pt x="75" y="536"/>
                    <a:pt x="76" y="533"/>
                  </a:cubicBezTo>
                  <a:cubicBezTo>
                    <a:pt x="79" y="510"/>
                    <a:pt x="92" y="491"/>
                    <a:pt x="112" y="479"/>
                  </a:cubicBezTo>
                  <a:cubicBezTo>
                    <a:pt x="112" y="479"/>
                    <a:pt x="112" y="479"/>
                    <a:pt x="112" y="479"/>
                  </a:cubicBezTo>
                  <a:cubicBezTo>
                    <a:pt x="123" y="472"/>
                    <a:pt x="135" y="469"/>
                    <a:pt x="147" y="469"/>
                  </a:cubicBezTo>
                  <a:cubicBezTo>
                    <a:pt x="161" y="469"/>
                    <a:pt x="176" y="474"/>
                    <a:pt x="188" y="484"/>
                  </a:cubicBezTo>
                  <a:cubicBezTo>
                    <a:pt x="226" y="515"/>
                    <a:pt x="274" y="531"/>
                    <a:pt x="323" y="531"/>
                  </a:cubicBezTo>
                  <a:moveTo>
                    <a:pt x="546" y="0"/>
                  </a:moveTo>
                  <a:cubicBezTo>
                    <a:pt x="546" y="0"/>
                    <a:pt x="546" y="0"/>
                    <a:pt x="546" y="0"/>
                  </a:cubicBezTo>
                  <a:cubicBezTo>
                    <a:pt x="492" y="0"/>
                    <a:pt x="444" y="28"/>
                    <a:pt x="418" y="74"/>
                  </a:cubicBezTo>
                  <a:cubicBezTo>
                    <a:pt x="408" y="91"/>
                    <a:pt x="408" y="91"/>
                    <a:pt x="408" y="91"/>
                  </a:cubicBezTo>
                  <a:cubicBezTo>
                    <a:pt x="403" y="100"/>
                    <a:pt x="396" y="107"/>
                    <a:pt x="388" y="113"/>
                  </a:cubicBezTo>
                  <a:cubicBezTo>
                    <a:pt x="366" y="106"/>
                    <a:pt x="344" y="103"/>
                    <a:pt x="322" y="103"/>
                  </a:cubicBezTo>
                  <a:cubicBezTo>
                    <a:pt x="288" y="103"/>
                    <a:pt x="255" y="110"/>
                    <a:pt x="224" y="127"/>
                  </a:cubicBezTo>
                  <a:cubicBezTo>
                    <a:pt x="141" y="170"/>
                    <a:pt x="98" y="259"/>
                    <a:pt x="110" y="346"/>
                  </a:cubicBezTo>
                  <a:cubicBezTo>
                    <a:pt x="114" y="373"/>
                    <a:pt x="100" y="400"/>
                    <a:pt x="77" y="413"/>
                  </a:cubicBezTo>
                  <a:cubicBezTo>
                    <a:pt x="35" y="437"/>
                    <a:pt x="7" y="480"/>
                    <a:pt x="1" y="527"/>
                  </a:cubicBezTo>
                  <a:cubicBezTo>
                    <a:pt x="1" y="532"/>
                    <a:pt x="0" y="538"/>
                    <a:pt x="0" y="543"/>
                  </a:cubicBezTo>
                  <a:cubicBezTo>
                    <a:pt x="1" y="597"/>
                    <a:pt x="28" y="644"/>
                    <a:pt x="75" y="671"/>
                  </a:cubicBezTo>
                  <a:cubicBezTo>
                    <a:pt x="91" y="681"/>
                    <a:pt x="91" y="681"/>
                    <a:pt x="91" y="681"/>
                  </a:cubicBezTo>
                  <a:cubicBezTo>
                    <a:pt x="100" y="686"/>
                    <a:pt x="108" y="693"/>
                    <a:pt x="114" y="702"/>
                  </a:cubicBezTo>
                  <a:cubicBezTo>
                    <a:pt x="97" y="754"/>
                    <a:pt x="101" y="812"/>
                    <a:pt x="127" y="864"/>
                  </a:cubicBezTo>
                  <a:cubicBezTo>
                    <a:pt x="166" y="938"/>
                    <a:pt x="241" y="980"/>
                    <a:pt x="318" y="980"/>
                  </a:cubicBezTo>
                  <a:cubicBezTo>
                    <a:pt x="328" y="980"/>
                    <a:pt x="337" y="979"/>
                    <a:pt x="347" y="978"/>
                  </a:cubicBezTo>
                  <a:cubicBezTo>
                    <a:pt x="350" y="977"/>
                    <a:pt x="353" y="977"/>
                    <a:pt x="356" y="977"/>
                  </a:cubicBezTo>
                  <a:cubicBezTo>
                    <a:pt x="380" y="977"/>
                    <a:pt x="402" y="990"/>
                    <a:pt x="414" y="1011"/>
                  </a:cubicBezTo>
                  <a:cubicBezTo>
                    <a:pt x="438" y="1053"/>
                    <a:pt x="480" y="1081"/>
                    <a:pt x="528" y="1086"/>
                  </a:cubicBezTo>
                  <a:cubicBezTo>
                    <a:pt x="533" y="1087"/>
                    <a:pt x="538" y="1087"/>
                    <a:pt x="544" y="1087"/>
                  </a:cubicBezTo>
                  <a:cubicBezTo>
                    <a:pt x="544" y="1087"/>
                    <a:pt x="544" y="1087"/>
                    <a:pt x="544" y="1087"/>
                  </a:cubicBezTo>
                  <a:cubicBezTo>
                    <a:pt x="598" y="1087"/>
                    <a:pt x="645" y="1060"/>
                    <a:pt x="672" y="1013"/>
                  </a:cubicBezTo>
                  <a:cubicBezTo>
                    <a:pt x="682" y="997"/>
                    <a:pt x="682" y="997"/>
                    <a:pt x="682" y="997"/>
                  </a:cubicBezTo>
                  <a:cubicBezTo>
                    <a:pt x="687" y="988"/>
                    <a:pt x="694" y="980"/>
                    <a:pt x="702" y="975"/>
                  </a:cubicBezTo>
                  <a:cubicBezTo>
                    <a:pt x="723" y="981"/>
                    <a:pt x="746" y="985"/>
                    <a:pt x="768" y="985"/>
                  </a:cubicBezTo>
                  <a:cubicBezTo>
                    <a:pt x="801" y="985"/>
                    <a:pt x="835" y="977"/>
                    <a:pt x="866" y="961"/>
                  </a:cubicBezTo>
                  <a:cubicBezTo>
                    <a:pt x="949" y="918"/>
                    <a:pt x="992" y="829"/>
                    <a:pt x="980" y="742"/>
                  </a:cubicBezTo>
                  <a:cubicBezTo>
                    <a:pt x="976" y="715"/>
                    <a:pt x="989" y="688"/>
                    <a:pt x="1013" y="674"/>
                  </a:cubicBezTo>
                  <a:cubicBezTo>
                    <a:pt x="1055" y="650"/>
                    <a:pt x="1083" y="608"/>
                    <a:pt x="1088" y="561"/>
                  </a:cubicBezTo>
                  <a:cubicBezTo>
                    <a:pt x="1089" y="556"/>
                    <a:pt x="1089" y="550"/>
                    <a:pt x="1089" y="545"/>
                  </a:cubicBezTo>
                  <a:cubicBezTo>
                    <a:pt x="1089" y="491"/>
                    <a:pt x="1062" y="443"/>
                    <a:pt x="1015" y="416"/>
                  </a:cubicBezTo>
                  <a:cubicBezTo>
                    <a:pt x="999" y="407"/>
                    <a:pt x="999" y="407"/>
                    <a:pt x="999" y="407"/>
                  </a:cubicBezTo>
                  <a:cubicBezTo>
                    <a:pt x="989" y="402"/>
                    <a:pt x="982" y="394"/>
                    <a:pt x="976" y="386"/>
                  </a:cubicBezTo>
                  <a:cubicBezTo>
                    <a:pt x="993" y="334"/>
                    <a:pt x="989" y="275"/>
                    <a:pt x="962" y="224"/>
                  </a:cubicBezTo>
                  <a:cubicBezTo>
                    <a:pt x="924" y="150"/>
                    <a:pt x="849" y="108"/>
                    <a:pt x="772" y="108"/>
                  </a:cubicBezTo>
                  <a:cubicBezTo>
                    <a:pt x="762" y="108"/>
                    <a:pt x="753" y="109"/>
                    <a:pt x="743" y="110"/>
                  </a:cubicBezTo>
                  <a:cubicBezTo>
                    <a:pt x="740" y="110"/>
                    <a:pt x="737" y="110"/>
                    <a:pt x="734" y="110"/>
                  </a:cubicBezTo>
                  <a:cubicBezTo>
                    <a:pt x="710" y="110"/>
                    <a:pt x="688" y="98"/>
                    <a:pt x="676" y="76"/>
                  </a:cubicBezTo>
                  <a:cubicBezTo>
                    <a:pt x="651" y="35"/>
                    <a:pt x="609" y="7"/>
                    <a:pt x="562" y="1"/>
                  </a:cubicBezTo>
                  <a:cubicBezTo>
                    <a:pt x="557" y="1"/>
                    <a:pt x="551" y="0"/>
                    <a:pt x="546" y="0"/>
                  </a:cubicBezTo>
                </a:path>
              </a:pathLst>
            </a:custGeom>
            <a:solidFill>
              <a:srgbClr val="F0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sp>
          <p:nvSpPr>
            <p:cNvPr id="6" name="íślíḋè-Freeform: Shape 4"/>
            <p:cNvSpPr/>
            <p:nvPr/>
          </p:nvSpPr>
          <p:spPr bwMode="auto">
            <a:xfrm>
              <a:off x="4336626" y="3616325"/>
              <a:ext cx="1781175" cy="2127250"/>
            </a:xfrm>
            <a:custGeom>
              <a:avLst/>
              <a:gdLst>
                <a:gd name="T0" fmla="*/ 405 w 474"/>
                <a:gd name="T1" fmla="*/ 456 h 566"/>
                <a:gd name="T2" fmla="*/ 405 w 474"/>
                <a:gd name="T3" fmla="*/ 455 h 566"/>
                <a:gd name="T4" fmla="*/ 410 w 474"/>
                <a:gd name="T5" fmla="*/ 379 h 566"/>
                <a:gd name="T6" fmla="*/ 430 w 474"/>
                <a:gd name="T7" fmla="*/ 140 h 566"/>
                <a:gd name="T8" fmla="*/ 135 w 474"/>
                <a:gd name="T9" fmla="*/ 60 h 566"/>
                <a:gd name="T10" fmla="*/ 53 w 474"/>
                <a:gd name="T11" fmla="*/ 344 h 566"/>
                <a:gd name="T12" fmla="*/ 272 w 474"/>
                <a:gd name="T13" fmla="*/ 458 h 566"/>
                <a:gd name="T14" fmla="*/ 339 w 474"/>
                <a:gd name="T15" fmla="*/ 491 h 566"/>
                <a:gd name="T16" fmla="*/ 453 w 474"/>
                <a:gd name="T17" fmla="*/ 566 h 566"/>
                <a:gd name="T18" fmla="*/ 459 w 474"/>
                <a:gd name="T19" fmla="*/ 492 h 566"/>
                <a:gd name="T20" fmla="*/ 405 w 474"/>
                <a:gd name="T21" fmla="*/ 456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4" h="566">
                  <a:moveTo>
                    <a:pt x="405" y="456"/>
                  </a:moveTo>
                  <a:cubicBezTo>
                    <a:pt x="405" y="455"/>
                    <a:pt x="405" y="455"/>
                    <a:pt x="405" y="455"/>
                  </a:cubicBezTo>
                  <a:cubicBezTo>
                    <a:pt x="391" y="431"/>
                    <a:pt x="393" y="401"/>
                    <a:pt x="410" y="379"/>
                  </a:cubicBezTo>
                  <a:cubicBezTo>
                    <a:pt x="463" y="313"/>
                    <a:pt x="474" y="219"/>
                    <a:pt x="430" y="140"/>
                  </a:cubicBezTo>
                  <a:cubicBezTo>
                    <a:pt x="371" y="36"/>
                    <a:pt x="238" y="0"/>
                    <a:pt x="135" y="60"/>
                  </a:cubicBezTo>
                  <a:cubicBezTo>
                    <a:pt x="37" y="118"/>
                    <a:pt x="0" y="243"/>
                    <a:pt x="53" y="344"/>
                  </a:cubicBezTo>
                  <a:cubicBezTo>
                    <a:pt x="96" y="427"/>
                    <a:pt x="185" y="469"/>
                    <a:pt x="272" y="458"/>
                  </a:cubicBezTo>
                  <a:cubicBezTo>
                    <a:pt x="299" y="454"/>
                    <a:pt x="326" y="467"/>
                    <a:pt x="339" y="491"/>
                  </a:cubicBezTo>
                  <a:cubicBezTo>
                    <a:pt x="364" y="533"/>
                    <a:pt x="406" y="561"/>
                    <a:pt x="453" y="566"/>
                  </a:cubicBezTo>
                  <a:cubicBezTo>
                    <a:pt x="459" y="492"/>
                    <a:pt x="459" y="492"/>
                    <a:pt x="459" y="492"/>
                  </a:cubicBezTo>
                  <a:cubicBezTo>
                    <a:pt x="436" y="489"/>
                    <a:pt x="417" y="476"/>
                    <a:pt x="405" y="456"/>
                  </a:cubicBezTo>
                  <a:close/>
                </a:path>
              </a:pathLst>
            </a:custGeom>
            <a:solidFill>
              <a:srgbClr val="3F70AA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grpSp>
          <p:nvGrpSpPr>
            <p:cNvPr id="7" name="Group 5"/>
            <p:cNvGrpSpPr/>
            <p:nvPr/>
          </p:nvGrpSpPr>
          <p:grpSpPr>
            <a:xfrm>
              <a:off x="4065588" y="2019171"/>
              <a:ext cx="2014079" cy="3221255"/>
              <a:chOff x="4065588" y="2019171"/>
              <a:chExt cx="2014079" cy="3221255"/>
            </a:xfrm>
          </p:grpSpPr>
          <p:sp>
            <p:nvSpPr>
              <p:cNvPr id="17" name="íślíḋè-Freeform: Shape 15"/>
              <p:cNvSpPr/>
              <p:nvPr/>
            </p:nvSpPr>
            <p:spPr bwMode="auto">
              <a:xfrm>
                <a:off x="4065588" y="2019171"/>
                <a:ext cx="2014079" cy="3221255"/>
              </a:xfrm>
              <a:custGeom>
                <a:avLst/>
                <a:gdLst>
                  <a:gd name="connsiteX0" fmla="*/ 1133805 w 2014079"/>
                  <a:gd name="connsiteY0" fmla="*/ 3228 h 3221255"/>
                  <a:gd name="connsiteX1" fmla="*/ 1904922 w 2014079"/>
                  <a:gd name="connsiteY1" fmla="*/ 397921 h 3221255"/>
                  <a:gd name="connsiteX2" fmla="*/ 1604250 w 2014079"/>
                  <a:gd name="connsiteY2" fmla="*/ 1507812 h 3221255"/>
                  <a:gd name="connsiteX3" fmla="*/ 702236 w 2014079"/>
                  <a:gd name="connsiteY3" fmla="*/ 1436327 h 3221255"/>
                  <a:gd name="connsiteX4" fmla="*/ 420357 w 2014079"/>
                  <a:gd name="connsiteY4" fmla="*/ 1413753 h 3221255"/>
                  <a:gd name="connsiteX5" fmla="*/ 416598 w 2014079"/>
                  <a:gd name="connsiteY5" fmla="*/ 1417516 h 3221255"/>
                  <a:gd name="connsiteX6" fmla="*/ 296623 w 2014079"/>
                  <a:gd name="connsiteY6" fmla="*/ 1556664 h 3221255"/>
                  <a:gd name="connsiteX7" fmla="*/ 281406 w 2014079"/>
                  <a:gd name="connsiteY7" fmla="*/ 1616487 h 3221255"/>
                  <a:gd name="connsiteX8" fmla="*/ 281944 w 2014079"/>
                  <a:gd name="connsiteY8" fmla="*/ 1616531 h 3221255"/>
                  <a:gd name="connsiteX9" fmla="*/ 278185 w 2014079"/>
                  <a:gd name="connsiteY9" fmla="*/ 1650358 h 3221255"/>
                  <a:gd name="connsiteX10" fmla="*/ 424795 w 2014079"/>
                  <a:gd name="connsiteY10" fmla="*/ 1898425 h 3221255"/>
                  <a:gd name="connsiteX11" fmla="*/ 477425 w 2014079"/>
                  <a:gd name="connsiteY11" fmla="*/ 1932252 h 3221255"/>
                  <a:gd name="connsiteX12" fmla="*/ 755609 w 2014079"/>
                  <a:gd name="connsiteY12" fmla="*/ 1917218 h 3221255"/>
                  <a:gd name="connsiteX13" fmla="*/ 1571366 w 2014079"/>
                  <a:gd name="connsiteY13" fmla="*/ 1879632 h 3221255"/>
                  <a:gd name="connsiteX14" fmla="*/ 1789402 w 2014079"/>
                  <a:gd name="connsiteY14" fmla="*/ 2905727 h 3221255"/>
                  <a:gd name="connsiteX15" fmla="*/ 830794 w 2014079"/>
                  <a:gd name="connsiteY15" fmla="*/ 3127483 h 3221255"/>
                  <a:gd name="connsiteX16" fmla="*/ 466147 w 2014079"/>
                  <a:gd name="connsiteY16" fmla="*/ 2420869 h 3221255"/>
                  <a:gd name="connsiteX17" fmla="*/ 338332 w 2014079"/>
                  <a:gd name="connsiteY17" fmla="*/ 2176560 h 3221255"/>
                  <a:gd name="connsiteX18" fmla="*/ 278185 w 2014079"/>
                  <a:gd name="connsiteY18" fmla="*/ 2138975 h 3221255"/>
                  <a:gd name="connsiteX19" fmla="*/ 0 w 2014079"/>
                  <a:gd name="connsiteY19" fmla="*/ 1657875 h 3221255"/>
                  <a:gd name="connsiteX20" fmla="*/ 3735 w 2014079"/>
                  <a:gd name="connsiteY20" fmla="*/ 1594391 h 3221255"/>
                  <a:gd name="connsiteX21" fmla="*/ 3175 w 2014079"/>
                  <a:gd name="connsiteY21" fmla="*/ 1594346 h 3221255"/>
                  <a:gd name="connsiteX22" fmla="*/ 285055 w 2014079"/>
                  <a:gd name="connsiteY22" fmla="*/ 1169201 h 3221255"/>
                  <a:gd name="connsiteX23" fmla="*/ 409082 w 2014079"/>
                  <a:gd name="connsiteY23" fmla="*/ 913362 h 3221255"/>
                  <a:gd name="connsiteX24" fmla="*/ 837538 w 2014079"/>
                  <a:gd name="connsiteY24" fmla="*/ 89409 h 3221255"/>
                  <a:gd name="connsiteX25" fmla="*/ 1133805 w 2014079"/>
                  <a:gd name="connsiteY25" fmla="*/ 3228 h 32212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2014079" h="3221255">
                    <a:moveTo>
                      <a:pt x="1133805" y="3228"/>
                    </a:moveTo>
                    <a:cubicBezTo>
                      <a:pt x="1436297" y="-23932"/>
                      <a:pt x="1741432" y="121389"/>
                      <a:pt x="1904922" y="397921"/>
                    </a:cubicBezTo>
                    <a:cubicBezTo>
                      <a:pt x="2130425" y="789204"/>
                      <a:pt x="1995123" y="1285834"/>
                      <a:pt x="1604250" y="1507812"/>
                    </a:cubicBezTo>
                    <a:cubicBezTo>
                      <a:pt x="1307337" y="1673355"/>
                      <a:pt x="954048" y="1635732"/>
                      <a:pt x="702236" y="1436327"/>
                    </a:cubicBezTo>
                    <a:cubicBezTo>
                      <a:pt x="623310" y="1368605"/>
                      <a:pt x="510558" y="1361080"/>
                      <a:pt x="420357" y="1413753"/>
                    </a:cubicBezTo>
                    <a:cubicBezTo>
                      <a:pt x="420357" y="1413753"/>
                      <a:pt x="420357" y="1413753"/>
                      <a:pt x="416598" y="1417516"/>
                    </a:cubicBezTo>
                    <a:cubicBezTo>
                      <a:pt x="360223" y="1448555"/>
                      <a:pt x="318645" y="1498641"/>
                      <a:pt x="296623" y="1556664"/>
                    </a:cubicBezTo>
                    <a:lnTo>
                      <a:pt x="281406" y="1616487"/>
                    </a:lnTo>
                    <a:lnTo>
                      <a:pt x="281944" y="1616531"/>
                    </a:lnTo>
                    <a:cubicBezTo>
                      <a:pt x="278185" y="1627806"/>
                      <a:pt x="278185" y="1639082"/>
                      <a:pt x="278185" y="1650358"/>
                    </a:cubicBezTo>
                    <a:cubicBezTo>
                      <a:pt x="278185" y="1751840"/>
                      <a:pt x="334573" y="1849563"/>
                      <a:pt x="424795" y="1898425"/>
                    </a:cubicBezTo>
                    <a:cubicBezTo>
                      <a:pt x="424795" y="1898425"/>
                      <a:pt x="424795" y="1898425"/>
                      <a:pt x="477425" y="1932252"/>
                    </a:cubicBezTo>
                    <a:cubicBezTo>
                      <a:pt x="563887" y="1981114"/>
                      <a:pt x="672905" y="1977355"/>
                      <a:pt x="755609" y="1917218"/>
                    </a:cubicBezTo>
                    <a:cubicBezTo>
                      <a:pt x="984923" y="1744323"/>
                      <a:pt x="1308218" y="1718013"/>
                      <a:pt x="1571366" y="1879632"/>
                    </a:cubicBezTo>
                    <a:cubicBezTo>
                      <a:pt x="1920976" y="2097630"/>
                      <a:pt x="2022475" y="2563695"/>
                      <a:pt x="1789402" y="2905727"/>
                    </a:cubicBezTo>
                    <a:cubicBezTo>
                      <a:pt x="1575125" y="3217689"/>
                      <a:pt x="1157848" y="3311654"/>
                      <a:pt x="830794" y="3127483"/>
                    </a:cubicBezTo>
                    <a:cubicBezTo>
                      <a:pt x="571406" y="2980898"/>
                      <a:pt x="436073" y="2699004"/>
                      <a:pt x="466147" y="2420869"/>
                    </a:cubicBezTo>
                    <a:cubicBezTo>
                      <a:pt x="477425" y="2319387"/>
                      <a:pt x="424795" y="2225422"/>
                      <a:pt x="338332" y="2176560"/>
                    </a:cubicBezTo>
                    <a:cubicBezTo>
                      <a:pt x="338332" y="2176560"/>
                      <a:pt x="338332" y="2176560"/>
                      <a:pt x="278185" y="2138975"/>
                    </a:cubicBezTo>
                    <a:cubicBezTo>
                      <a:pt x="101500" y="2037493"/>
                      <a:pt x="0" y="1857080"/>
                      <a:pt x="0" y="1657875"/>
                    </a:cubicBezTo>
                    <a:lnTo>
                      <a:pt x="3735" y="1594391"/>
                    </a:lnTo>
                    <a:lnTo>
                      <a:pt x="3175" y="1594346"/>
                    </a:lnTo>
                    <a:cubicBezTo>
                      <a:pt x="21967" y="1417516"/>
                      <a:pt x="127202" y="1259497"/>
                      <a:pt x="285055" y="1169201"/>
                    </a:cubicBezTo>
                    <a:cubicBezTo>
                      <a:pt x="375256" y="1116528"/>
                      <a:pt x="424115" y="1018707"/>
                      <a:pt x="409082" y="913362"/>
                    </a:cubicBezTo>
                    <a:cubicBezTo>
                      <a:pt x="363981" y="589800"/>
                      <a:pt x="525592" y="251189"/>
                      <a:pt x="837538" y="89409"/>
                    </a:cubicBezTo>
                    <a:cubicBezTo>
                      <a:pt x="932438" y="40498"/>
                      <a:pt x="1032975" y="12281"/>
                      <a:pt x="1133805" y="3228"/>
                    </a:cubicBezTo>
                    <a:close/>
                  </a:path>
                </a:pathLst>
              </a:custGeom>
              <a:solidFill>
                <a:srgbClr val="3F70AA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endParaRPr>
              </a:p>
            </p:txBody>
          </p:sp>
          <p:sp>
            <p:nvSpPr>
              <p:cNvPr id="18" name="íślíḋè-Freeform: Shape 16"/>
              <p:cNvSpPr/>
              <p:nvPr/>
            </p:nvSpPr>
            <p:spPr bwMode="auto">
              <a:xfrm>
                <a:off x="4989693" y="4317519"/>
                <a:ext cx="466594" cy="417042"/>
              </a:xfrm>
              <a:custGeom>
                <a:avLst/>
                <a:gdLst>
                  <a:gd name="T0" fmla="*/ 80 w 498"/>
                  <a:gd name="T1" fmla="*/ 151 h 445"/>
                  <a:gd name="T2" fmla="*/ 80 w 498"/>
                  <a:gd name="T3" fmla="*/ 151 h 445"/>
                  <a:gd name="T4" fmla="*/ 142 w 498"/>
                  <a:gd name="T5" fmla="*/ 169 h 445"/>
                  <a:gd name="T6" fmla="*/ 151 w 498"/>
                  <a:gd name="T7" fmla="*/ 169 h 445"/>
                  <a:gd name="T8" fmla="*/ 195 w 498"/>
                  <a:gd name="T9" fmla="*/ 134 h 445"/>
                  <a:gd name="T10" fmla="*/ 195 w 498"/>
                  <a:gd name="T11" fmla="*/ 125 h 445"/>
                  <a:gd name="T12" fmla="*/ 178 w 498"/>
                  <a:gd name="T13" fmla="*/ 107 h 445"/>
                  <a:gd name="T14" fmla="*/ 275 w 498"/>
                  <a:gd name="T15" fmla="*/ 10 h 445"/>
                  <a:gd name="T16" fmla="*/ 195 w 498"/>
                  <a:gd name="T17" fmla="*/ 0 h 445"/>
                  <a:gd name="T18" fmla="*/ 107 w 498"/>
                  <a:gd name="T19" fmla="*/ 54 h 445"/>
                  <a:gd name="T20" fmla="*/ 72 w 498"/>
                  <a:gd name="T21" fmla="*/ 81 h 445"/>
                  <a:gd name="T22" fmla="*/ 53 w 498"/>
                  <a:gd name="T23" fmla="*/ 116 h 445"/>
                  <a:gd name="T24" fmla="*/ 18 w 498"/>
                  <a:gd name="T25" fmla="*/ 125 h 445"/>
                  <a:gd name="T26" fmla="*/ 0 w 498"/>
                  <a:gd name="T27" fmla="*/ 143 h 445"/>
                  <a:gd name="T28" fmla="*/ 0 w 498"/>
                  <a:gd name="T29" fmla="*/ 151 h 445"/>
                  <a:gd name="T30" fmla="*/ 36 w 498"/>
                  <a:gd name="T31" fmla="*/ 187 h 445"/>
                  <a:gd name="T32" fmla="*/ 53 w 498"/>
                  <a:gd name="T33" fmla="*/ 196 h 445"/>
                  <a:gd name="T34" fmla="*/ 72 w 498"/>
                  <a:gd name="T35" fmla="*/ 178 h 445"/>
                  <a:gd name="T36" fmla="*/ 80 w 498"/>
                  <a:gd name="T37" fmla="*/ 151 h 445"/>
                  <a:gd name="T38" fmla="*/ 222 w 498"/>
                  <a:gd name="T39" fmla="*/ 160 h 445"/>
                  <a:gd name="T40" fmla="*/ 222 w 498"/>
                  <a:gd name="T41" fmla="*/ 160 h 445"/>
                  <a:gd name="T42" fmla="*/ 213 w 498"/>
                  <a:gd name="T43" fmla="*/ 160 h 445"/>
                  <a:gd name="T44" fmla="*/ 178 w 498"/>
                  <a:gd name="T45" fmla="*/ 187 h 445"/>
                  <a:gd name="T46" fmla="*/ 169 w 498"/>
                  <a:gd name="T47" fmla="*/ 204 h 445"/>
                  <a:gd name="T48" fmla="*/ 381 w 498"/>
                  <a:gd name="T49" fmla="*/ 435 h 445"/>
                  <a:gd name="T50" fmla="*/ 399 w 498"/>
                  <a:gd name="T51" fmla="*/ 435 h 445"/>
                  <a:gd name="T52" fmla="*/ 426 w 498"/>
                  <a:gd name="T53" fmla="*/ 417 h 445"/>
                  <a:gd name="T54" fmla="*/ 426 w 498"/>
                  <a:gd name="T55" fmla="*/ 400 h 445"/>
                  <a:gd name="T56" fmla="*/ 222 w 498"/>
                  <a:gd name="T57" fmla="*/ 160 h 445"/>
                  <a:gd name="T58" fmla="*/ 497 w 498"/>
                  <a:gd name="T59" fmla="*/ 63 h 445"/>
                  <a:gd name="T60" fmla="*/ 497 w 498"/>
                  <a:gd name="T61" fmla="*/ 63 h 445"/>
                  <a:gd name="T62" fmla="*/ 479 w 498"/>
                  <a:gd name="T63" fmla="*/ 54 h 445"/>
                  <a:gd name="T64" fmla="*/ 461 w 498"/>
                  <a:gd name="T65" fmla="*/ 89 h 445"/>
                  <a:gd name="T66" fmla="*/ 408 w 498"/>
                  <a:gd name="T67" fmla="*/ 107 h 445"/>
                  <a:gd name="T68" fmla="*/ 399 w 498"/>
                  <a:gd name="T69" fmla="*/ 63 h 445"/>
                  <a:gd name="T70" fmla="*/ 417 w 498"/>
                  <a:gd name="T71" fmla="*/ 19 h 445"/>
                  <a:gd name="T72" fmla="*/ 408 w 498"/>
                  <a:gd name="T73" fmla="*/ 10 h 445"/>
                  <a:gd name="T74" fmla="*/ 337 w 498"/>
                  <a:gd name="T75" fmla="*/ 72 h 445"/>
                  <a:gd name="T76" fmla="*/ 319 w 498"/>
                  <a:gd name="T77" fmla="*/ 151 h 445"/>
                  <a:gd name="T78" fmla="*/ 284 w 498"/>
                  <a:gd name="T79" fmla="*/ 187 h 445"/>
                  <a:gd name="T80" fmla="*/ 319 w 498"/>
                  <a:gd name="T81" fmla="*/ 231 h 445"/>
                  <a:gd name="T82" fmla="*/ 364 w 498"/>
                  <a:gd name="T83" fmla="*/ 187 h 445"/>
                  <a:gd name="T84" fmla="*/ 408 w 498"/>
                  <a:gd name="T85" fmla="*/ 178 h 445"/>
                  <a:gd name="T86" fmla="*/ 488 w 498"/>
                  <a:gd name="T87" fmla="*/ 143 h 445"/>
                  <a:gd name="T88" fmla="*/ 497 w 498"/>
                  <a:gd name="T89" fmla="*/ 63 h 445"/>
                  <a:gd name="T90" fmla="*/ 72 w 498"/>
                  <a:gd name="T91" fmla="*/ 400 h 445"/>
                  <a:gd name="T92" fmla="*/ 72 w 498"/>
                  <a:gd name="T93" fmla="*/ 400 h 445"/>
                  <a:gd name="T94" fmla="*/ 72 w 498"/>
                  <a:gd name="T95" fmla="*/ 417 h 445"/>
                  <a:gd name="T96" fmla="*/ 89 w 498"/>
                  <a:gd name="T97" fmla="*/ 444 h 445"/>
                  <a:gd name="T98" fmla="*/ 107 w 498"/>
                  <a:gd name="T99" fmla="*/ 435 h 445"/>
                  <a:gd name="T100" fmla="*/ 231 w 498"/>
                  <a:gd name="T101" fmla="*/ 320 h 445"/>
                  <a:gd name="T102" fmla="*/ 195 w 498"/>
                  <a:gd name="T103" fmla="*/ 275 h 445"/>
                  <a:gd name="T104" fmla="*/ 72 w 498"/>
                  <a:gd name="T105" fmla="*/ 40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98" h="445">
                    <a:moveTo>
                      <a:pt x="80" y="151"/>
                    </a:moveTo>
                    <a:lnTo>
                      <a:pt x="80" y="151"/>
                    </a:lnTo>
                    <a:cubicBezTo>
                      <a:pt x="97" y="134"/>
                      <a:pt x="116" y="143"/>
                      <a:pt x="142" y="169"/>
                    </a:cubicBezTo>
                    <a:cubicBezTo>
                      <a:pt x="151" y="178"/>
                      <a:pt x="151" y="169"/>
                      <a:pt x="151" y="169"/>
                    </a:cubicBezTo>
                    <a:cubicBezTo>
                      <a:pt x="160" y="169"/>
                      <a:pt x="186" y="134"/>
                      <a:pt x="195" y="134"/>
                    </a:cubicBezTo>
                    <a:cubicBezTo>
                      <a:pt x="195" y="134"/>
                      <a:pt x="195" y="134"/>
                      <a:pt x="195" y="125"/>
                    </a:cubicBezTo>
                    <a:cubicBezTo>
                      <a:pt x="186" y="125"/>
                      <a:pt x="178" y="116"/>
                      <a:pt x="178" y="107"/>
                    </a:cubicBezTo>
                    <a:cubicBezTo>
                      <a:pt x="133" y="45"/>
                      <a:pt x="301" y="10"/>
                      <a:pt x="275" y="10"/>
                    </a:cubicBezTo>
                    <a:cubicBezTo>
                      <a:pt x="257" y="0"/>
                      <a:pt x="204" y="0"/>
                      <a:pt x="195" y="0"/>
                    </a:cubicBezTo>
                    <a:cubicBezTo>
                      <a:pt x="169" y="10"/>
                      <a:pt x="125" y="36"/>
                      <a:pt x="107" y="54"/>
                    </a:cubicBezTo>
                    <a:cubicBezTo>
                      <a:pt x="80" y="72"/>
                      <a:pt x="72" y="81"/>
                      <a:pt x="72" y="81"/>
                    </a:cubicBezTo>
                    <a:cubicBezTo>
                      <a:pt x="62" y="89"/>
                      <a:pt x="72" y="107"/>
                      <a:pt x="53" y="116"/>
                    </a:cubicBezTo>
                    <a:cubicBezTo>
                      <a:pt x="36" y="125"/>
                      <a:pt x="27" y="116"/>
                      <a:pt x="18" y="125"/>
                    </a:cubicBezTo>
                    <a:cubicBezTo>
                      <a:pt x="18" y="134"/>
                      <a:pt x="9" y="134"/>
                      <a:pt x="0" y="143"/>
                    </a:cubicBezTo>
                    <a:lnTo>
                      <a:pt x="0" y="151"/>
                    </a:lnTo>
                    <a:lnTo>
                      <a:pt x="36" y="187"/>
                    </a:lnTo>
                    <a:cubicBezTo>
                      <a:pt x="36" y="196"/>
                      <a:pt x="44" y="196"/>
                      <a:pt x="53" y="196"/>
                    </a:cubicBezTo>
                    <a:cubicBezTo>
                      <a:pt x="53" y="187"/>
                      <a:pt x="62" y="178"/>
                      <a:pt x="72" y="178"/>
                    </a:cubicBezTo>
                    <a:cubicBezTo>
                      <a:pt x="72" y="178"/>
                      <a:pt x="72" y="151"/>
                      <a:pt x="80" y="151"/>
                    </a:cubicBezTo>
                    <a:close/>
                    <a:moveTo>
                      <a:pt x="222" y="160"/>
                    </a:moveTo>
                    <a:lnTo>
                      <a:pt x="222" y="160"/>
                    </a:lnTo>
                    <a:cubicBezTo>
                      <a:pt x="213" y="160"/>
                      <a:pt x="213" y="160"/>
                      <a:pt x="213" y="160"/>
                    </a:cubicBezTo>
                    <a:cubicBezTo>
                      <a:pt x="178" y="187"/>
                      <a:pt x="178" y="187"/>
                      <a:pt x="178" y="187"/>
                    </a:cubicBezTo>
                    <a:cubicBezTo>
                      <a:pt x="169" y="196"/>
                      <a:pt x="169" y="196"/>
                      <a:pt x="169" y="204"/>
                    </a:cubicBezTo>
                    <a:cubicBezTo>
                      <a:pt x="381" y="435"/>
                      <a:pt x="381" y="435"/>
                      <a:pt x="381" y="435"/>
                    </a:cubicBezTo>
                    <a:cubicBezTo>
                      <a:pt x="381" y="444"/>
                      <a:pt x="391" y="444"/>
                      <a:pt x="399" y="435"/>
                    </a:cubicBezTo>
                    <a:cubicBezTo>
                      <a:pt x="426" y="417"/>
                      <a:pt x="426" y="417"/>
                      <a:pt x="426" y="417"/>
                    </a:cubicBezTo>
                    <a:cubicBezTo>
                      <a:pt x="426" y="408"/>
                      <a:pt x="426" y="400"/>
                      <a:pt x="426" y="400"/>
                    </a:cubicBezTo>
                    <a:lnTo>
                      <a:pt x="222" y="160"/>
                    </a:lnTo>
                    <a:close/>
                    <a:moveTo>
                      <a:pt x="497" y="63"/>
                    </a:moveTo>
                    <a:lnTo>
                      <a:pt x="497" y="63"/>
                    </a:lnTo>
                    <a:cubicBezTo>
                      <a:pt x="488" y="45"/>
                      <a:pt x="488" y="54"/>
                      <a:pt x="479" y="54"/>
                    </a:cubicBezTo>
                    <a:cubicBezTo>
                      <a:pt x="479" y="63"/>
                      <a:pt x="461" y="81"/>
                      <a:pt x="461" y="89"/>
                    </a:cubicBezTo>
                    <a:cubicBezTo>
                      <a:pt x="452" y="107"/>
                      <a:pt x="435" y="125"/>
                      <a:pt x="408" y="107"/>
                    </a:cubicBezTo>
                    <a:cubicBezTo>
                      <a:pt x="381" y="81"/>
                      <a:pt x="391" y="72"/>
                      <a:pt x="399" y="63"/>
                    </a:cubicBezTo>
                    <a:cubicBezTo>
                      <a:pt x="399" y="54"/>
                      <a:pt x="417" y="28"/>
                      <a:pt x="417" y="19"/>
                    </a:cubicBezTo>
                    <a:cubicBezTo>
                      <a:pt x="426" y="19"/>
                      <a:pt x="417" y="10"/>
                      <a:pt x="408" y="10"/>
                    </a:cubicBezTo>
                    <a:cubicBezTo>
                      <a:pt x="399" y="19"/>
                      <a:pt x="346" y="36"/>
                      <a:pt x="337" y="72"/>
                    </a:cubicBezTo>
                    <a:cubicBezTo>
                      <a:pt x="328" y="98"/>
                      <a:pt x="346" y="125"/>
                      <a:pt x="319" y="151"/>
                    </a:cubicBezTo>
                    <a:cubicBezTo>
                      <a:pt x="284" y="187"/>
                      <a:pt x="284" y="187"/>
                      <a:pt x="284" y="187"/>
                    </a:cubicBezTo>
                    <a:cubicBezTo>
                      <a:pt x="319" y="231"/>
                      <a:pt x="319" y="231"/>
                      <a:pt x="319" y="231"/>
                    </a:cubicBezTo>
                    <a:cubicBezTo>
                      <a:pt x="364" y="187"/>
                      <a:pt x="364" y="187"/>
                      <a:pt x="364" y="187"/>
                    </a:cubicBezTo>
                    <a:cubicBezTo>
                      <a:pt x="372" y="178"/>
                      <a:pt x="391" y="169"/>
                      <a:pt x="408" y="178"/>
                    </a:cubicBezTo>
                    <a:cubicBezTo>
                      <a:pt x="452" y="187"/>
                      <a:pt x="470" y="169"/>
                      <a:pt x="488" y="143"/>
                    </a:cubicBezTo>
                    <a:cubicBezTo>
                      <a:pt x="497" y="116"/>
                      <a:pt x="497" y="72"/>
                      <a:pt x="497" y="63"/>
                    </a:cubicBezTo>
                    <a:close/>
                    <a:moveTo>
                      <a:pt x="72" y="400"/>
                    </a:moveTo>
                    <a:lnTo>
                      <a:pt x="72" y="400"/>
                    </a:lnTo>
                    <a:cubicBezTo>
                      <a:pt x="62" y="408"/>
                      <a:pt x="62" y="417"/>
                      <a:pt x="72" y="417"/>
                    </a:cubicBezTo>
                    <a:cubicBezTo>
                      <a:pt x="89" y="444"/>
                      <a:pt x="89" y="444"/>
                      <a:pt x="89" y="444"/>
                    </a:cubicBezTo>
                    <a:cubicBezTo>
                      <a:pt x="97" y="444"/>
                      <a:pt x="107" y="444"/>
                      <a:pt x="107" y="435"/>
                    </a:cubicBezTo>
                    <a:cubicBezTo>
                      <a:pt x="231" y="320"/>
                      <a:pt x="231" y="320"/>
                      <a:pt x="231" y="320"/>
                    </a:cubicBezTo>
                    <a:cubicBezTo>
                      <a:pt x="195" y="275"/>
                      <a:pt x="195" y="275"/>
                      <a:pt x="195" y="275"/>
                    </a:cubicBezTo>
                    <a:lnTo>
                      <a:pt x="72" y="4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endParaRPr>
              </a:p>
            </p:txBody>
          </p:sp>
        </p:grpSp>
        <p:grpSp>
          <p:nvGrpSpPr>
            <p:cNvPr id="8" name="Group 6"/>
            <p:cNvGrpSpPr/>
            <p:nvPr/>
          </p:nvGrpSpPr>
          <p:grpSpPr>
            <a:xfrm>
              <a:off x="4547383" y="1635126"/>
              <a:ext cx="3221498" cy="2015667"/>
              <a:chOff x="4547383" y="1635126"/>
              <a:chExt cx="3221498" cy="2015667"/>
            </a:xfrm>
          </p:grpSpPr>
          <p:sp>
            <p:nvSpPr>
              <p:cNvPr id="15" name="íślíḋè-Freeform: Shape 13"/>
              <p:cNvSpPr/>
              <p:nvPr/>
            </p:nvSpPr>
            <p:spPr bwMode="auto">
              <a:xfrm>
                <a:off x="4547383" y="1635126"/>
                <a:ext cx="3221498" cy="2015667"/>
              </a:xfrm>
              <a:custGeom>
                <a:avLst/>
                <a:gdLst>
                  <a:gd name="connsiteX0" fmla="*/ 1566268 w 3221498"/>
                  <a:gd name="connsiteY0" fmla="*/ 0 h 2015667"/>
                  <a:gd name="connsiteX1" fmla="*/ 1626405 w 3221498"/>
                  <a:gd name="connsiteY1" fmla="*/ 3759 h 2015667"/>
                  <a:gd name="connsiteX2" fmla="*/ 1626320 w 3221498"/>
                  <a:gd name="connsiteY2" fmla="*/ 4815 h 2015667"/>
                  <a:gd name="connsiteX3" fmla="*/ 1691487 w 3221498"/>
                  <a:gd name="connsiteY3" fmla="*/ 15796 h 2015667"/>
                  <a:gd name="connsiteX4" fmla="*/ 2054779 w 3221498"/>
                  <a:gd name="connsiteY4" fmla="*/ 286642 h 2015667"/>
                  <a:gd name="connsiteX5" fmla="*/ 2306773 w 3221498"/>
                  <a:gd name="connsiteY5" fmla="*/ 410669 h 2015667"/>
                  <a:gd name="connsiteX6" fmla="*/ 3130454 w 3221498"/>
                  <a:gd name="connsiteY6" fmla="*/ 839126 h 2015667"/>
                  <a:gd name="connsiteX7" fmla="*/ 2822044 w 3221498"/>
                  <a:gd name="connsiteY7" fmla="*/ 1906510 h 2015667"/>
                  <a:gd name="connsiteX8" fmla="*/ 1716280 w 3221498"/>
                  <a:gd name="connsiteY8" fmla="*/ 1605838 h 2015667"/>
                  <a:gd name="connsiteX9" fmla="*/ 1787741 w 3221498"/>
                  <a:gd name="connsiteY9" fmla="*/ 707583 h 2015667"/>
                  <a:gd name="connsiteX10" fmla="*/ 1806546 w 3221498"/>
                  <a:gd name="connsiteY10" fmla="*/ 421945 h 2015667"/>
                  <a:gd name="connsiteX11" fmla="*/ 1806546 w 3221498"/>
                  <a:gd name="connsiteY11" fmla="*/ 418186 h 2015667"/>
                  <a:gd name="connsiteX12" fmla="*/ 1603447 w 3221498"/>
                  <a:gd name="connsiteY12" fmla="*/ 282884 h 2015667"/>
                  <a:gd name="connsiteX13" fmla="*/ 1603526 w 3221498"/>
                  <a:gd name="connsiteY13" fmla="*/ 281903 h 2015667"/>
                  <a:gd name="connsiteX14" fmla="*/ 1573785 w 3221498"/>
                  <a:gd name="connsiteY14" fmla="*/ 278184 h 2015667"/>
                  <a:gd name="connsiteX15" fmla="*/ 1321959 w 3221498"/>
                  <a:gd name="connsiteY15" fmla="*/ 424795 h 2015667"/>
                  <a:gd name="connsiteX16" fmla="*/ 1291890 w 3221498"/>
                  <a:gd name="connsiteY16" fmla="*/ 477425 h 2015667"/>
                  <a:gd name="connsiteX17" fmla="*/ 1306925 w 3221498"/>
                  <a:gd name="connsiteY17" fmla="*/ 755609 h 2015667"/>
                  <a:gd name="connsiteX18" fmla="*/ 1344511 w 3221498"/>
                  <a:gd name="connsiteY18" fmla="*/ 1571366 h 2015667"/>
                  <a:gd name="connsiteX19" fmla="*/ 314657 w 3221498"/>
                  <a:gd name="connsiteY19" fmla="*/ 1789402 h 2015667"/>
                  <a:gd name="connsiteX20" fmla="*/ 92901 w 3221498"/>
                  <a:gd name="connsiteY20" fmla="*/ 834553 h 2015667"/>
                  <a:gd name="connsiteX21" fmla="*/ 803274 w 3221498"/>
                  <a:gd name="connsiteY21" fmla="*/ 469906 h 2015667"/>
                  <a:gd name="connsiteX22" fmla="*/ 1047582 w 3221498"/>
                  <a:gd name="connsiteY22" fmla="*/ 342092 h 2015667"/>
                  <a:gd name="connsiteX23" fmla="*/ 1085168 w 3221498"/>
                  <a:gd name="connsiteY23" fmla="*/ 278184 h 2015667"/>
                  <a:gd name="connsiteX24" fmla="*/ 1566268 w 3221498"/>
                  <a:gd name="connsiteY24" fmla="*/ 0 h 201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3221498" h="2015667">
                    <a:moveTo>
                      <a:pt x="1566268" y="0"/>
                    </a:moveTo>
                    <a:cubicBezTo>
                      <a:pt x="1585061" y="0"/>
                      <a:pt x="1607612" y="0"/>
                      <a:pt x="1626405" y="3759"/>
                    </a:cubicBezTo>
                    <a:lnTo>
                      <a:pt x="1626320" y="4815"/>
                    </a:lnTo>
                    <a:lnTo>
                      <a:pt x="1691487" y="15796"/>
                    </a:lnTo>
                    <a:cubicBezTo>
                      <a:pt x="1842100" y="50686"/>
                      <a:pt x="1975796" y="148522"/>
                      <a:pt x="2054779" y="286642"/>
                    </a:cubicBezTo>
                    <a:cubicBezTo>
                      <a:pt x="2103673" y="376844"/>
                      <a:pt x="2205223" y="425703"/>
                      <a:pt x="2306773" y="410669"/>
                    </a:cubicBezTo>
                    <a:cubicBezTo>
                      <a:pt x="2633988" y="369327"/>
                      <a:pt x="2968726" y="527180"/>
                      <a:pt x="3130454" y="839126"/>
                    </a:cubicBezTo>
                    <a:cubicBezTo>
                      <a:pt x="3329792" y="1218724"/>
                      <a:pt x="3190631" y="1688523"/>
                      <a:pt x="2822044" y="1906510"/>
                    </a:cubicBezTo>
                    <a:cubicBezTo>
                      <a:pt x="2434650" y="2132013"/>
                      <a:pt x="1934424" y="1996711"/>
                      <a:pt x="1716280" y="1605838"/>
                    </a:cubicBezTo>
                    <a:cubicBezTo>
                      <a:pt x="1547030" y="1308925"/>
                      <a:pt x="1588402" y="955636"/>
                      <a:pt x="1787741" y="707583"/>
                    </a:cubicBezTo>
                    <a:cubicBezTo>
                      <a:pt x="1851679" y="624898"/>
                      <a:pt x="1859202" y="512146"/>
                      <a:pt x="1806546" y="421945"/>
                    </a:cubicBezTo>
                    <a:cubicBezTo>
                      <a:pt x="1806546" y="421945"/>
                      <a:pt x="1806546" y="421945"/>
                      <a:pt x="1806546" y="418186"/>
                    </a:cubicBezTo>
                    <a:cubicBezTo>
                      <a:pt x="1761413" y="343018"/>
                      <a:pt x="1689952" y="294159"/>
                      <a:pt x="1603447" y="282884"/>
                    </a:cubicBezTo>
                    <a:lnTo>
                      <a:pt x="1603526" y="281903"/>
                    </a:lnTo>
                    <a:lnTo>
                      <a:pt x="1573785" y="278184"/>
                    </a:lnTo>
                    <a:cubicBezTo>
                      <a:pt x="1468544" y="278184"/>
                      <a:pt x="1374579" y="334573"/>
                      <a:pt x="1321959" y="424795"/>
                    </a:cubicBezTo>
                    <a:cubicBezTo>
                      <a:pt x="1321959" y="424795"/>
                      <a:pt x="1321959" y="424795"/>
                      <a:pt x="1291890" y="477425"/>
                    </a:cubicBezTo>
                    <a:cubicBezTo>
                      <a:pt x="1243029" y="563887"/>
                      <a:pt x="1246787" y="672905"/>
                      <a:pt x="1306925" y="755609"/>
                    </a:cubicBezTo>
                    <a:cubicBezTo>
                      <a:pt x="1479820" y="984923"/>
                      <a:pt x="1506130" y="1308218"/>
                      <a:pt x="1344511" y="1571366"/>
                    </a:cubicBezTo>
                    <a:cubicBezTo>
                      <a:pt x="1126513" y="1920976"/>
                      <a:pt x="660448" y="2022475"/>
                      <a:pt x="314657" y="1789402"/>
                    </a:cubicBezTo>
                    <a:cubicBezTo>
                      <a:pt x="6453" y="1578884"/>
                      <a:pt x="-91270" y="1157848"/>
                      <a:pt x="92901" y="834553"/>
                    </a:cubicBezTo>
                    <a:cubicBezTo>
                      <a:pt x="243244" y="571406"/>
                      <a:pt x="525138" y="439832"/>
                      <a:pt x="803274" y="469906"/>
                    </a:cubicBezTo>
                    <a:cubicBezTo>
                      <a:pt x="900997" y="477425"/>
                      <a:pt x="998721" y="428554"/>
                      <a:pt x="1047582" y="342092"/>
                    </a:cubicBezTo>
                    <a:cubicBezTo>
                      <a:pt x="1047582" y="342092"/>
                      <a:pt x="1047582" y="342092"/>
                      <a:pt x="1085168" y="278184"/>
                    </a:cubicBezTo>
                    <a:cubicBezTo>
                      <a:pt x="1186650" y="105259"/>
                      <a:pt x="1363304" y="0"/>
                      <a:pt x="1566268" y="0"/>
                    </a:cubicBezTo>
                    <a:close/>
                  </a:path>
                </a:pathLst>
              </a:custGeom>
              <a:solidFill>
                <a:srgbClr val="3F70AA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endParaRPr>
              </a:p>
            </p:txBody>
          </p:sp>
          <p:sp>
            <p:nvSpPr>
              <p:cNvPr id="16" name="íślíḋè-Freeform: Shape 14"/>
              <p:cNvSpPr/>
              <p:nvPr/>
            </p:nvSpPr>
            <p:spPr bwMode="auto">
              <a:xfrm>
                <a:off x="5125209" y="2561429"/>
                <a:ext cx="358788" cy="487239"/>
              </a:xfrm>
              <a:custGeom>
                <a:avLst/>
                <a:gdLst>
                  <a:gd name="T0" fmla="*/ 346 w 355"/>
                  <a:gd name="T1" fmla="*/ 132 h 487"/>
                  <a:gd name="T2" fmla="*/ 346 w 355"/>
                  <a:gd name="T3" fmla="*/ 132 h 487"/>
                  <a:gd name="T4" fmla="*/ 116 w 355"/>
                  <a:gd name="T5" fmla="*/ 17 h 487"/>
                  <a:gd name="T6" fmla="*/ 9 w 355"/>
                  <a:gd name="T7" fmla="*/ 53 h 487"/>
                  <a:gd name="T8" fmla="*/ 0 w 355"/>
                  <a:gd name="T9" fmla="*/ 79 h 487"/>
                  <a:gd name="T10" fmla="*/ 9 w 355"/>
                  <a:gd name="T11" fmla="*/ 345 h 487"/>
                  <a:gd name="T12" fmla="*/ 18 w 355"/>
                  <a:gd name="T13" fmla="*/ 363 h 487"/>
                  <a:gd name="T14" fmla="*/ 222 w 355"/>
                  <a:gd name="T15" fmla="*/ 486 h 487"/>
                  <a:gd name="T16" fmla="*/ 231 w 355"/>
                  <a:gd name="T17" fmla="*/ 486 h 487"/>
                  <a:gd name="T18" fmla="*/ 240 w 355"/>
                  <a:gd name="T19" fmla="*/ 486 h 487"/>
                  <a:gd name="T20" fmla="*/ 248 w 355"/>
                  <a:gd name="T21" fmla="*/ 478 h 487"/>
                  <a:gd name="T22" fmla="*/ 248 w 355"/>
                  <a:gd name="T23" fmla="*/ 203 h 487"/>
                  <a:gd name="T24" fmla="*/ 240 w 355"/>
                  <a:gd name="T25" fmla="*/ 185 h 487"/>
                  <a:gd name="T26" fmla="*/ 44 w 355"/>
                  <a:gd name="T27" fmla="*/ 70 h 487"/>
                  <a:gd name="T28" fmla="*/ 71 w 355"/>
                  <a:gd name="T29" fmla="*/ 53 h 487"/>
                  <a:gd name="T30" fmla="*/ 107 w 355"/>
                  <a:gd name="T31" fmla="*/ 44 h 487"/>
                  <a:gd name="T32" fmla="*/ 301 w 355"/>
                  <a:gd name="T33" fmla="*/ 150 h 487"/>
                  <a:gd name="T34" fmla="*/ 310 w 355"/>
                  <a:gd name="T35" fmla="*/ 159 h 487"/>
                  <a:gd name="T36" fmla="*/ 310 w 355"/>
                  <a:gd name="T37" fmla="*/ 425 h 487"/>
                  <a:gd name="T38" fmla="*/ 328 w 355"/>
                  <a:gd name="T39" fmla="*/ 442 h 487"/>
                  <a:gd name="T40" fmla="*/ 354 w 355"/>
                  <a:gd name="T41" fmla="*/ 425 h 487"/>
                  <a:gd name="T42" fmla="*/ 354 w 355"/>
                  <a:gd name="T43" fmla="*/ 141 h 487"/>
                  <a:gd name="T44" fmla="*/ 346 w 355"/>
                  <a:gd name="T45" fmla="*/ 132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55" h="487">
                    <a:moveTo>
                      <a:pt x="346" y="132"/>
                    </a:moveTo>
                    <a:lnTo>
                      <a:pt x="346" y="132"/>
                    </a:lnTo>
                    <a:cubicBezTo>
                      <a:pt x="116" y="17"/>
                      <a:pt x="116" y="17"/>
                      <a:pt x="116" y="17"/>
                    </a:cubicBezTo>
                    <a:cubicBezTo>
                      <a:pt x="89" y="0"/>
                      <a:pt x="27" y="25"/>
                      <a:pt x="9" y="53"/>
                    </a:cubicBezTo>
                    <a:cubicBezTo>
                      <a:pt x="0" y="70"/>
                      <a:pt x="0" y="79"/>
                      <a:pt x="0" y="79"/>
                    </a:cubicBezTo>
                    <a:cubicBezTo>
                      <a:pt x="9" y="345"/>
                      <a:pt x="9" y="345"/>
                      <a:pt x="9" y="345"/>
                    </a:cubicBezTo>
                    <a:cubicBezTo>
                      <a:pt x="9" y="345"/>
                      <a:pt x="18" y="354"/>
                      <a:pt x="18" y="363"/>
                    </a:cubicBezTo>
                    <a:cubicBezTo>
                      <a:pt x="36" y="363"/>
                      <a:pt x="222" y="486"/>
                      <a:pt x="222" y="486"/>
                    </a:cubicBezTo>
                    <a:cubicBezTo>
                      <a:pt x="231" y="486"/>
                      <a:pt x="231" y="486"/>
                      <a:pt x="231" y="486"/>
                    </a:cubicBezTo>
                    <a:cubicBezTo>
                      <a:pt x="240" y="486"/>
                      <a:pt x="240" y="486"/>
                      <a:pt x="240" y="486"/>
                    </a:cubicBezTo>
                    <a:cubicBezTo>
                      <a:pt x="248" y="486"/>
                      <a:pt x="248" y="478"/>
                      <a:pt x="248" y="478"/>
                    </a:cubicBezTo>
                    <a:cubicBezTo>
                      <a:pt x="248" y="203"/>
                      <a:pt x="248" y="203"/>
                      <a:pt x="248" y="203"/>
                    </a:cubicBezTo>
                    <a:cubicBezTo>
                      <a:pt x="248" y="194"/>
                      <a:pt x="248" y="194"/>
                      <a:pt x="240" y="185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70"/>
                      <a:pt x="53" y="61"/>
                      <a:pt x="71" y="53"/>
                    </a:cubicBezTo>
                    <a:cubicBezTo>
                      <a:pt x="89" y="44"/>
                      <a:pt x="97" y="44"/>
                      <a:pt x="107" y="44"/>
                    </a:cubicBezTo>
                    <a:cubicBezTo>
                      <a:pt x="107" y="44"/>
                      <a:pt x="293" y="150"/>
                      <a:pt x="301" y="150"/>
                    </a:cubicBezTo>
                    <a:cubicBezTo>
                      <a:pt x="310" y="159"/>
                      <a:pt x="310" y="159"/>
                      <a:pt x="310" y="159"/>
                    </a:cubicBezTo>
                    <a:cubicBezTo>
                      <a:pt x="310" y="168"/>
                      <a:pt x="310" y="425"/>
                      <a:pt x="310" y="425"/>
                    </a:cubicBezTo>
                    <a:cubicBezTo>
                      <a:pt x="310" y="433"/>
                      <a:pt x="319" y="442"/>
                      <a:pt x="328" y="442"/>
                    </a:cubicBezTo>
                    <a:cubicBezTo>
                      <a:pt x="337" y="442"/>
                      <a:pt x="354" y="433"/>
                      <a:pt x="354" y="425"/>
                    </a:cubicBezTo>
                    <a:cubicBezTo>
                      <a:pt x="354" y="141"/>
                      <a:pt x="354" y="141"/>
                      <a:pt x="354" y="141"/>
                    </a:cubicBezTo>
                    <a:lnTo>
                      <a:pt x="346" y="132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endParaRPr>
              </a:p>
            </p:txBody>
          </p:sp>
        </p:grpSp>
        <p:grpSp>
          <p:nvGrpSpPr>
            <p:cNvPr id="9" name="Group 7"/>
            <p:cNvGrpSpPr/>
            <p:nvPr/>
          </p:nvGrpSpPr>
          <p:grpSpPr>
            <a:xfrm>
              <a:off x="6140540" y="2116131"/>
              <a:ext cx="2014448" cy="3221268"/>
              <a:chOff x="6140540" y="2116131"/>
              <a:chExt cx="2014448" cy="3221268"/>
            </a:xfrm>
          </p:grpSpPr>
          <p:sp>
            <p:nvSpPr>
              <p:cNvPr id="13" name="íślíḋè-Freeform: Shape 11"/>
              <p:cNvSpPr/>
              <p:nvPr/>
            </p:nvSpPr>
            <p:spPr bwMode="auto">
              <a:xfrm>
                <a:off x="6140540" y="2116131"/>
                <a:ext cx="2014448" cy="3221268"/>
              </a:xfrm>
              <a:custGeom>
                <a:avLst/>
                <a:gdLst>
                  <a:gd name="connsiteX0" fmla="*/ 793317 w 2014448"/>
                  <a:gd name="connsiteY0" fmla="*/ 748 h 3221268"/>
                  <a:gd name="connsiteX1" fmla="*/ 1183655 w 2014448"/>
                  <a:gd name="connsiteY1" fmla="*/ 93859 h 3221268"/>
                  <a:gd name="connsiteX2" fmla="*/ 1548302 w 2014448"/>
                  <a:gd name="connsiteY2" fmla="*/ 801127 h 3221268"/>
                  <a:gd name="connsiteX3" fmla="*/ 1676116 w 2014448"/>
                  <a:gd name="connsiteY3" fmla="*/ 1045661 h 3221268"/>
                  <a:gd name="connsiteX4" fmla="*/ 1736264 w 2014448"/>
                  <a:gd name="connsiteY4" fmla="*/ 1083282 h 3221268"/>
                  <a:gd name="connsiteX5" fmla="*/ 2014448 w 2014448"/>
                  <a:gd name="connsiteY5" fmla="*/ 1564826 h 3221268"/>
                  <a:gd name="connsiteX6" fmla="*/ 2010718 w 2014448"/>
                  <a:gd name="connsiteY6" fmla="*/ 1628300 h 3221268"/>
                  <a:gd name="connsiteX7" fmla="*/ 2011272 w 2014448"/>
                  <a:gd name="connsiteY7" fmla="*/ 1628345 h 3221268"/>
                  <a:gd name="connsiteX8" fmla="*/ 1729182 w 2014448"/>
                  <a:gd name="connsiteY8" fmla="*/ 2053110 h 3221268"/>
                  <a:gd name="connsiteX9" fmla="*/ 1605063 w 2014448"/>
                  <a:gd name="connsiteY9" fmla="*/ 2308721 h 3221268"/>
                  <a:gd name="connsiteX10" fmla="*/ 1176287 w 2014448"/>
                  <a:gd name="connsiteY10" fmla="*/ 3131939 h 3221268"/>
                  <a:gd name="connsiteX11" fmla="*/ 111868 w 2014448"/>
                  <a:gd name="connsiteY11" fmla="*/ 2823702 h 3221268"/>
                  <a:gd name="connsiteX12" fmla="*/ 409003 w 2014448"/>
                  <a:gd name="connsiteY12" fmla="*/ 1714801 h 3221268"/>
                  <a:gd name="connsiteX13" fmla="*/ 1311690 w 2014448"/>
                  <a:gd name="connsiteY13" fmla="*/ 1786222 h 3221268"/>
                  <a:gd name="connsiteX14" fmla="*/ 1597541 w 2014448"/>
                  <a:gd name="connsiteY14" fmla="*/ 1808776 h 3221268"/>
                  <a:gd name="connsiteX15" fmla="*/ 1597541 w 2014448"/>
                  <a:gd name="connsiteY15" fmla="*/ 1805017 h 3221268"/>
                  <a:gd name="connsiteX16" fmla="*/ 1717605 w 2014448"/>
                  <a:gd name="connsiteY16" fmla="*/ 1665993 h 3221268"/>
                  <a:gd name="connsiteX17" fmla="*/ 1732831 w 2014448"/>
                  <a:gd name="connsiteY17" fmla="*/ 1606235 h 3221268"/>
                  <a:gd name="connsiteX18" fmla="*/ 1732505 w 2014448"/>
                  <a:gd name="connsiteY18" fmla="*/ 1606209 h 3221268"/>
                  <a:gd name="connsiteX19" fmla="*/ 1736264 w 2014448"/>
                  <a:gd name="connsiteY19" fmla="*/ 1572350 h 3221268"/>
                  <a:gd name="connsiteX20" fmla="*/ 1593412 w 2014448"/>
                  <a:gd name="connsiteY20" fmla="*/ 1324054 h 3221268"/>
                  <a:gd name="connsiteX21" fmla="*/ 1537024 w 2014448"/>
                  <a:gd name="connsiteY21" fmla="*/ 1290195 h 3221268"/>
                  <a:gd name="connsiteX22" fmla="*/ 1262599 w 2014448"/>
                  <a:gd name="connsiteY22" fmla="*/ 1305244 h 3221268"/>
                  <a:gd name="connsiteX23" fmla="*/ 443083 w 2014448"/>
                  <a:gd name="connsiteY23" fmla="*/ 1342864 h 3221268"/>
                  <a:gd name="connsiteX24" fmla="*/ 228806 w 2014448"/>
                  <a:gd name="connsiteY24" fmla="*/ 315821 h 3221268"/>
                  <a:gd name="connsiteX25" fmla="*/ 793317 w 2014448"/>
                  <a:gd name="connsiteY25" fmla="*/ 748 h 3221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2014448" h="3221268">
                    <a:moveTo>
                      <a:pt x="793317" y="748"/>
                    </a:moveTo>
                    <a:cubicBezTo>
                      <a:pt x="925676" y="-5248"/>
                      <a:pt x="1061009" y="24731"/>
                      <a:pt x="1183655" y="93859"/>
                    </a:cubicBezTo>
                    <a:cubicBezTo>
                      <a:pt x="1443043" y="240580"/>
                      <a:pt x="1578376" y="522734"/>
                      <a:pt x="1548302" y="801127"/>
                    </a:cubicBezTo>
                    <a:cubicBezTo>
                      <a:pt x="1537024" y="902703"/>
                      <a:pt x="1589653" y="996755"/>
                      <a:pt x="1676116" y="1045661"/>
                    </a:cubicBezTo>
                    <a:cubicBezTo>
                      <a:pt x="1676116" y="1045661"/>
                      <a:pt x="1676116" y="1045661"/>
                      <a:pt x="1736264" y="1083282"/>
                    </a:cubicBezTo>
                    <a:cubicBezTo>
                      <a:pt x="1912949" y="1184858"/>
                      <a:pt x="2014448" y="1365437"/>
                      <a:pt x="2014448" y="1564826"/>
                    </a:cubicBezTo>
                    <a:lnTo>
                      <a:pt x="2010718" y="1628300"/>
                    </a:lnTo>
                    <a:lnTo>
                      <a:pt x="2011272" y="1628345"/>
                    </a:lnTo>
                    <a:cubicBezTo>
                      <a:pt x="1992466" y="1805017"/>
                      <a:pt x="1887153" y="1962895"/>
                      <a:pt x="1729182" y="2053110"/>
                    </a:cubicBezTo>
                    <a:cubicBezTo>
                      <a:pt x="1642675" y="2105736"/>
                      <a:pt x="1590018" y="2203470"/>
                      <a:pt x="1605063" y="2308721"/>
                    </a:cubicBezTo>
                    <a:cubicBezTo>
                      <a:pt x="1650197" y="2631994"/>
                      <a:pt x="1488466" y="2970303"/>
                      <a:pt x="1176287" y="3131939"/>
                    </a:cubicBezTo>
                    <a:cubicBezTo>
                      <a:pt x="796406" y="3327406"/>
                      <a:pt x="326256" y="3192083"/>
                      <a:pt x="111868" y="2823702"/>
                    </a:cubicBezTo>
                    <a:cubicBezTo>
                      <a:pt x="-117565" y="2432768"/>
                      <a:pt x="17838" y="1936582"/>
                      <a:pt x="409003" y="1714801"/>
                    </a:cubicBezTo>
                    <a:cubicBezTo>
                      <a:pt x="706137" y="1549406"/>
                      <a:pt x="1063451" y="1586996"/>
                      <a:pt x="1311690" y="1786222"/>
                    </a:cubicBezTo>
                    <a:cubicBezTo>
                      <a:pt x="1390675" y="1853884"/>
                      <a:pt x="1507272" y="1861402"/>
                      <a:pt x="1597541" y="1808776"/>
                    </a:cubicBezTo>
                    <a:cubicBezTo>
                      <a:pt x="1597541" y="1808776"/>
                      <a:pt x="1597541" y="1808776"/>
                      <a:pt x="1597541" y="1805017"/>
                    </a:cubicBezTo>
                    <a:cubicBezTo>
                      <a:pt x="1653959" y="1774006"/>
                      <a:pt x="1695567" y="1723964"/>
                      <a:pt x="1717605" y="1665993"/>
                    </a:cubicBezTo>
                    <a:lnTo>
                      <a:pt x="1732831" y="1606235"/>
                    </a:lnTo>
                    <a:lnTo>
                      <a:pt x="1732505" y="1606209"/>
                    </a:lnTo>
                    <a:cubicBezTo>
                      <a:pt x="1736264" y="1594923"/>
                      <a:pt x="1736264" y="1583636"/>
                      <a:pt x="1736264" y="1572350"/>
                    </a:cubicBezTo>
                    <a:cubicBezTo>
                      <a:pt x="1740023" y="1470775"/>
                      <a:pt x="1679875" y="1372961"/>
                      <a:pt x="1593412" y="1324054"/>
                    </a:cubicBezTo>
                    <a:cubicBezTo>
                      <a:pt x="1593412" y="1324054"/>
                      <a:pt x="1593412" y="1324054"/>
                      <a:pt x="1537024" y="1290195"/>
                    </a:cubicBezTo>
                    <a:cubicBezTo>
                      <a:pt x="1450561" y="1241289"/>
                      <a:pt x="1341543" y="1245051"/>
                      <a:pt x="1262599" y="1305244"/>
                    </a:cubicBezTo>
                    <a:cubicBezTo>
                      <a:pt x="1029525" y="1478299"/>
                      <a:pt x="706230" y="1504633"/>
                      <a:pt x="443083" y="1342864"/>
                    </a:cubicBezTo>
                    <a:cubicBezTo>
                      <a:pt x="93473" y="1124665"/>
                      <a:pt x="-8027" y="658169"/>
                      <a:pt x="228806" y="315821"/>
                    </a:cubicBezTo>
                    <a:cubicBezTo>
                      <a:pt x="360380" y="120664"/>
                      <a:pt x="572718" y="10741"/>
                      <a:pt x="793317" y="748"/>
                    </a:cubicBezTo>
                    <a:close/>
                  </a:path>
                </a:pathLst>
              </a:custGeom>
              <a:solidFill>
                <a:srgbClr val="3F70AA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endParaRPr>
              </a:p>
            </p:txBody>
          </p:sp>
          <p:sp>
            <p:nvSpPr>
              <p:cNvPr id="14" name="íślíḋè-Freeform: Shape 12"/>
              <p:cNvSpPr/>
              <p:nvPr/>
            </p:nvSpPr>
            <p:spPr bwMode="auto">
              <a:xfrm>
                <a:off x="6780814" y="2565712"/>
                <a:ext cx="569368" cy="478671"/>
              </a:xfrm>
              <a:custGeom>
                <a:avLst/>
                <a:gdLst>
                  <a:gd name="T0" fmla="*/ 124 w 498"/>
                  <a:gd name="T1" fmla="*/ 81 h 418"/>
                  <a:gd name="T2" fmla="*/ 124 w 498"/>
                  <a:gd name="T3" fmla="*/ 81 h 418"/>
                  <a:gd name="T4" fmla="*/ 36 w 498"/>
                  <a:gd name="T5" fmla="*/ 258 h 418"/>
                  <a:gd name="T6" fmla="*/ 346 w 498"/>
                  <a:gd name="T7" fmla="*/ 116 h 418"/>
                  <a:gd name="T8" fmla="*/ 9 w 498"/>
                  <a:gd name="T9" fmla="*/ 382 h 418"/>
                  <a:gd name="T10" fmla="*/ 44 w 498"/>
                  <a:gd name="T11" fmla="*/ 400 h 418"/>
                  <a:gd name="T12" fmla="*/ 97 w 498"/>
                  <a:gd name="T13" fmla="*/ 311 h 418"/>
                  <a:gd name="T14" fmla="*/ 293 w 498"/>
                  <a:gd name="T15" fmla="*/ 311 h 418"/>
                  <a:gd name="T16" fmla="*/ 469 w 498"/>
                  <a:gd name="T17" fmla="*/ 72 h 418"/>
                  <a:gd name="T18" fmla="*/ 124 w 498"/>
                  <a:gd name="T19" fmla="*/ 81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8" h="418">
                    <a:moveTo>
                      <a:pt x="124" y="81"/>
                    </a:moveTo>
                    <a:lnTo>
                      <a:pt x="124" y="81"/>
                    </a:lnTo>
                    <a:cubicBezTo>
                      <a:pt x="27" y="134"/>
                      <a:pt x="36" y="222"/>
                      <a:pt x="36" y="258"/>
                    </a:cubicBezTo>
                    <a:cubicBezTo>
                      <a:pt x="159" y="107"/>
                      <a:pt x="346" y="116"/>
                      <a:pt x="346" y="116"/>
                    </a:cubicBezTo>
                    <a:cubicBezTo>
                      <a:pt x="346" y="116"/>
                      <a:pt x="80" y="204"/>
                      <a:pt x="9" y="382"/>
                    </a:cubicBezTo>
                    <a:cubicBezTo>
                      <a:pt x="0" y="400"/>
                      <a:pt x="36" y="417"/>
                      <a:pt x="44" y="400"/>
                    </a:cubicBezTo>
                    <a:cubicBezTo>
                      <a:pt x="62" y="355"/>
                      <a:pt x="97" y="311"/>
                      <a:pt x="97" y="311"/>
                    </a:cubicBezTo>
                    <a:cubicBezTo>
                      <a:pt x="151" y="329"/>
                      <a:pt x="230" y="355"/>
                      <a:pt x="293" y="311"/>
                    </a:cubicBezTo>
                    <a:cubicBezTo>
                      <a:pt x="363" y="258"/>
                      <a:pt x="363" y="134"/>
                      <a:pt x="469" y="72"/>
                    </a:cubicBezTo>
                    <a:cubicBezTo>
                      <a:pt x="497" y="63"/>
                      <a:pt x="249" y="0"/>
                      <a:pt x="124" y="8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endParaRPr>
              </a:p>
            </p:txBody>
          </p:sp>
        </p:grpSp>
        <p:grpSp>
          <p:nvGrpSpPr>
            <p:cNvPr id="10" name="Group 8"/>
            <p:cNvGrpSpPr/>
            <p:nvPr/>
          </p:nvGrpSpPr>
          <p:grpSpPr>
            <a:xfrm>
              <a:off x="6051021" y="3718348"/>
              <a:ext cx="1717675" cy="2024063"/>
              <a:chOff x="6051021" y="3718348"/>
              <a:chExt cx="1717675" cy="2024063"/>
            </a:xfrm>
          </p:grpSpPr>
          <p:sp>
            <p:nvSpPr>
              <p:cNvPr id="11" name="íślíḋè-Freeform: Shape 9"/>
              <p:cNvSpPr/>
              <p:nvPr/>
            </p:nvSpPr>
            <p:spPr bwMode="auto">
              <a:xfrm>
                <a:off x="6051021" y="3718348"/>
                <a:ext cx="1717675" cy="2024063"/>
              </a:xfrm>
              <a:custGeom>
                <a:avLst/>
                <a:gdLst>
                  <a:gd name="T0" fmla="*/ 75 w 457"/>
                  <a:gd name="T1" fmla="*/ 120 h 538"/>
                  <a:gd name="T2" fmla="*/ 85 w 457"/>
                  <a:gd name="T3" fmla="*/ 337 h 538"/>
                  <a:gd name="T4" fmla="*/ 89 w 457"/>
                  <a:gd name="T5" fmla="*/ 411 h 538"/>
                  <a:gd name="T6" fmla="*/ 81 w 457"/>
                  <a:gd name="T7" fmla="*/ 425 h 538"/>
                  <a:gd name="T8" fmla="*/ 15 w 457"/>
                  <a:gd name="T9" fmla="*/ 464 h 538"/>
                  <a:gd name="T10" fmla="*/ 6 w 457"/>
                  <a:gd name="T11" fmla="*/ 463 h 538"/>
                  <a:gd name="T12" fmla="*/ 0 w 457"/>
                  <a:gd name="T13" fmla="*/ 537 h 538"/>
                  <a:gd name="T14" fmla="*/ 16 w 457"/>
                  <a:gd name="T15" fmla="*/ 538 h 538"/>
                  <a:gd name="T16" fmla="*/ 144 w 457"/>
                  <a:gd name="T17" fmla="*/ 464 h 538"/>
                  <a:gd name="T18" fmla="*/ 154 w 457"/>
                  <a:gd name="T19" fmla="*/ 447 h 538"/>
                  <a:gd name="T20" fmla="*/ 219 w 457"/>
                  <a:gd name="T21" fmla="*/ 413 h 538"/>
                  <a:gd name="T22" fmla="*/ 408 w 457"/>
                  <a:gd name="T23" fmla="*/ 316 h 538"/>
                  <a:gd name="T24" fmla="*/ 349 w 457"/>
                  <a:gd name="T25" fmla="*/ 62 h 538"/>
                  <a:gd name="T26" fmla="*/ 75 w 457"/>
                  <a:gd name="T27" fmla="*/ 120 h 5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57" h="538">
                    <a:moveTo>
                      <a:pt x="75" y="120"/>
                    </a:moveTo>
                    <a:cubicBezTo>
                      <a:pt x="33" y="190"/>
                      <a:pt x="39" y="276"/>
                      <a:pt x="85" y="337"/>
                    </a:cubicBezTo>
                    <a:cubicBezTo>
                      <a:pt x="101" y="359"/>
                      <a:pt x="102" y="388"/>
                      <a:pt x="89" y="411"/>
                    </a:cubicBezTo>
                    <a:cubicBezTo>
                      <a:pt x="81" y="425"/>
                      <a:pt x="81" y="425"/>
                      <a:pt x="81" y="425"/>
                    </a:cubicBezTo>
                    <a:cubicBezTo>
                      <a:pt x="67" y="449"/>
                      <a:pt x="42" y="464"/>
                      <a:pt x="15" y="464"/>
                    </a:cubicBezTo>
                    <a:cubicBezTo>
                      <a:pt x="12" y="464"/>
                      <a:pt x="9" y="463"/>
                      <a:pt x="6" y="463"/>
                    </a:cubicBezTo>
                    <a:cubicBezTo>
                      <a:pt x="0" y="537"/>
                      <a:pt x="0" y="537"/>
                      <a:pt x="0" y="537"/>
                    </a:cubicBezTo>
                    <a:cubicBezTo>
                      <a:pt x="5" y="538"/>
                      <a:pt x="11" y="538"/>
                      <a:pt x="16" y="538"/>
                    </a:cubicBezTo>
                    <a:cubicBezTo>
                      <a:pt x="70" y="538"/>
                      <a:pt x="118" y="510"/>
                      <a:pt x="144" y="464"/>
                    </a:cubicBezTo>
                    <a:cubicBezTo>
                      <a:pt x="154" y="447"/>
                      <a:pt x="154" y="447"/>
                      <a:pt x="154" y="447"/>
                    </a:cubicBezTo>
                    <a:cubicBezTo>
                      <a:pt x="167" y="424"/>
                      <a:pt x="193" y="411"/>
                      <a:pt x="219" y="413"/>
                    </a:cubicBezTo>
                    <a:cubicBezTo>
                      <a:pt x="293" y="421"/>
                      <a:pt x="368" y="386"/>
                      <a:pt x="408" y="316"/>
                    </a:cubicBezTo>
                    <a:cubicBezTo>
                      <a:pt x="457" y="230"/>
                      <a:pt x="431" y="118"/>
                      <a:pt x="349" y="62"/>
                    </a:cubicBezTo>
                    <a:cubicBezTo>
                      <a:pt x="257" y="0"/>
                      <a:pt x="133" y="27"/>
                      <a:pt x="75" y="120"/>
                    </a:cubicBezTo>
                    <a:close/>
                  </a:path>
                </a:pathLst>
              </a:custGeom>
              <a:solidFill>
                <a:srgbClr val="3F70AA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endParaRPr>
              </a:p>
            </p:txBody>
          </p:sp>
          <p:sp>
            <p:nvSpPr>
              <p:cNvPr id="12" name="íślíḋè-Freeform: Shape 10"/>
              <p:cNvSpPr/>
              <p:nvPr/>
            </p:nvSpPr>
            <p:spPr bwMode="auto">
              <a:xfrm>
                <a:off x="6714942" y="4303664"/>
                <a:ext cx="635240" cy="410378"/>
              </a:xfrm>
              <a:custGeom>
                <a:avLst/>
                <a:gdLst>
                  <a:gd name="T0" fmla="*/ 381 w 498"/>
                  <a:gd name="T1" fmla="*/ 89 h 320"/>
                  <a:gd name="T2" fmla="*/ 381 w 498"/>
                  <a:gd name="T3" fmla="*/ 89 h 320"/>
                  <a:gd name="T4" fmla="*/ 355 w 498"/>
                  <a:gd name="T5" fmla="*/ 89 h 320"/>
                  <a:gd name="T6" fmla="*/ 231 w 498"/>
                  <a:gd name="T7" fmla="*/ 0 h 320"/>
                  <a:gd name="T8" fmla="*/ 98 w 498"/>
                  <a:gd name="T9" fmla="*/ 134 h 320"/>
                  <a:gd name="T10" fmla="*/ 98 w 498"/>
                  <a:gd name="T11" fmla="*/ 150 h 320"/>
                  <a:gd name="T12" fmla="*/ 89 w 498"/>
                  <a:gd name="T13" fmla="*/ 150 h 320"/>
                  <a:gd name="T14" fmla="*/ 0 w 498"/>
                  <a:gd name="T15" fmla="*/ 240 h 320"/>
                  <a:gd name="T16" fmla="*/ 89 w 498"/>
                  <a:gd name="T17" fmla="*/ 319 h 320"/>
                  <a:gd name="T18" fmla="*/ 381 w 498"/>
                  <a:gd name="T19" fmla="*/ 319 h 320"/>
                  <a:gd name="T20" fmla="*/ 497 w 498"/>
                  <a:gd name="T21" fmla="*/ 204 h 320"/>
                  <a:gd name="T22" fmla="*/ 381 w 498"/>
                  <a:gd name="T23" fmla="*/ 89 h 320"/>
                  <a:gd name="T24" fmla="*/ 284 w 498"/>
                  <a:gd name="T25" fmla="*/ 195 h 320"/>
                  <a:gd name="T26" fmla="*/ 284 w 498"/>
                  <a:gd name="T27" fmla="*/ 195 h 320"/>
                  <a:gd name="T28" fmla="*/ 213 w 498"/>
                  <a:gd name="T29" fmla="*/ 275 h 320"/>
                  <a:gd name="T30" fmla="*/ 195 w 498"/>
                  <a:gd name="T31" fmla="*/ 275 h 320"/>
                  <a:gd name="T32" fmla="*/ 195 w 498"/>
                  <a:gd name="T33" fmla="*/ 266 h 320"/>
                  <a:gd name="T34" fmla="*/ 195 w 498"/>
                  <a:gd name="T35" fmla="*/ 257 h 320"/>
                  <a:gd name="T36" fmla="*/ 222 w 498"/>
                  <a:gd name="T37" fmla="*/ 204 h 320"/>
                  <a:gd name="T38" fmla="*/ 204 w 498"/>
                  <a:gd name="T39" fmla="*/ 195 h 320"/>
                  <a:gd name="T40" fmla="*/ 204 w 498"/>
                  <a:gd name="T41" fmla="*/ 195 h 320"/>
                  <a:gd name="T42" fmla="*/ 186 w 498"/>
                  <a:gd name="T43" fmla="*/ 178 h 320"/>
                  <a:gd name="T44" fmla="*/ 195 w 498"/>
                  <a:gd name="T45" fmla="*/ 160 h 320"/>
                  <a:gd name="T46" fmla="*/ 258 w 498"/>
                  <a:gd name="T47" fmla="*/ 89 h 320"/>
                  <a:gd name="T48" fmla="*/ 275 w 498"/>
                  <a:gd name="T49" fmla="*/ 80 h 320"/>
                  <a:gd name="T50" fmla="*/ 284 w 498"/>
                  <a:gd name="T51" fmla="*/ 89 h 320"/>
                  <a:gd name="T52" fmla="*/ 275 w 498"/>
                  <a:gd name="T53" fmla="*/ 106 h 320"/>
                  <a:gd name="T54" fmla="*/ 249 w 498"/>
                  <a:gd name="T55" fmla="*/ 160 h 320"/>
                  <a:gd name="T56" fmla="*/ 275 w 498"/>
                  <a:gd name="T57" fmla="*/ 169 h 320"/>
                  <a:gd name="T58" fmla="*/ 275 w 498"/>
                  <a:gd name="T59" fmla="*/ 169 h 320"/>
                  <a:gd name="T60" fmla="*/ 293 w 498"/>
                  <a:gd name="T61" fmla="*/ 187 h 320"/>
                  <a:gd name="T62" fmla="*/ 284 w 498"/>
                  <a:gd name="T63" fmla="*/ 195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98" h="320">
                    <a:moveTo>
                      <a:pt x="381" y="89"/>
                    </a:moveTo>
                    <a:lnTo>
                      <a:pt x="381" y="89"/>
                    </a:lnTo>
                    <a:cubicBezTo>
                      <a:pt x="372" y="89"/>
                      <a:pt x="364" y="89"/>
                      <a:pt x="355" y="89"/>
                    </a:cubicBezTo>
                    <a:cubicBezTo>
                      <a:pt x="337" y="36"/>
                      <a:pt x="293" y="0"/>
                      <a:pt x="231" y="0"/>
                    </a:cubicBezTo>
                    <a:cubicBezTo>
                      <a:pt x="160" y="0"/>
                      <a:pt x="98" y="62"/>
                      <a:pt x="98" y="134"/>
                    </a:cubicBezTo>
                    <a:cubicBezTo>
                      <a:pt x="98" y="134"/>
                      <a:pt x="98" y="142"/>
                      <a:pt x="98" y="150"/>
                    </a:cubicBezTo>
                    <a:cubicBezTo>
                      <a:pt x="98" y="150"/>
                      <a:pt x="98" y="150"/>
                      <a:pt x="89" y="150"/>
                    </a:cubicBezTo>
                    <a:cubicBezTo>
                      <a:pt x="45" y="150"/>
                      <a:pt x="0" y="187"/>
                      <a:pt x="0" y="240"/>
                    </a:cubicBezTo>
                    <a:cubicBezTo>
                      <a:pt x="0" y="284"/>
                      <a:pt x="45" y="319"/>
                      <a:pt x="89" y="319"/>
                    </a:cubicBezTo>
                    <a:cubicBezTo>
                      <a:pt x="381" y="319"/>
                      <a:pt x="381" y="319"/>
                      <a:pt x="381" y="319"/>
                    </a:cubicBezTo>
                    <a:cubicBezTo>
                      <a:pt x="443" y="319"/>
                      <a:pt x="497" y="275"/>
                      <a:pt x="497" y="204"/>
                    </a:cubicBezTo>
                    <a:cubicBezTo>
                      <a:pt x="497" y="142"/>
                      <a:pt x="443" y="89"/>
                      <a:pt x="381" y="89"/>
                    </a:cubicBezTo>
                    <a:close/>
                    <a:moveTo>
                      <a:pt x="284" y="195"/>
                    </a:moveTo>
                    <a:lnTo>
                      <a:pt x="284" y="195"/>
                    </a:lnTo>
                    <a:cubicBezTo>
                      <a:pt x="266" y="213"/>
                      <a:pt x="222" y="266"/>
                      <a:pt x="213" y="275"/>
                    </a:cubicBezTo>
                    <a:cubicBezTo>
                      <a:pt x="213" y="275"/>
                      <a:pt x="204" y="284"/>
                      <a:pt x="195" y="275"/>
                    </a:cubicBezTo>
                    <a:cubicBezTo>
                      <a:pt x="195" y="275"/>
                      <a:pt x="195" y="275"/>
                      <a:pt x="195" y="266"/>
                    </a:cubicBezTo>
                    <a:lnTo>
                      <a:pt x="195" y="257"/>
                    </a:lnTo>
                    <a:cubicBezTo>
                      <a:pt x="222" y="204"/>
                      <a:pt x="222" y="204"/>
                      <a:pt x="222" y="204"/>
                    </a:cubicBezTo>
                    <a:cubicBezTo>
                      <a:pt x="222" y="195"/>
                      <a:pt x="213" y="195"/>
                      <a:pt x="204" y="195"/>
                    </a:cubicBezTo>
                    <a:lnTo>
                      <a:pt x="204" y="195"/>
                    </a:lnTo>
                    <a:cubicBezTo>
                      <a:pt x="195" y="187"/>
                      <a:pt x="186" y="187"/>
                      <a:pt x="186" y="178"/>
                    </a:cubicBezTo>
                    <a:cubicBezTo>
                      <a:pt x="186" y="169"/>
                      <a:pt x="186" y="169"/>
                      <a:pt x="195" y="160"/>
                    </a:cubicBezTo>
                    <a:cubicBezTo>
                      <a:pt x="204" y="142"/>
                      <a:pt x="258" y="89"/>
                      <a:pt x="258" y="89"/>
                    </a:cubicBezTo>
                    <a:cubicBezTo>
                      <a:pt x="266" y="80"/>
                      <a:pt x="266" y="80"/>
                      <a:pt x="275" y="80"/>
                    </a:cubicBezTo>
                    <a:cubicBezTo>
                      <a:pt x="275" y="89"/>
                      <a:pt x="284" y="89"/>
                      <a:pt x="284" y="89"/>
                    </a:cubicBezTo>
                    <a:cubicBezTo>
                      <a:pt x="284" y="97"/>
                      <a:pt x="275" y="97"/>
                      <a:pt x="275" y="106"/>
                    </a:cubicBezTo>
                    <a:cubicBezTo>
                      <a:pt x="249" y="160"/>
                      <a:pt x="249" y="160"/>
                      <a:pt x="249" y="160"/>
                    </a:cubicBezTo>
                    <a:cubicBezTo>
                      <a:pt x="258" y="160"/>
                      <a:pt x="266" y="169"/>
                      <a:pt x="275" y="169"/>
                    </a:cubicBezTo>
                    <a:lnTo>
                      <a:pt x="275" y="169"/>
                    </a:lnTo>
                    <a:cubicBezTo>
                      <a:pt x="284" y="169"/>
                      <a:pt x="293" y="178"/>
                      <a:pt x="293" y="187"/>
                    </a:cubicBezTo>
                    <a:lnTo>
                      <a:pt x="284" y="19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endParaRPr>
              </a:p>
            </p:txBody>
          </p:sp>
        </p:grpSp>
      </p:grpSp>
      <p:grpSp>
        <p:nvGrpSpPr>
          <p:cNvPr id="19" name="Group 25"/>
          <p:cNvGrpSpPr/>
          <p:nvPr/>
        </p:nvGrpSpPr>
        <p:grpSpPr>
          <a:xfrm>
            <a:off x="6217443" y="1699143"/>
            <a:ext cx="2659856" cy="958208"/>
            <a:chOff x="8772872" y="1932611"/>
            <a:chExt cx="3204909" cy="1277611"/>
          </a:xfrm>
        </p:grpSpPr>
        <p:sp>
          <p:nvSpPr>
            <p:cNvPr id="20" name="íŝḷîḓé-TextBox 26"/>
            <p:cNvSpPr txBox="1"/>
            <p:nvPr/>
          </p:nvSpPr>
          <p:spPr>
            <a:xfrm>
              <a:off x="8772872" y="1932611"/>
              <a:ext cx="2699991" cy="409727"/>
            </a:xfrm>
            <a:prstGeom prst="rect">
              <a:avLst/>
            </a:prstGeom>
            <a:noFill/>
          </p:spPr>
          <p:txBody>
            <a:bodyPr wrap="none" lIns="360000" tIns="0" rIns="216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21" name="îŝḷîḓé-TextBox 27"/>
            <p:cNvSpPr txBox="1"/>
            <p:nvPr/>
          </p:nvSpPr>
          <p:spPr>
            <a:xfrm>
              <a:off x="8772873" y="2697938"/>
              <a:ext cx="3204908" cy="512284"/>
            </a:xfrm>
            <a:prstGeom prst="rect">
              <a:avLst/>
            </a:prstGeom>
          </p:spPr>
          <p:txBody>
            <a:bodyPr vert="horz" wrap="square" lIns="360000" tIns="0" rIns="216000" bIns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2" name="Group 31"/>
          <p:cNvGrpSpPr/>
          <p:nvPr/>
        </p:nvGrpSpPr>
        <p:grpSpPr>
          <a:xfrm>
            <a:off x="6217443" y="3172601"/>
            <a:ext cx="2659856" cy="954398"/>
            <a:chOff x="8772872" y="1932611"/>
            <a:chExt cx="3204909" cy="1272531"/>
          </a:xfrm>
        </p:grpSpPr>
        <p:sp>
          <p:nvSpPr>
            <p:cNvPr id="23" name="îŝḷîḓé-TextBox 32"/>
            <p:cNvSpPr txBox="1"/>
            <p:nvPr/>
          </p:nvSpPr>
          <p:spPr>
            <a:xfrm>
              <a:off x="8772872" y="1932611"/>
              <a:ext cx="2699991" cy="409727"/>
            </a:xfrm>
            <a:prstGeom prst="rect">
              <a:avLst/>
            </a:prstGeom>
            <a:noFill/>
          </p:spPr>
          <p:txBody>
            <a:bodyPr wrap="none" lIns="360000" tIns="0" rIns="21600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24" name="îŝḷîḓé-TextBox 33"/>
            <p:cNvSpPr txBox="1"/>
            <p:nvPr/>
          </p:nvSpPr>
          <p:spPr>
            <a:xfrm>
              <a:off x="8772873" y="2692858"/>
              <a:ext cx="3204908" cy="512284"/>
            </a:xfrm>
            <a:prstGeom prst="rect">
              <a:avLst/>
            </a:prstGeom>
          </p:spPr>
          <p:txBody>
            <a:bodyPr vert="horz" wrap="square" lIns="360000" tIns="0" rIns="216000" bIns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5" name="Group 34"/>
          <p:cNvGrpSpPr/>
          <p:nvPr/>
        </p:nvGrpSpPr>
        <p:grpSpPr>
          <a:xfrm>
            <a:off x="314325" y="1699143"/>
            <a:ext cx="2734865" cy="691508"/>
            <a:chOff x="8177574" y="1932611"/>
            <a:chExt cx="3295289" cy="922011"/>
          </a:xfrm>
        </p:grpSpPr>
        <p:sp>
          <p:nvSpPr>
            <p:cNvPr id="26" name="îŝḷîḓé-TextBox 35"/>
            <p:cNvSpPr txBox="1"/>
            <p:nvPr/>
          </p:nvSpPr>
          <p:spPr>
            <a:xfrm>
              <a:off x="8772872" y="1932611"/>
              <a:ext cx="2699991" cy="409727"/>
            </a:xfrm>
            <a:prstGeom prst="rect">
              <a:avLst/>
            </a:prstGeom>
            <a:noFill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27" name="îŝḷîḓé-TextBox 36"/>
            <p:cNvSpPr txBox="1"/>
            <p:nvPr/>
          </p:nvSpPr>
          <p:spPr>
            <a:xfrm>
              <a:off x="8177574" y="2342338"/>
              <a:ext cx="3295289" cy="512284"/>
            </a:xfrm>
            <a:prstGeom prst="rect">
              <a:avLst/>
            </a:prstGeom>
          </p:spPr>
          <p:txBody>
            <a:bodyPr vert="horz" wrap="square" lIns="360000" tIns="0" rIns="360000" bIns="0" anchor="t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8" name="Group 40"/>
          <p:cNvGrpSpPr/>
          <p:nvPr/>
        </p:nvGrpSpPr>
        <p:grpSpPr>
          <a:xfrm>
            <a:off x="314326" y="3172601"/>
            <a:ext cx="2734867" cy="691508"/>
            <a:chOff x="8177574" y="1932611"/>
            <a:chExt cx="3295291" cy="922011"/>
          </a:xfrm>
        </p:grpSpPr>
        <p:sp>
          <p:nvSpPr>
            <p:cNvPr id="29" name="îŝḷîḓé-TextBox 41"/>
            <p:cNvSpPr txBox="1"/>
            <p:nvPr/>
          </p:nvSpPr>
          <p:spPr>
            <a:xfrm>
              <a:off x="8772872" y="1932611"/>
              <a:ext cx="2699991" cy="409727"/>
            </a:xfrm>
            <a:prstGeom prst="rect">
              <a:avLst/>
            </a:prstGeom>
            <a:noFill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30" name="îŝḷîḓé-TextBox 42"/>
            <p:cNvSpPr txBox="1"/>
            <p:nvPr/>
          </p:nvSpPr>
          <p:spPr>
            <a:xfrm>
              <a:off x="8177574" y="2342338"/>
              <a:ext cx="3295291" cy="512284"/>
            </a:xfrm>
            <a:prstGeom prst="rect">
              <a:avLst/>
            </a:prstGeom>
          </p:spPr>
          <p:txBody>
            <a:bodyPr vert="horz" wrap="square" lIns="360000" tIns="0" rIns="360000" bIns="0" anchor="t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963930" y="1426210"/>
            <a:ext cx="1131570" cy="1132205"/>
          </a:xfrm>
          <a:prstGeom prst="ellipse">
            <a:avLst/>
          </a:prstGeom>
          <a:solidFill>
            <a:srgbClr val="3F70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22" tIns="45711" rIns="91422" bIns="45711"/>
          <a:lstStyle/>
          <a:p>
            <a:endParaRPr lang="id-ID" sz="2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1" name="Group 24"/>
          <p:cNvGrpSpPr/>
          <p:nvPr/>
        </p:nvGrpSpPr>
        <p:grpSpPr bwMode="auto">
          <a:xfrm>
            <a:off x="835025" y="1297305"/>
            <a:ext cx="1388745" cy="1389380"/>
            <a:chOff x="1119258" y="2257147"/>
            <a:chExt cx="1868076" cy="1868076"/>
          </a:xfrm>
          <a:solidFill>
            <a:srgbClr val="3F70AA"/>
          </a:solidFill>
        </p:grpSpPr>
        <p:sp>
          <p:nvSpPr>
            <p:cNvPr id="136253" name="Freeform 6"/>
            <p:cNvSpPr/>
            <p:nvPr/>
          </p:nvSpPr>
          <p:spPr bwMode="auto">
            <a:xfrm>
              <a:off x="2495041" y="2394505"/>
              <a:ext cx="356034" cy="354935"/>
            </a:xfrm>
            <a:custGeom>
              <a:avLst/>
              <a:gdLst>
                <a:gd name="T0" fmla="*/ 612368160 w 207"/>
                <a:gd name="T1" fmla="*/ 537330238 h 206"/>
                <a:gd name="T2" fmla="*/ 76915384 w 207"/>
                <a:gd name="T3" fmla="*/ 0 h 206"/>
                <a:gd name="T4" fmla="*/ 0 w 207"/>
                <a:gd name="T5" fmla="*/ 130621249 h 206"/>
                <a:gd name="T6" fmla="*/ 482202474 w 207"/>
                <a:gd name="T7" fmla="*/ 611547836 h 206"/>
                <a:gd name="T8" fmla="*/ 612368160 w 207"/>
                <a:gd name="T9" fmla="*/ 537330238 h 2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54" name="Freeform 7"/>
            <p:cNvSpPr/>
            <p:nvPr/>
          </p:nvSpPr>
          <p:spPr bwMode="auto">
            <a:xfrm>
              <a:off x="2075273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151325978 h 111"/>
                <a:gd name="T4" fmla="*/ 659539755 w 248"/>
                <a:gd name="T5" fmla="*/ 329356642 h 111"/>
                <a:gd name="T6" fmla="*/ 736782466 w 248"/>
                <a:gd name="T7" fmla="*/ 198801166 h 111"/>
                <a:gd name="T8" fmla="*/ 0 w 248"/>
                <a:gd name="T9" fmla="*/ 0 h 1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55" name="Freeform 8"/>
            <p:cNvSpPr/>
            <p:nvPr/>
          </p:nvSpPr>
          <p:spPr bwMode="auto">
            <a:xfrm>
              <a:off x="2796131" y="2743946"/>
              <a:ext cx="191203" cy="425262"/>
            </a:xfrm>
            <a:custGeom>
              <a:avLst/>
              <a:gdLst>
                <a:gd name="T0" fmla="*/ 133523428 w 111"/>
                <a:gd name="T1" fmla="*/ 0 h 247"/>
                <a:gd name="T2" fmla="*/ 0 w 111"/>
                <a:gd name="T3" fmla="*/ 77070559 h 247"/>
                <a:gd name="T4" fmla="*/ 178030664 w 111"/>
                <a:gd name="T5" fmla="*/ 732177201 h 247"/>
                <a:gd name="T6" fmla="*/ 329356642 w 111"/>
                <a:gd name="T7" fmla="*/ 732177201 h 247"/>
                <a:gd name="T8" fmla="*/ 133523428 w 111"/>
                <a:gd name="T9" fmla="*/ 0 h 2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56" name="Freeform 9"/>
            <p:cNvSpPr/>
            <p:nvPr/>
          </p:nvSpPr>
          <p:spPr bwMode="auto">
            <a:xfrm>
              <a:off x="2796131" y="3213162"/>
              <a:ext cx="191203" cy="427460"/>
            </a:xfrm>
            <a:custGeom>
              <a:avLst/>
              <a:gdLst>
                <a:gd name="T0" fmla="*/ 178030664 w 111"/>
                <a:gd name="T1" fmla="*/ 0 h 248"/>
                <a:gd name="T2" fmla="*/ 0 w 111"/>
                <a:gd name="T3" fmla="*/ 659539755 h 248"/>
                <a:gd name="T4" fmla="*/ 133523428 w 111"/>
                <a:gd name="T5" fmla="*/ 736782466 h 248"/>
                <a:gd name="T6" fmla="*/ 329356642 w 111"/>
                <a:gd name="T7" fmla="*/ 0 h 248"/>
                <a:gd name="T8" fmla="*/ 178030664 w 111"/>
                <a:gd name="T9" fmla="*/ 0 h 2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57" name="Freeform 10"/>
            <p:cNvSpPr/>
            <p:nvPr/>
          </p:nvSpPr>
          <p:spPr bwMode="auto">
            <a:xfrm>
              <a:off x="2495041" y="3632930"/>
              <a:ext cx="356034" cy="356034"/>
            </a:xfrm>
            <a:custGeom>
              <a:avLst/>
              <a:gdLst>
                <a:gd name="T0" fmla="*/ 612368160 w 207"/>
                <a:gd name="T1" fmla="*/ 76915384 h 207"/>
                <a:gd name="T2" fmla="*/ 482202474 w 207"/>
                <a:gd name="T3" fmla="*/ 0 h 207"/>
                <a:gd name="T4" fmla="*/ 0 w 207"/>
                <a:gd name="T5" fmla="*/ 482202474 h 207"/>
                <a:gd name="T6" fmla="*/ 76915384 w 207"/>
                <a:gd name="T7" fmla="*/ 612368160 h 207"/>
                <a:gd name="T8" fmla="*/ 612368160 w 207"/>
                <a:gd name="T9" fmla="*/ 76915384 h 2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58" name="Freeform 11"/>
            <p:cNvSpPr/>
            <p:nvPr/>
          </p:nvSpPr>
          <p:spPr bwMode="auto">
            <a:xfrm>
              <a:off x="2075273" y="3936217"/>
              <a:ext cx="427460" cy="189006"/>
            </a:xfrm>
            <a:custGeom>
              <a:avLst/>
              <a:gdLst>
                <a:gd name="T0" fmla="*/ 736782466 w 248"/>
                <a:gd name="T1" fmla="*/ 129902106 h 110"/>
                <a:gd name="T2" fmla="*/ 659539755 w 248"/>
                <a:gd name="T3" fmla="*/ 0 h 110"/>
                <a:gd name="T4" fmla="*/ 0 w 248"/>
                <a:gd name="T5" fmla="*/ 174187930 h 110"/>
                <a:gd name="T6" fmla="*/ 0 w 248"/>
                <a:gd name="T7" fmla="*/ 324756982 h 110"/>
                <a:gd name="T8" fmla="*/ 736782466 w 248"/>
                <a:gd name="T9" fmla="*/ 129902106 h 1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Freeform 12"/>
            <p:cNvSpPr/>
            <p:nvPr/>
          </p:nvSpPr>
          <p:spPr bwMode="auto">
            <a:xfrm>
              <a:off x="1605927" y="3936352"/>
              <a:ext cx="425537" cy="188871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Freeform 13"/>
            <p:cNvSpPr/>
            <p:nvPr/>
          </p:nvSpPr>
          <p:spPr bwMode="auto">
            <a:xfrm>
              <a:off x="1256605" y="3633206"/>
              <a:ext cx="354879" cy="355522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Freeform 14"/>
            <p:cNvSpPr/>
            <p:nvPr/>
          </p:nvSpPr>
          <p:spPr bwMode="auto">
            <a:xfrm>
              <a:off x="1119258" y="3213405"/>
              <a:ext cx="191333" cy="426943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Freeform 15"/>
            <p:cNvSpPr/>
            <p:nvPr/>
          </p:nvSpPr>
          <p:spPr bwMode="auto">
            <a:xfrm>
              <a:off x="1119258" y="2743609"/>
              <a:ext cx="191333" cy="425356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Freeform 16"/>
            <p:cNvSpPr/>
            <p:nvPr/>
          </p:nvSpPr>
          <p:spPr bwMode="auto">
            <a:xfrm>
              <a:off x="1256605" y="2394436"/>
              <a:ext cx="354879" cy="354728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Freeform 17"/>
            <p:cNvSpPr/>
            <p:nvPr/>
          </p:nvSpPr>
          <p:spPr bwMode="auto">
            <a:xfrm>
              <a:off x="1605927" y="2257147"/>
              <a:ext cx="425537" cy="191252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8" name="Oval 5"/>
          <p:cNvSpPr>
            <a:spLocks noChangeArrowheads="1"/>
          </p:cNvSpPr>
          <p:nvPr/>
        </p:nvSpPr>
        <p:spPr bwMode="auto">
          <a:xfrm>
            <a:off x="2956560" y="1426210"/>
            <a:ext cx="1131570" cy="1132205"/>
          </a:xfrm>
          <a:prstGeom prst="ellipse">
            <a:avLst/>
          </a:prstGeom>
          <a:solidFill>
            <a:srgbClr val="3F70AA"/>
          </a:solidFill>
          <a:ln>
            <a:noFill/>
          </a:ln>
        </p:spPr>
        <p:txBody>
          <a:bodyPr lIns="91422" tIns="45711" rIns="91422" bIns="45711"/>
          <a:lstStyle/>
          <a:p>
            <a:endParaRPr lang="id-ID" sz="2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9" name="Group 38"/>
          <p:cNvGrpSpPr/>
          <p:nvPr/>
        </p:nvGrpSpPr>
        <p:grpSpPr bwMode="auto">
          <a:xfrm>
            <a:off x="2827655" y="1297305"/>
            <a:ext cx="1388745" cy="1389380"/>
            <a:chOff x="3800237" y="2257147"/>
            <a:chExt cx="1868076" cy="1868076"/>
          </a:xfrm>
          <a:solidFill>
            <a:srgbClr val="3F70AA"/>
          </a:solidFill>
        </p:grpSpPr>
        <p:sp>
          <p:nvSpPr>
            <p:cNvPr id="44" name="Freeform 6"/>
            <p:cNvSpPr/>
            <p:nvPr/>
          </p:nvSpPr>
          <p:spPr bwMode="auto">
            <a:xfrm>
              <a:off x="5176087" y="2394436"/>
              <a:ext cx="355673" cy="354728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5" name="Freeform 7"/>
            <p:cNvSpPr/>
            <p:nvPr/>
          </p:nvSpPr>
          <p:spPr bwMode="auto">
            <a:xfrm>
              <a:off x="4756107" y="2257147"/>
              <a:ext cx="427919" cy="191252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Freeform 8"/>
            <p:cNvSpPr/>
            <p:nvPr/>
          </p:nvSpPr>
          <p:spPr bwMode="auto">
            <a:xfrm>
              <a:off x="5476980" y="2743609"/>
              <a:ext cx="191333" cy="425356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7" name="Freeform 9"/>
            <p:cNvSpPr/>
            <p:nvPr/>
          </p:nvSpPr>
          <p:spPr bwMode="auto">
            <a:xfrm>
              <a:off x="5476980" y="3213405"/>
              <a:ext cx="191333" cy="426943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0" name="Freeform 10"/>
            <p:cNvSpPr/>
            <p:nvPr/>
          </p:nvSpPr>
          <p:spPr bwMode="auto">
            <a:xfrm>
              <a:off x="5176087" y="3633206"/>
              <a:ext cx="355673" cy="355522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1" name="Freeform 11"/>
            <p:cNvSpPr/>
            <p:nvPr/>
          </p:nvSpPr>
          <p:spPr bwMode="auto">
            <a:xfrm>
              <a:off x="4756107" y="3936352"/>
              <a:ext cx="427919" cy="188871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2" name="Freeform 12"/>
            <p:cNvSpPr/>
            <p:nvPr/>
          </p:nvSpPr>
          <p:spPr bwMode="auto">
            <a:xfrm>
              <a:off x="4286906" y="3936352"/>
              <a:ext cx="425537" cy="188871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3" name="Freeform 13"/>
            <p:cNvSpPr/>
            <p:nvPr/>
          </p:nvSpPr>
          <p:spPr bwMode="auto">
            <a:xfrm>
              <a:off x="3937584" y="3633206"/>
              <a:ext cx="354879" cy="355522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4" name="Freeform 14"/>
            <p:cNvSpPr/>
            <p:nvPr/>
          </p:nvSpPr>
          <p:spPr bwMode="auto">
            <a:xfrm>
              <a:off x="3800237" y="3213405"/>
              <a:ext cx="191333" cy="426943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" name="Freeform 15"/>
            <p:cNvSpPr/>
            <p:nvPr/>
          </p:nvSpPr>
          <p:spPr bwMode="auto">
            <a:xfrm>
              <a:off x="3800237" y="2743609"/>
              <a:ext cx="191333" cy="425356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" name="Freeform 16"/>
            <p:cNvSpPr/>
            <p:nvPr/>
          </p:nvSpPr>
          <p:spPr bwMode="auto">
            <a:xfrm>
              <a:off x="3937584" y="2394436"/>
              <a:ext cx="354879" cy="354728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8" name="Freeform 17"/>
            <p:cNvSpPr/>
            <p:nvPr/>
          </p:nvSpPr>
          <p:spPr bwMode="auto">
            <a:xfrm>
              <a:off x="4286906" y="2257147"/>
              <a:ext cx="425537" cy="191252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9" name="Oval 5"/>
          <p:cNvSpPr>
            <a:spLocks noChangeArrowheads="1"/>
          </p:cNvSpPr>
          <p:nvPr/>
        </p:nvSpPr>
        <p:spPr bwMode="auto">
          <a:xfrm>
            <a:off x="4998085" y="1426210"/>
            <a:ext cx="1131570" cy="1132205"/>
          </a:xfrm>
          <a:prstGeom prst="ellipse">
            <a:avLst/>
          </a:prstGeom>
          <a:solidFill>
            <a:srgbClr val="3F70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22" tIns="45711" rIns="91422" bIns="45711"/>
          <a:lstStyle/>
          <a:p>
            <a:endParaRPr lang="id-ID" sz="2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2" name="Group 61"/>
          <p:cNvGrpSpPr/>
          <p:nvPr/>
        </p:nvGrpSpPr>
        <p:grpSpPr bwMode="auto">
          <a:xfrm>
            <a:off x="4869180" y="1297305"/>
            <a:ext cx="1388745" cy="1389380"/>
            <a:chOff x="6546413" y="2257147"/>
            <a:chExt cx="1868076" cy="1868076"/>
          </a:xfrm>
          <a:solidFill>
            <a:srgbClr val="3F70AA"/>
          </a:solidFill>
        </p:grpSpPr>
        <p:sp>
          <p:nvSpPr>
            <p:cNvPr id="136229" name="Freeform 6"/>
            <p:cNvSpPr/>
            <p:nvPr/>
          </p:nvSpPr>
          <p:spPr bwMode="auto">
            <a:xfrm>
              <a:off x="7922196" y="2394505"/>
              <a:ext cx="356034" cy="354935"/>
            </a:xfrm>
            <a:custGeom>
              <a:avLst/>
              <a:gdLst>
                <a:gd name="T0" fmla="*/ 612368160 w 207"/>
                <a:gd name="T1" fmla="*/ 537330238 h 206"/>
                <a:gd name="T2" fmla="*/ 76915384 w 207"/>
                <a:gd name="T3" fmla="*/ 0 h 206"/>
                <a:gd name="T4" fmla="*/ 0 w 207"/>
                <a:gd name="T5" fmla="*/ 130621249 h 206"/>
                <a:gd name="T6" fmla="*/ 482202474 w 207"/>
                <a:gd name="T7" fmla="*/ 611547836 h 206"/>
                <a:gd name="T8" fmla="*/ 612368160 w 207"/>
                <a:gd name="T9" fmla="*/ 537330238 h 2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30" name="Freeform 7"/>
            <p:cNvSpPr/>
            <p:nvPr/>
          </p:nvSpPr>
          <p:spPr bwMode="auto">
            <a:xfrm>
              <a:off x="7502428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151325978 h 111"/>
                <a:gd name="T4" fmla="*/ 659539755 w 248"/>
                <a:gd name="T5" fmla="*/ 329356642 h 111"/>
                <a:gd name="T6" fmla="*/ 736782466 w 248"/>
                <a:gd name="T7" fmla="*/ 198801166 h 111"/>
                <a:gd name="T8" fmla="*/ 0 w 248"/>
                <a:gd name="T9" fmla="*/ 0 h 1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31" name="Freeform 8"/>
            <p:cNvSpPr/>
            <p:nvPr/>
          </p:nvSpPr>
          <p:spPr bwMode="auto">
            <a:xfrm>
              <a:off x="8223286" y="2743946"/>
              <a:ext cx="191203" cy="425262"/>
            </a:xfrm>
            <a:custGeom>
              <a:avLst/>
              <a:gdLst>
                <a:gd name="T0" fmla="*/ 133523428 w 111"/>
                <a:gd name="T1" fmla="*/ 0 h 247"/>
                <a:gd name="T2" fmla="*/ 0 w 111"/>
                <a:gd name="T3" fmla="*/ 77070559 h 247"/>
                <a:gd name="T4" fmla="*/ 178030664 w 111"/>
                <a:gd name="T5" fmla="*/ 732177201 h 247"/>
                <a:gd name="T6" fmla="*/ 329356642 w 111"/>
                <a:gd name="T7" fmla="*/ 732177201 h 247"/>
                <a:gd name="T8" fmla="*/ 133523428 w 111"/>
                <a:gd name="T9" fmla="*/ 0 h 2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32" name="Freeform 9"/>
            <p:cNvSpPr/>
            <p:nvPr/>
          </p:nvSpPr>
          <p:spPr bwMode="auto">
            <a:xfrm>
              <a:off x="8223286" y="3213162"/>
              <a:ext cx="191203" cy="427460"/>
            </a:xfrm>
            <a:custGeom>
              <a:avLst/>
              <a:gdLst>
                <a:gd name="T0" fmla="*/ 178030664 w 111"/>
                <a:gd name="T1" fmla="*/ 0 h 248"/>
                <a:gd name="T2" fmla="*/ 0 w 111"/>
                <a:gd name="T3" fmla="*/ 659539755 h 248"/>
                <a:gd name="T4" fmla="*/ 133523428 w 111"/>
                <a:gd name="T5" fmla="*/ 736782466 h 248"/>
                <a:gd name="T6" fmla="*/ 329356642 w 111"/>
                <a:gd name="T7" fmla="*/ 0 h 248"/>
                <a:gd name="T8" fmla="*/ 178030664 w 111"/>
                <a:gd name="T9" fmla="*/ 0 h 2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33" name="Freeform 10"/>
            <p:cNvSpPr/>
            <p:nvPr/>
          </p:nvSpPr>
          <p:spPr bwMode="auto">
            <a:xfrm>
              <a:off x="7922196" y="3632930"/>
              <a:ext cx="356034" cy="356034"/>
            </a:xfrm>
            <a:custGeom>
              <a:avLst/>
              <a:gdLst>
                <a:gd name="T0" fmla="*/ 612368160 w 207"/>
                <a:gd name="T1" fmla="*/ 76915384 h 207"/>
                <a:gd name="T2" fmla="*/ 482202474 w 207"/>
                <a:gd name="T3" fmla="*/ 0 h 207"/>
                <a:gd name="T4" fmla="*/ 0 w 207"/>
                <a:gd name="T5" fmla="*/ 482202474 h 207"/>
                <a:gd name="T6" fmla="*/ 76915384 w 207"/>
                <a:gd name="T7" fmla="*/ 612368160 h 207"/>
                <a:gd name="T8" fmla="*/ 612368160 w 207"/>
                <a:gd name="T9" fmla="*/ 76915384 h 2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34" name="Freeform 11"/>
            <p:cNvSpPr/>
            <p:nvPr/>
          </p:nvSpPr>
          <p:spPr bwMode="auto">
            <a:xfrm>
              <a:off x="7502428" y="3936217"/>
              <a:ext cx="427460" cy="189006"/>
            </a:xfrm>
            <a:custGeom>
              <a:avLst/>
              <a:gdLst>
                <a:gd name="T0" fmla="*/ 736782466 w 248"/>
                <a:gd name="T1" fmla="*/ 129902106 h 110"/>
                <a:gd name="T2" fmla="*/ 659539755 w 248"/>
                <a:gd name="T3" fmla="*/ 0 h 110"/>
                <a:gd name="T4" fmla="*/ 0 w 248"/>
                <a:gd name="T5" fmla="*/ 174187930 h 110"/>
                <a:gd name="T6" fmla="*/ 0 w 248"/>
                <a:gd name="T7" fmla="*/ 324756982 h 110"/>
                <a:gd name="T8" fmla="*/ 736782466 w 248"/>
                <a:gd name="T9" fmla="*/ 129902106 h 1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35" name="Freeform 12"/>
            <p:cNvSpPr/>
            <p:nvPr/>
          </p:nvSpPr>
          <p:spPr bwMode="auto">
            <a:xfrm>
              <a:off x="7033212" y="3936217"/>
              <a:ext cx="425262" cy="189006"/>
            </a:xfrm>
            <a:custGeom>
              <a:avLst/>
              <a:gdLst>
                <a:gd name="T0" fmla="*/ 0 w 247"/>
                <a:gd name="T1" fmla="*/ 129902106 h 110"/>
                <a:gd name="T2" fmla="*/ 732177201 w 247"/>
                <a:gd name="T3" fmla="*/ 324756982 h 110"/>
                <a:gd name="T4" fmla="*/ 732177201 w 247"/>
                <a:gd name="T5" fmla="*/ 174187930 h 110"/>
                <a:gd name="T6" fmla="*/ 77070559 w 247"/>
                <a:gd name="T7" fmla="*/ 0 h 110"/>
                <a:gd name="T8" fmla="*/ 0 w 247"/>
                <a:gd name="T9" fmla="*/ 129902106 h 1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36" name="Freeform 13"/>
            <p:cNvSpPr/>
            <p:nvPr/>
          </p:nvSpPr>
          <p:spPr bwMode="auto">
            <a:xfrm>
              <a:off x="6683771" y="3632930"/>
              <a:ext cx="354935" cy="356034"/>
            </a:xfrm>
            <a:custGeom>
              <a:avLst/>
              <a:gdLst>
                <a:gd name="T0" fmla="*/ 130621249 w 206"/>
                <a:gd name="T1" fmla="*/ 0 h 207"/>
                <a:gd name="T2" fmla="*/ 0 w 206"/>
                <a:gd name="T3" fmla="*/ 76915384 h 207"/>
                <a:gd name="T4" fmla="*/ 537330238 w 206"/>
                <a:gd name="T5" fmla="*/ 612368160 h 207"/>
                <a:gd name="T6" fmla="*/ 611547836 w 206"/>
                <a:gd name="T7" fmla="*/ 482202474 h 207"/>
                <a:gd name="T8" fmla="*/ 130621249 w 206"/>
                <a:gd name="T9" fmla="*/ 0 h 2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37" name="Freeform 14"/>
            <p:cNvSpPr/>
            <p:nvPr/>
          </p:nvSpPr>
          <p:spPr bwMode="auto">
            <a:xfrm>
              <a:off x="6546413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198801166 w 111"/>
                <a:gd name="T3" fmla="*/ 736782466 h 248"/>
                <a:gd name="T4" fmla="*/ 329356642 w 111"/>
                <a:gd name="T5" fmla="*/ 659539755 h 248"/>
                <a:gd name="T6" fmla="*/ 151325978 w 111"/>
                <a:gd name="T7" fmla="*/ 0 h 248"/>
                <a:gd name="T8" fmla="*/ 0 w 111"/>
                <a:gd name="T9" fmla="*/ 0 h 2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38" name="Freeform 15"/>
            <p:cNvSpPr/>
            <p:nvPr/>
          </p:nvSpPr>
          <p:spPr bwMode="auto">
            <a:xfrm>
              <a:off x="6546413" y="2743946"/>
              <a:ext cx="191203" cy="425262"/>
            </a:xfrm>
            <a:custGeom>
              <a:avLst/>
              <a:gdLst>
                <a:gd name="T0" fmla="*/ 151325978 w 111"/>
                <a:gd name="T1" fmla="*/ 732177201 h 247"/>
                <a:gd name="T2" fmla="*/ 329356642 w 111"/>
                <a:gd name="T3" fmla="*/ 77070559 h 247"/>
                <a:gd name="T4" fmla="*/ 198801166 w 111"/>
                <a:gd name="T5" fmla="*/ 0 h 247"/>
                <a:gd name="T6" fmla="*/ 0 w 111"/>
                <a:gd name="T7" fmla="*/ 732177201 h 247"/>
                <a:gd name="T8" fmla="*/ 151325978 w 111"/>
                <a:gd name="T9" fmla="*/ 732177201 h 2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39" name="Freeform 16"/>
            <p:cNvSpPr/>
            <p:nvPr/>
          </p:nvSpPr>
          <p:spPr bwMode="auto">
            <a:xfrm>
              <a:off x="6683771" y="2394505"/>
              <a:ext cx="354935" cy="354935"/>
            </a:xfrm>
            <a:custGeom>
              <a:avLst/>
              <a:gdLst>
                <a:gd name="T0" fmla="*/ 0 w 206"/>
                <a:gd name="T1" fmla="*/ 537330238 h 206"/>
                <a:gd name="T2" fmla="*/ 130621249 w 206"/>
                <a:gd name="T3" fmla="*/ 611547836 h 206"/>
                <a:gd name="T4" fmla="*/ 611547836 w 206"/>
                <a:gd name="T5" fmla="*/ 130621249 h 206"/>
                <a:gd name="T6" fmla="*/ 537330238 w 206"/>
                <a:gd name="T7" fmla="*/ 0 h 206"/>
                <a:gd name="T8" fmla="*/ 0 w 206"/>
                <a:gd name="T9" fmla="*/ 537330238 h 2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240" name="Freeform 17"/>
            <p:cNvSpPr/>
            <p:nvPr/>
          </p:nvSpPr>
          <p:spPr bwMode="auto">
            <a:xfrm>
              <a:off x="7033212" y="2257147"/>
              <a:ext cx="425262" cy="191203"/>
            </a:xfrm>
            <a:custGeom>
              <a:avLst/>
              <a:gdLst>
                <a:gd name="T0" fmla="*/ 0 w 247"/>
                <a:gd name="T1" fmla="*/ 198801166 h 111"/>
                <a:gd name="T2" fmla="*/ 74107499 w 247"/>
                <a:gd name="T3" fmla="*/ 329356642 h 111"/>
                <a:gd name="T4" fmla="*/ 732177201 w 247"/>
                <a:gd name="T5" fmla="*/ 151325978 h 111"/>
                <a:gd name="T6" fmla="*/ 732177201 w 247"/>
                <a:gd name="T7" fmla="*/ 0 h 111"/>
                <a:gd name="T8" fmla="*/ 0 w 247"/>
                <a:gd name="T9" fmla="*/ 198801166 h 1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86" name="Oval 5"/>
          <p:cNvSpPr>
            <a:spLocks noChangeArrowheads="1"/>
          </p:cNvSpPr>
          <p:nvPr/>
        </p:nvSpPr>
        <p:spPr bwMode="auto">
          <a:xfrm>
            <a:off x="6998335" y="1426210"/>
            <a:ext cx="1131570" cy="1132205"/>
          </a:xfrm>
          <a:prstGeom prst="ellipse">
            <a:avLst/>
          </a:prstGeom>
          <a:solidFill>
            <a:srgbClr val="3F70AA"/>
          </a:solidFill>
          <a:ln>
            <a:noFill/>
          </a:ln>
        </p:spPr>
        <p:txBody>
          <a:bodyPr lIns="91422" tIns="45711" rIns="91422" bIns="45711"/>
          <a:lstStyle/>
          <a:p>
            <a:endParaRPr lang="id-ID" sz="2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87" name="Group 86"/>
          <p:cNvGrpSpPr/>
          <p:nvPr/>
        </p:nvGrpSpPr>
        <p:grpSpPr bwMode="auto">
          <a:xfrm>
            <a:off x="6869430" y="1297305"/>
            <a:ext cx="1388745" cy="1389380"/>
            <a:chOff x="9237196" y="2257147"/>
            <a:chExt cx="1868076" cy="1868076"/>
          </a:xfrm>
          <a:solidFill>
            <a:srgbClr val="3F70AA"/>
          </a:solidFill>
        </p:grpSpPr>
        <p:sp>
          <p:nvSpPr>
            <p:cNvPr id="88" name="Freeform 6"/>
            <p:cNvSpPr/>
            <p:nvPr/>
          </p:nvSpPr>
          <p:spPr bwMode="auto">
            <a:xfrm>
              <a:off x="10613046" y="2394436"/>
              <a:ext cx="355673" cy="354728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9" name="Freeform 7"/>
            <p:cNvSpPr/>
            <p:nvPr/>
          </p:nvSpPr>
          <p:spPr bwMode="auto">
            <a:xfrm>
              <a:off x="10193066" y="2257147"/>
              <a:ext cx="427919" cy="191252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0" name="Freeform 8"/>
            <p:cNvSpPr/>
            <p:nvPr/>
          </p:nvSpPr>
          <p:spPr bwMode="auto">
            <a:xfrm>
              <a:off x="10913939" y="2743609"/>
              <a:ext cx="191333" cy="425356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1" name="Freeform 9"/>
            <p:cNvSpPr/>
            <p:nvPr/>
          </p:nvSpPr>
          <p:spPr bwMode="auto">
            <a:xfrm>
              <a:off x="10913939" y="3213405"/>
              <a:ext cx="191333" cy="426943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2" name="Freeform 10"/>
            <p:cNvSpPr/>
            <p:nvPr/>
          </p:nvSpPr>
          <p:spPr bwMode="auto">
            <a:xfrm>
              <a:off x="10613046" y="3633206"/>
              <a:ext cx="355673" cy="355522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3" name="Freeform 11"/>
            <p:cNvSpPr/>
            <p:nvPr/>
          </p:nvSpPr>
          <p:spPr bwMode="auto">
            <a:xfrm>
              <a:off x="10193066" y="3936352"/>
              <a:ext cx="427919" cy="188871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4" name="Freeform 12"/>
            <p:cNvSpPr/>
            <p:nvPr/>
          </p:nvSpPr>
          <p:spPr bwMode="auto">
            <a:xfrm>
              <a:off x="9723865" y="3936352"/>
              <a:ext cx="425537" cy="188871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5" name="Freeform 13"/>
            <p:cNvSpPr/>
            <p:nvPr/>
          </p:nvSpPr>
          <p:spPr bwMode="auto">
            <a:xfrm>
              <a:off x="9374543" y="3633206"/>
              <a:ext cx="354879" cy="355522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6" name="Freeform 14"/>
            <p:cNvSpPr/>
            <p:nvPr/>
          </p:nvSpPr>
          <p:spPr bwMode="auto">
            <a:xfrm>
              <a:off x="9237196" y="3213405"/>
              <a:ext cx="191333" cy="426943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7" name="Freeform 15"/>
            <p:cNvSpPr/>
            <p:nvPr/>
          </p:nvSpPr>
          <p:spPr bwMode="auto">
            <a:xfrm>
              <a:off x="9237196" y="2743609"/>
              <a:ext cx="191333" cy="425356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8" name="Freeform 16"/>
            <p:cNvSpPr/>
            <p:nvPr/>
          </p:nvSpPr>
          <p:spPr bwMode="auto">
            <a:xfrm>
              <a:off x="9374543" y="2394436"/>
              <a:ext cx="354879" cy="354728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9" name="Freeform 17"/>
            <p:cNvSpPr/>
            <p:nvPr/>
          </p:nvSpPr>
          <p:spPr bwMode="auto">
            <a:xfrm>
              <a:off x="9723865" y="2257147"/>
              <a:ext cx="425537" cy="191252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id-ID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00" name="TextBox 99"/>
          <p:cNvSpPr txBox="1"/>
          <p:nvPr/>
        </p:nvSpPr>
        <p:spPr>
          <a:xfrm>
            <a:off x="835025" y="3093720"/>
            <a:ext cx="1388745" cy="1381760"/>
          </a:xfrm>
          <a:prstGeom prst="rect">
            <a:avLst/>
          </a:prstGeom>
          <a:noFill/>
        </p:spPr>
        <p:txBody>
          <a:bodyPr lIns="91422" tIns="45711" rIns="91422" bIns="45711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5pPr>
            <a:lvl6pPr marL="25146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6pPr>
            <a:lvl7pPr marL="29718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7pPr>
            <a:lvl8pPr marL="34290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8pPr>
            <a:lvl9pPr marL="38862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2827655" y="3093720"/>
            <a:ext cx="1388745" cy="1381760"/>
          </a:xfrm>
          <a:prstGeom prst="rect">
            <a:avLst/>
          </a:prstGeom>
          <a:noFill/>
        </p:spPr>
        <p:txBody>
          <a:bodyPr lIns="91422" tIns="45711" rIns="91422" bIns="45711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5pPr>
            <a:lvl6pPr marL="25146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6pPr>
            <a:lvl7pPr marL="29718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7pPr>
            <a:lvl8pPr marL="34290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8pPr>
            <a:lvl9pPr marL="38862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4869180" y="3093720"/>
            <a:ext cx="1388745" cy="1381760"/>
          </a:xfrm>
          <a:prstGeom prst="rect">
            <a:avLst/>
          </a:prstGeom>
          <a:noFill/>
        </p:spPr>
        <p:txBody>
          <a:bodyPr lIns="91422" tIns="45711" rIns="91422" bIns="45711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5pPr>
            <a:lvl6pPr marL="25146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6pPr>
            <a:lvl7pPr marL="29718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7pPr>
            <a:lvl8pPr marL="34290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8pPr>
            <a:lvl9pPr marL="38862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106" name="TextBox 105"/>
          <p:cNvSpPr txBox="1">
            <a:spLocks noChangeArrowheads="1"/>
          </p:cNvSpPr>
          <p:nvPr/>
        </p:nvSpPr>
        <p:spPr bwMode="auto">
          <a:xfrm>
            <a:off x="6869430" y="3093720"/>
            <a:ext cx="1388745" cy="138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5pPr>
            <a:lvl6pPr marL="25146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6pPr>
            <a:lvl7pPr marL="29718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7pPr>
            <a:lvl8pPr marL="34290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8pPr>
            <a:lvl9pPr marL="3886200" indent="-228600" defTabSz="182753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108" name="AutoShape 8"/>
          <p:cNvSpPr/>
          <p:nvPr/>
        </p:nvSpPr>
        <p:spPr bwMode="auto">
          <a:xfrm>
            <a:off x="7351395" y="1767205"/>
            <a:ext cx="474345" cy="395605"/>
          </a:xfrm>
          <a:custGeom>
            <a:avLst/>
            <a:gdLst>
              <a:gd name="T0" fmla="*/ 2147483647 w 21600"/>
              <a:gd name="T1" fmla="*/ 2147483647 h 21579"/>
              <a:gd name="T2" fmla="*/ 2147483647 w 21600"/>
              <a:gd name="T3" fmla="*/ 2147483647 h 21579"/>
              <a:gd name="T4" fmla="*/ 2147483647 w 21600"/>
              <a:gd name="T5" fmla="*/ 2147483647 h 21579"/>
              <a:gd name="T6" fmla="*/ 2147483647 w 21600"/>
              <a:gd name="T7" fmla="*/ 2147483647 h 21579"/>
              <a:gd name="T8" fmla="*/ 2147483647 w 21600"/>
              <a:gd name="T9" fmla="*/ 2147483647 h 21579"/>
              <a:gd name="T10" fmla="*/ 2147483647 w 21600"/>
              <a:gd name="T11" fmla="*/ 2147483647 h 21579"/>
              <a:gd name="T12" fmla="*/ 2147483647 w 21600"/>
              <a:gd name="T13" fmla="*/ 2147483647 h 21579"/>
              <a:gd name="T14" fmla="*/ 2147483647 w 21600"/>
              <a:gd name="T15" fmla="*/ 2147483647 h 21579"/>
              <a:gd name="T16" fmla="*/ 2147483647 w 21600"/>
              <a:gd name="T17" fmla="*/ 2147483647 h 21579"/>
              <a:gd name="T18" fmla="*/ 2147483647 w 21600"/>
              <a:gd name="T19" fmla="*/ 2147483647 h 21579"/>
              <a:gd name="T20" fmla="*/ 2147483647 w 21600"/>
              <a:gd name="T21" fmla="*/ 2147483647 h 21579"/>
              <a:gd name="T22" fmla="*/ 2147483647 w 21600"/>
              <a:gd name="T23" fmla="*/ 2147483647 h 21579"/>
              <a:gd name="T24" fmla="*/ 2147483647 w 21600"/>
              <a:gd name="T25" fmla="*/ 2147483647 h 21579"/>
              <a:gd name="T26" fmla="*/ 2147483647 w 21600"/>
              <a:gd name="T27" fmla="*/ 2147483647 h 21579"/>
              <a:gd name="T28" fmla="*/ 2147483647 w 21600"/>
              <a:gd name="T29" fmla="*/ 2147483647 h 21579"/>
              <a:gd name="T30" fmla="*/ 2147483647 w 21600"/>
              <a:gd name="T31" fmla="*/ 2147483647 h 21579"/>
              <a:gd name="T32" fmla="*/ 2147483647 w 21600"/>
              <a:gd name="T33" fmla="*/ 2147483647 h 21579"/>
              <a:gd name="T34" fmla="*/ 2147483647 w 21600"/>
              <a:gd name="T35" fmla="*/ 2147483647 h 21579"/>
              <a:gd name="T36" fmla="*/ 2147483647 w 21600"/>
              <a:gd name="T37" fmla="*/ 2147483647 h 21579"/>
              <a:gd name="T38" fmla="*/ 2147483647 w 21600"/>
              <a:gd name="T39" fmla="*/ 2147483647 h 21579"/>
              <a:gd name="T40" fmla="*/ 2147483647 w 21600"/>
              <a:gd name="T41" fmla="*/ 2147483647 h 21579"/>
              <a:gd name="T42" fmla="*/ 2147483647 w 21600"/>
              <a:gd name="T43" fmla="*/ 2147483647 h 21579"/>
              <a:gd name="T44" fmla="*/ 2147483647 w 21600"/>
              <a:gd name="T45" fmla="*/ 2147483647 h 21579"/>
              <a:gd name="T46" fmla="*/ 2147483647 w 21600"/>
              <a:gd name="T47" fmla="*/ 2147483647 h 21579"/>
              <a:gd name="T48" fmla="*/ 2147483647 w 21600"/>
              <a:gd name="T49" fmla="*/ 2147483647 h 21579"/>
              <a:gd name="T50" fmla="*/ 2147483647 w 21600"/>
              <a:gd name="T51" fmla="*/ 2147483647 h 21579"/>
              <a:gd name="T52" fmla="*/ 2147483647 w 21600"/>
              <a:gd name="T53" fmla="*/ 2147483647 h 21579"/>
              <a:gd name="T54" fmla="*/ 2147483647 w 21600"/>
              <a:gd name="T55" fmla="*/ 2147483647 h 21579"/>
              <a:gd name="T56" fmla="*/ 0 w 21600"/>
              <a:gd name="T57" fmla="*/ 2147483647 h 21579"/>
              <a:gd name="T58" fmla="*/ 0 w 21600"/>
              <a:gd name="T59" fmla="*/ 2147483647 h 21579"/>
              <a:gd name="T60" fmla="*/ 2147483647 w 21600"/>
              <a:gd name="T61" fmla="*/ 2147483647 h 21579"/>
              <a:gd name="T62" fmla="*/ 2147483647 w 21600"/>
              <a:gd name="T63" fmla="*/ 2147483647 h 21579"/>
              <a:gd name="T64" fmla="*/ 2147483647 w 21600"/>
              <a:gd name="T65" fmla="*/ 2147483647 h 21579"/>
              <a:gd name="T66" fmla="*/ 2147483647 w 21600"/>
              <a:gd name="T67" fmla="*/ 2147483647 h 21579"/>
              <a:gd name="T68" fmla="*/ 2147483647 w 21600"/>
              <a:gd name="T69" fmla="*/ 2147483647 h 21579"/>
              <a:gd name="T70" fmla="*/ 2147483647 w 21600"/>
              <a:gd name="T71" fmla="*/ 2147483647 h 21579"/>
              <a:gd name="T72" fmla="*/ 2147483647 w 21600"/>
              <a:gd name="T73" fmla="*/ 0 h 21579"/>
              <a:gd name="T74" fmla="*/ 2147483647 w 21600"/>
              <a:gd name="T75" fmla="*/ 2147483647 h 21579"/>
              <a:gd name="T76" fmla="*/ 2147483647 w 21600"/>
              <a:gd name="T77" fmla="*/ 2147483647 h 21579"/>
              <a:gd name="T78" fmla="*/ 2147483647 w 21600"/>
              <a:gd name="T79" fmla="*/ 2147483647 h 21579"/>
              <a:gd name="T80" fmla="*/ 2147483647 w 21600"/>
              <a:gd name="T81" fmla="*/ 2147483647 h 21579"/>
              <a:gd name="T82" fmla="*/ 2147483647 w 21600"/>
              <a:gd name="T83" fmla="*/ 2147483647 h 21579"/>
              <a:gd name="T84" fmla="*/ 2147483647 w 21600"/>
              <a:gd name="T85" fmla="*/ 2147483647 h 21579"/>
              <a:gd name="T86" fmla="*/ 2147483647 w 21600"/>
              <a:gd name="T87" fmla="*/ 2147483647 h 21579"/>
              <a:gd name="T88" fmla="*/ 2147483647 w 21600"/>
              <a:gd name="T89" fmla="*/ 2147483647 h 21579"/>
              <a:gd name="T90" fmla="*/ 2147483647 w 21600"/>
              <a:gd name="T91" fmla="*/ 2147483647 h 21579"/>
              <a:gd name="T92" fmla="*/ 2147483647 w 21600"/>
              <a:gd name="T93" fmla="*/ 2147483647 h 21579"/>
              <a:gd name="T94" fmla="*/ 2147483647 w 21600"/>
              <a:gd name="T95" fmla="*/ 2147483647 h 21579"/>
              <a:gd name="T96" fmla="*/ 2147483647 w 21600"/>
              <a:gd name="T97" fmla="*/ 2147483647 h 21579"/>
              <a:gd name="T98" fmla="*/ 2147483647 w 21600"/>
              <a:gd name="T99" fmla="*/ 2147483647 h 21579"/>
              <a:gd name="T100" fmla="*/ 2147483647 w 21600"/>
              <a:gd name="T101" fmla="*/ 2147483647 h 21579"/>
              <a:gd name="T102" fmla="*/ 2147483647 w 21600"/>
              <a:gd name="T103" fmla="*/ 2147483647 h 21579"/>
              <a:gd name="T104" fmla="*/ 2147483647 w 21600"/>
              <a:gd name="T105" fmla="*/ 2147483647 h 21579"/>
              <a:gd name="T106" fmla="*/ 2147483647 w 21600"/>
              <a:gd name="T107" fmla="*/ 2147483647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6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9" name="Group 4700"/>
          <p:cNvGrpSpPr/>
          <p:nvPr/>
        </p:nvGrpSpPr>
        <p:grpSpPr bwMode="auto">
          <a:xfrm>
            <a:off x="3345180" y="1798955"/>
            <a:ext cx="403860" cy="403860"/>
            <a:chOff x="3062288" y="3998912"/>
            <a:chExt cx="412750" cy="412750"/>
          </a:xfrm>
          <a:solidFill>
            <a:schemeClr val="bg1"/>
          </a:solidFill>
        </p:grpSpPr>
        <p:sp>
          <p:nvSpPr>
            <p:cNvPr id="110" name="Freeform 408"/>
            <p:cNvSpPr>
              <a:spLocks noChangeArrowheads="1"/>
            </p:cNvSpPr>
            <p:nvPr/>
          </p:nvSpPr>
          <p:spPr bwMode="auto">
            <a:xfrm>
              <a:off x="3062288" y="3998912"/>
              <a:ext cx="328612" cy="315912"/>
            </a:xfrm>
            <a:custGeom>
              <a:avLst/>
              <a:gdLst>
                <a:gd name="T0" fmla="*/ 911 w 912"/>
                <a:gd name="T1" fmla="*/ 242 h 879"/>
                <a:gd name="T2" fmla="*/ 594 w 912"/>
                <a:gd name="T3" fmla="*/ 33 h 879"/>
                <a:gd name="T4" fmla="*/ 75 w 912"/>
                <a:gd name="T5" fmla="*/ 435 h 879"/>
                <a:gd name="T6" fmla="*/ 242 w 912"/>
                <a:gd name="T7" fmla="*/ 878 h 879"/>
                <a:gd name="T8" fmla="*/ 343 w 912"/>
                <a:gd name="T9" fmla="*/ 819 h 879"/>
                <a:gd name="T10" fmla="*/ 911 w 912"/>
                <a:gd name="T11" fmla="*/ 242 h 879"/>
                <a:gd name="T12" fmla="*/ 451 w 912"/>
                <a:gd name="T13" fmla="*/ 226 h 879"/>
                <a:gd name="T14" fmla="*/ 577 w 912"/>
                <a:gd name="T15" fmla="*/ 125 h 879"/>
                <a:gd name="T16" fmla="*/ 669 w 912"/>
                <a:gd name="T17" fmla="*/ 251 h 879"/>
                <a:gd name="T18" fmla="*/ 543 w 912"/>
                <a:gd name="T19" fmla="*/ 351 h 879"/>
                <a:gd name="T20" fmla="*/ 451 w 912"/>
                <a:gd name="T21" fmla="*/ 226 h 879"/>
                <a:gd name="T22" fmla="*/ 226 w 912"/>
                <a:gd name="T23" fmla="*/ 343 h 879"/>
                <a:gd name="T24" fmla="*/ 318 w 912"/>
                <a:gd name="T25" fmla="*/ 276 h 879"/>
                <a:gd name="T26" fmla="*/ 385 w 912"/>
                <a:gd name="T27" fmla="*/ 368 h 879"/>
                <a:gd name="T28" fmla="*/ 293 w 912"/>
                <a:gd name="T29" fmla="*/ 435 h 879"/>
                <a:gd name="T30" fmla="*/ 226 w 912"/>
                <a:gd name="T31" fmla="*/ 343 h 879"/>
                <a:gd name="T32" fmla="*/ 251 w 912"/>
                <a:gd name="T33" fmla="*/ 710 h 879"/>
                <a:gd name="T34" fmla="*/ 176 w 912"/>
                <a:gd name="T35" fmla="*/ 618 h 879"/>
                <a:gd name="T36" fmla="*/ 267 w 912"/>
                <a:gd name="T37" fmla="*/ 552 h 879"/>
                <a:gd name="T38" fmla="*/ 343 w 912"/>
                <a:gd name="T39" fmla="*/ 644 h 879"/>
                <a:gd name="T40" fmla="*/ 251 w 912"/>
                <a:gd name="T41" fmla="*/ 710 h 879"/>
                <a:gd name="T42" fmla="*/ 251 w 912"/>
                <a:gd name="T43" fmla="*/ 710 h 879"/>
                <a:gd name="T44" fmla="*/ 251 w 912"/>
                <a:gd name="T45" fmla="*/ 71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12" h="879">
                  <a:moveTo>
                    <a:pt x="911" y="242"/>
                  </a:moveTo>
                  <a:cubicBezTo>
                    <a:pt x="844" y="134"/>
                    <a:pt x="727" y="50"/>
                    <a:pt x="594" y="33"/>
                  </a:cubicBezTo>
                  <a:cubicBezTo>
                    <a:pt x="343" y="0"/>
                    <a:pt x="134" y="184"/>
                    <a:pt x="75" y="435"/>
                  </a:cubicBezTo>
                  <a:cubicBezTo>
                    <a:pt x="0" y="761"/>
                    <a:pt x="84" y="869"/>
                    <a:pt x="242" y="878"/>
                  </a:cubicBezTo>
                  <a:cubicBezTo>
                    <a:pt x="267" y="853"/>
                    <a:pt x="309" y="828"/>
                    <a:pt x="343" y="819"/>
                  </a:cubicBezTo>
                  <a:lnTo>
                    <a:pt x="911" y="242"/>
                  </a:lnTo>
                  <a:close/>
                  <a:moveTo>
                    <a:pt x="451" y="226"/>
                  </a:moveTo>
                  <a:cubicBezTo>
                    <a:pt x="460" y="167"/>
                    <a:pt x="518" y="117"/>
                    <a:pt x="577" y="125"/>
                  </a:cubicBezTo>
                  <a:cubicBezTo>
                    <a:pt x="635" y="134"/>
                    <a:pt x="677" y="192"/>
                    <a:pt x="669" y="251"/>
                  </a:cubicBezTo>
                  <a:cubicBezTo>
                    <a:pt x="660" y="317"/>
                    <a:pt x="610" y="359"/>
                    <a:pt x="543" y="351"/>
                  </a:cubicBezTo>
                  <a:cubicBezTo>
                    <a:pt x="485" y="343"/>
                    <a:pt x="443" y="284"/>
                    <a:pt x="451" y="226"/>
                  </a:cubicBezTo>
                  <a:close/>
                  <a:moveTo>
                    <a:pt x="226" y="343"/>
                  </a:moveTo>
                  <a:cubicBezTo>
                    <a:pt x="226" y="301"/>
                    <a:pt x="267" y="267"/>
                    <a:pt x="318" y="276"/>
                  </a:cubicBezTo>
                  <a:cubicBezTo>
                    <a:pt x="359" y="284"/>
                    <a:pt x="393" y="326"/>
                    <a:pt x="385" y="368"/>
                  </a:cubicBezTo>
                  <a:cubicBezTo>
                    <a:pt x="376" y="409"/>
                    <a:pt x="334" y="443"/>
                    <a:pt x="293" y="435"/>
                  </a:cubicBezTo>
                  <a:cubicBezTo>
                    <a:pt x="251" y="435"/>
                    <a:pt x="217" y="393"/>
                    <a:pt x="226" y="343"/>
                  </a:cubicBezTo>
                  <a:close/>
                  <a:moveTo>
                    <a:pt x="251" y="710"/>
                  </a:moveTo>
                  <a:cubicBezTo>
                    <a:pt x="200" y="710"/>
                    <a:pt x="167" y="669"/>
                    <a:pt x="176" y="618"/>
                  </a:cubicBezTo>
                  <a:cubicBezTo>
                    <a:pt x="184" y="577"/>
                    <a:pt x="226" y="543"/>
                    <a:pt x="267" y="552"/>
                  </a:cubicBezTo>
                  <a:cubicBezTo>
                    <a:pt x="318" y="560"/>
                    <a:pt x="343" y="602"/>
                    <a:pt x="343" y="644"/>
                  </a:cubicBezTo>
                  <a:cubicBezTo>
                    <a:pt x="334" y="685"/>
                    <a:pt x="293" y="719"/>
                    <a:pt x="251" y="710"/>
                  </a:cubicBezTo>
                  <a:close/>
                  <a:moveTo>
                    <a:pt x="251" y="710"/>
                  </a:moveTo>
                  <a:lnTo>
                    <a:pt x="251" y="71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400">
                <a:defRPr/>
              </a:pP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1" name="Freeform 409"/>
            <p:cNvSpPr>
              <a:spLocks noChangeArrowheads="1"/>
            </p:cNvSpPr>
            <p:nvPr/>
          </p:nvSpPr>
          <p:spPr bwMode="auto">
            <a:xfrm>
              <a:off x="3270250" y="4052887"/>
              <a:ext cx="204788" cy="223837"/>
            </a:xfrm>
            <a:custGeom>
              <a:avLst/>
              <a:gdLst>
                <a:gd name="T0" fmla="*/ 142 w 569"/>
                <a:gd name="T1" fmla="*/ 619 h 620"/>
                <a:gd name="T2" fmla="*/ 150 w 569"/>
                <a:gd name="T3" fmla="*/ 611 h 620"/>
                <a:gd name="T4" fmla="*/ 568 w 569"/>
                <a:gd name="T5" fmla="*/ 67 h 620"/>
                <a:gd name="T6" fmla="*/ 543 w 569"/>
                <a:gd name="T7" fmla="*/ 25 h 620"/>
                <a:gd name="T8" fmla="*/ 493 w 569"/>
                <a:gd name="T9" fmla="*/ 17 h 620"/>
                <a:gd name="T10" fmla="*/ 8 w 569"/>
                <a:gd name="T11" fmla="*/ 485 h 620"/>
                <a:gd name="T12" fmla="*/ 0 w 569"/>
                <a:gd name="T13" fmla="*/ 494 h 620"/>
                <a:gd name="T14" fmla="*/ 142 w 569"/>
                <a:gd name="T15" fmla="*/ 619 h 620"/>
                <a:gd name="T16" fmla="*/ 142 w 569"/>
                <a:gd name="T17" fmla="*/ 619 h 620"/>
                <a:gd name="T18" fmla="*/ 142 w 569"/>
                <a:gd name="T19" fmla="*/ 619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" h="620">
                  <a:moveTo>
                    <a:pt x="142" y="619"/>
                  </a:moveTo>
                  <a:cubicBezTo>
                    <a:pt x="150" y="611"/>
                    <a:pt x="150" y="611"/>
                    <a:pt x="150" y="611"/>
                  </a:cubicBezTo>
                  <a:cubicBezTo>
                    <a:pt x="568" y="67"/>
                    <a:pt x="568" y="67"/>
                    <a:pt x="568" y="67"/>
                  </a:cubicBezTo>
                  <a:cubicBezTo>
                    <a:pt x="568" y="59"/>
                    <a:pt x="560" y="42"/>
                    <a:pt x="543" y="25"/>
                  </a:cubicBezTo>
                  <a:cubicBezTo>
                    <a:pt x="518" y="0"/>
                    <a:pt x="493" y="17"/>
                    <a:pt x="493" y="17"/>
                  </a:cubicBezTo>
                  <a:cubicBezTo>
                    <a:pt x="8" y="485"/>
                    <a:pt x="8" y="485"/>
                    <a:pt x="8" y="485"/>
                  </a:cubicBezTo>
                  <a:cubicBezTo>
                    <a:pt x="0" y="494"/>
                    <a:pt x="0" y="494"/>
                    <a:pt x="0" y="494"/>
                  </a:cubicBezTo>
                  <a:lnTo>
                    <a:pt x="142" y="619"/>
                  </a:lnTo>
                  <a:close/>
                  <a:moveTo>
                    <a:pt x="142" y="619"/>
                  </a:moveTo>
                  <a:lnTo>
                    <a:pt x="142" y="619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400">
                <a:defRPr/>
              </a:pP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2" name="Freeform 410"/>
            <p:cNvSpPr>
              <a:spLocks noChangeArrowheads="1"/>
            </p:cNvSpPr>
            <p:nvPr/>
          </p:nvSpPr>
          <p:spPr bwMode="auto">
            <a:xfrm>
              <a:off x="3209925" y="4241799"/>
              <a:ext cx="103188" cy="103188"/>
            </a:xfrm>
            <a:custGeom>
              <a:avLst/>
              <a:gdLst>
                <a:gd name="T0" fmla="*/ 143 w 286"/>
                <a:gd name="T1" fmla="*/ 284 h 285"/>
                <a:gd name="T2" fmla="*/ 151 w 286"/>
                <a:gd name="T3" fmla="*/ 268 h 285"/>
                <a:gd name="T4" fmla="*/ 285 w 286"/>
                <a:gd name="T5" fmla="*/ 125 h 285"/>
                <a:gd name="T6" fmla="*/ 143 w 286"/>
                <a:gd name="T7" fmla="*/ 0 h 285"/>
                <a:gd name="T8" fmla="*/ 9 w 286"/>
                <a:gd name="T9" fmla="*/ 142 h 285"/>
                <a:gd name="T10" fmla="*/ 0 w 286"/>
                <a:gd name="T11" fmla="*/ 151 h 285"/>
                <a:gd name="T12" fmla="*/ 143 w 286"/>
                <a:gd name="T13" fmla="*/ 284 h 285"/>
                <a:gd name="T14" fmla="*/ 59 w 286"/>
                <a:gd name="T15" fmla="*/ 134 h 285"/>
                <a:gd name="T16" fmla="*/ 126 w 286"/>
                <a:gd name="T17" fmla="*/ 59 h 285"/>
                <a:gd name="T18" fmla="*/ 151 w 286"/>
                <a:gd name="T19" fmla="*/ 59 h 285"/>
                <a:gd name="T20" fmla="*/ 159 w 286"/>
                <a:gd name="T21" fmla="*/ 67 h 285"/>
                <a:gd name="T22" fmla="*/ 159 w 286"/>
                <a:gd name="T23" fmla="*/ 75 h 285"/>
                <a:gd name="T24" fmla="*/ 159 w 286"/>
                <a:gd name="T25" fmla="*/ 92 h 285"/>
                <a:gd name="T26" fmla="*/ 92 w 286"/>
                <a:gd name="T27" fmla="*/ 159 h 285"/>
                <a:gd name="T28" fmla="*/ 68 w 286"/>
                <a:gd name="T29" fmla="*/ 167 h 285"/>
                <a:gd name="T30" fmla="*/ 59 w 286"/>
                <a:gd name="T31" fmla="*/ 159 h 285"/>
                <a:gd name="T32" fmla="*/ 59 w 286"/>
                <a:gd name="T33" fmla="*/ 142 h 285"/>
                <a:gd name="T34" fmla="*/ 59 w 286"/>
                <a:gd name="T35" fmla="*/ 134 h 285"/>
                <a:gd name="T36" fmla="*/ 59 w 286"/>
                <a:gd name="T37" fmla="*/ 134 h 285"/>
                <a:gd name="T38" fmla="*/ 59 w 286"/>
                <a:gd name="T39" fmla="*/ 134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6" h="285">
                  <a:moveTo>
                    <a:pt x="143" y="284"/>
                  </a:moveTo>
                  <a:cubicBezTo>
                    <a:pt x="151" y="268"/>
                    <a:pt x="151" y="268"/>
                    <a:pt x="151" y="268"/>
                  </a:cubicBezTo>
                  <a:cubicBezTo>
                    <a:pt x="285" y="125"/>
                    <a:pt x="285" y="125"/>
                    <a:pt x="285" y="125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9" y="142"/>
                    <a:pt x="9" y="142"/>
                    <a:pt x="9" y="142"/>
                  </a:cubicBezTo>
                  <a:cubicBezTo>
                    <a:pt x="0" y="151"/>
                    <a:pt x="0" y="151"/>
                    <a:pt x="0" y="151"/>
                  </a:cubicBezTo>
                  <a:lnTo>
                    <a:pt x="143" y="284"/>
                  </a:lnTo>
                  <a:close/>
                  <a:moveTo>
                    <a:pt x="59" y="134"/>
                  </a:moveTo>
                  <a:cubicBezTo>
                    <a:pt x="126" y="59"/>
                    <a:pt x="126" y="59"/>
                    <a:pt x="126" y="59"/>
                  </a:cubicBezTo>
                  <a:cubicBezTo>
                    <a:pt x="134" y="50"/>
                    <a:pt x="143" y="50"/>
                    <a:pt x="151" y="59"/>
                  </a:cubicBezTo>
                  <a:cubicBezTo>
                    <a:pt x="159" y="67"/>
                    <a:pt x="159" y="67"/>
                    <a:pt x="159" y="67"/>
                  </a:cubicBezTo>
                  <a:lnTo>
                    <a:pt x="159" y="75"/>
                  </a:lnTo>
                  <a:cubicBezTo>
                    <a:pt x="159" y="84"/>
                    <a:pt x="159" y="84"/>
                    <a:pt x="159" y="92"/>
                  </a:cubicBezTo>
                  <a:cubicBezTo>
                    <a:pt x="92" y="159"/>
                    <a:pt x="92" y="159"/>
                    <a:pt x="92" y="159"/>
                  </a:cubicBezTo>
                  <a:cubicBezTo>
                    <a:pt x="84" y="167"/>
                    <a:pt x="76" y="167"/>
                    <a:pt x="68" y="167"/>
                  </a:cubicBezTo>
                  <a:cubicBezTo>
                    <a:pt x="59" y="159"/>
                    <a:pt x="59" y="159"/>
                    <a:pt x="59" y="159"/>
                  </a:cubicBezTo>
                  <a:cubicBezTo>
                    <a:pt x="59" y="151"/>
                    <a:pt x="59" y="151"/>
                    <a:pt x="59" y="142"/>
                  </a:cubicBezTo>
                  <a:lnTo>
                    <a:pt x="59" y="134"/>
                  </a:lnTo>
                  <a:close/>
                  <a:moveTo>
                    <a:pt x="59" y="134"/>
                  </a:moveTo>
                  <a:lnTo>
                    <a:pt x="59" y="134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400">
                <a:defRPr/>
              </a:pP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3" name="Freeform 411"/>
            <p:cNvSpPr>
              <a:spLocks noChangeArrowheads="1"/>
            </p:cNvSpPr>
            <p:nvPr/>
          </p:nvSpPr>
          <p:spPr bwMode="auto">
            <a:xfrm>
              <a:off x="3122613" y="4308474"/>
              <a:ext cx="127000" cy="103188"/>
            </a:xfrm>
            <a:custGeom>
              <a:avLst/>
              <a:gdLst>
                <a:gd name="T0" fmla="*/ 343 w 352"/>
                <a:gd name="T1" fmla="*/ 134 h 285"/>
                <a:gd name="T2" fmla="*/ 351 w 352"/>
                <a:gd name="T3" fmla="*/ 125 h 285"/>
                <a:gd name="T4" fmla="*/ 218 w 352"/>
                <a:gd name="T5" fmla="*/ 0 h 285"/>
                <a:gd name="T6" fmla="*/ 209 w 352"/>
                <a:gd name="T7" fmla="*/ 8 h 285"/>
                <a:gd name="T8" fmla="*/ 100 w 352"/>
                <a:gd name="T9" fmla="*/ 276 h 285"/>
                <a:gd name="T10" fmla="*/ 126 w 352"/>
                <a:gd name="T11" fmla="*/ 276 h 285"/>
                <a:gd name="T12" fmla="*/ 134 w 352"/>
                <a:gd name="T13" fmla="*/ 268 h 285"/>
                <a:gd name="T14" fmla="*/ 159 w 352"/>
                <a:gd name="T15" fmla="*/ 217 h 285"/>
                <a:gd name="T16" fmla="*/ 343 w 352"/>
                <a:gd name="T17" fmla="*/ 134 h 285"/>
                <a:gd name="T18" fmla="*/ 218 w 352"/>
                <a:gd name="T19" fmla="*/ 167 h 285"/>
                <a:gd name="T20" fmla="*/ 142 w 352"/>
                <a:gd name="T21" fmla="*/ 192 h 285"/>
                <a:gd name="T22" fmla="*/ 126 w 352"/>
                <a:gd name="T23" fmla="*/ 201 h 285"/>
                <a:gd name="T24" fmla="*/ 109 w 352"/>
                <a:gd name="T25" fmla="*/ 209 h 285"/>
                <a:gd name="T26" fmla="*/ 100 w 352"/>
                <a:gd name="T27" fmla="*/ 201 h 285"/>
                <a:gd name="T28" fmla="*/ 100 w 352"/>
                <a:gd name="T29" fmla="*/ 142 h 285"/>
                <a:gd name="T30" fmla="*/ 109 w 352"/>
                <a:gd name="T31" fmla="*/ 109 h 285"/>
                <a:gd name="T32" fmla="*/ 209 w 352"/>
                <a:gd name="T33" fmla="*/ 150 h 285"/>
                <a:gd name="T34" fmla="*/ 284 w 352"/>
                <a:gd name="T35" fmla="*/ 150 h 285"/>
                <a:gd name="T36" fmla="*/ 218 w 352"/>
                <a:gd name="T37" fmla="*/ 167 h 285"/>
                <a:gd name="T38" fmla="*/ 218 w 352"/>
                <a:gd name="T39" fmla="*/ 167 h 285"/>
                <a:gd name="T40" fmla="*/ 218 w 352"/>
                <a:gd name="T41" fmla="*/ 167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2" h="285">
                  <a:moveTo>
                    <a:pt x="343" y="134"/>
                  </a:moveTo>
                  <a:lnTo>
                    <a:pt x="351" y="125"/>
                  </a:lnTo>
                  <a:cubicBezTo>
                    <a:pt x="218" y="0"/>
                    <a:pt x="218" y="0"/>
                    <a:pt x="218" y="0"/>
                  </a:cubicBezTo>
                  <a:cubicBezTo>
                    <a:pt x="218" y="0"/>
                    <a:pt x="209" y="0"/>
                    <a:pt x="209" y="8"/>
                  </a:cubicBezTo>
                  <a:cubicBezTo>
                    <a:pt x="100" y="34"/>
                    <a:pt x="0" y="142"/>
                    <a:pt x="100" y="276"/>
                  </a:cubicBezTo>
                  <a:cubicBezTo>
                    <a:pt x="109" y="276"/>
                    <a:pt x="117" y="284"/>
                    <a:pt x="126" y="276"/>
                  </a:cubicBezTo>
                  <a:cubicBezTo>
                    <a:pt x="134" y="276"/>
                    <a:pt x="134" y="276"/>
                    <a:pt x="134" y="268"/>
                  </a:cubicBezTo>
                  <a:cubicBezTo>
                    <a:pt x="142" y="251"/>
                    <a:pt x="151" y="226"/>
                    <a:pt x="159" y="217"/>
                  </a:cubicBezTo>
                  <a:cubicBezTo>
                    <a:pt x="192" y="184"/>
                    <a:pt x="284" y="234"/>
                    <a:pt x="343" y="134"/>
                  </a:cubicBezTo>
                  <a:close/>
                  <a:moveTo>
                    <a:pt x="218" y="167"/>
                  </a:moveTo>
                  <a:cubicBezTo>
                    <a:pt x="184" y="167"/>
                    <a:pt x="159" y="167"/>
                    <a:pt x="142" y="192"/>
                  </a:cubicBezTo>
                  <a:cubicBezTo>
                    <a:pt x="134" y="192"/>
                    <a:pt x="134" y="201"/>
                    <a:pt x="126" y="201"/>
                  </a:cubicBezTo>
                  <a:cubicBezTo>
                    <a:pt x="126" y="209"/>
                    <a:pt x="117" y="209"/>
                    <a:pt x="109" y="209"/>
                  </a:cubicBezTo>
                  <a:lnTo>
                    <a:pt x="100" y="201"/>
                  </a:lnTo>
                  <a:cubicBezTo>
                    <a:pt x="92" y="176"/>
                    <a:pt x="92" y="159"/>
                    <a:pt x="100" y="142"/>
                  </a:cubicBezTo>
                  <a:cubicBezTo>
                    <a:pt x="100" y="125"/>
                    <a:pt x="109" y="117"/>
                    <a:pt x="109" y="109"/>
                  </a:cubicBezTo>
                  <a:cubicBezTo>
                    <a:pt x="142" y="134"/>
                    <a:pt x="167" y="150"/>
                    <a:pt x="209" y="150"/>
                  </a:cubicBezTo>
                  <a:cubicBezTo>
                    <a:pt x="234" y="142"/>
                    <a:pt x="259" y="150"/>
                    <a:pt x="284" y="150"/>
                  </a:cubicBezTo>
                  <a:cubicBezTo>
                    <a:pt x="259" y="167"/>
                    <a:pt x="234" y="167"/>
                    <a:pt x="218" y="167"/>
                  </a:cubicBezTo>
                  <a:close/>
                  <a:moveTo>
                    <a:pt x="218" y="167"/>
                  </a:moveTo>
                  <a:lnTo>
                    <a:pt x="218" y="167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400">
                <a:defRPr/>
              </a:pP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14" name="AutoShape 96"/>
          <p:cNvSpPr/>
          <p:nvPr/>
        </p:nvSpPr>
        <p:spPr bwMode="auto">
          <a:xfrm>
            <a:off x="1341120" y="1817370"/>
            <a:ext cx="351155" cy="3511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845" y="434"/>
                </a:moveTo>
                <a:cubicBezTo>
                  <a:pt x="19000" y="276"/>
                  <a:pt x="19186" y="194"/>
                  <a:pt x="19399" y="194"/>
                </a:cubicBezTo>
                <a:cubicBezTo>
                  <a:pt x="19670" y="194"/>
                  <a:pt x="19900" y="332"/>
                  <a:pt x="20087" y="602"/>
                </a:cubicBezTo>
                <a:cubicBezTo>
                  <a:pt x="20165" y="716"/>
                  <a:pt x="20282" y="872"/>
                  <a:pt x="20432" y="1072"/>
                </a:cubicBezTo>
                <a:cubicBezTo>
                  <a:pt x="20586" y="1274"/>
                  <a:pt x="20733" y="1483"/>
                  <a:pt x="20880" y="1692"/>
                </a:cubicBezTo>
                <a:cubicBezTo>
                  <a:pt x="21024" y="1903"/>
                  <a:pt x="21147" y="2127"/>
                  <a:pt x="21252" y="2359"/>
                </a:cubicBezTo>
                <a:cubicBezTo>
                  <a:pt x="21357" y="2597"/>
                  <a:pt x="21411" y="2796"/>
                  <a:pt x="21411" y="2967"/>
                </a:cubicBezTo>
                <a:cubicBezTo>
                  <a:pt x="21411" y="3334"/>
                  <a:pt x="21298" y="3616"/>
                  <a:pt x="21071" y="3825"/>
                </a:cubicBezTo>
                <a:lnTo>
                  <a:pt x="2568" y="21376"/>
                </a:lnTo>
                <a:cubicBezTo>
                  <a:pt x="2408" y="21526"/>
                  <a:pt x="2227" y="21599"/>
                  <a:pt x="2017" y="21599"/>
                </a:cubicBezTo>
                <a:cubicBezTo>
                  <a:pt x="1725" y="21599"/>
                  <a:pt x="1495" y="21464"/>
                  <a:pt x="1324" y="21194"/>
                </a:cubicBezTo>
                <a:cubicBezTo>
                  <a:pt x="1248" y="21082"/>
                  <a:pt x="1128" y="20924"/>
                  <a:pt x="971" y="20724"/>
                </a:cubicBezTo>
                <a:cubicBezTo>
                  <a:pt x="817" y="20521"/>
                  <a:pt x="668" y="20316"/>
                  <a:pt x="528" y="20104"/>
                </a:cubicBezTo>
                <a:cubicBezTo>
                  <a:pt x="386" y="19893"/>
                  <a:pt x="261" y="19672"/>
                  <a:pt x="156" y="19443"/>
                </a:cubicBezTo>
                <a:cubicBezTo>
                  <a:pt x="51" y="19214"/>
                  <a:pt x="0" y="19008"/>
                  <a:pt x="0" y="18832"/>
                </a:cubicBezTo>
                <a:cubicBezTo>
                  <a:pt x="0" y="18465"/>
                  <a:pt x="115" y="18177"/>
                  <a:pt x="337" y="17971"/>
                </a:cubicBezTo>
                <a:lnTo>
                  <a:pt x="18845" y="434"/>
                </a:lnTo>
                <a:close/>
                <a:moveTo>
                  <a:pt x="4372" y="9154"/>
                </a:moveTo>
                <a:lnTo>
                  <a:pt x="2998" y="8634"/>
                </a:lnTo>
                <a:lnTo>
                  <a:pt x="4372" y="8126"/>
                </a:lnTo>
                <a:lnTo>
                  <a:pt x="4805" y="6484"/>
                </a:lnTo>
                <a:lnTo>
                  <a:pt x="5204" y="8126"/>
                </a:lnTo>
                <a:lnTo>
                  <a:pt x="6597" y="8634"/>
                </a:lnTo>
                <a:lnTo>
                  <a:pt x="5204" y="9154"/>
                </a:lnTo>
                <a:lnTo>
                  <a:pt x="4805" y="10800"/>
                </a:lnTo>
                <a:lnTo>
                  <a:pt x="4372" y="9154"/>
                </a:lnTo>
                <a:close/>
                <a:moveTo>
                  <a:pt x="7126" y="5329"/>
                </a:moveTo>
                <a:lnTo>
                  <a:pt x="4372" y="4316"/>
                </a:lnTo>
                <a:lnTo>
                  <a:pt x="7126" y="3317"/>
                </a:lnTo>
                <a:lnTo>
                  <a:pt x="7971" y="0"/>
                </a:lnTo>
                <a:lnTo>
                  <a:pt x="8810" y="3317"/>
                </a:lnTo>
                <a:lnTo>
                  <a:pt x="11565" y="4316"/>
                </a:lnTo>
                <a:lnTo>
                  <a:pt x="8810" y="5329"/>
                </a:lnTo>
                <a:lnTo>
                  <a:pt x="7971" y="8634"/>
                </a:lnTo>
                <a:lnTo>
                  <a:pt x="7126" y="5329"/>
                </a:lnTo>
                <a:close/>
                <a:moveTo>
                  <a:pt x="12412" y="2670"/>
                </a:moveTo>
                <a:lnTo>
                  <a:pt x="11041" y="2162"/>
                </a:lnTo>
                <a:lnTo>
                  <a:pt x="12412" y="1642"/>
                </a:lnTo>
                <a:lnTo>
                  <a:pt x="12845" y="0"/>
                </a:lnTo>
                <a:lnTo>
                  <a:pt x="13278" y="1642"/>
                </a:lnTo>
                <a:lnTo>
                  <a:pt x="14637" y="2162"/>
                </a:lnTo>
                <a:lnTo>
                  <a:pt x="13278" y="2670"/>
                </a:lnTo>
                <a:lnTo>
                  <a:pt x="12845" y="4316"/>
                </a:lnTo>
                <a:lnTo>
                  <a:pt x="12412" y="2670"/>
                </a:lnTo>
                <a:close/>
                <a:moveTo>
                  <a:pt x="20498" y="2993"/>
                </a:moveTo>
                <a:lnTo>
                  <a:pt x="19399" y="1289"/>
                </a:lnTo>
                <a:lnTo>
                  <a:pt x="15070" y="5385"/>
                </a:lnTo>
                <a:lnTo>
                  <a:pt x="16172" y="7086"/>
                </a:lnTo>
                <a:lnTo>
                  <a:pt x="20498" y="2993"/>
                </a:lnTo>
                <a:close/>
                <a:moveTo>
                  <a:pt x="21599" y="9154"/>
                </a:moveTo>
                <a:lnTo>
                  <a:pt x="20229" y="9674"/>
                </a:lnTo>
                <a:lnTo>
                  <a:pt x="19807" y="11320"/>
                </a:lnTo>
                <a:lnTo>
                  <a:pt x="19374" y="9674"/>
                </a:lnTo>
                <a:lnTo>
                  <a:pt x="18001" y="9154"/>
                </a:lnTo>
                <a:lnTo>
                  <a:pt x="19374" y="8661"/>
                </a:lnTo>
                <a:lnTo>
                  <a:pt x="19807" y="7004"/>
                </a:lnTo>
                <a:lnTo>
                  <a:pt x="20229" y="8661"/>
                </a:lnTo>
                <a:lnTo>
                  <a:pt x="21599" y="91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90" tIns="50790" rIns="50790" bIns="50790" anchor="ctr"/>
          <a:lstStyle/>
          <a:p>
            <a:pPr defTabSz="457200">
              <a:defRPr/>
            </a:pPr>
            <a:endParaRPr lang="es-ES" sz="36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cs typeface="Gill Sans" charset="0"/>
              <a:sym typeface="Gill Sans" charset="0"/>
            </a:endParaRPr>
          </a:p>
        </p:txBody>
      </p:sp>
      <p:sp>
        <p:nvSpPr>
          <p:cNvPr id="115" name="AutoShape 25"/>
          <p:cNvSpPr/>
          <p:nvPr/>
        </p:nvSpPr>
        <p:spPr bwMode="auto">
          <a:xfrm>
            <a:off x="5356225" y="1809750"/>
            <a:ext cx="448310" cy="35623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708" y="0"/>
                </a:moveTo>
                <a:cubicBezTo>
                  <a:pt x="20811" y="10"/>
                  <a:pt x="20921" y="52"/>
                  <a:pt x="21049" y="116"/>
                </a:cubicBezTo>
                <a:cubicBezTo>
                  <a:pt x="21416" y="342"/>
                  <a:pt x="21599" y="730"/>
                  <a:pt x="21599" y="1281"/>
                </a:cubicBezTo>
                <a:lnTo>
                  <a:pt x="21599" y="20332"/>
                </a:lnTo>
                <a:cubicBezTo>
                  <a:pt x="21599" y="20883"/>
                  <a:pt x="21416" y="21271"/>
                  <a:pt x="21049" y="21497"/>
                </a:cubicBezTo>
                <a:cubicBezTo>
                  <a:pt x="20921" y="21564"/>
                  <a:pt x="20811" y="21599"/>
                  <a:pt x="20708" y="21599"/>
                </a:cubicBezTo>
                <a:cubicBezTo>
                  <a:pt x="20451" y="21599"/>
                  <a:pt x="20236" y="21476"/>
                  <a:pt x="20065" y="21229"/>
                </a:cubicBezTo>
                <a:lnTo>
                  <a:pt x="14402" y="13267"/>
                </a:lnTo>
                <a:lnTo>
                  <a:pt x="14402" y="17275"/>
                </a:lnTo>
                <a:cubicBezTo>
                  <a:pt x="14402" y="17801"/>
                  <a:pt x="14331" y="18305"/>
                  <a:pt x="14187" y="18775"/>
                </a:cubicBezTo>
                <a:cubicBezTo>
                  <a:pt x="14042" y="19248"/>
                  <a:pt x="13849" y="19665"/>
                  <a:pt x="13606" y="20028"/>
                </a:cubicBezTo>
                <a:cubicBezTo>
                  <a:pt x="13364" y="20385"/>
                  <a:pt x="13080" y="20671"/>
                  <a:pt x="12757" y="20879"/>
                </a:cubicBezTo>
                <a:cubicBezTo>
                  <a:pt x="12431" y="21091"/>
                  <a:pt x="12084" y="21193"/>
                  <a:pt x="11707" y="21193"/>
                </a:cubicBezTo>
                <a:lnTo>
                  <a:pt x="2705" y="21193"/>
                </a:lnTo>
                <a:cubicBezTo>
                  <a:pt x="2340" y="21193"/>
                  <a:pt x="1990" y="21091"/>
                  <a:pt x="1664" y="20879"/>
                </a:cubicBezTo>
                <a:cubicBezTo>
                  <a:pt x="1334" y="20671"/>
                  <a:pt x="1047" y="20385"/>
                  <a:pt x="802" y="20028"/>
                </a:cubicBezTo>
                <a:cubicBezTo>
                  <a:pt x="555" y="19665"/>
                  <a:pt x="359" y="19252"/>
                  <a:pt x="215" y="18786"/>
                </a:cubicBezTo>
                <a:cubicBezTo>
                  <a:pt x="71" y="18316"/>
                  <a:pt x="0" y="17815"/>
                  <a:pt x="0" y="17275"/>
                </a:cubicBezTo>
                <a:lnTo>
                  <a:pt x="0" y="4293"/>
                </a:lnTo>
                <a:cubicBezTo>
                  <a:pt x="0" y="3760"/>
                  <a:pt x="70" y="3262"/>
                  <a:pt x="215" y="2789"/>
                </a:cubicBezTo>
                <a:cubicBezTo>
                  <a:pt x="359" y="2312"/>
                  <a:pt x="555" y="1906"/>
                  <a:pt x="802" y="1560"/>
                </a:cubicBezTo>
                <a:cubicBezTo>
                  <a:pt x="1047" y="1221"/>
                  <a:pt x="1334" y="946"/>
                  <a:pt x="1664" y="734"/>
                </a:cubicBezTo>
                <a:cubicBezTo>
                  <a:pt x="1990" y="526"/>
                  <a:pt x="2340" y="420"/>
                  <a:pt x="2705" y="420"/>
                </a:cubicBezTo>
                <a:lnTo>
                  <a:pt x="11707" y="420"/>
                </a:lnTo>
                <a:cubicBezTo>
                  <a:pt x="12074" y="420"/>
                  <a:pt x="12421" y="526"/>
                  <a:pt x="12752" y="734"/>
                </a:cubicBezTo>
                <a:cubicBezTo>
                  <a:pt x="13078" y="946"/>
                  <a:pt x="13364" y="1221"/>
                  <a:pt x="13606" y="1560"/>
                </a:cubicBezTo>
                <a:cubicBezTo>
                  <a:pt x="13849" y="1906"/>
                  <a:pt x="14042" y="2312"/>
                  <a:pt x="14187" y="2789"/>
                </a:cubicBezTo>
                <a:cubicBezTo>
                  <a:pt x="14331" y="3262"/>
                  <a:pt x="14402" y="3760"/>
                  <a:pt x="14402" y="4293"/>
                </a:cubicBezTo>
                <a:lnTo>
                  <a:pt x="14402" y="8346"/>
                </a:lnTo>
                <a:lnTo>
                  <a:pt x="20065" y="388"/>
                </a:lnTo>
                <a:cubicBezTo>
                  <a:pt x="20243" y="127"/>
                  <a:pt x="20456" y="0"/>
                  <a:pt x="20708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90" tIns="50790" rIns="50790" bIns="50790" anchor="ctr"/>
          <a:lstStyle/>
          <a:p>
            <a:pPr defTabSz="457200">
              <a:defRPr/>
            </a:pPr>
            <a:endParaRPr lang="es-ES" sz="36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cs typeface="Gill Sans" charset="0"/>
              <a:sym typeface="Gill Sans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未标题-1-恢复的"/>
          <p:cNvPicPr>
            <a:picLocks noChangeAspect="1"/>
          </p:cNvPicPr>
          <p:nvPr/>
        </p:nvPicPr>
        <p:blipFill>
          <a:blip r:embed="rId7"/>
          <a:srcRect t="8712" b="11697"/>
          <a:stretch>
            <a:fillRect/>
          </a:stretch>
        </p:blipFill>
        <p:spPr>
          <a:xfrm flipH="1">
            <a:off x="0" y="-10160"/>
            <a:ext cx="9144635" cy="5163820"/>
          </a:xfrm>
          <a:prstGeom prst="rect">
            <a:avLst/>
          </a:prstGeom>
        </p:spPr>
      </p:pic>
      <p:sp>
        <p:nvSpPr>
          <p:cNvPr id="6" name="任意多边形 9"/>
          <p:cNvSpPr/>
          <p:nvPr/>
        </p:nvSpPr>
        <p:spPr bwMode="auto">
          <a:xfrm>
            <a:off x="4426752" y="1712834"/>
            <a:ext cx="4717249" cy="1257562"/>
          </a:xfrm>
          <a:custGeom>
            <a:avLst/>
            <a:gdLst>
              <a:gd name="connsiteX0" fmla="*/ 5835374 w 6633631"/>
              <a:gd name="connsiteY0" fmla="*/ 0 h 1768447"/>
              <a:gd name="connsiteX1" fmla="*/ 6099146 w 6633631"/>
              <a:gd name="connsiteY1" fmla="*/ 12824 h 1768447"/>
              <a:gd name="connsiteX2" fmla="*/ 6366389 w 6633631"/>
              <a:gd name="connsiteY2" fmla="*/ 38472 h 1768447"/>
              <a:gd name="connsiteX3" fmla="*/ 6633631 w 6633631"/>
              <a:gd name="connsiteY3" fmla="*/ 80607 h 1768447"/>
              <a:gd name="connsiteX4" fmla="*/ 6633631 w 6633631"/>
              <a:gd name="connsiteY4" fmla="*/ 957939 h 1768447"/>
              <a:gd name="connsiteX5" fmla="*/ 6633631 w 6633631"/>
              <a:gd name="connsiteY5" fmla="*/ 1205442 h 1768447"/>
              <a:gd name="connsiteX6" fmla="*/ 6633631 w 6633631"/>
              <a:gd name="connsiteY6" fmla="*/ 1768447 h 1768447"/>
              <a:gd name="connsiteX7" fmla="*/ 0 w 6633631"/>
              <a:gd name="connsiteY7" fmla="*/ 1768447 h 1768447"/>
              <a:gd name="connsiteX8" fmla="*/ 0 w 6633631"/>
              <a:gd name="connsiteY8" fmla="*/ 1205442 h 1768447"/>
              <a:gd name="connsiteX9" fmla="*/ 0 w 6633631"/>
              <a:gd name="connsiteY9" fmla="*/ 957939 h 1768447"/>
              <a:gd name="connsiteX10" fmla="*/ 0 w 6633631"/>
              <a:gd name="connsiteY10" fmla="*/ 650353 h 1768447"/>
              <a:gd name="connsiteX11" fmla="*/ 207084 w 6633631"/>
              <a:gd name="connsiteY11" fmla="*/ 730960 h 1768447"/>
              <a:gd name="connsiteX12" fmla="*/ 415325 w 6633631"/>
              <a:gd name="connsiteY12" fmla="*/ 787751 h 1768447"/>
              <a:gd name="connsiteX13" fmla="*/ 625880 w 6633631"/>
              <a:gd name="connsiteY13" fmla="*/ 829887 h 1768447"/>
              <a:gd name="connsiteX14" fmla="*/ 838748 w 6633631"/>
              <a:gd name="connsiteY14" fmla="*/ 855534 h 1768447"/>
              <a:gd name="connsiteX15" fmla="*/ 1053931 w 6633631"/>
              <a:gd name="connsiteY15" fmla="*/ 864694 h 1768447"/>
              <a:gd name="connsiteX16" fmla="*/ 1272584 w 6633631"/>
              <a:gd name="connsiteY16" fmla="*/ 862862 h 1768447"/>
              <a:gd name="connsiteX17" fmla="*/ 1491237 w 6633631"/>
              <a:gd name="connsiteY17" fmla="*/ 846374 h 1768447"/>
              <a:gd name="connsiteX18" fmla="*/ 1713360 w 6633631"/>
              <a:gd name="connsiteY18" fmla="*/ 817063 h 1768447"/>
              <a:gd name="connsiteX19" fmla="*/ 1936641 w 6633631"/>
              <a:gd name="connsiteY19" fmla="*/ 782255 h 1768447"/>
              <a:gd name="connsiteX20" fmla="*/ 2163392 w 6633631"/>
              <a:gd name="connsiteY20" fmla="*/ 736456 h 1768447"/>
              <a:gd name="connsiteX21" fmla="*/ 2392457 w 6633631"/>
              <a:gd name="connsiteY21" fmla="*/ 683328 h 1768447"/>
              <a:gd name="connsiteX22" fmla="*/ 2623836 w 6633631"/>
              <a:gd name="connsiteY22" fmla="*/ 624705 h 1768447"/>
              <a:gd name="connsiteX23" fmla="*/ 2856372 w 6633631"/>
              <a:gd name="connsiteY23" fmla="*/ 564250 h 1768447"/>
              <a:gd name="connsiteX24" fmla="*/ 3091221 w 6633631"/>
              <a:gd name="connsiteY24" fmla="*/ 496466 h 1768447"/>
              <a:gd name="connsiteX25" fmla="*/ 3330698 w 6633631"/>
              <a:gd name="connsiteY25" fmla="*/ 432347 h 1768447"/>
              <a:gd name="connsiteX26" fmla="*/ 3569019 w 6633631"/>
              <a:gd name="connsiteY26" fmla="*/ 364564 h 1768447"/>
              <a:gd name="connsiteX27" fmla="*/ 3811966 w 6633631"/>
              <a:gd name="connsiteY27" fmla="*/ 300445 h 1768447"/>
              <a:gd name="connsiteX28" fmla="*/ 4057228 w 6633631"/>
              <a:gd name="connsiteY28" fmla="*/ 239989 h 1768447"/>
              <a:gd name="connsiteX29" fmla="*/ 4304803 w 6633631"/>
              <a:gd name="connsiteY29" fmla="*/ 183198 h 1768447"/>
              <a:gd name="connsiteX30" fmla="*/ 4553535 w 6633631"/>
              <a:gd name="connsiteY30" fmla="*/ 128239 h 1768447"/>
              <a:gd name="connsiteX31" fmla="*/ 4804581 w 6633631"/>
              <a:gd name="connsiteY31" fmla="*/ 82439 h 1768447"/>
              <a:gd name="connsiteX32" fmla="*/ 5060255 w 6633631"/>
              <a:gd name="connsiteY32" fmla="*/ 47632 h 1768447"/>
              <a:gd name="connsiteX33" fmla="*/ 5314771 w 6633631"/>
              <a:gd name="connsiteY33" fmla="*/ 18320 h 1768447"/>
              <a:gd name="connsiteX34" fmla="*/ 5575073 w 6633631"/>
              <a:gd name="connsiteY34" fmla="*/ 3664 h 1768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633631" h="1768447">
                <a:moveTo>
                  <a:pt x="5835374" y="0"/>
                </a:moveTo>
                <a:lnTo>
                  <a:pt x="6099146" y="12824"/>
                </a:lnTo>
                <a:lnTo>
                  <a:pt x="6366389" y="38472"/>
                </a:lnTo>
                <a:lnTo>
                  <a:pt x="6633631" y="80607"/>
                </a:lnTo>
                <a:lnTo>
                  <a:pt x="6633631" y="957939"/>
                </a:lnTo>
                <a:lnTo>
                  <a:pt x="6633631" y="1205442"/>
                </a:lnTo>
                <a:lnTo>
                  <a:pt x="6633631" y="1768447"/>
                </a:lnTo>
                <a:lnTo>
                  <a:pt x="0" y="1768447"/>
                </a:lnTo>
                <a:lnTo>
                  <a:pt x="0" y="1205442"/>
                </a:lnTo>
                <a:lnTo>
                  <a:pt x="0" y="957939"/>
                </a:lnTo>
                <a:lnTo>
                  <a:pt x="0" y="650353"/>
                </a:lnTo>
                <a:lnTo>
                  <a:pt x="207084" y="730960"/>
                </a:lnTo>
                <a:lnTo>
                  <a:pt x="415325" y="787751"/>
                </a:lnTo>
                <a:lnTo>
                  <a:pt x="625880" y="829887"/>
                </a:lnTo>
                <a:lnTo>
                  <a:pt x="838748" y="855534"/>
                </a:lnTo>
                <a:lnTo>
                  <a:pt x="1053931" y="864694"/>
                </a:lnTo>
                <a:lnTo>
                  <a:pt x="1272584" y="862862"/>
                </a:lnTo>
                <a:lnTo>
                  <a:pt x="1491237" y="846374"/>
                </a:lnTo>
                <a:lnTo>
                  <a:pt x="1713360" y="817063"/>
                </a:lnTo>
                <a:lnTo>
                  <a:pt x="1936641" y="782255"/>
                </a:lnTo>
                <a:lnTo>
                  <a:pt x="2163392" y="736456"/>
                </a:lnTo>
                <a:lnTo>
                  <a:pt x="2392457" y="683328"/>
                </a:lnTo>
                <a:lnTo>
                  <a:pt x="2623836" y="624705"/>
                </a:lnTo>
                <a:lnTo>
                  <a:pt x="2856372" y="564250"/>
                </a:lnTo>
                <a:lnTo>
                  <a:pt x="3091221" y="496466"/>
                </a:lnTo>
                <a:lnTo>
                  <a:pt x="3330698" y="432347"/>
                </a:lnTo>
                <a:lnTo>
                  <a:pt x="3569019" y="364564"/>
                </a:lnTo>
                <a:lnTo>
                  <a:pt x="3811966" y="300445"/>
                </a:lnTo>
                <a:lnTo>
                  <a:pt x="4057228" y="239989"/>
                </a:lnTo>
                <a:lnTo>
                  <a:pt x="4304803" y="183198"/>
                </a:lnTo>
                <a:lnTo>
                  <a:pt x="4553535" y="128239"/>
                </a:lnTo>
                <a:lnTo>
                  <a:pt x="4804581" y="82439"/>
                </a:lnTo>
                <a:lnTo>
                  <a:pt x="5060255" y="47632"/>
                </a:lnTo>
                <a:lnTo>
                  <a:pt x="5314771" y="18320"/>
                </a:lnTo>
                <a:lnTo>
                  <a:pt x="5575073" y="3664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35" tIns="45717" rIns="91435" bIns="45717" numCol="1" anchor="t" anchorCtr="0" compatLnSpc="1">
            <a:noAutofit/>
          </a:bodyPr>
          <a:lstStyle/>
          <a:p>
            <a:endParaRPr lang="zh-CN" altLang="en-US"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7080077" y="2418245"/>
            <a:ext cx="696595" cy="461645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24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P</a:t>
            </a:r>
            <a:r>
              <a:rPr lang="en-US" altLang="zh-CN" sz="30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art</a:t>
            </a:r>
          </a:p>
        </p:txBody>
      </p:sp>
      <p:sp>
        <p:nvSpPr>
          <p:cNvPr id="7" name="文本框 1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834129" y="1895902"/>
            <a:ext cx="1071880" cy="1107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2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" name="标题 5"/>
          <p:cNvSpPr txBox="1"/>
          <p:nvPr>
            <p:custDataLst>
              <p:tags r:id="rId3"/>
            </p:custDataLst>
          </p:nvPr>
        </p:nvSpPr>
        <p:spPr>
          <a:xfrm>
            <a:off x="4553743" y="2451691"/>
            <a:ext cx="2621439" cy="39433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2845" b="1" kern="0" dirty="0">
                <a:solidFill>
                  <a:srgbClr val="3F70AA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标题内容预设</a:t>
            </a:r>
          </a:p>
        </p:txBody>
      </p:sp>
      <p:sp>
        <p:nvSpPr>
          <p:cNvPr id="9" name="文本占位符 6"/>
          <p:cNvSpPr txBox="1"/>
          <p:nvPr>
            <p:custDataLst>
              <p:tags r:id="rId4"/>
            </p:custDataLst>
          </p:nvPr>
        </p:nvSpPr>
        <p:spPr>
          <a:xfrm>
            <a:off x="4715668" y="2794839"/>
            <a:ext cx="2621439" cy="15176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zh-CN" altLang="en-US" sz="1100" dirty="0">
                <a:solidFill>
                  <a:schemeClr val="bg1"/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rPr>
              <a:t>点击此处更换文本</a:t>
            </a:r>
            <a:r>
              <a:rPr lang="en-US" altLang="zh-CN" sz="1100" dirty="0">
                <a:solidFill>
                  <a:schemeClr val="bg1"/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rPr>
              <a:t>58pic.com</a:t>
            </a:r>
            <a:endParaRPr lang="en-US" altLang="zh-CN" sz="1140" kern="0" dirty="0">
              <a:solidFill>
                <a:schemeClr val="bg1"/>
              </a:solidFill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  <p:sp>
        <p:nvSpPr>
          <p:cNvPr id="100" name="Freeform 298"/>
          <p:cNvSpPr/>
          <p:nvPr/>
        </p:nvSpPr>
        <p:spPr bwMode="auto">
          <a:xfrm>
            <a:off x="3166745" y="1514475"/>
            <a:ext cx="1457325" cy="1087120"/>
          </a:xfrm>
          <a:custGeom>
            <a:avLst/>
            <a:gdLst>
              <a:gd name="T0" fmla="*/ 20 w 598"/>
              <a:gd name="T1" fmla="*/ 446 h 446"/>
              <a:gd name="T2" fmla="*/ 0 w 598"/>
              <a:gd name="T3" fmla="*/ 426 h 446"/>
              <a:gd name="T4" fmla="*/ 19 w 598"/>
              <a:gd name="T5" fmla="*/ 406 h 446"/>
              <a:gd name="T6" fmla="*/ 347 w 598"/>
              <a:gd name="T7" fmla="*/ 292 h 446"/>
              <a:gd name="T8" fmla="*/ 556 w 598"/>
              <a:gd name="T9" fmla="*/ 16 h 446"/>
              <a:gd name="T10" fmla="*/ 582 w 598"/>
              <a:gd name="T11" fmla="*/ 4 h 446"/>
              <a:gd name="T12" fmla="*/ 594 w 598"/>
              <a:gd name="T13" fmla="*/ 30 h 446"/>
              <a:gd name="T14" fmla="*/ 370 w 598"/>
              <a:gd name="T15" fmla="*/ 324 h 446"/>
              <a:gd name="T16" fmla="*/ 21 w 598"/>
              <a:gd name="T17" fmla="*/ 446 h 446"/>
              <a:gd name="T18" fmla="*/ 20 w 598"/>
              <a:gd name="T19" fmla="*/ 446 h 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8" h="446">
                <a:moveTo>
                  <a:pt x="20" y="446"/>
                </a:moveTo>
                <a:cubicBezTo>
                  <a:pt x="10" y="446"/>
                  <a:pt x="1" y="437"/>
                  <a:pt x="0" y="426"/>
                </a:cubicBezTo>
                <a:cubicBezTo>
                  <a:pt x="0" y="415"/>
                  <a:pt x="8" y="406"/>
                  <a:pt x="19" y="406"/>
                </a:cubicBezTo>
                <a:cubicBezTo>
                  <a:pt x="138" y="401"/>
                  <a:pt x="251" y="362"/>
                  <a:pt x="347" y="292"/>
                </a:cubicBezTo>
                <a:cubicBezTo>
                  <a:pt x="443" y="222"/>
                  <a:pt x="515" y="127"/>
                  <a:pt x="556" y="16"/>
                </a:cubicBezTo>
                <a:cubicBezTo>
                  <a:pt x="560" y="5"/>
                  <a:pt x="572" y="0"/>
                  <a:pt x="582" y="4"/>
                </a:cubicBezTo>
                <a:cubicBezTo>
                  <a:pt x="592" y="8"/>
                  <a:pt x="598" y="19"/>
                  <a:pt x="594" y="30"/>
                </a:cubicBezTo>
                <a:cubicBezTo>
                  <a:pt x="550" y="148"/>
                  <a:pt x="473" y="250"/>
                  <a:pt x="370" y="324"/>
                </a:cubicBezTo>
                <a:cubicBezTo>
                  <a:pt x="268" y="399"/>
                  <a:pt x="147" y="441"/>
                  <a:pt x="21" y="446"/>
                </a:cubicBezTo>
                <a:cubicBezTo>
                  <a:pt x="21" y="446"/>
                  <a:pt x="20" y="446"/>
                  <a:pt x="20" y="446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1" name="Freeform 299"/>
          <p:cNvSpPr/>
          <p:nvPr/>
        </p:nvSpPr>
        <p:spPr bwMode="auto">
          <a:xfrm>
            <a:off x="4512310" y="1514475"/>
            <a:ext cx="1457325" cy="1087120"/>
          </a:xfrm>
          <a:custGeom>
            <a:avLst/>
            <a:gdLst>
              <a:gd name="T0" fmla="*/ 578 w 598"/>
              <a:gd name="T1" fmla="*/ 446 h 446"/>
              <a:gd name="T2" fmla="*/ 577 w 598"/>
              <a:gd name="T3" fmla="*/ 446 h 446"/>
              <a:gd name="T4" fmla="*/ 228 w 598"/>
              <a:gd name="T5" fmla="*/ 324 h 446"/>
              <a:gd name="T6" fmla="*/ 4 w 598"/>
              <a:gd name="T7" fmla="*/ 30 h 446"/>
              <a:gd name="T8" fmla="*/ 16 w 598"/>
              <a:gd name="T9" fmla="*/ 4 h 446"/>
              <a:gd name="T10" fmla="*/ 42 w 598"/>
              <a:gd name="T11" fmla="*/ 16 h 446"/>
              <a:gd name="T12" fmla="*/ 251 w 598"/>
              <a:gd name="T13" fmla="*/ 292 h 446"/>
              <a:gd name="T14" fmla="*/ 579 w 598"/>
              <a:gd name="T15" fmla="*/ 406 h 446"/>
              <a:gd name="T16" fmla="*/ 598 w 598"/>
              <a:gd name="T17" fmla="*/ 426 h 446"/>
              <a:gd name="T18" fmla="*/ 578 w 598"/>
              <a:gd name="T19" fmla="*/ 446 h 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8" h="446">
                <a:moveTo>
                  <a:pt x="578" y="446"/>
                </a:moveTo>
                <a:cubicBezTo>
                  <a:pt x="578" y="446"/>
                  <a:pt x="577" y="446"/>
                  <a:pt x="577" y="446"/>
                </a:cubicBezTo>
                <a:cubicBezTo>
                  <a:pt x="451" y="441"/>
                  <a:pt x="330" y="399"/>
                  <a:pt x="228" y="324"/>
                </a:cubicBezTo>
                <a:cubicBezTo>
                  <a:pt x="125" y="250"/>
                  <a:pt x="48" y="148"/>
                  <a:pt x="4" y="30"/>
                </a:cubicBezTo>
                <a:cubicBezTo>
                  <a:pt x="0" y="19"/>
                  <a:pt x="6" y="8"/>
                  <a:pt x="16" y="4"/>
                </a:cubicBezTo>
                <a:cubicBezTo>
                  <a:pt x="26" y="0"/>
                  <a:pt x="38" y="5"/>
                  <a:pt x="42" y="16"/>
                </a:cubicBezTo>
                <a:cubicBezTo>
                  <a:pt x="83" y="127"/>
                  <a:pt x="155" y="222"/>
                  <a:pt x="251" y="292"/>
                </a:cubicBezTo>
                <a:cubicBezTo>
                  <a:pt x="347" y="362"/>
                  <a:pt x="460" y="401"/>
                  <a:pt x="579" y="406"/>
                </a:cubicBezTo>
                <a:cubicBezTo>
                  <a:pt x="590" y="406"/>
                  <a:pt x="598" y="415"/>
                  <a:pt x="598" y="426"/>
                </a:cubicBezTo>
                <a:cubicBezTo>
                  <a:pt x="597" y="437"/>
                  <a:pt x="588" y="446"/>
                  <a:pt x="578" y="446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" name="Freeform 15"/>
          <p:cNvSpPr/>
          <p:nvPr/>
        </p:nvSpPr>
        <p:spPr bwMode="auto">
          <a:xfrm>
            <a:off x="1637665" y="3401695"/>
            <a:ext cx="1941195" cy="229235"/>
          </a:xfrm>
          <a:custGeom>
            <a:avLst/>
            <a:gdLst>
              <a:gd name="T0" fmla="*/ 0 w 1593"/>
              <a:gd name="T1" fmla="*/ 188 h 188"/>
              <a:gd name="T2" fmla="*/ 1403 w 1593"/>
              <a:gd name="T3" fmla="*/ 188 h 188"/>
              <a:gd name="T4" fmla="*/ 1593 w 1593"/>
              <a:gd name="T5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93" h="188">
                <a:moveTo>
                  <a:pt x="0" y="188"/>
                </a:moveTo>
                <a:lnTo>
                  <a:pt x="1403" y="188"/>
                </a:lnTo>
                <a:lnTo>
                  <a:pt x="1593" y="0"/>
                </a:lnTo>
              </a:path>
            </a:pathLst>
          </a:custGeom>
          <a:noFill/>
          <a:ln w="317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3" name="Freeform 16"/>
          <p:cNvSpPr/>
          <p:nvPr/>
        </p:nvSpPr>
        <p:spPr bwMode="auto">
          <a:xfrm>
            <a:off x="1637665" y="1876425"/>
            <a:ext cx="2265680" cy="246380"/>
          </a:xfrm>
          <a:custGeom>
            <a:avLst/>
            <a:gdLst>
              <a:gd name="T0" fmla="*/ 0 w 1859"/>
              <a:gd name="T1" fmla="*/ 0 h 202"/>
              <a:gd name="T2" fmla="*/ 1657 w 1859"/>
              <a:gd name="T3" fmla="*/ 0 h 202"/>
              <a:gd name="T4" fmla="*/ 1859 w 1859"/>
              <a:gd name="T5" fmla="*/ 20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59" h="202">
                <a:moveTo>
                  <a:pt x="0" y="0"/>
                </a:moveTo>
                <a:lnTo>
                  <a:pt x="1657" y="0"/>
                </a:lnTo>
                <a:lnTo>
                  <a:pt x="1859" y="202"/>
                </a:lnTo>
              </a:path>
            </a:pathLst>
          </a:custGeom>
          <a:noFill/>
          <a:ln w="317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4" name="Freeform 17"/>
          <p:cNvSpPr/>
          <p:nvPr/>
        </p:nvSpPr>
        <p:spPr bwMode="auto">
          <a:xfrm>
            <a:off x="5558155" y="3401695"/>
            <a:ext cx="1941195" cy="229235"/>
          </a:xfrm>
          <a:custGeom>
            <a:avLst/>
            <a:gdLst>
              <a:gd name="T0" fmla="*/ 1593 w 1593"/>
              <a:gd name="T1" fmla="*/ 188 h 188"/>
              <a:gd name="T2" fmla="*/ 190 w 1593"/>
              <a:gd name="T3" fmla="*/ 188 h 188"/>
              <a:gd name="T4" fmla="*/ 0 w 1593"/>
              <a:gd name="T5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93" h="188">
                <a:moveTo>
                  <a:pt x="1593" y="188"/>
                </a:moveTo>
                <a:lnTo>
                  <a:pt x="190" y="188"/>
                </a:lnTo>
                <a:lnTo>
                  <a:pt x="0" y="0"/>
                </a:lnTo>
              </a:path>
            </a:pathLst>
          </a:custGeom>
          <a:noFill/>
          <a:ln w="317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5" name="Freeform 18"/>
          <p:cNvSpPr/>
          <p:nvPr/>
        </p:nvSpPr>
        <p:spPr bwMode="auto">
          <a:xfrm>
            <a:off x="5233670" y="1876425"/>
            <a:ext cx="2265680" cy="246380"/>
          </a:xfrm>
          <a:custGeom>
            <a:avLst/>
            <a:gdLst>
              <a:gd name="T0" fmla="*/ 1859 w 1859"/>
              <a:gd name="T1" fmla="*/ 0 h 202"/>
              <a:gd name="T2" fmla="*/ 202 w 1859"/>
              <a:gd name="T3" fmla="*/ 0 h 202"/>
              <a:gd name="T4" fmla="*/ 0 w 1859"/>
              <a:gd name="T5" fmla="*/ 20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59" h="202">
                <a:moveTo>
                  <a:pt x="1859" y="0"/>
                </a:moveTo>
                <a:lnTo>
                  <a:pt x="202" y="0"/>
                </a:lnTo>
                <a:lnTo>
                  <a:pt x="0" y="202"/>
                </a:lnTo>
              </a:path>
            </a:pathLst>
          </a:custGeom>
          <a:noFill/>
          <a:ln w="317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6" name="Line 23"/>
          <p:cNvSpPr>
            <a:spLocks noChangeShapeType="1"/>
          </p:cNvSpPr>
          <p:nvPr/>
        </p:nvSpPr>
        <p:spPr bwMode="auto">
          <a:xfrm flipH="1">
            <a:off x="1535430" y="1876425"/>
            <a:ext cx="139065" cy="0"/>
          </a:xfrm>
          <a:prstGeom prst="line">
            <a:avLst/>
          </a:prstGeom>
          <a:noFill/>
          <a:ln w="25400" cap="rnd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微软雅黑" panose="020B0503020204020204" charset="-122"/>
            </a:endParaRPr>
          </a:p>
        </p:txBody>
      </p:sp>
      <p:sp>
        <p:nvSpPr>
          <p:cNvPr id="107" name="Line 23"/>
          <p:cNvSpPr>
            <a:spLocks noChangeShapeType="1"/>
          </p:cNvSpPr>
          <p:nvPr/>
        </p:nvSpPr>
        <p:spPr bwMode="auto">
          <a:xfrm flipH="1">
            <a:off x="1535430" y="3630930"/>
            <a:ext cx="139065" cy="0"/>
          </a:xfrm>
          <a:prstGeom prst="line">
            <a:avLst/>
          </a:prstGeom>
          <a:noFill/>
          <a:ln w="25400" cap="rnd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微软雅黑" panose="020B0503020204020204" charset="-122"/>
            </a:endParaRPr>
          </a:p>
        </p:txBody>
      </p:sp>
      <p:sp>
        <p:nvSpPr>
          <p:cNvPr id="109" name="Line 23"/>
          <p:cNvSpPr>
            <a:spLocks noChangeShapeType="1"/>
          </p:cNvSpPr>
          <p:nvPr/>
        </p:nvSpPr>
        <p:spPr bwMode="auto">
          <a:xfrm flipH="1">
            <a:off x="7470140" y="1876425"/>
            <a:ext cx="139065" cy="0"/>
          </a:xfrm>
          <a:prstGeom prst="line">
            <a:avLst/>
          </a:prstGeom>
          <a:noFill/>
          <a:ln w="25400" cap="rnd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</a:ln>
        </p:spPr>
        <p:txBody>
          <a:bodyPr/>
          <a:lstStyle/>
          <a:p>
            <a:pPr marL="0" marR="0" lvl="0" indent="0" algn="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微软雅黑" panose="020B0503020204020204" charset="-122"/>
            </a:endParaRPr>
          </a:p>
        </p:txBody>
      </p:sp>
      <p:sp>
        <p:nvSpPr>
          <p:cNvPr id="110" name="Line 23"/>
          <p:cNvSpPr>
            <a:spLocks noChangeShapeType="1"/>
          </p:cNvSpPr>
          <p:nvPr/>
        </p:nvSpPr>
        <p:spPr bwMode="auto">
          <a:xfrm flipH="1">
            <a:off x="7470140" y="3630930"/>
            <a:ext cx="139065" cy="0"/>
          </a:xfrm>
          <a:prstGeom prst="line">
            <a:avLst/>
          </a:prstGeom>
          <a:noFill/>
          <a:ln w="25400" cap="rnd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</a:ln>
        </p:spPr>
        <p:txBody>
          <a:bodyPr/>
          <a:lstStyle/>
          <a:p>
            <a:pPr marL="0" marR="0" lvl="0" indent="0" algn="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微软雅黑" panose="020B0503020204020204" charset="-122"/>
            </a:endParaRPr>
          </a:p>
        </p:txBody>
      </p:sp>
      <p:sp>
        <p:nvSpPr>
          <p:cNvPr id="111" name="Freeform 292"/>
          <p:cNvSpPr/>
          <p:nvPr/>
        </p:nvSpPr>
        <p:spPr bwMode="auto">
          <a:xfrm>
            <a:off x="3742055" y="2686685"/>
            <a:ext cx="445770" cy="1009015"/>
          </a:xfrm>
          <a:custGeom>
            <a:avLst/>
            <a:gdLst>
              <a:gd name="T0" fmla="*/ 144 w 183"/>
              <a:gd name="T1" fmla="*/ 414 h 414"/>
              <a:gd name="T2" fmla="*/ 138 w 183"/>
              <a:gd name="T3" fmla="*/ 413 h 414"/>
              <a:gd name="T4" fmla="*/ 124 w 183"/>
              <a:gd name="T5" fmla="*/ 389 h 414"/>
              <a:gd name="T6" fmla="*/ 120 w 183"/>
              <a:gd name="T7" fmla="*/ 196 h 414"/>
              <a:gd name="T8" fmla="*/ 10 w 183"/>
              <a:gd name="T9" fmla="*/ 38 h 414"/>
              <a:gd name="T10" fmla="*/ 7 w 183"/>
              <a:gd name="T11" fmla="*/ 10 h 414"/>
              <a:gd name="T12" fmla="*/ 35 w 183"/>
              <a:gd name="T13" fmla="*/ 6 h 414"/>
              <a:gd name="T14" fmla="*/ 158 w 183"/>
              <a:gd name="T15" fmla="*/ 184 h 414"/>
              <a:gd name="T16" fmla="*/ 163 w 183"/>
              <a:gd name="T17" fmla="*/ 399 h 414"/>
              <a:gd name="T18" fmla="*/ 144 w 183"/>
              <a:gd name="T19" fmla="*/ 414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3" h="414">
                <a:moveTo>
                  <a:pt x="144" y="414"/>
                </a:moveTo>
                <a:cubicBezTo>
                  <a:pt x="142" y="414"/>
                  <a:pt x="140" y="414"/>
                  <a:pt x="138" y="413"/>
                </a:cubicBezTo>
                <a:cubicBezTo>
                  <a:pt x="128" y="410"/>
                  <a:pt x="121" y="399"/>
                  <a:pt x="124" y="389"/>
                </a:cubicBezTo>
                <a:cubicBezTo>
                  <a:pt x="142" y="325"/>
                  <a:pt x="141" y="259"/>
                  <a:pt x="120" y="196"/>
                </a:cubicBezTo>
                <a:cubicBezTo>
                  <a:pt x="100" y="133"/>
                  <a:pt x="62" y="79"/>
                  <a:pt x="10" y="38"/>
                </a:cubicBezTo>
                <a:cubicBezTo>
                  <a:pt x="2" y="31"/>
                  <a:pt x="0" y="18"/>
                  <a:pt x="7" y="10"/>
                </a:cubicBezTo>
                <a:cubicBezTo>
                  <a:pt x="14" y="1"/>
                  <a:pt x="26" y="0"/>
                  <a:pt x="35" y="6"/>
                </a:cubicBezTo>
                <a:cubicBezTo>
                  <a:pt x="93" y="52"/>
                  <a:pt x="136" y="113"/>
                  <a:pt x="158" y="184"/>
                </a:cubicBezTo>
                <a:cubicBezTo>
                  <a:pt x="181" y="254"/>
                  <a:pt x="183" y="328"/>
                  <a:pt x="163" y="399"/>
                </a:cubicBezTo>
                <a:cubicBezTo>
                  <a:pt x="160" y="408"/>
                  <a:pt x="152" y="414"/>
                  <a:pt x="144" y="414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" name="Freeform 293"/>
          <p:cNvSpPr/>
          <p:nvPr/>
        </p:nvSpPr>
        <p:spPr bwMode="auto">
          <a:xfrm>
            <a:off x="3747135" y="2116455"/>
            <a:ext cx="877570" cy="662940"/>
          </a:xfrm>
          <a:custGeom>
            <a:avLst/>
            <a:gdLst>
              <a:gd name="T0" fmla="*/ 21 w 360"/>
              <a:gd name="T1" fmla="*/ 272 h 272"/>
              <a:gd name="T2" fmla="*/ 1 w 360"/>
              <a:gd name="T3" fmla="*/ 253 h 272"/>
              <a:gd name="T4" fmla="*/ 20 w 360"/>
              <a:gd name="T5" fmla="*/ 232 h 272"/>
              <a:gd name="T6" fmla="*/ 202 w 360"/>
              <a:gd name="T7" fmla="*/ 169 h 272"/>
              <a:gd name="T8" fmla="*/ 318 w 360"/>
              <a:gd name="T9" fmla="*/ 15 h 272"/>
              <a:gd name="T10" fmla="*/ 344 w 360"/>
              <a:gd name="T11" fmla="*/ 4 h 272"/>
              <a:gd name="T12" fmla="*/ 356 w 360"/>
              <a:gd name="T13" fmla="*/ 29 h 272"/>
              <a:gd name="T14" fmla="*/ 225 w 360"/>
              <a:gd name="T15" fmla="*/ 201 h 272"/>
              <a:gd name="T16" fmla="*/ 22 w 360"/>
              <a:gd name="T17" fmla="*/ 272 h 272"/>
              <a:gd name="T18" fmla="*/ 21 w 360"/>
              <a:gd name="T19" fmla="*/ 272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0" h="272">
                <a:moveTo>
                  <a:pt x="21" y="272"/>
                </a:moveTo>
                <a:cubicBezTo>
                  <a:pt x="10" y="272"/>
                  <a:pt x="1" y="264"/>
                  <a:pt x="1" y="253"/>
                </a:cubicBezTo>
                <a:cubicBezTo>
                  <a:pt x="0" y="242"/>
                  <a:pt x="9" y="233"/>
                  <a:pt x="20" y="232"/>
                </a:cubicBezTo>
                <a:cubicBezTo>
                  <a:pt x="86" y="230"/>
                  <a:pt x="149" y="208"/>
                  <a:pt x="202" y="169"/>
                </a:cubicBezTo>
                <a:cubicBezTo>
                  <a:pt x="255" y="130"/>
                  <a:pt x="295" y="77"/>
                  <a:pt x="318" y="15"/>
                </a:cubicBezTo>
                <a:cubicBezTo>
                  <a:pt x="322" y="5"/>
                  <a:pt x="334" y="0"/>
                  <a:pt x="344" y="4"/>
                </a:cubicBezTo>
                <a:cubicBezTo>
                  <a:pt x="354" y="8"/>
                  <a:pt x="360" y="19"/>
                  <a:pt x="356" y="29"/>
                </a:cubicBezTo>
                <a:cubicBezTo>
                  <a:pt x="330" y="98"/>
                  <a:pt x="285" y="158"/>
                  <a:pt x="225" y="201"/>
                </a:cubicBezTo>
                <a:cubicBezTo>
                  <a:pt x="166" y="245"/>
                  <a:pt x="95" y="269"/>
                  <a:pt x="22" y="272"/>
                </a:cubicBezTo>
                <a:cubicBezTo>
                  <a:pt x="21" y="272"/>
                  <a:pt x="21" y="272"/>
                  <a:pt x="21" y="272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3" name="Freeform 294"/>
          <p:cNvSpPr/>
          <p:nvPr/>
        </p:nvSpPr>
        <p:spPr bwMode="auto">
          <a:xfrm>
            <a:off x="4512310" y="2116455"/>
            <a:ext cx="877570" cy="662940"/>
          </a:xfrm>
          <a:custGeom>
            <a:avLst/>
            <a:gdLst>
              <a:gd name="T0" fmla="*/ 339 w 360"/>
              <a:gd name="T1" fmla="*/ 272 h 272"/>
              <a:gd name="T2" fmla="*/ 338 w 360"/>
              <a:gd name="T3" fmla="*/ 272 h 272"/>
              <a:gd name="T4" fmla="*/ 135 w 360"/>
              <a:gd name="T5" fmla="*/ 201 h 272"/>
              <a:gd name="T6" fmla="*/ 4 w 360"/>
              <a:gd name="T7" fmla="*/ 29 h 272"/>
              <a:gd name="T8" fmla="*/ 16 w 360"/>
              <a:gd name="T9" fmla="*/ 4 h 272"/>
              <a:gd name="T10" fmla="*/ 42 w 360"/>
              <a:gd name="T11" fmla="*/ 15 h 272"/>
              <a:gd name="T12" fmla="*/ 158 w 360"/>
              <a:gd name="T13" fmla="*/ 169 h 272"/>
              <a:gd name="T14" fmla="*/ 340 w 360"/>
              <a:gd name="T15" fmla="*/ 232 h 272"/>
              <a:gd name="T16" fmla="*/ 359 w 360"/>
              <a:gd name="T17" fmla="*/ 253 h 272"/>
              <a:gd name="T18" fmla="*/ 339 w 360"/>
              <a:gd name="T19" fmla="*/ 272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0" h="272">
                <a:moveTo>
                  <a:pt x="339" y="272"/>
                </a:moveTo>
                <a:cubicBezTo>
                  <a:pt x="339" y="272"/>
                  <a:pt x="339" y="272"/>
                  <a:pt x="338" y="272"/>
                </a:cubicBezTo>
                <a:cubicBezTo>
                  <a:pt x="265" y="269"/>
                  <a:pt x="194" y="245"/>
                  <a:pt x="135" y="201"/>
                </a:cubicBezTo>
                <a:cubicBezTo>
                  <a:pt x="75" y="158"/>
                  <a:pt x="30" y="98"/>
                  <a:pt x="4" y="29"/>
                </a:cubicBezTo>
                <a:cubicBezTo>
                  <a:pt x="0" y="19"/>
                  <a:pt x="6" y="8"/>
                  <a:pt x="16" y="4"/>
                </a:cubicBezTo>
                <a:cubicBezTo>
                  <a:pt x="26" y="0"/>
                  <a:pt x="38" y="5"/>
                  <a:pt x="42" y="15"/>
                </a:cubicBezTo>
                <a:cubicBezTo>
                  <a:pt x="65" y="77"/>
                  <a:pt x="105" y="130"/>
                  <a:pt x="158" y="169"/>
                </a:cubicBezTo>
                <a:cubicBezTo>
                  <a:pt x="211" y="208"/>
                  <a:pt x="274" y="230"/>
                  <a:pt x="340" y="232"/>
                </a:cubicBezTo>
                <a:cubicBezTo>
                  <a:pt x="351" y="233"/>
                  <a:pt x="360" y="242"/>
                  <a:pt x="359" y="253"/>
                </a:cubicBezTo>
                <a:cubicBezTo>
                  <a:pt x="359" y="264"/>
                  <a:pt x="350" y="272"/>
                  <a:pt x="339" y="272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4" name="Freeform 295"/>
          <p:cNvSpPr/>
          <p:nvPr/>
        </p:nvSpPr>
        <p:spPr bwMode="auto">
          <a:xfrm>
            <a:off x="4948555" y="2686685"/>
            <a:ext cx="445770" cy="1009015"/>
          </a:xfrm>
          <a:custGeom>
            <a:avLst/>
            <a:gdLst>
              <a:gd name="T0" fmla="*/ 39 w 183"/>
              <a:gd name="T1" fmla="*/ 414 h 414"/>
              <a:gd name="T2" fmla="*/ 20 w 183"/>
              <a:gd name="T3" fmla="*/ 399 h 414"/>
              <a:gd name="T4" fmla="*/ 25 w 183"/>
              <a:gd name="T5" fmla="*/ 184 h 414"/>
              <a:gd name="T6" fmla="*/ 148 w 183"/>
              <a:gd name="T7" fmla="*/ 6 h 414"/>
              <a:gd name="T8" fmla="*/ 176 w 183"/>
              <a:gd name="T9" fmla="*/ 10 h 414"/>
              <a:gd name="T10" fmla="*/ 173 w 183"/>
              <a:gd name="T11" fmla="*/ 38 h 414"/>
              <a:gd name="T12" fmla="*/ 63 w 183"/>
              <a:gd name="T13" fmla="*/ 196 h 414"/>
              <a:gd name="T14" fmla="*/ 59 w 183"/>
              <a:gd name="T15" fmla="*/ 389 h 414"/>
              <a:gd name="T16" fmla="*/ 45 w 183"/>
              <a:gd name="T17" fmla="*/ 413 h 414"/>
              <a:gd name="T18" fmla="*/ 39 w 183"/>
              <a:gd name="T19" fmla="*/ 414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3" h="414">
                <a:moveTo>
                  <a:pt x="39" y="414"/>
                </a:moveTo>
                <a:cubicBezTo>
                  <a:pt x="31" y="414"/>
                  <a:pt x="23" y="408"/>
                  <a:pt x="20" y="399"/>
                </a:cubicBezTo>
                <a:cubicBezTo>
                  <a:pt x="0" y="328"/>
                  <a:pt x="2" y="254"/>
                  <a:pt x="25" y="184"/>
                </a:cubicBezTo>
                <a:cubicBezTo>
                  <a:pt x="47" y="113"/>
                  <a:pt x="90" y="52"/>
                  <a:pt x="148" y="6"/>
                </a:cubicBezTo>
                <a:cubicBezTo>
                  <a:pt x="157" y="0"/>
                  <a:pt x="169" y="1"/>
                  <a:pt x="176" y="10"/>
                </a:cubicBezTo>
                <a:cubicBezTo>
                  <a:pt x="183" y="18"/>
                  <a:pt x="181" y="31"/>
                  <a:pt x="173" y="38"/>
                </a:cubicBezTo>
                <a:cubicBezTo>
                  <a:pt x="121" y="79"/>
                  <a:pt x="83" y="133"/>
                  <a:pt x="63" y="196"/>
                </a:cubicBezTo>
                <a:cubicBezTo>
                  <a:pt x="42" y="259"/>
                  <a:pt x="41" y="325"/>
                  <a:pt x="59" y="389"/>
                </a:cubicBezTo>
                <a:cubicBezTo>
                  <a:pt x="62" y="399"/>
                  <a:pt x="55" y="410"/>
                  <a:pt x="45" y="413"/>
                </a:cubicBezTo>
                <a:cubicBezTo>
                  <a:pt x="43" y="414"/>
                  <a:pt x="41" y="414"/>
                  <a:pt x="39" y="414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5" name="Freeform 296"/>
          <p:cNvSpPr/>
          <p:nvPr/>
        </p:nvSpPr>
        <p:spPr bwMode="auto">
          <a:xfrm>
            <a:off x="4037330" y="3454400"/>
            <a:ext cx="1062355" cy="248285"/>
          </a:xfrm>
          <a:custGeom>
            <a:avLst/>
            <a:gdLst>
              <a:gd name="T0" fmla="*/ 23 w 436"/>
              <a:gd name="T1" fmla="*/ 99 h 102"/>
              <a:gd name="T2" fmla="*/ 6 w 436"/>
              <a:gd name="T3" fmla="*/ 90 h 102"/>
              <a:gd name="T4" fmla="*/ 11 w 436"/>
              <a:gd name="T5" fmla="*/ 62 h 102"/>
              <a:gd name="T6" fmla="*/ 218 w 436"/>
              <a:gd name="T7" fmla="*/ 0 h 102"/>
              <a:gd name="T8" fmla="*/ 425 w 436"/>
              <a:gd name="T9" fmla="*/ 62 h 102"/>
              <a:gd name="T10" fmla="*/ 430 w 436"/>
              <a:gd name="T11" fmla="*/ 90 h 102"/>
              <a:gd name="T12" fmla="*/ 402 w 436"/>
              <a:gd name="T13" fmla="*/ 96 h 102"/>
              <a:gd name="T14" fmla="*/ 218 w 436"/>
              <a:gd name="T15" fmla="*/ 40 h 102"/>
              <a:gd name="T16" fmla="*/ 34 w 436"/>
              <a:gd name="T17" fmla="*/ 96 h 102"/>
              <a:gd name="T18" fmla="*/ 23 w 436"/>
              <a:gd name="T19" fmla="*/ 99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36" h="102">
                <a:moveTo>
                  <a:pt x="23" y="99"/>
                </a:moveTo>
                <a:cubicBezTo>
                  <a:pt x="16" y="99"/>
                  <a:pt x="10" y="96"/>
                  <a:pt x="6" y="90"/>
                </a:cubicBezTo>
                <a:cubicBezTo>
                  <a:pt x="0" y="81"/>
                  <a:pt x="2" y="68"/>
                  <a:pt x="11" y="62"/>
                </a:cubicBezTo>
                <a:cubicBezTo>
                  <a:pt x="73" y="21"/>
                  <a:pt x="144" y="0"/>
                  <a:pt x="218" y="0"/>
                </a:cubicBezTo>
                <a:cubicBezTo>
                  <a:pt x="292" y="0"/>
                  <a:pt x="363" y="21"/>
                  <a:pt x="425" y="62"/>
                </a:cubicBezTo>
                <a:cubicBezTo>
                  <a:pt x="434" y="68"/>
                  <a:pt x="436" y="81"/>
                  <a:pt x="430" y="90"/>
                </a:cubicBezTo>
                <a:cubicBezTo>
                  <a:pt x="424" y="99"/>
                  <a:pt x="412" y="102"/>
                  <a:pt x="402" y="96"/>
                </a:cubicBezTo>
                <a:cubicBezTo>
                  <a:pt x="348" y="59"/>
                  <a:pt x="284" y="40"/>
                  <a:pt x="218" y="40"/>
                </a:cubicBezTo>
                <a:cubicBezTo>
                  <a:pt x="152" y="40"/>
                  <a:pt x="88" y="59"/>
                  <a:pt x="34" y="96"/>
                </a:cubicBezTo>
                <a:cubicBezTo>
                  <a:pt x="30" y="98"/>
                  <a:pt x="26" y="99"/>
                  <a:pt x="23" y="99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6" name="Freeform 297"/>
          <p:cNvSpPr/>
          <p:nvPr/>
        </p:nvSpPr>
        <p:spPr bwMode="auto">
          <a:xfrm>
            <a:off x="3162300" y="2487295"/>
            <a:ext cx="701675" cy="1693545"/>
          </a:xfrm>
          <a:custGeom>
            <a:avLst/>
            <a:gdLst>
              <a:gd name="T0" fmla="*/ 234 w 288"/>
              <a:gd name="T1" fmla="*/ 695 h 695"/>
              <a:gd name="T2" fmla="*/ 229 w 288"/>
              <a:gd name="T3" fmla="*/ 694 h 695"/>
              <a:gd name="T4" fmla="*/ 215 w 288"/>
              <a:gd name="T5" fmla="*/ 669 h 695"/>
              <a:gd name="T6" fmla="*/ 208 w 288"/>
              <a:gd name="T7" fmla="*/ 323 h 695"/>
              <a:gd name="T8" fmla="*/ 10 w 288"/>
              <a:gd name="T9" fmla="*/ 38 h 695"/>
              <a:gd name="T10" fmla="*/ 7 w 288"/>
              <a:gd name="T11" fmla="*/ 10 h 695"/>
              <a:gd name="T12" fmla="*/ 35 w 288"/>
              <a:gd name="T13" fmla="*/ 7 h 695"/>
              <a:gd name="T14" fmla="*/ 246 w 288"/>
              <a:gd name="T15" fmla="*/ 311 h 695"/>
              <a:gd name="T16" fmla="*/ 253 w 288"/>
              <a:gd name="T17" fmla="*/ 680 h 695"/>
              <a:gd name="T18" fmla="*/ 234 w 288"/>
              <a:gd name="T19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8" h="695">
                <a:moveTo>
                  <a:pt x="234" y="695"/>
                </a:moveTo>
                <a:cubicBezTo>
                  <a:pt x="232" y="695"/>
                  <a:pt x="231" y="695"/>
                  <a:pt x="229" y="694"/>
                </a:cubicBezTo>
                <a:cubicBezTo>
                  <a:pt x="218" y="691"/>
                  <a:pt x="212" y="680"/>
                  <a:pt x="215" y="669"/>
                </a:cubicBezTo>
                <a:cubicBezTo>
                  <a:pt x="247" y="556"/>
                  <a:pt x="244" y="436"/>
                  <a:pt x="208" y="323"/>
                </a:cubicBezTo>
                <a:cubicBezTo>
                  <a:pt x="171" y="210"/>
                  <a:pt x="103" y="112"/>
                  <a:pt x="10" y="38"/>
                </a:cubicBezTo>
                <a:cubicBezTo>
                  <a:pt x="1" y="32"/>
                  <a:pt x="0" y="19"/>
                  <a:pt x="7" y="10"/>
                </a:cubicBezTo>
                <a:cubicBezTo>
                  <a:pt x="13" y="2"/>
                  <a:pt x="26" y="0"/>
                  <a:pt x="35" y="7"/>
                </a:cubicBezTo>
                <a:cubicBezTo>
                  <a:pt x="134" y="85"/>
                  <a:pt x="207" y="190"/>
                  <a:pt x="246" y="311"/>
                </a:cubicBezTo>
                <a:cubicBezTo>
                  <a:pt x="285" y="431"/>
                  <a:pt x="288" y="559"/>
                  <a:pt x="253" y="680"/>
                </a:cubicBezTo>
                <a:cubicBezTo>
                  <a:pt x="251" y="689"/>
                  <a:pt x="243" y="695"/>
                  <a:pt x="234" y="695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7" name="Freeform 300"/>
          <p:cNvSpPr/>
          <p:nvPr/>
        </p:nvSpPr>
        <p:spPr bwMode="auto">
          <a:xfrm>
            <a:off x="5273040" y="2496820"/>
            <a:ext cx="701675" cy="1693545"/>
          </a:xfrm>
          <a:custGeom>
            <a:avLst/>
            <a:gdLst>
              <a:gd name="T0" fmla="*/ 54 w 288"/>
              <a:gd name="T1" fmla="*/ 695 h 695"/>
              <a:gd name="T2" fmla="*/ 35 w 288"/>
              <a:gd name="T3" fmla="*/ 680 h 695"/>
              <a:gd name="T4" fmla="*/ 42 w 288"/>
              <a:gd name="T5" fmla="*/ 311 h 695"/>
              <a:gd name="T6" fmla="*/ 253 w 288"/>
              <a:gd name="T7" fmla="*/ 7 h 695"/>
              <a:gd name="T8" fmla="*/ 281 w 288"/>
              <a:gd name="T9" fmla="*/ 10 h 695"/>
              <a:gd name="T10" fmla="*/ 278 w 288"/>
              <a:gd name="T11" fmla="*/ 38 h 695"/>
              <a:gd name="T12" fmla="*/ 80 w 288"/>
              <a:gd name="T13" fmla="*/ 323 h 695"/>
              <a:gd name="T14" fmla="*/ 73 w 288"/>
              <a:gd name="T15" fmla="*/ 669 h 695"/>
              <a:gd name="T16" fmla="*/ 59 w 288"/>
              <a:gd name="T17" fmla="*/ 694 h 695"/>
              <a:gd name="T18" fmla="*/ 54 w 288"/>
              <a:gd name="T19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8" h="695">
                <a:moveTo>
                  <a:pt x="54" y="695"/>
                </a:moveTo>
                <a:cubicBezTo>
                  <a:pt x="45" y="695"/>
                  <a:pt x="37" y="689"/>
                  <a:pt x="35" y="680"/>
                </a:cubicBezTo>
                <a:cubicBezTo>
                  <a:pt x="0" y="559"/>
                  <a:pt x="3" y="431"/>
                  <a:pt x="42" y="311"/>
                </a:cubicBezTo>
                <a:cubicBezTo>
                  <a:pt x="81" y="190"/>
                  <a:pt x="154" y="85"/>
                  <a:pt x="253" y="7"/>
                </a:cubicBezTo>
                <a:cubicBezTo>
                  <a:pt x="262" y="0"/>
                  <a:pt x="275" y="2"/>
                  <a:pt x="281" y="10"/>
                </a:cubicBezTo>
                <a:cubicBezTo>
                  <a:pt x="288" y="19"/>
                  <a:pt x="287" y="32"/>
                  <a:pt x="278" y="38"/>
                </a:cubicBezTo>
                <a:cubicBezTo>
                  <a:pt x="185" y="112"/>
                  <a:pt x="117" y="210"/>
                  <a:pt x="80" y="323"/>
                </a:cubicBezTo>
                <a:cubicBezTo>
                  <a:pt x="44" y="436"/>
                  <a:pt x="41" y="556"/>
                  <a:pt x="73" y="669"/>
                </a:cubicBezTo>
                <a:cubicBezTo>
                  <a:pt x="76" y="680"/>
                  <a:pt x="70" y="691"/>
                  <a:pt x="59" y="694"/>
                </a:cubicBezTo>
                <a:cubicBezTo>
                  <a:pt x="57" y="695"/>
                  <a:pt x="56" y="695"/>
                  <a:pt x="54" y="695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8" name="Freeform 301"/>
          <p:cNvSpPr/>
          <p:nvPr/>
        </p:nvSpPr>
        <p:spPr bwMode="auto">
          <a:xfrm>
            <a:off x="3676650" y="3839210"/>
            <a:ext cx="1783715" cy="358140"/>
          </a:xfrm>
          <a:custGeom>
            <a:avLst/>
            <a:gdLst>
              <a:gd name="T0" fmla="*/ 23 w 732"/>
              <a:gd name="T1" fmla="*/ 144 h 147"/>
              <a:gd name="T2" fmla="*/ 6 w 732"/>
              <a:gd name="T3" fmla="*/ 135 h 147"/>
              <a:gd name="T4" fmla="*/ 12 w 732"/>
              <a:gd name="T5" fmla="*/ 107 h 147"/>
              <a:gd name="T6" fmla="*/ 366 w 732"/>
              <a:gd name="T7" fmla="*/ 0 h 147"/>
              <a:gd name="T8" fmla="*/ 720 w 732"/>
              <a:gd name="T9" fmla="*/ 107 h 147"/>
              <a:gd name="T10" fmla="*/ 726 w 732"/>
              <a:gd name="T11" fmla="*/ 135 h 147"/>
              <a:gd name="T12" fmla="*/ 698 w 732"/>
              <a:gd name="T13" fmla="*/ 141 h 147"/>
              <a:gd name="T14" fmla="*/ 366 w 732"/>
              <a:gd name="T15" fmla="*/ 40 h 147"/>
              <a:gd name="T16" fmla="*/ 34 w 732"/>
              <a:gd name="T17" fmla="*/ 141 h 147"/>
              <a:gd name="T18" fmla="*/ 23 w 732"/>
              <a:gd name="T19" fmla="*/ 144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2" h="147">
                <a:moveTo>
                  <a:pt x="23" y="144"/>
                </a:moveTo>
                <a:cubicBezTo>
                  <a:pt x="17" y="144"/>
                  <a:pt x="10" y="141"/>
                  <a:pt x="6" y="135"/>
                </a:cubicBezTo>
                <a:cubicBezTo>
                  <a:pt x="0" y="126"/>
                  <a:pt x="3" y="113"/>
                  <a:pt x="12" y="107"/>
                </a:cubicBezTo>
                <a:cubicBezTo>
                  <a:pt x="117" y="37"/>
                  <a:pt x="239" y="0"/>
                  <a:pt x="366" y="0"/>
                </a:cubicBezTo>
                <a:cubicBezTo>
                  <a:pt x="493" y="0"/>
                  <a:pt x="615" y="37"/>
                  <a:pt x="720" y="107"/>
                </a:cubicBezTo>
                <a:cubicBezTo>
                  <a:pt x="729" y="113"/>
                  <a:pt x="732" y="126"/>
                  <a:pt x="726" y="135"/>
                </a:cubicBezTo>
                <a:cubicBezTo>
                  <a:pt x="719" y="144"/>
                  <a:pt x="707" y="147"/>
                  <a:pt x="698" y="141"/>
                </a:cubicBezTo>
                <a:cubicBezTo>
                  <a:pt x="599" y="75"/>
                  <a:pt x="485" y="40"/>
                  <a:pt x="366" y="40"/>
                </a:cubicBezTo>
                <a:cubicBezTo>
                  <a:pt x="247" y="40"/>
                  <a:pt x="133" y="75"/>
                  <a:pt x="34" y="141"/>
                </a:cubicBezTo>
                <a:cubicBezTo>
                  <a:pt x="31" y="143"/>
                  <a:pt x="27" y="144"/>
                  <a:pt x="23" y="144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0" name="Oval 316"/>
          <p:cNvSpPr>
            <a:spLocks noChangeArrowheads="1"/>
          </p:cNvSpPr>
          <p:nvPr/>
        </p:nvSpPr>
        <p:spPr bwMode="auto">
          <a:xfrm>
            <a:off x="4375785" y="3695700"/>
            <a:ext cx="384810" cy="387350"/>
          </a:xfrm>
          <a:prstGeom prst="ellipse">
            <a:avLst/>
          </a:prstGeom>
          <a:solidFill>
            <a:sysClr val="window" lastClr="FFFFFF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1" name="Freeform 317"/>
          <p:cNvSpPr>
            <a:spLocks noEditPoints="1"/>
          </p:cNvSpPr>
          <p:nvPr/>
        </p:nvSpPr>
        <p:spPr bwMode="auto">
          <a:xfrm>
            <a:off x="4366260" y="3685540"/>
            <a:ext cx="404495" cy="407035"/>
          </a:xfrm>
          <a:custGeom>
            <a:avLst/>
            <a:gdLst>
              <a:gd name="T0" fmla="*/ 83 w 166"/>
              <a:gd name="T1" fmla="*/ 167 h 167"/>
              <a:gd name="T2" fmla="*/ 0 w 166"/>
              <a:gd name="T3" fmla="*/ 83 h 167"/>
              <a:gd name="T4" fmla="*/ 83 w 166"/>
              <a:gd name="T5" fmla="*/ 0 h 167"/>
              <a:gd name="T6" fmla="*/ 166 w 166"/>
              <a:gd name="T7" fmla="*/ 83 h 167"/>
              <a:gd name="T8" fmla="*/ 83 w 166"/>
              <a:gd name="T9" fmla="*/ 167 h 167"/>
              <a:gd name="T10" fmla="*/ 83 w 166"/>
              <a:gd name="T11" fmla="*/ 8 h 167"/>
              <a:gd name="T12" fmla="*/ 8 w 166"/>
              <a:gd name="T13" fmla="*/ 83 h 167"/>
              <a:gd name="T14" fmla="*/ 83 w 166"/>
              <a:gd name="T15" fmla="*/ 159 h 167"/>
              <a:gd name="T16" fmla="*/ 158 w 166"/>
              <a:gd name="T17" fmla="*/ 83 h 167"/>
              <a:gd name="T18" fmla="*/ 83 w 166"/>
              <a:gd name="T19" fmla="*/ 8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6" h="167">
                <a:moveTo>
                  <a:pt x="83" y="167"/>
                </a:moveTo>
                <a:cubicBezTo>
                  <a:pt x="37" y="167"/>
                  <a:pt x="0" y="129"/>
                  <a:pt x="0" y="83"/>
                </a:cubicBezTo>
                <a:cubicBezTo>
                  <a:pt x="0" y="37"/>
                  <a:pt x="37" y="0"/>
                  <a:pt x="83" y="0"/>
                </a:cubicBezTo>
                <a:cubicBezTo>
                  <a:pt x="129" y="0"/>
                  <a:pt x="166" y="37"/>
                  <a:pt x="166" y="83"/>
                </a:cubicBezTo>
                <a:cubicBezTo>
                  <a:pt x="166" y="129"/>
                  <a:pt x="129" y="167"/>
                  <a:pt x="83" y="167"/>
                </a:cubicBezTo>
                <a:close/>
                <a:moveTo>
                  <a:pt x="83" y="8"/>
                </a:moveTo>
                <a:cubicBezTo>
                  <a:pt x="41" y="8"/>
                  <a:pt x="8" y="42"/>
                  <a:pt x="8" y="83"/>
                </a:cubicBezTo>
                <a:cubicBezTo>
                  <a:pt x="8" y="125"/>
                  <a:pt x="41" y="159"/>
                  <a:pt x="83" y="159"/>
                </a:cubicBezTo>
                <a:cubicBezTo>
                  <a:pt x="125" y="159"/>
                  <a:pt x="158" y="125"/>
                  <a:pt x="158" y="83"/>
                </a:cubicBezTo>
                <a:cubicBezTo>
                  <a:pt x="158" y="42"/>
                  <a:pt x="125" y="8"/>
                  <a:pt x="83" y="8"/>
                </a:cubicBezTo>
                <a:close/>
              </a:path>
            </a:pathLst>
          </a:custGeom>
          <a:solidFill>
            <a:srgbClr val="28AFB0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" name="Oval 318"/>
          <p:cNvSpPr>
            <a:spLocks noChangeArrowheads="1"/>
          </p:cNvSpPr>
          <p:nvPr/>
        </p:nvSpPr>
        <p:spPr bwMode="auto">
          <a:xfrm>
            <a:off x="3520440" y="3074035"/>
            <a:ext cx="387350" cy="387350"/>
          </a:xfrm>
          <a:prstGeom prst="ellipse">
            <a:avLst/>
          </a:prstGeom>
          <a:solidFill>
            <a:sysClr val="window" lastClr="FFFFFF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6" name="Freeform 319"/>
          <p:cNvSpPr>
            <a:spLocks noEditPoints="1"/>
          </p:cNvSpPr>
          <p:nvPr/>
        </p:nvSpPr>
        <p:spPr bwMode="auto">
          <a:xfrm>
            <a:off x="3510915" y="3064510"/>
            <a:ext cx="407035" cy="407035"/>
          </a:xfrm>
          <a:custGeom>
            <a:avLst/>
            <a:gdLst>
              <a:gd name="T0" fmla="*/ 84 w 167"/>
              <a:gd name="T1" fmla="*/ 167 h 167"/>
              <a:gd name="T2" fmla="*/ 0 w 167"/>
              <a:gd name="T3" fmla="*/ 84 h 167"/>
              <a:gd name="T4" fmla="*/ 84 w 167"/>
              <a:gd name="T5" fmla="*/ 0 h 167"/>
              <a:gd name="T6" fmla="*/ 167 w 167"/>
              <a:gd name="T7" fmla="*/ 84 h 167"/>
              <a:gd name="T8" fmla="*/ 84 w 167"/>
              <a:gd name="T9" fmla="*/ 167 h 167"/>
              <a:gd name="T10" fmla="*/ 84 w 167"/>
              <a:gd name="T11" fmla="*/ 8 h 167"/>
              <a:gd name="T12" fmla="*/ 8 w 167"/>
              <a:gd name="T13" fmla="*/ 84 h 167"/>
              <a:gd name="T14" fmla="*/ 84 w 167"/>
              <a:gd name="T15" fmla="*/ 159 h 167"/>
              <a:gd name="T16" fmla="*/ 159 w 167"/>
              <a:gd name="T17" fmla="*/ 84 h 167"/>
              <a:gd name="T18" fmla="*/ 84 w 167"/>
              <a:gd name="T19" fmla="*/ 8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7" h="167">
                <a:moveTo>
                  <a:pt x="84" y="167"/>
                </a:moveTo>
                <a:cubicBezTo>
                  <a:pt x="38" y="167"/>
                  <a:pt x="0" y="130"/>
                  <a:pt x="0" y="84"/>
                </a:cubicBezTo>
                <a:cubicBezTo>
                  <a:pt x="0" y="38"/>
                  <a:pt x="38" y="0"/>
                  <a:pt x="84" y="0"/>
                </a:cubicBezTo>
                <a:cubicBezTo>
                  <a:pt x="130" y="0"/>
                  <a:pt x="167" y="38"/>
                  <a:pt x="167" y="84"/>
                </a:cubicBezTo>
                <a:cubicBezTo>
                  <a:pt x="167" y="130"/>
                  <a:pt x="130" y="167"/>
                  <a:pt x="84" y="167"/>
                </a:cubicBezTo>
                <a:close/>
                <a:moveTo>
                  <a:pt x="84" y="8"/>
                </a:moveTo>
                <a:cubicBezTo>
                  <a:pt x="42" y="8"/>
                  <a:pt x="8" y="42"/>
                  <a:pt x="8" y="84"/>
                </a:cubicBezTo>
                <a:cubicBezTo>
                  <a:pt x="8" y="125"/>
                  <a:pt x="42" y="159"/>
                  <a:pt x="84" y="159"/>
                </a:cubicBezTo>
                <a:cubicBezTo>
                  <a:pt x="125" y="159"/>
                  <a:pt x="159" y="125"/>
                  <a:pt x="159" y="84"/>
                </a:cubicBezTo>
                <a:cubicBezTo>
                  <a:pt x="159" y="42"/>
                  <a:pt x="125" y="8"/>
                  <a:pt x="84" y="8"/>
                </a:cubicBezTo>
                <a:close/>
              </a:path>
            </a:pathLst>
          </a:custGeom>
          <a:solidFill>
            <a:srgbClr val="28AFB0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8" name="Oval 322"/>
          <p:cNvSpPr>
            <a:spLocks noChangeArrowheads="1"/>
          </p:cNvSpPr>
          <p:nvPr/>
        </p:nvSpPr>
        <p:spPr bwMode="auto">
          <a:xfrm>
            <a:off x="4902200" y="2072640"/>
            <a:ext cx="387350" cy="384810"/>
          </a:xfrm>
          <a:prstGeom prst="ellipse">
            <a:avLst/>
          </a:prstGeom>
          <a:solidFill>
            <a:sysClr val="window" lastClr="FFFFFF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1" name="Freeform 323"/>
          <p:cNvSpPr>
            <a:spLocks noEditPoints="1"/>
          </p:cNvSpPr>
          <p:nvPr/>
        </p:nvSpPr>
        <p:spPr bwMode="auto">
          <a:xfrm>
            <a:off x="4892675" y="2062480"/>
            <a:ext cx="407035" cy="404495"/>
          </a:xfrm>
          <a:custGeom>
            <a:avLst/>
            <a:gdLst>
              <a:gd name="T0" fmla="*/ 83 w 167"/>
              <a:gd name="T1" fmla="*/ 166 h 166"/>
              <a:gd name="T2" fmla="*/ 0 w 167"/>
              <a:gd name="T3" fmla="*/ 83 h 166"/>
              <a:gd name="T4" fmla="*/ 83 w 167"/>
              <a:gd name="T5" fmla="*/ 0 h 166"/>
              <a:gd name="T6" fmla="*/ 167 w 167"/>
              <a:gd name="T7" fmla="*/ 83 h 166"/>
              <a:gd name="T8" fmla="*/ 83 w 167"/>
              <a:gd name="T9" fmla="*/ 166 h 166"/>
              <a:gd name="T10" fmla="*/ 83 w 167"/>
              <a:gd name="T11" fmla="*/ 8 h 166"/>
              <a:gd name="T12" fmla="*/ 8 w 167"/>
              <a:gd name="T13" fmla="*/ 83 h 166"/>
              <a:gd name="T14" fmla="*/ 83 w 167"/>
              <a:gd name="T15" fmla="*/ 158 h 166"/>
              <a:gd name="T16" fmla="*/ 159 w 167"/>
              <a:gd name="T17" fmla="*/ 83 h 166"/>
              <a:gd name="T18" fmla="*/ 83 w 167"/>
              <a:gd name="T19" fmla="*/ 8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7" h="166">
                <a:moveTo>
                  <a:pt x="83" y="166"/>
                </a:moveTo>
                <a:cubicBezTo>
                  <a:pt x="37" y="166"/>
                  <a:pt x="0" y="129"/>
                  <a:pt x="0" y="83"/>
                </a:cubicBezTo>
                <a:cubicBezTo>
                  <a:pt x="0" y="37"/>
                  <a:pt x="37" y="0"/>
                  <a:pt x="83" y="0"/>
                </a:cubicBezTo>
                <a:cubicBezTo>
                  <a:pt x="129" y="0"/>
                  <a:pt x="167" y="37"/>
                  <a:pt x="167" y="83"/>
                </a:cubicBezTo>
                <a:cubicBezTo>
                  <a:pt x="167" y="129"/>
                  <a:pt x="129" y="166"/>
                  <a:pt x="83" y="166"/>
                </a:cubicBezTo>
                <a:close/>
                <a:moveTo>
                  <a:pt x="83" y="8"/>
                </a:moveTo>
                <a:cubicBezTo>
                  <a:pt x="42" y="8"/>
                  <a:pt x="8" y="41"/>
                  <a:pt x="8" y="83"/>
                </a:cubicBezTo>
                <a:cubicBezTo>
                  <a:pt x="8" y="125"/>
                  <a:pt x="42" y="158"/>
                  <a:pt x="83" y="158"/>
                </a:cubicBezTo>
                <a:cubicBezTo>
                  <a:pt x="125" y="158"/>
                  <a:pt x="159" y="125"/>
                  <a:pt x="159" y="83"/>
                </a:cubicBezTo>
                <a:cubicBezTo>
                  <a:pt x="159" y="41"/>
                  <a:pt x="125" y="8"/>
                  <a:pt x="83" y="8"/>
                </a:cubicBezTo>
                <a:close/>
              </a:path>
            </a:pathLst>
          </a:custGeom>
          <a:solidFill>
            <a:srgbClr val="28AFB0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" name="Oval 324"/>
          <p:cNvSpPr>
            <a:spLocks noChangeArrowheads="1"/>
          </p:cNvSpPr>
          <p:nvPr/>
        </p:nvSpPr>
        <p:spPr bwMode="auto">
          <a:xfrm>
            <a:off x="5228590" y="3074035"/>
            <a:ext cx="387350" cy="387350"/>
          </a:xfrm>
          <a:prstGeom prst="ellipse">
            <a:avLst/>
          </a:prstGeom>
          <a:solidFill>
            <a:sysClr val="window" lastClr="FFFFFF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6" name="Freeform 325"/>
          <p:cNvSpPr>
            <a:spLocks noEditPoints="1"/>
          </p:cNvSpPr>
          <p:nvPr/>
        </p:nvSpPr>
        <p:spPr bwMode="auto">
          <a:xfrm>
            <a:off x="5219065" y="3064510"/>
            <a:ext cx="407035" cy="407035"/>
          </a:xfrm>
          <a:custGeom>
            <a:avLst/>
            <a:gdLst>
              <a:gd name="T0" fmla="*/ 83 w 167"/>
              <a:gd name="T1" fmla="*/ 167 h 167"/>
              <a:gd name="T2" fmla="*/ 0 w 167"/>
              <a:gd name="T3" fmla="*/ 84 h 167"/>
              <a:gd name="T4" fmla="*/ 83 w 167"/>
              <a:gd name="T5" fmla="*/ 0 h 167"/>
              <a:gd name="T6" fmla="*/ 167 w 167"/>
              <a:gd name="T7" fmla="*/ 84 h 167"/>
              <a:gd name="T8" fmla="*/ 83 w 167"/>
              <a:gd name="T9" fmla="*/ 167 h 167"/>
              <a:gd name="T10" fmla="*/ 83 w 167"/>
              <a:gd name="T11" fmla="*/ 8 h 167"/>
              <a:gd name="T12" fmla="*/ 8 w 167"/>
              <a:gd name="T13" fmla="*/ 84 h 167"/>
              <a:gd name="T14" fmla="*/ 83 w 167"/>
              <a:gd name="T15" fmla="*/ 159 h 167"/>
              <a:gd name="T16" fmla="*/ 159 w 167"/>
              <a:gd name="T17" fmla="*/ 84 h 167"/>
              <a:gd name="T18" fmla="*/ 83 w 167"/>
              <a:gd name="T19" fmla="*/ 8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7" h="167">
                <a:moveTo>
                  <a:pt x="83" y="167"/>
                </a:moveTo>
                <a:cubicBezTo>
                  <a:pt x="37" y="167"/>
                  <a:pt x="0" y="130"/>
                  <a:pt x="0" y="84"/>
                </a:cubicBezTo>
                <a:cubicBezTo>
                  <a:pt x="0" y="38"/>
                  <a:pt x="37" y="0"/>
                  <a:pt x="83" y="0"/>
                </a:cubicBezTo>
                <a:cubicBezTo>
                  <a:pt x="129" y="0"/>
                  <a:pt x="167" y="38"/>
                  <a:pt x="167" y="84"/>
                </a:cubicBezTo>
                <a:cubicBezTo>
                  <a:pt x="167" y="130"/>
                  <a:pt x="129" y="167"/>
                  <a:pt x="83" y="167"/>
                </a:cubicBezTo>
                <a:close/>
                <a:moveTo>
                  <a:pt x="83" y="8"/>
                </a:moveTo>
                <a:cubicBezTo>
                  <a:pt x="42" y="8"/>
                  <a:pt x="8" y="42"/>
                  <a:pt x="8" y="84"/>
                </a:cubicBezTo>
                <a:cubicBezTo>
                  <a:pt x="8" y="125"/>
                  <a:pt x="42" y="159"/>
                  <a:pt x="83" y="159"/>
                </a:cubicBezTo>
                <a:cubicBezTo>
                  <a:pt x="125" y="159"/>
                  <a:pt x="159" y="125"/>
                  <a:pt x="159" y="84"/>
                </a:cubicBezTo>
                <a:cubicBezTo>
                  <a:pt x="159" y="42"/>
                  <a:pt x="125" y="8"/>
                  <a:pt x="83" y="8"/>
                </a:cubicBezTo>
                <a:close/>
              </a:path>
            </a:pathLst>
          </a:custGeom>
          <a:solidFill>
            <a:srgbClr val="28AFB0"/>
          </a:solidFill>
          <a:ln>
            <a:noFill/>
          </a:ln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40" name="Group 62"/>
          <p:cNvGrpSpPr/>
          <p:nvPr/>
        </p:nvGrpSpPr>
        <p:grpSpPr bwMode="auto">
          <a:xfrm>
            <a:off x="3837305" y="2062480"/>
            <a:ext cx="407035" cy="404495"/>
            <a:chOff x="3619501" y="2514600"/>
            <a:chExt cx="530225" cy="527050"/>
          </a:xfrm>
        </p:grpSpPr>
        <p:sp>
          <p:nvSpPr>
            <p:cNvPr id="142" name="Oval 320"/>
            <p:cNvSpPr>
              <a:spLocks noChangeArrowheads="1"/>
            </p:cNvSpPr>
            <p:nvPr/>
          </p:nvSpPr>
          <p:spPr bwMode="auto">
            <a:xfrm>
              <a:off x="3632201" y="2527300"/>
              <a:ext cx="504825" cy="501650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3" name="Freeform 321"/>
            <p:cNvSpPr>
              <a:spLocks noEditPoints="1"/>
            </p:cNvSpPr>
            <p:nvPr/>
          </p:nvSpPr>
          <p:spPr bwMode="auto">
            <a:xfrm>
              <a:off x="3619501" y="2514600"/>
              <a:ext cx="530225" cy="527050"/>
            </a:xfrm>
            <a:custGeom>
              <a:avLst/>
              <a:gdLst>
                <a:gd name="T0" fmla="*/ 84 w 167"/>
                <a:gd name="T1" fmla="*/ 166 h 166"/>
                <a:gd name="T2" fmla="*/ 0 w 167"/>
                <a:gd name="T3" fmla="*/ 83 h 166"/>
                <a:gd name="T4" fmla="*/ 84 w 167"/>
                <a:gd name="T5" fmla="*/ 0 h 166"/>
                <a:gd name="T6" fmla="*/ 167 w 167"/>
                <a:gd name="T7" fmla="*/ 83 h 166"/>
                <a:gd name="T8" fmla="*/ 84 w 167"/>
                <a:gd name="T9" fmla="*/ 166 h 166"/>
                <a:gd name="T10" fmla="*/ 84 w 167"/>
                <a:gd name="T11" fmla="*/ 8 h 166"/>
                <a:gd name="T12" fmla="*/ 8 w 167"/>
                <a:gd name="T13" fmla="*/ 83 h 166"/>
                <a:gd name="T14" fmla="*/ 84 w 167"/>
                <a:gd name="T15" fmla="*/ 158 h 166"/>
                <a:gd name="T16" fmla="*/ 159 w 167"/>
                <a:gd name="T17" fmla="*/ 83 h 166"/>
                <a:gd name="T18" fmla="*/ 84 w 167"/>
                <a:gd name="T19" fmla="*/ 8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7" h="166">
                  <a:moveTo>
                    <a:pt x="84" y="166"/>
                  </a:moveTo>
                  <a:cubicBezTo>
                    <a:pt x="38" y="166"/>
                    <a:pt x="0" y="129"/>
                    <a:pt x="0" y="83"/>
                  </a:cubicBezTo>
                  <a:cubicBezTo>
                    <a:pt x="0" y="37"/>
                    <a:pt x="38" y="0"/>
                    <a:pt x="84" y="0"/>
                  </a:cubicBezTo>
                  <a:cubicBezTo>
                    <a:pt x="130" y="0"/>
                    <a:pt x="167" y="37"/>
                    <a:pt x="167" y="83"/>
                  </a:cubicBezTo>
                  <a:cubicBezTo>
                    <a:pt x="167" y="129"/>
                    <a:pt x="130" y="166"/>
                    <a:pt x="84" y="166"/>
                  </a:cubicBezTo>
                  <a:close/>
                  <a:moveTo>
                    <a:pt x="84" y="8"/>
                  </a:moveTo>
                  <a:cubicBezTo>
                    <a:pt x="42" y="8"/>
                    <a:pt x="8" y="41"/>
                    <a:pt x="8" y="83"/>
                  </a:cubicBezTo>
                  <a:cubicBezTo>
                    <a:pt x="8" y="125"/>
                    <a:pt x="42" y="158"/>
                    <a:pt x="84" y="158"/>
                  </a:cubicBezTo>
                  <a:cubicBezTo>
                    <a:pt x="125" y="158"/>
                    <a:pt x="159" y="125"/>
                    <a:pt x="159" y="83"/>
                  </a:cubicBezTo>
                  <a:cubicBezTo>
                    <a:pt x="159" y="41"/>
                    <a:pt x="125" y="8"/>
                    <a:pt x="84" y="8"/>
                  </a:cubicBezTo>
                  <a:close/>
                </a:path>
              </a:pathLst>
            </a:custGeom>
            <a:solidFill>
              <a:srgbClr val="28AFB0"/>
            </a:solidFill>
            <a:ln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46" name="矩形 145"/>
          <p:cNvSpPr/>
          <p:nvPr/>
        </p:nvSpPr>
        <p:spPr>
          <a:xfrm>
            <a:off x="552450" y="1953260"/>
            <a:ext cx="2686050" cy="75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您的内容打在这里，或者通过复制您的文本后，在此框中选择粘贴您的内容打在这里，或者通过复制您的文本后，在此框中选择粘贴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7" name="矩形 146"/>
          <p:cNvSpPr/>
          <p:nvPr/>
        </p:nvSpPr>
        <p:spPr>
          <a:xfrm>
            <a:off x="558800" y="3684905"/>
            <a:ext cx="2686050" cy="75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您的内容打在这里，或者通过复制您的文本后，在此框中选择粘贴您的内容打在这里，或者通过复制您的文本后，在此框中选择粘贴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9" name="矩形 148"/>
          <p:cNvSpPr/>
          <p:nvPr/>
        </p:nvSpPr>
        <p:spPr>
          <a:xfrm>
            <a:off x="1995170" y="3314065"/>
            <a:ext cx="1205230" cy="275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输入标题内容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198755" y="1551305"/>
            <a:ext cx="3508375" cy="275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输入标题内容</a:t>
            </a:r>
          </a:p>
        </p:txBody>
      </p:sp>
      <p:sp>
        <p:nvSpPr>
          <p:cNvPr id="151" name="矩形 150"/>
          <p:cNvSpPr/>
          <p:nvPr/>
        </p:nvSpPr>
        <p:spPr>
          <a:xfrm>
            <a:off x="5952490" y="1965960"/>
            <a:ext cx="3056255" cy="75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您的内容打在这里，或者通过复制您的文本后，在此框中选择粘贴您的内容打在这里，或者通过复制您的文本后，在此框中选择粘贴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2" name="矩形 151"/>
          <p:cNvSpPr/>
          <p:nvPr/>
        </p:nvSpPr>
        <p:spPr>
          <a:xfrm>
            <a:off x="5952490" y="1546860"/>
            <a:ext cx="1205230" cy="275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输入标题内容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" name="矩形 152"/>
          <p:cNvSpPr/>
          <p:nvPr/>
        </p:nvSpPr>
        <p:spPr>
          <a:xfrm>
            <a:off x="5920105" y="3684905"/>
            <a:ext cx="2686050" cy="75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您的内容打在这里，或者通过复制您的文本后，在此框中选择粘贴您的内容打在这里，或者通过复制您的文本后，在此框中选择粘贴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4" name="矩形 153"/>
          <p:cNvSpPr/>
          <p:nvPr/>
        </p:nvSpPr>
        <p:spPr>
          <a:xfrm>
            <a:off x="5920105" y="3314065"/>
            <a:ext cx="1205230" cy="275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输入标题内容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3" name="Group 4"/>
          <p:cNvGrpSpPr>
            <a:grpSpLocks noChangeAspect="1"/>
          </p:cNvGrpSpPr>
          <p:nvPr/>
        </p:nvGrpSpPr>
        <p:grpSpPr bwMode="auto">
          <a:xfrm>
            <a:off x="3887470" y="2205990"/>
            <a:ext cx="307340" cy="118110"/>
            <a:chOff x="3273" y="2013"/>
            <a:chExt cx="226" cy="87"/>
          </a:xfrm>
          <a:solidFill>
            <a:srgbClr val="28AFB0"/>
          </a:solidFill>
        </p:grpSpPr>
        <p:sp>
          <p:nvSpPr>
            <p:cNvPr id="54" name="Freeform 5"/>
            <p:cNvSpPr>
              <a:spLocks noEditPoints="1"/>
            </p:cNvSpPr>
            <p:nvPr/>
          </p:nvSpPr>
          <p:spPr bwMode="auto">
            <a:xfrm>
              <a:off x="3273" y="2031"/>
              <a:ext cx="226" cy="51"/>
            </a:xfrm>
            <a:custGeom>
              <a:avLst/>
              <a:gdLst>
                <a:gd name="T0" fmla="*/ 444 w 501"/>
                <a:gd name="T1" fmla="*/ 114 h 114"/>
                <a:gd name="T2" fmla="*/ 291 w 501"/>
                <a:gd name="T3" fmla="*/ 57 h 114"/>
                <a:gd name="T4" fmla="*/ 444 w 501"/>
                <a:gd name="T5" fmla="*/ 0 h 114"/>
                <a:gd name="T6" fmla="*/ 501 w 501"/>
                <a:gd name="T7" fmla="*/ 57 h 114"/>
                <a:gd name="T8" fmla="*/ 444 w 501"/>
                <a:gd name="T9" fmla="*/ 114 h 114"/>
                <a:gd name="T10" fmla="*/ 444 w 501"/>
                <a:gd name="T11" fmla="*/ 6 h 114"/>
                <a:gd name="T12" fmla="*/ 296 w 501"/>
                <a:gd name="T13" fmla="*/ 57 h 114"/>
                <a:gd name="T14" fmla="*/ 444 w 501"/>
                <a:gd name="T15" fmla="*/ 108 h 114"/>
                <a:gd name="T16" fmla="*/ 496 w 501"/>
                <a:gd name="T17" fmla="*/ 57 h 114"/>
                <a:gd name="T18" fmla="*/ 444 w 501"/>
                <a:gd name="T19" fmla="*/ 6 h 114"/>
                <a:gd name="T20" fmla="*/ 57 w 501"/>
                <a:gd name="T21" fmla="*/ 114 h 114"/>
                <a:gd name="T22" fmla="*/ 0 w 501"/>
                <a:gd name="T23" fmla="*/ 57 h 114"/>
                <a:gd name="T24" fmla="*/ 57 w 501"/>
                <a:gd name="T25" fmla="*/ 0 h 114"/>
                <a:gd name="T26" fmla="*/ 210 w 501"/>
                <a:gd name="T27" fmla="*/ 57 h 114"/>
                <a:gd name="T28" fmla="*/ 57 w 501"/>
                <a:gd name="T29" fmla="*/ 114 h 114"/>
                <a:gd name="T30" fmla="*/ 57 w 501"/>
                <a:gd name="T31" fmla="*/ 6 h 114"/>
                <a:gd name="T32" fmla="*/ 6 w 501"/>
                <a:gd name="T33" fmla="*/ 57 h 114"/>
                <a:gd name="T34" fmla="*/ 57 w 501"/>
                <a:gd name="T35" fmla="*/ 108 h 114"/>
                <a:gd name="T36" fmla="*/ 205 w 501"/>
                <a:gd name="T37" fmla="*/ 57 h 114"/>
                <a:gd name="T38" fmla="*/ 57 w 501"/>
                <a:gd name="T39" fmla="*/ 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1" h="114">
                  <a:moveTo>
                    <a:pt x="444" y="114"/>
                  </a:moveTo>
                  <a:cubicBezTo>
                    <a:pt x="418" y="114"/>
                    <a:pt x="291" y="91"/>
                    <a:pt x="291" y="57"/>
                  </a:cubicBezTo>
                  <a:cubicBezTo>
                    <a:pt x="291" y="23"/>
                    <a:pt x="418" y="0"/>
                    <a:pt x="444" y="0"/>
                  </a:cubicBezTo>
                  <a:cubicBezTo>
                    <a:pt x="476" y="0"/>
                    <a:pt x="501" y="26"/>
                    <a:pt x="501" y="57"/>
                  </a:cubicBezTo>
                  <a:cubicBezTo>
                    <a:pt x="501" y="88"/>
                    <a:pt x="476" y="114"/>
                    <a:pt x="444" y="114"/>
                  </a:cubicBezTo>
                  <a:close/>
                  <a:moveTo>
                    <a:pt x="444" y="6"/>
                  </a:moveTo>
                  <a:cubicBezTo>
                    <a:pt x="412" y="6"/>
                    <a:pt x="296" y="31"/>
                    <a:pt x="296" y="57"/>
                  </a:cubicBezTo>
                  <a:cubicBezTo>
                    <a:pt x="296" y="83"/>
                    <a:pt x="412" y="108"/>
                    <a:pt x="444" y="108"/>
                  </a:cubicBezTo>
                  <a:cubicBezTo>
                    <a:pt x="473" y="108"/>
                    <a:pt x="496" y="85"/>
                    <a:pt x="496" y="57"/>
                  </a:cubicBezTo>
                  <a:cubicBezTo>
                    <a:pt x="496" y="29"/>
                    <a:pt x="473" y="6"/>
                    <a:pt x="444" y="6"/>
                  </a:cubicBezTo>
                  <a:close/>
                  <a:moveTo>
                    <a:pt x="57" y="114"/>
                  </a:moveTo>
                  <a:cubicBezTo>
                    <a:pt x="26" y="113"/>
                    <a:pt x="0" y="88"/>
                    <a:pt x="0" y="57"/>
                  </a:cubicBezTo>
                  <a:cubicBezTo>
                    <a:pt x="0" y="26"/>
                    <a:pt x="26" y="1"/>
                    <a:pt x="57" y="0"/>
                  </a:cubicBezTo>
                  <a:cubicBezTo>
                    <a:pt x="83" y="0"/>
                    <a:pt x="210" y="23"/>
                    <a:pt x="210" y="57"/>
                  </a:cubicBezTo>
                  <a:cubicBezTo>
                    <a:pt x="210" y="91"/>
                    <a:pt x="83" y="114"/>
                    <a:pt x="57" y="114"/>
                  </a:cubicBezTo>
                  <a:close/>
                  <a:moveTo>
                    <a:pt x="57" y="6"/>
                  </a:moveTo>
                  <a:cubicBezTo>
                    <a:pt x="29" y="6"/>
                    <a:pt x="6" y="29"/>
                    <a:pt x="6" y="57"/>
                  </a:cubicBezTo>
                  <a:cubicBezTo>
                    <a:pt x="6" y="85"/>
                    <a:pt x="29" y="108"/>
                    <a:pt x="57" y="108"/>
                  </a:cubicBezTo>
                  <a:cubicBezTo>
                    <a:pt x="89" y="108"/>
                    <a:pt x="205" y="83"/>
                    <a:pt x="205" y="57"/>
                  </a:cubicBezTo>
                  <a:cubicBezTo>
                    <a:pt x="205" y="31"/>
                    <a:pt x="89" y="6"/>
                    <a:pt x="5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" name="Freeform 6"/>
            <p:cNvSpPr>
              <a:spLocks noEditPoints="1"/>
            </p:cNvSpPr>
            <p:nvPr/>
          </p:nvSpPr>
          <p:spPr bwMode="auto">
            <a:xfrm>
              <a:off x="3328" y="2015"/>
              <a:ext cx="117" cy="83"/>
            </a:xfrm>
            <a:custGeom>
              <a:avLst/>
              <a:gdLst>
                <a:gd name="T0" fmla="*/ 0 w 117"/>
                <a:gd name="T1" fmla="*/ 0 h 83"/>
                <a:gd name="T2" fmla="*/ 5 w 117"/>
                <a:gd name="T3" fmla="*/ 0 h 83"/>
                <a:gd name="T4" fmla="*/ 5 w 117"/>
                <a:gd name="T5" fmla="*/ 83 h 83"/>
                <a:gd name="T6" fmla="*/ 0 w 117"/>
                <a:gd name="T7" fmla="*/ 83 h 83"/>
                <a:gd name="T8" fmla="*/ 0 w 117"/>
                <a:gd name="T9" fmla="*/ 0 h 83"/>
                <a:gd name="T10" fmla="*/ 112 w 117"/>
                <a:gd name="T11" fmla="*/ 0 h 83"/>
                <a:gd name="T12" fmla="*/ 117 w 117"/>
                <a:gd name="T13" fmla="*/ 0 h 83"/>
                <a:gd name="T14" fmla="*/ 117 w 117"/>
                <a:gd name="T15" fmla="*/ 83 h 83"/>
                <a:gd name="T16" fmla="*/ 112 w 117"/>
                <a:gd name="T17" fmla="*/ 83 h 83"/>
                <a:gd name="T18" fmla="*/ 112 w 117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" h="83">
                  <a:moveTo>
                    <a:pt x="0" y="0"/>
                  </a:moveTo>
                  <a:lnTo>
                    <a:pt x="5" y="0"/>
                  </a:lnTo>
                  <a:lnTo>
                    <a:pt x="5" y="83"/>
                  </a:lnTo>
                  <a:lnTo>
                    <a:pt x="0" y="83"/>
                  </a:lnTo>
                  <a:lnTo>
                    <a:pt x="0" y="0"/>
                  </a:lnTo>
                  <a:close/>
                  <a:moveTo>
                    <a:pt x="112" y="0"/>
                  </a:moveTo>
                  <a:lnTo>
                    <a:pt x="117" y="0"/>
                  </a:lnTo>
                  <a:lnTo>
                    <a:pt x="117" y="83"/>
                  </a:lnTo>
                  <a:lnTo>
                    <a:pt x="112" y="83"/>
                  </a:lnTo>
                  <a:lnTo>
                    <a:pt x="1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" name="Freeform 7"/>
            <p:cNvSpPr/>
            <p:nvPr/>
          </p:nvSpPr>
          <p:spPr bwMode="auto">
            <a:xfrm>
              <a:off x="3333" y="2013"/>
              <a:ext cx="107" cy="87"/>
            </a:xfrm>
            <a:custGeom>
              <a:avLst/>
              <a:gdLst>
                <a:gd name="T0" fmla="*/ 107 w 107"/>
                <a:gd name="T1" fmla="*/ 83 h 87"/>
                <a:gd name="T2" fmla="*/ 54 w 107"/>
                <a:gd name="T3" fmla="*/ 87 h 87"/>
                <a:gd name="T4" fmla="*/ 0 w 107"/>
                <a:gd name="T5" fmla="*/ 83 h 87"/>
                <a:gd name="T6" fmla="*/ 0 w 107"/>
                <a:gd name="T7" fmla="*/ 5 h 87"/>
                <a:gd name="T8" fmla="*/ 54 w 107"/>
                <a:gd name="T9" fmla="*/ 0 h 87"/>
                <a:gd name="T10" fmla="*/ 107 w 107"/>
                <a:gd name="T11" fmla="*/ 5 h 87"/>
                <a:gd name="T12" fmla="*/ 107 w 107"/>
                <a:gd name="T13" fmla="*/ 8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87">
                  <a:moveTo>
                    <a:pt x="107" y="83"/>
                  </a:moveTo>
                  <a:lnTo>
                    <a:pt x="54" y="87"/>
                  </a:lnTo>
                  <a:lnTo>
                    <a:pt x="0" y="83"/>
                  </a:lnTo>
                  <a:lnTo>
                    <a:pt x="0" y="5"/>
                  </a:lnTo>
                  <a:lnTo>
                    <a:pt x="54" y="0"/>
                  </a:lnTo>
                  <a:lnTo>
                    <a:pt x="107" y="5"/>
                  </a:lnTo>
                  <a:lnTo>
                    <a:pt x="107" y="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7" name="Freeform 8"/>
            <p:cNvSpPr>
              <a:spLocks noEditPoints="1"/>
            </p:cNvSpPr>
            <p:nvPr/>
          </p:nvSpPr>
          <p:spPr bwMode="auto">
            <a:xfrm>
              <a:off x="3338" y="2021"/>
              <a:ext cx="97" cy="71"/>
            </a:xfrm>
            <a:custGeom>
              <a:avLst/>
              <a:gdLst>
                <a:gd name="T0" fmla="*/ 49 w 97"/>
                <a:gd name="T1" fmla="*/ 71 h 71"/>
                <a:gd name="T2" fmla="*/ 48 w 97"/>
                <a:gd name="T3" fmla="*/ 71 h 71"/>
                <a:gd name="T4" fmla="*/ 0 w 97"/>
                <a:gd name="T5" fmla="*/ 66 h 71"/>
                <a:gd name="T6" fmla="*/ 0 w 97"/>
                <a:gd name="T7" fmla="*/ 64 h 71"/>
                <a:gd name="T8" fmla="*/ 49 w 97"/>
                <a:gd name="T9" fmla="*/ 69 h 71"/>
                <a:gd name="T10" fmla="*/ 97 w 97"/>
                <a:gd name="T11" fmla="*/ 64 h 71"/>
                <a:gd name="T12" fmla="*/ 97 w 97"/>
                <a:gd name="T13" fmla="*/ 66 h 71"/>
                <a:gd name="T14" fmla="*/ 49 w 97"/>
                <a:gd name="T15" fmla="*/ 71 h 71"/>
                <a:gd name="T16" fmla="*/ 49 w 97"/>
                <a:gd name="T17" fmla="*/ 71 h 71"/>
                <a:gd name="T18" fmla="*/ 49 w 97"/>
                <a:gd name="T19" fmla="*/ 61 h 71"/>
                <a:gd name="T20" fmla="*/ 48 w 97"/>
                <a:gd name="T21" fmla="*/ 61 h 71"/>
                <a:gd name="T22" fmla="*/ 0 w 97"/>
                <a:gd name="T23" fmla="*/ 56 h 71"/>
                <a:gd name="T24" fmla="*/ 0 w 97"/>
                <a:gd name="T25" fmla="*/ 54 h 71"/>
                <a:gd name="T26" fmla="*/ 49 w 97"/>
                <a:gd name="T27" fmla="*/ 59 h 71"/>
                <a:gd name="T28" fmla="*/ 97 w 97"/>
                <a:gd name="T29" fmla="*/ 54 h 71"/>
                <a:gd name="T30" fmla="*/ 97 w 97"/>
                <a:gd name="T31" fmla="*/ 56 h 71"/>
                <a:gd name="T32" fmla="*/ 49 w 97"/>
                <a:gd name="T33" fmla="*/ 61 h 71"/>
                <a:gd name="T34" fmla="*/ 49 w 97"/>
                <a:gd name="T35" fmla="*/ 61 h 71"/>
                <a:gd name="T36" fmla="*/ 49 w 97"/>
                <a:gd name="T37" fmla="*/ 51 h 71"/>
                <a:gd name="T38" fmla="*/ 48 w 97"/>
                <a:gd name="T39" fmla="*/ 51 h 71"/>
                <a:gd name="T40" fmla="*/ 0 w 97"/>
                <a:gd name="T41" fmla="*/ 46 h 71"/>
                <a:gd name="T42" fmla="*/ 0 w 97"/>
                <a:gd name="T43" fmla="*/ 44 h 71"/>
                <a:gd name="T44" fmla="*/ 49 w 97"/>
                <a:gd name="T45" fmla="*/ 49 h 71"/>
                <a:gd name="T46" fmla="*/ 97 w 97"/>
                <a:gd name="T47" fmla="*/ 44 h 71"/>
                <a:gd name="T48" fmla="*/ 97 w 97"/>
                <a:gd name="T49" fmla="*/ 46 h 71"/>
                <a:gd name="T50" fmla="*/ 49 w 97"/>
                <a:gd name="T51" fmla="*/ 51 h 71"/>
                <a:gd name="T52" fmla="*/ 49 w 97"/>
                <a:gd name="T53" fmla="*/ 51 h 71"/>
                <a:gd name="T54" fmla="*/ 0 w 97"/>
                <a:gd name="T55" fmla="*/ 34 h 71"/>
                <a:gd name="T56" fmla="*/ 97 w 97"/>
                <a:gd name="T57" fmla="*/ 34 h 71"/>
                <a:gd name="T58" fmla="*/ 97 w 97"/>
                <a:gd name="T59" fmla="*/ 37 h 71"/>
                <a:gd name="T60" fmla="*/ 0 w 97"/>
                <a:gd name="T61" fmla="*/ 37 h 71"/>
                <a:gd name="T62" fmla="*/ 0 w 97"/>
                <a:gd name="T63" fmla="*/ 34 h 71"/>
                <a:gd name="T64" fmla="*/ 97 w 97"/>
                <a:gd name="T65" fmla="*/ 27 h 71"/>
                <a:gd name="T66" fmla="*/ 49 w 97"/>
                <a:gd name="T67" fmla="*/ 22 h 71"/>
                <a:gd name="T68" fmla="*/ 0 w 97"/>
                <a:gd name="T69" fmla="*/ 27 h 71"/>
                <a:gd name="T70" fmla="*/ 0 w 97"/>
                <a:gd name="T71" fmla="*/ 25 h 71"/>
                <a:gd name="T72" fmla="*/ 49 w 97"/>
                <a:gd name="T73" fmla="*/ 20 h 71"/>
                <a:gd name="T74" fmla="*/ 49 w 97"/>
                <a:gd name="T75" fmla="*/ 20 h 71"/>
                <a:gd name="T76" fmla="*/ 97 w 97"/>
                <a:gd name="T77" fmla="*/ 25 h 71"/>
                <a:gd name="T78" fmla="*/ 97 w 97"/>
                <a:gd name="T79" fmla="*/ 27 h 71"/>
                <a:gd name="T80" fmla="*/ 97 w 97"/>
                <a:gd name="T81" fmla="*/ 27 h 71"/>
                <a:gd name="T82" fmla="*/ 97 w 97"/>
                <a:gd name="T83" fmla="*/ 17 h 71"/>
                <a:gd name="T84" fmla="*/ 49 w 97"/>
                <a:gd name="T85" fmla="*/ 12 h 71"/>
                <a:gd name="T86" fmla="*/ 0 w 97"/>
                <a:gd name="T87" fmla="*/ 17 h 71"/>
                <a:gd name="T88" fmla="*/ 0 w 97"/>
                <a:gd name="T89" fmla="*/ 15 h 71"/>
                <a:gd name="T90" fmla="*/ 49 w 97"/>
                <a:gd name="T91" fmla="*/ 10 h 71"/>
                <a:gd name="T92" fmla="*/ 49 w 97"/>
                <a:gd name="T93" fmla="*/ 10 h 71"/>
                <a:gd name="T94" fmla="*/ 97 w 97"/>
                <a:gd name="T95" fmla="*/ 15 h 71"/>
                <a:gd name="T96" fmla="*/ 97 w 97"/>
                <a:gd name="T97" fmla="*/ 17 h 71"/>
                <a:gd name="T98" fmla="*/ 97 w 97"/>
                <a:gd name="T99" fmla="*/ 17 h 71"/>
                <a:gd name="T100" fmla="*/ 97 w 97"/>
                <a:gd name="T101" fmla="*/ 7 h 71"/>
                <a:gd name="T102" fmla="*/ 49 w 97"/>
                <a:gd name="T103" fmla="*/ 2 h 71"/>
                <a:gd name="T104" fmla="*/ 0 w 97"/>
                <a:gd name="T105" fmla="*/ 7 h 71"/>
                <a:gd name="T106" fmla="*/ 0 w 97"/>
                <a:gd name="T107" fmla="*/ 5 h 71"/>
                <a:gd name="T108" fmla="*/ 49 w 97"/>
                <a:gd name="T109" fmla="*/ 0 h 71"/>
                <a:gd name="T110" fmla="*/ 49 w 97"/>
                <a:gd name="T111" fmla="*/ 0 h 71"/>
                <a:gd name="T112" fmla="*/ 97 w 97"/>
                <a:gd name="T113" fmla="*/ 5 h 71"/>
                <a:gd name="T114" fmla="*/ 97 w 97"/>
                <a:gd name="T115" fmla="*/ 7 h 71"/>
                <a:gd name="T116" fmla="*/ 97 w 97"/>
                <a:gd name="T117" fmla="*/ 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7" h="71">
                  <a:moveTo>
                    <a:pt x="49" y="71"/>
                  </a:moveTo>
                  <a:lnTo>
                    <a:pt x="48" y="71"/>
                  </a:lnTo>
                  <a:lnTo>
                    <a:pt x="0" y="66"/>
                  </a:lnTo>
                  <a:lnTo>
                    <a:pt x="0" y="64"/>
                  </a:lnTo>
                  <a:lnTo>
                    <a:pt x="49" y="69"/>
                  </a:lnTo>
                  <a:lnTo>
                    <a:pt x="97" y="64"/>
                  </a:lnTo>
                  <a:lnTo>
                    <a:pt x="97" y="66"/>
                  </a:lnTo>
                  <a:lnTo>
                    <a:pt x="49" y="71"/>
                  </a:lnTo>
                  <a:lnTo>
                    <a:pt x="49" y="71"/>
                  </a:lnTo>
                  <a:close/>
                  <a:moveTo>
                    <a:pt x="49" y="61"/>
                  </a:moveTo>
                  <a:lnTo>
                    <a:pt x="48" y="61"/>
                  </a:lnTo>
                  <a:lnTo>
                    <a:pt x="0" y="56"/>
                  </a:lnTo>
                  <a:lnTo>
                    <a:pt x="0" y="54"/>
                  </a:lnTo>
                  <a:lnTo>
                    <a:pt x="49" y="59"/>
                  </a:lnTo>
                  <a:lnTo>
                    <a:pt x="97" y="54"/>
                  </a:lnTo>
                  <a:lnTo>
                    <a:pt x="97" y="56"/>
                  </a:lnTo>
                  <a:lnTo>
                    <a:pt x="49" y="61"/>
                  </a:lnTo>
                  <a:lnTo>
                    <a:pt x="49" y="61"/>
                  </a:lnTo>
                  <a:close/>
                  <a:moveTo>
                    <a:pt x="49" y="51"/>
                  </a:moveTo>
                  <a:lnTo>
                    <a:pt x="48" y="51"/>
                  </a:lnTo>
                  <a:lnTo>
                    <a:pt x="0" y="46"/>
                  </a:lnTo>
                  <a:lnTo>
                    <a:pt x="0" y="44"/>
                  </a:lnTo>
                  <a:lnTo>
                    <a:pt x="49" y="49"/>
                  </a:lnTo>
                  <a:lnTo>
                    <a:pt x="97" y="44"/>
                  </a:lnTo>
                  <a:lnTo>
                    <a:pt x="97" y="46"/>
                  </a:lnTo>
                  <a:lnTo>
                    <a:pt x="49" y="51"/>
                  </a:lnTo>
                  <a:lnTo>
                    <a:pt x="49" y="51"/>
                  </a:lnTo>
                  <a:close/>
                  <a:moveTo>
                    <a:pt x="0" y="34"/>
                  </a:moveTo>
                  <a:lnTo>
                    <a:pt x="97" y="34"/>
                  </a:lnTo>
                  <a:lnTo>
                    <a:pt x="97" y="37"/>
                  </a:lnTo>
                  <a:lnTo>
                    <a:pt x="0" y="37"/>
                  </a:lnTo>
                  <a:lnTo>
                    <a:pt x="0" y="34"/>
                  </a:lnTo>
                  <a:close/>
                  <a:moveTo>
                    <a:pt x="97" y="27"/>
                  </a:moveTo>
                  <a:lnTo>
                    <a:pt x="49" y="22"/>
                  </a:lnTo>
                  <a:lnTo>
                    <a:pt x="0" y="27"/>
                  </a:lnTo>
                  <a:lnTo>
                    <a:pt x="0" y="25"/>
                  </a:lnTo>
                  <a:lnTo>
                    <a:pt x="49" y="20"/>
                  </a:lnTo>
                  <a:lnTo>
                    <a:pt x="49" y="20"/>
                  </a:lnTo>
                  <a:lnTo>
                    <a:pt x="97" y="25"/>
                  </a:lnTo>
                  <a:lnTo>
                    <a:pt x="97" y="27"/>
                  </a:lnTo>
                  <a:lnTo>
                    <a:pt x="97" y="27"/>
                  </a:lnTo>
                  <a:close/>
                  <a:moveTo>
                    <a:pt x="97" y="17"/>
                  </a:moveTo>
                  <a:lnTo>
                    <a:pt x="49" y="12"/>
                  </a:lnTo>
                  <a:lnTo>
                    <a:pt x="0" y="17"/>
                  </a:lnTo>
                  <a:lnTo>
                    <a:pt x="0" y="15"/>
                  </a:lnTo>
                  <a:lnTo>
                    <a:pt x="49" y="10"/>
                  </a:lnTo>
                  <a:lnTo>
                    <a:pt x="49" y="10"/>
                  </a:lnTo>
                  <a:lnTo>
                    <a:pt x="97" y="15"/>
                  </a:lnTo>
                  <a:lnTo>
                    <a:pt x="97" y="17"/>
                  </a:lnTo>
                  <a:lnTo>
                    <a:pt x="97" y="17"/>
                  </a:lnTo>
                  <a:close/>
                  <a:moveTo>
                    <a:pt x="97" y="7"/>
                  </a:moveTo>
                  <a:lnTo>
                    <a:pt x="49" y="2"/>
                  </a:lnTo>
                  <a:lnTo>
                    <a:pt x="0" y="7"/>
                  </a:lnTo>
                  <a:lnTo>
                    <a:pt x="0" y="5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97" y="5"/>
                  </a:lnTo>
                  <a:lnTo>
                    <a:pt x="97" y="7"/>
                  </a:lnTo>
                  <a:lnTo>
                    <a:pt x="97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8" name="Freeform 12"/>
          <p:cNvSpPr>
            <a:spLocks noEditPoints="1"/>
          </p:cNvSpPr>
          <p:nvPr/>
        </p:nvSpPr>
        <p:spPr bwMode="auto">
          <a:xfrm flipH="1">
            <a:off x="4993005" y="2160905"/>
            <a:ext cx="206375" cy="208915"/>
          </a:xfrm>
          <a:custGeom>
            <a:avLst/>
            <a:gdLst>
              <a:gd name="T0" fmla="*/ 231 w 792"/>
              <a:gd name="T1" fmla="*/ 760 h 806"/>
              <a:gd name="T2" fmla="*/ 15 w 792"/>
              <a:gd name="T3" fmla="*/ 742 h 806"/>
              <a:gd name="T4" fmla="*/ 190 w 792"/>
              <a:gd name="T5" fmla="*/ 704 h 806"/>
              <a:gd name="T6" fmla="*/ 444 w 792"/>
              <a:gd name="T7" fmla="*/ 764 h 806"/>
              <a:gd name="T8" fmla="*/ 747 w 792"/>
              <a:gd name="T9" fmla="*/ 552 h 806"/>
              <a:gd name="T10" fmla="*/ 446 w 792"/>
              <a:gd name="T11" fmla="*/ 649 h 806"/>
              <a:gd name="T12" fmla="*/ 308 w 792"/>
              <a:gd name="T13" fmla="*/ 603 h 806"/>
              <a:gd name="T14" fmla="*/ 287 w 792"/>
              <a:gd name="T15" fmla="*/ 578 h 806"/>
              <a:gd name="T16" fmla="*/ 315 w 792"/>
              <a:gd name="T17" fmla="*/ 561 h 806"/>
              <a:gd name="T18" fmla="*/ 451 w 792"/>
              <a:gd name="T19" fmla="*/ 593 h 806"/>
              <a:gd name="T20" fmla="*/ 370 w 792"/>
              <a:gd name="T21" fmla="*/ 498 h 806"/>
              <a:gd name="T22" fmla="*/ 158 w 792"/>
              <a:gd name="T23" fmla="*/ 409 h 806"/>
              <a:gd name="T24" fmla="*/ 0 w 792"/>
              <a:gd name="T25" fmla="*/ 464 h 806"/>
              <a:gd name="T26" fmla="*/ 340 w 792"/>
              <a:gd name="T27" fmla="*/ 433 h 806"/>
              <a:gd name="T28" fmla="*/ 492 w 792"/>
              <a:gd name="T29" fmla="*/ 528 h 806"/>
              <a:gd name="T30" fmla="*/ 777 w 792"/>
              <a:gd name="T31" fmla="*/ 517 h 806"/>
              <a:gd name="T32" fmla="*/ 759 w 792"/>
              <a:gd name="T33" fmla="*/ 636 h 806"/>
              <a:gd name="T34" fmla="*/ 437 w 792"/>
              <a:gd name="T35" fmla="*/ 806 h 806"/>
              <a:gd name="T36" fmla="*/ 494 w 792"/>
              <a:gd name="T37" fmla="*/ 430 h 806"/>
              <a:gd name="T38" fmla="*/ 675 w 792"/>
              <a:gd name="T39" fmla="*/ 422 h 806"/>
              <a:gd name="T40" fmla="*/ 588 w 792"/>
              <a:gd name="T41" fmla="*/ 517 h 806"/>
              <a:gd name="T42" fmla="*/ 588 w 792"/>
              <a:gd name="T43" fmla="*/ 377 h 806"/>
              <a:gd name="T44" fmla="*/ 581 w 792"/>
              <a:gd name="T45" fmla="*/ 475 h 806"/>
              <a:gd name="T46" fmla="*/ 633 w 792"/>
              <a:gd name="T47" fmla="*/ 426 h 806"/>
              <a:gd name="T48" fmla="*/ 409 w 792"/>
              <a:gd name="T49" fmla="*/ 385 h 806"/>
              <a:gd name="T50" fmla="*/ 311 w 792"/>
              <a:gd name="T51" fmla="*/ 283 h 806"/>
              <a:gd name="T52" fmla="*/ 507 w 792"/>
              <a:gd name="T53" fmla="*/ 274 h 806"/>
              <a:gd name="T54" fmla="*/ 409 w 792"/>
              <a:gd name="T55" fmla="*/ 385 h 806"/>
              <a:gd name="T56" fmla="*/ 409 w 792"/>
              <a:gd name="T57" fmla="*/ 223 h 806"/>
              <a:gd name="T58" fmla="*/ 409 w 792"/>
              <a:gd name="T59" fmla="*/ 343 h 806"/>
              <a:gd name="T60" fmla="*/ 409 w 792"/>
              <a:gd name="T61" fmla="*/ 223 h 806"/>
              <a:gd name="T62" fmla="*/ 608 w 792"/>
              <a:gd name="T63" fmla="*/ 231 h 806"/>
              <a:gd name="T64" fmla="*/ 599 w 792"/>
              <a:gd name="T65" fmla="*/ 5 h 806"/>
              <a:gd name="T66" fmla="*/ 714 w 792"/>
              <a:gd name="T67" fmla="*/ 120 h 806"/>
              <a:gd name="T68" fmla="*/ 608 w 792"/>
              <a:gd name="T69" fmla="*/ 50 h 806"/>
              <a:gd name="T70" fmla="*/ 601 w 792"/>
              <a:gd name="T71" fmla="*/ 191 h 806"/>
              <a:gd name="T72" fmla="*/ 672 w 792"/>
              <a:gd name="T73" fmla="*/ 120 h 8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92" h="806">
                <a:moveTo>
                  <a:pt x="437" y="806"/>
                </a:moveTo>
                <a:cubicBezTo>
                  <a:pt x="384" y="806"/>
                  <a:pt x="297" y="780"/>
                  <a:pt x="231" y="760"/>
                </a:cubicBezTo>
                <a:cubicBezTo>
                  <a:pt x="210" y="754"/>
                  <a:pt x="193" y="749"/>
                  <a:pt x="180" y="745"/>
                </a:cubicBezTo>
                <a:cubicBezTo>
                  <a:pt x="126" y="731"/>
                  <a:pt x="16" y="742"/>
                  <a:pt x="15" y="742"/>
                </a:cubicBezTo>
                <a:cubicBezTo>
                  <a:pt x="11" y="700"/>
                  <a:pt x="11" y="700"/>
                  <a:pt x="11" y="700"/>
                </a:cubicBezTo>
                <a:cubicBezTo>
                  <a:pt x="16" y="700"/>
                  <a:pt x="129" y="688"/>
                  <a:pt x="190" y="704"/>
                </a:cubicBezTo>
                <a:cubicBezTo>
                  <a:pt x="204" y="708"/>
                  <a:pt x="222" y="714"/>
                  <a:pt x="243" y="720"/>
                </a:cubicBezTo>
                <a:cubicBezTo>
                  <a:pt x="306" y="739"/>
                  <a:pt x="402" y="768"/>
                  <a:pt x="444" y="764"/>
                </a:cubicBezTo>
                <a:cubicBezTo>
                  <a:pt x="495" y="759"/>
                  <a:pt x="696" y="633"/>
                  <a:pt x="734" y="603"/>
                </a:cubicBezTo>
                <a:cubicBezTo>
                  <a:pt x="747" y="589"/>
                  <a:pt x="751" y="570"/>
                  <a:pt x="747" y="552"/>
                </a:cubicBezTo>
                <a:cubicBezTo>
                  <a:pt x="701" y="563"/>
                  <a:pt x="555" y="612"/>
                  <a:pt x="453" y="647"/>
                </a:cubicBezTo>
                <a:cubicBezTo>
                  <a:pt x="446" y="649"/>
                  <a:pt x="446" y="649"/>
                  <a:pt x="446" y="649"/>
                </a:cubicBezTo>
                <a:cubicBezTo>
                  <a:pt x="439" y="647"/>
                  <a:pt x="439" y="647"/>
                  <a:pt x="439" y="647"/>
                </a:cubicBezTo>
                <a:cubicBezTo>
                  <a:pt x="408" y="636"/>
                  <a:pt x="325" y="607"/>
                  <a:pt x="308" y="603"/>
                </a:cubicBezTo>
                <a:cubicBezTo>
                  <a:pt x="296" y="603"/>
                  <a:pt x="287" y="594"/>
                  <a:pt x="286" y="582"/>
                </a:cubicBezTo>
                <a:cubicBezTo>
                  <a:pt x="286" y="581"/>
                  <a:pt x="286" y="580"/>
                  <a:pt x="287" y="578"/>
                </a:cubicBezTo>
                <a:cubicBezTo>
                  <a:pt x="290" y="557"/>
                  <a:pt x="290" y="557"/>
                  <a:pt x="290" y="557"/>
                </a:cubicBezTo>
                <a:cubicBezTo>
                  <a:pt x="315" y="561"/>
                  <a:pt x="315" y="561"/>
                  <a:pt x="315" y="561"/>
                </a:cubicBezTo>
                <a:cubicBezTo>
                  <a:pt x="360" y="568"/>
                  <a:pt x="403" y="580"/>
                  <a:pt x="445" y="597"/>
                </a:cubicBezTo>
                <a:cubicBezTo>
                  <a:pt x="446" y="597"/>
                  <a:pt x="448" y="597"/>
                  <a:pt x="451" y="593"/>
                </a:cubicBezTo>
                <a:cubicBezTo>
                  <a:pt x="461" y="582"/>
                  <a:pt x="464" y="566"/>
                  <a:pt x="457" y="553"/>
                </a:cubicBezTo>
                <a:cubicBezTo>
                  <a:pt x="445" y="536"/>
                  <a:pt x="402" y="514"/>
                  <a:pt x="370" y="498"/>
                </a:cubicBezTo>
                <a:cubicBezTo>
                  <a:pt x="351" y="489"/>
                  <a:pt x="333" y="479"/>
                  <a:pt x="315" y="467"/>
                </a:cubicBezTo>
                <a:cubicBezTo>
                  <a:pt x="245" y="416"/>
                  <a:pt x="187" y="395"/>
                  <a:pt x="158" y="409"/>
                </a:cubicBezTo>
                <a:cubicBezTo>
                  <a:pt x="112" y="435"/>
                  <a:pt x="68" y="465"/>
                  <a:pt x="25" y="497"/>
                </a:cubicBezTo>
                <a:cubicBezTo>
                  <a:pt x="0" y="464"/>
                  <a:pt x="0" y="464"/>
                  <a:pt x="0" y="464"/>
                </a:cubicBezTo>
                <a:cubicBezTo>
                  <a:pt x="44" y="430"/>
                  <a:pt x="91" y="399"/>
                  <a:pt x="140" y="372"/>
                </a:cubicBezTo>
                <a:cubicBezTo>
                  <a:pt x="196" y="343"/>
                  <a:pt x="280" y="390"/>
                  <a:pt x="340" y="433"/>
                </a:cubicBezTo>
                <a:cubicBezTo>
                  <a:pt x="356" y="444"/>
                  <a:pt x="373" y="453"/>
                  <a:pt x="390" y="461"/>
                </a:cubicBezTo>
                <a:cubicBezTo>
                  <a:pt x="432" y="482"/>
                  <a:pt x="474" y="503"/>
                  <a:pt x="492" y="528"/>
                </a:cubicBezTo>
                <a:cubicBezTo>
                  <a:pt x="503" y="545"/>
                  <a:pt x="507" y="566"/>
                  <a:pt x="502" y="586"/>
                </a:cubicBezTo>
                <a:cubicBezTo>
                  <a:pt x="762" y="497"/>
                  <a:pt x="768" y="503"/>
                  <a:pt x="777" y="517"/>
                </a:cubicBezTo>
                <a:cubicBezTo>
                  <a:pt x="788" y="536"/>
                  <a:pt x="792" y="559"/>
                  <a:pt x="789" y="581"/>
                </a:cubicBezTo>
                <a:cubicBezTo>
                  <a:pt x="787" y="603"/>
                  <a:pt x="776" y="623"/>
                  <a:pt x="759" y="636"/>
                </a:cubicBezTo>
                <a:cubicBezTo>
                  <a:pt x="736" y="654"/>
                  <a:pt x="517" y="800"/>
                  <a:pt x="448" y="806"/>
                </a:cubicBezTo>
                <a:cubicBezTo>
                  <a:pt x="444" y="806"/>
                  <a:pt x="440" y="806"/>
                  <a:pt x="437" y="806"/>
                </a:cubicBezTo>
                <a:close/>
                <a:moveTo>
                  <a:pt x="588" y="517"/>
                </a:moveTo>
                <a:cubicBezTo>
                  <a:pt x="538" y="519"/>
                  <a:pt x="496" y="480"/>
                  <a:pt x="494" y="430"/>
                </a:cubicBezTo>
                <a:cubicBezTo>
                  <a:pt x="492" y="379"/>
                  <a:pt x="531" y="337"/>
                  <a:pt x="581" y="335"/>
                </a:cubicBezTo>
                <a:cubicBezTo>
                  <a:pt x="631" y="333"/>
                  <a:pt x="673" y="372"/>
                  <a:pt x="675" y="422"/>
                </a:cubicBezTo>
                <a:cubicBezTo>
                  <a:pt x="675" y="424"/>
                  <a:pt x="675" y="425"/>
                  <a:pt x="675" y="426"/>
                </a:cubicBezTo>
                <a:cubicBezTo>
                  <a:pt x="676" y="475"/>
                  <a:pt x="637" y="516"/>
                  <a:pt x="588" y="517"/>
                </a:cubicBezTo>
                <a:cubicBezTo>
                  <a:pt x="588" y="517"/>
                  <a:pt x="588" y="517"/>
                  <a:pt x="588" y="517"/>
                </a:cubicBezTo>
                <a:close/>
                <a:moveTo>
                  <a:pt x="588" y="377"/>
                </a:moveTo>
                <a:cubicBezTo>
                  <a:pt x="561" y="375"/>
                  <a:pt x="538" y="396"/>
                  <a:pt x="536" y="422"/>
                </a:cubicBezTo>
                <a:cubicBezTo>
                  <a:pt x="534" y="449"/>
                  <a:pt x="554" y="473"/>
                  <a:pt x="581" y="475"/>
                </a:cubicBezTo>
                <a:cubicBezTo>
                  <a:pt x="608" y="477"/>
                  <a:pt x="631" y="456"/>
                  <a:pt x="633" y="430"/>
                </a:cubicBezTo>
                <a:cubicBezTo>
                  <a:pt x="633" y="428"/>
                  <a:pt x="633" y="427"/>
                  <a:pt x="633" y="426"/>
                </a:cubicBezTo>
                <a:cubicBezTo>
                  <a:pt x="634" y="400"/>
                  <a:pt x="614" y="378"/>
                  <a:pt x="588" y="377"/>
                </a:cubicBezTo>
                <a:close/>
                <a:moveTo>
                  <a:pt x="409" y="385"/>
                </a:moveTo>
                <a:cubicBezTo>
                  <a:pt x="354" y="384"/>
                  <a:pt x="310" y="338"/>
                  <a:pt x="311" y="283"/>
                </a:cubicBezTo>
                <a:cubicBezTo>
                  <a:pt x="311" y="283"/>
                  <a:pt x="311" y="283"/>
                  <a:pt x="311" y="283"/>
                </a:cubicBezTo>
                <a:cubicBezTo>
                  <a:pt x="309" y="229"/>
                  <a:pt x="350" y="183"/>
                  <a:pt x="404" y="181"/>
                </a:cubicBezTo>
                <a:cubicBezTo>
                  <a:pt x="459" y="178"/>
                  <a:pt x="504" y="220"/>
                  <a:pt x="507" y="274"/>
                </a:cubicBezTo>
                <a:cubicBezTo>
                  <a:pt x="507" y="277"/>
                  <a:pt x="507" y="280"/>
                  <a:pt x="507" y="283"/>
                </a:cubicBezTo>
                <a:cubicBezTo>
                  <a:pt x="508" y="338"/>
                  <a:pt x="464" y="384"/>
                  <a:pt x="409" y="385"/>
                </a:cubicBezTo>
                <a:cubicBezTo>
                  <a:pt x="409" y="385"/>
                  <a:pt x="409" y="385"/>
                  <a:pt x="409" y="385"/>
                </a:cubicBezTo>
                <a:close/>
                <a:moveTo>
                  <a:pt x="409" y="223"/>
                </a:moveTo>
                <a:cubicBezTo>
                  <a:pt x="377" y="225"/>
                  <a:pt x="352" y="251"/>
                  <a:pt x="353" y="283"/>
                </a:cubicBezTo>
                <a:cubicBezTo>
                  <a:pt x="352" y="315"/>
                  <a:pt x="377" y="342"/>
                  <a:pt x="409" y="343"/>
                </a:cubicBezTo>
                <a:cubicBezTo>
                  <a:pt x="441" y="342"/>
                  <a:pt x="466" y="315"/>
                  <a:pt x="465" y="283"/>
                </a:cubicBezTo>
                <a:cubicBezTo>
                  <a:pt x="466" y="251"/>
                  <a:pt x="441" y="224"/>
                  <a:pt x="409" y="223"/>
                </a:cubicBezTo>
                <a:cubicBezTo>
                  <a:pt x="409" y="223"/>
                  <a:pt x="409" y="223"/>
                  <a:pt x="409" y="223"/>
                </a:cubicBezTo>
                <a:close/>
                <a:moveTo>
                  <a:pt x="608" y="231"/>
                </a:moveTo>
                <a:cubicBezTo>
                  <a:pt x="548" y="230"/>
                  <a:pt x="500" y="180"/>
                  <a:pt x="501" y="120"/>
                </a:cubicBezTo>
                <a:cubicBezTo>
                  <a:pt x="497" y="61"/>
                  <a:pt x="541" y="10"/>
                  <a:pt x="599" y="5"/>
                </a:cubicBezTo>
                <a:cubicBezTo>
                  <a:pt x="658" y="0"/>
                  <a:pt x="710" y="45"/>
                  <a:pt x="714" y="103"/>
                </a:cubicBezTo>
                <a:cubicBezTo>
                  <a:pt x="715" y="109"/>
                  <a:pt x="715" y="114"/>
                  <a:pt x="714" y="120"/>
                </a:cubicBezTo>
                <a:cubicBezTo>
                  <a:pt x="715" y="180"/>
                  <a:pt x="668" y="230"/>
                  <a:pt x="608" y="231"/>
                </a:cubicBezTo>
                <a:close/>
                <a:moveTo>
                  <a:pt x="608" y="50"/>
                </a:moveTo>
                <a:cubicBezTo>
                  <a:pt x="571" y="52"/>
                  <a:pt x="542" y="83"/>
                  <a:pt x="543" y="120"/>
                </a:cubicBezTo>
                <a:cubicBezTo>
                  <a:pt x="540" y="155"/>
                  <a:pt x="566" y="187"/>
                  <a:pt x="601" y="191"/>
                </a:cubicBezTo>
                <a:cubicBezTo>
                  <a:pt x="637" y="194"/>
                  <a:pt x="669" y="168"/>
                  <a:pt x="672" y="133"/>
                </a:cubicBezTo>
                <a:cubicBezTo>
                  <a:pt x="673" y="128"/>
                  <a:pt x="673" y="124"/>
                  <a:pt x="672" y="120"/>
                </a:cubicBezTo>
                <a:cubicBezTo>
                  <a:pt x="673" y="83"/>
                  <a:pt x="645" y="52"/>
                  <a:pt x="608" y="50"/>
                </a:cubicBezTo>
                <a:close/>
              </a:path>
            </a:pathLst>
          </a:custGeom>
          <a:solidFill>
            <a:srgbClr val="28AFB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9" name="Group 15"/>
          <p:cNvGrpSpPr>
            <a:grpSpLocks noChangeAspect="1"/>
          </p:cNvGrpSpPr>
          <p:nvPr/>
        </p:nvGrpSpPr>
        <p:grpSpPr bwMode="auto">
          <a:xfrm>
            <a:off x="5322570" y="3162935"/>
            <a:ext cx="187960" cy="210185"/>
            <a:chOff x="3449" y="1721"/>
            <a:chExt cx="783" cy="876"/>
          </a:xfrm>
          <a:solidFill>
            <a:srgbClr val="28AFB0"/>
          </a:solidFill>
        </p:grpSpPr>
        <p:sp>
          <p:nvSpPr>
            <p:cNvPr id="60" name="Freeform 16"/>
            <p:cNvSpPr/>
            <p:nvPr/>
          </p:nvSpPr>
          <p:spPr bwMode="auto">
            <a:xfrm>
              <a:off x="3767" y="1794"/>
              <a:ext cx="147" cy="146"/>
            </a:xfrm>
            <a:custGeom>
              <a:avLst/>
              <a:gdLst>
                <a:gd name="T0" fmla="*/ 100 w 120"/>
                <a:gd name="T1" fmla="*/ 40 h 120"/>
                <a:gd name="T2" fmla="*/ 80 w 120"/>
                <a:gd name="T3" fmla="*/ 40 h 120"/>
                <a:gd name="T4" fmla="*/ 80 w 120"/>
                <a:gd name="T5" fmla="*/ 20 h 120"/>
                <a:gd name="T6" fmla="*/ 60 w 120"/>
                <a:gd name="T7" fmla="*/ 0 h 120"/>
                <a:gd name="T8" fmla="*/ 40 w 120"/>
                <a:gd name="T9" fmla="*/ 20 h 120"/>
                <a:gd name="T10" fmla="*/ 40 w 120"/>
                <a:gd name="T11" fmla="*/ 40 h 120"/>
                <a:gd name="T12" fmla="*/ 20 w 120"/>
                <a:gd name="T13" fmla="*/ 40 h 120"/>
                <a:gd name="T14" fmla="*/ 0 w 120"/>
                <a:gd name="T15" fmla="*/ 60 h 120"/>
                <a:gd name="T16" fmla="*/ 20 w 120"/>
                <a:gd name="T17" fmla="*/ 80 h 120"/>
                <a:gd name="T18" fmla="*/ 40 w 120"/>
                <a:gd name="T19" fmla="*/ 80 h 120"/>
                <a:gd name="T20" fmla="*/ 40 w 120"/>
                <a:gd name="T21" fmla="*/ 100 h 120"/>
                <a:gd name="T22" fmla="*/ 60 w 120"/>
                <a:gd name="T23" fmla="*/ 120 h 120"/>
                <a:gd name="T24" fmla="*/ 80 w 120"/>
                <a:gd name="T25" fmla="*/ 100 h 120"/>
                <a:gd name="T26" fmla="*/ 80 w 120"/>
                <a:gd name="T27" fmla="*/ 80 h 120"/>
                <a:gd name="T28" fmla="*/ 100 w 120"/>
                <a:gd name="T29" fmla="*/ 80 h 120"/>
                <a:gd name="T30" fmla="*/ 120 w 120"/>
                <a:gd name="T31" fmla="*/ 60 h 120"/>
                <a:gd name="T32" fmla="*/ 100 w 120"/>
                <a:gd name="T33" fmla="*/ 4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0" h="120">
                  <a:moveTo>
                    <a:pt x="100" y="40"/>
                  </a:moveTo>
                  <a:cubicBezTo>
                    <a:pt x="80" y="40"/>
                    <a:pt x="80" y="40"/>
                    <a:pt x="80" y="4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10"/>
                    <a:pt x="70" y="0"/>
                    <a:pt x="60" y="0"/>
                  </a:cubicBezTo>
                  <a:cubicBezTo>
                    <a:pt x="50" y="0"/>
                    <a:pt x="40" y="10"/>
                    <a:pt x="40" y="2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0" y="40"/>
                    <a:pt x="0" y="50"/>
                    <a:pt x="0" y="60"/>
                  </a:cubicBezTo>
                  <a:cubicBezTo>
                    <a:pt x="0" y="70"/>
                    <a:pt x="10" y="80"/>
                    <a:pt x="20" y="80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10"/>
                    <a:pt x="50" y="120"/>
                    <a:pt x="60" y="120"/>
                  </a:cubicBezTo>
                  <a:cubicBezTo>
                    <a:pt x="70" y="120"/>
                    <a:pt x="80" y="110"/>
                    <a:pt x="80" y="100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110" y="80"/>
                    <a:pt x="120" y="70"/>
                    <a:pt x="120" y="60"/>
                  </a:cubicBezTo>
                  <a:cubicBezTo>
                    <a:pt x="120" y="50"/>
                    <a:pt x="110" y="40"/>
                    <a:pt x="10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1" name="Freeform 17"/>
            <p:cNvSpPr>
              <a:spLocks noEditPoints="1"/>
            </p:cNvSpPr>
            <p:nvPr/>
          </p:nvSpPr>
          <p:spPr bwMode="auto">
            <a:xfrm>
              <a:off x="3449" y="1721"/>
              <a:ext cx="783" cy="876"/>
            </a:xfrm>
            <a:custGeom>
              <a:avLst/>
              <a:gdLst>
                <a:gd name="T0" fmla="*/ 520 w 640"/>
                <a:gd name="T1" fmla="*/ 280 h 720"/>
                <a:gd name="T2" fmla="*/ 508 w 640"/>
                <a:gd name="T3" fmla="*/ 34 h 720"/>
                <a:gd name="T4" fmla="*/ 132 w 640"/>
                <a:gd name="T5" fmla="*/ 34 h 720"/>
                <a:gd name="T6" fmla="*/ 120 w 640"/>
                <a:gd name="T7" fmla="*/ 272 h 720"/>
                <a:gd name="T8" fmla="*/ 0 w 640"/>
                <a:gd name="T9" fmla="*/ 660 h 720"/>
                <a:gd name="T10" fmla="*/ 580 w 640"/>
                <a:gd name="T11" fmla="*/ 720 h 720"/>
                <a:gd name="T12" fmla="*/ 456 w 640"/>
                <a:gd name="T13" fmla="*/ 426 h 720"/>
                <a:gd name="T14" fmla="*/ 252 w 640"/>
                <a:gd name="T15" fmla="*/ 604 h 720"/>
                <a:gd name="T16" fmla="*/ 210 w 640"/>
                <a:gd name="T17" fmla="*/ 490 h 720"/>
                <a:gd name="T18" fmla="*/ 320 w 640"/>
                <a:gd name="T19" fmla="*/ 658 h 720"/>
                <a:gd name="T20" fmla="*/ 306 w 640"/>
                <a:gd name="T21" fmla="*/ 478 h 720"/>
                <a:gd name="T22" fmla="*/ 400 w 640"/>
                <a:gd name="T23" fmla="*/ 460 h 720"/>
                <a:gd name="T24" fmla="*/ 240 w 640"/>
                <a:gd name="T25" fmla="*/ 462 h 720"/>
                <a:gd name="T26" fmla="*/ 430 w 640"/>
                <a:gd name="T27" fmla="*/ 490 h 720"/>
                <a:gd name="T28" fmla="*/ 388 w 640"/>
                <a:gd name="T29" fmla="*/ 604 h 720"/>
                <a:gd name="T30" fmla="*/ 346 w 640"/>
                <a:gd name="T31" fmla="*/ 616 h 720"/>
                <a:gd name="T32" fmla="*/ 320 w 640"/>
                <a:gd name="T33" fmla="*/ 240 h 720"/>
                <a:gd name="T34" fmla="*/ 400 w 640"/>
                <a:gd name="T35" fmla="*/ 226 h 720"/>
                <a:gd name="T36" fmla="*/ 320 w 640"/>
                <a:gd name="T37" fmla="*/ 200 h 720"/>
                <a:gd name="T38" fmla="*/ 160 w 640"/>
                <a:gd name="T39" fmla="*/ 66 h 720"/>
                <a:gd name="T40" fmla="*/ 480 w 640"/>
                <a:gd name="T41" fmla="*/ 66 h 720"/>
                <a:gd name="T42" fmla="*/ 458 w 640"/>
                <a:gd name="T43" fmla="*/ 220 h 720"/>
                <a:gd name="T44" fmla="*/ 448 w 640"/>
                <a:gd name="T45" fmla="*/ 258 h 720"/>
                <a:gd name="T46" fmla="*/ 482 w 640"/>
                <a:gd name="T47" fmla="*/ 280 h 720"/>
                <a:gd name="T48" fmla="*/ 312 w 640"/>
                <a:gd name="T49" fmla="*/ 440 h 720"/>
                <a:gd name="T50" fmla="*/ 162 w 640"/>
                <a:gd name="T51" fmla="*/ 270 h 720"/>
                <a:gd name="T52" fmla="*/ 40 w 640"/>
                <a:gd name="T53" fmla="*/ 660 h 720"/>
                <a:gd name="T54" fmla="*/ 148 w 640"/>
                <a:gd name="T55" fmla="*/ 538 h 720"/>
                <a:gd name="T56" fmla="*/ 230 w 640"/>
                <a:gd name="T57" fmla="*/ 634 h 720"/>
                <a:gd name="T58" fmla="*/ 60 w 640"/>
                <a:gd name="T59" fmla="*/ 678 h 720"/>
                <a:gd name="T60" fmla="*/ 580 w 640"/>
                <a:gd name="T61" fmla="*/ 680 h 720"/>
                <a:gd name="T62" fmla="*/ 378 w 640"/>
                <a:gd name="T63" fmla="*/ 662 h 720"/>
                <a:gd name="T64" fmla="*/ 480 w 640"/>
                <a:gd name="T65" fmla="*/ 586 h 720"/>
                <a:gd name="T66" fmla="*/ 468 w 640"/>
                <a:gd name="T67" fmla="*/ 474 h 720"/>
                <a:gd name="T68" fmla="*/ 580 w 640"/>
                <a:gd name="T69" fmla="*/ 680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40" h="720">
                  <a:moveTo>
                    <a:pt x="456" y="426"/>
                  </a:moveTo>
                  <a:cubicBezTo>
                    <a:pt x="496" y="390"/>
                    <a:pt x="520" y="338"/>
                    <a:pt x="520" y="280"/>
                  </a:cubicBezTo>
                  <a:cubicBezTo>
                    <a:pt x="520" y="52"/>
                    <a:pt x="520" y="52"/>
                    <a:pt x="520" y="52"/>
                  </a:cubicBezTo>
                  <a:cubicBezTo>
                    <a:pt x="520" y="44"/>
                    <a:pt x="516" y="36"/>
                    <a:pt x="508" y="34"/>
                  </a:cubicBezTo>
                  <a:cubicBezTo>
                    <a:pt x="482" y="24"/>
                    <a:pt x="412" y="0"/>
                    <a:pt x="320" y="0"/>
                  </a:cubicBezTo>
                  <a:cubicBezTo>
                    <a:pt x="228" y="0"/>
                    <a:pt x="160" y="24"/>
                    <a:pt x="132" y="34"/>
                  </a:cubicBezTo>
                  <a:cubicBezTo>
                    <a:pt x="124" y="38"/>
                    <a:pt x="120" y="44"/>
                    <a:pt x="120" y="52"/>
                  </a:cubicBezTo>
                  <a:cubicBezTo>
                    <a:pt x="120" y="272"/>
                    <a:pt x="120" y="272"/>
                    <a:pt x="120" y="272"/>
                  </a:cubicBezTo>
                  <a:cubicBezTo>
                    <a:pt x="120" y="332"/>
                    <a:pt x="146" y="386"/>
                    <a:pt x="186" y="426"/>
                  </a:cubicBezTo>
                  <a:cubicBezTo>
                    <a:pt x="80" y="450"/>
                    <a:pt x="0" y="546"/>
                    <a:pt x="0" y="660"/>
                  </a:cubicBezTo>
                  <a:cubicBezTo>
                    <a:pt x="0" y="694"/>
                    <a:pt x="26" y="720"/>
                    <a:pt x="60" y="720"/>
                  </a:cubicBezTo>
                  <a:cubicBezTo>
                    <a:pt x="580" y="720"/>
                    <a:pt x="580" y="720"/>
                    <a:pt x="580" y="720"/>
                  </a:cubicBezTo>
                  <a:cubicBezTo>
                    <a:pt x="614" y="720"/>
                    <a:pt x="640" y="694"/>
                    <a:pt x="640" y="660"/>
                  </a:cubicBezTo>
                  <a:cubicBezTo>
                    <a:pt x="640" y="546"/>
                    <a:pt x="562" y="452"/>
                    <a:pt x="456" y="426"/>
                  </a:cubicBezTo>
                  <a:close/>
                  <a:moveTo>
                    <a:pt x="320" y="658"/>
                  </a:moveTo>
                  <a:cubicBezTo>
                    <a:pt x="252" y="604"/>
                    <a:pt x="252" y="604"/>
                    <a:pt x="252" y="604"/>
                  </a:cubicBezTo>
                  <a:cubicBezTo>
                    <a:pt x="184" y="554"/>
                    <a:pt x="184" y="554"/>
                    <a:pt x="184" y="554"/>
                  </a:cubicBezTo>
                  <a:cubicBezTo>
                    <a:pt x="210" y="490"/>
                    <a:pt x="210" y="490"/>
                    <a:pt x="210" y="490"/>
                  </a:cubicBezTo>
                  <a:cubicBezTo>
                    <a:pt x="324" y="656"/>
                    <a:pt x="324" y="656"/>
                    <a:pt x="324" y="656"/>
                  </a:cubicBezTo>
                  <a:lnTo>
                    <a:pt x="320" y="658"/>
                  </a:lnTo>
                  <a:close/>
                  <a:moveTo>
                    <a:pt x="240" y="462"/>
                  </a:moveTo>
                  <a:cubicBezTo>
                    <a:pt x="260" y="472"/>
                    <a:pt x="282" y="478"/>
                    <a:pt x="306" y="478"/>
                  </a:cubicBezTo>
                  <a:cubicBezTo>
                    <a:pt x="320" y="478"/>
                    <a:pt x="320" y="478"/>
                    <a:pt x="320" y="478"/>
                  </a:cubicBezTo>
                  <a:cubicBezTo>
                    <a:pt x="348" y="478"/>
                    <a:pt x="376" y="472"/>
                    <a:pt x="400" y="460"/>
                  </a:cubicBezTo>
                  <a:cubicBezTo>
                    <a:pt x="322" y="578"/>
                    <a:pt x="322" y="578"/>
                    <a:pt x="322" y="578"/>
                  </a:cubicBezTo>
                  <a:cubicBezTo>
                    <a:pt x="240" y="462"/>
                    <a:pt x="240" y="462"/>
                    <a:pt x="240" y="462"/>
                  </a:cubicBezTo>
                  <a:close/>
                  <a:moveTo>
                    <a:pt x="346" y="616"/>
                  </a:moveTo>
                  <a:cubicBezTo>
                    <a:pt x="430" y="490"/>
                    <a:pt x="430" y="490"/>
                    <a:pt x="430" y="490"/>
                  </a:cubicBezTo>
                  <a:cubicBezTo>
                    <a:pt x="456" y="552"/>
                    <a:pt x="456" y="552"/>
                    <a:pt x="456" y="552"/>
                  </a:cubicBezTo>
                  <a:cubicBezTo>
                    <a:pt x="388" y="604"/>
                    <a:pt x="388" y="604"/>
                    <a:pt x="388" y="604"/>
                  </a:cubicBezTo>
                  <a:cubicBezTo>
                    <a:pt x="356" y="630"/>
                    <a:pt x="356" y="630"/>
                    <a:pt x="356" y="630"/>
                  </a:cubicBezTo>
                  <a:cubicBezTo>
                    <a:pt x="346" y="616"/>
                    <a:pt x="346" y="616"/>
                    <a:pt x="346" y="616"/>
                  </a:cubicBezTo>
                  <a:close/>
                  <a:moveTo>
                    <a:pt x="160" y="270"/>
                  </a:moveTo>
                  <a:cubicBezTo>
                    <a:pt x="198" y="256"/>
                    <a:pt x="252" y="240"/>
                    <a:pt x="320" y="240"/>
                  </a:cubicBezTo>
                  <a:cubicBezTo>
                    <a:pt x="340" y="240"/>
                    <a:pt x="358" y="242"/>
                    <a:pt x="378" y="244"/>
                  </a:cubicBezTo>
                  <a:cubicBezTo>
                    <a:pt x="388" y="246"/>
                    <a:pt x="400" y="238"/>
                    <a:pt x="400" y="226"/>
                  </a:cubicBezTo>
                  <a:cubicBezTo>
                    <a:pt x="402" y="216"/>
                    <a:pt x="394" y="204"/>
                    <a:pt x="382" y="204"/>
                  </a:cubicBezTo>
                  <a:cubicBezTo>
                    <a:pt x="362" y="202"/>
                    <a:pt x="340" y="200"/>
                    <a:pt x="320" y="200"/>
                  </a:cubicBezTo>
                  <a:cubicBezTo>
                    <a:pt x="252" y="200"/>
                    <a:pt x="194" y="216"/>
                    <a:pt x="160" y="228"/>
                  </a:cubicBezTo>
                  <a:cubicBezTo>
                    <a:pt x="160" y="66"/>
                    <a:pt x="160" y="66"/>
                    <a:pt x="160" y="66"/>
                  </a:cubicBezTo>
                  <a:cubicBezTo>
                    <a:pt x="190" y="56"/>
                    <a:pt x="246" y="40"/>
                    <a:pt x="320" y="40"/>
                  </a:cubicBezTo>
                  <a:cubicBezTo>
                    <a:pt x="394" y="40"/>
                    <a:pt x="450" y="56"/>
                    <a:pt x="480" y="66"/>
                  </a:cubicBezTo>
                  <a:cubicBezTo>
                    <a:pt x="480" y="228"/>
                    <a:pt x="480" y="228"/>
                    <a:pt x="480" y="228"/>
                  </a:cubicBezTo>
                  <a:cubicBezTo>
                    <a:pt x="474" y="226"/>
                    <a:pt x="466" y="224"/>
                    <a:pt x="458" y="220"/>
                  </a:cubicBezTo>
                  <a:cubicBezTo>
                    <a:pt x="448" y="216"/>
                    <a:pt x="436" y="222"/>
                    <a:pt x="434" y="234"/>
                  </a:cubicBezTo>
                  <a:cubicBezTo>
                    <a:pt x="430" y="244"/>
                    <a:pt x="436" y="256"/>
                    <a:pt x="448" y="258"/>
                  </a:cubicBezTo>
                  <a:cubicBezTo>
                    <a:pt x="460" y="262"/>
                    <a:pt x="472" y="266"/>
                    <a:pt x="482" y="270"/>
                  </a:cubicBezTo>
                  <a:cubicBezTo>
                    <a:pt x="482" y="280"/>
                    <a:pt x="482" y="280"/>
                    <a:pt x="482" y="280"/>
                  </a:cubicBezTo>
                  <a:cubicBezTo>
                    <a:pt x="482" y="368"/>
                    <a:pt x="410" y="440"/>
                    <a:pt x="322" y="440"/>
                  </a:cubicBezTo>
                  <a:cubicBezTo>
                    <a:pt x="312" y="440"/>
                    <a:pt x="312" y="440"/>
                    <a:pt x="312" y="440"/>
                  </a:cubicBezTo>
                  <a:cubicBezTo>
                    <a:pt x="228" y="434"/>
                    <a:pt x="162" y="362"/>
                    <a:pt x="162" y="274"/>
                  </a:cubicBezTo>
                  <a:cubicBezTo>
                    <a:pt x="162" y="270"/>
                    <a:pt x="162" y="270"/>
                    <a:pt x="162" y="270"/>
                  </a:cubicBezTo>
                  <a:lnTo>
                    <a:pt x="160" y="270"/>
                  </a:lnTo>
                  <a:close/>
                  <a:moveTo>
                    <a:pt x="40" y="660"/>
                  </a:moveTo>
                  <a:cubicBezTo>
                    <a:pt x="40" y="572"/>
                    <a:pt x="96" y="498"/>
                    <a:pt x="174" y="472"/>
                  </a:cubicBezTo>
                  <a:cubicBezTo>
                    <a:pt x="148" y="538"/>
                    <a:pt x="148" y="538"/>
                    <a:pt x="148" y="538"/>
                  </a:cubicBezTo>
                  <a:cubicBezTo>
                    <a:pt x="142" y="554"/>
                    <a:pt x="146" y="574"/>
                    <a:pt x="162" y="584"/>
                  </a:cubicBezTo>
                  <a:cubicBezTo>
                    <a:pt x="230" y="634"/>
                    <a:pt x="230" y="634"/>
                    <a:pt x="230" y="634"/>
                  </a:cubicBezTo>
                  <a:cubicBezTo>
                    <a:pt x="286" y="678"/>
                    <a:pt x="286" y="678"/>
                    <a:pt x="286" y="678"/>
                  </a:cubicBezTo>
                  <a:cubicBezTo>
                    <a:pt x="60" y="678"/>
                    <a:pt x="60" y="678"/>
                    <a:pt x="60" y="678"/>
                  </a:cubicBezTo>
                  <a:cubicBezTo>
                    <a:pt x="48" y="680"/>
                    <a:pt x="40" y="672"/>
                    <a:pt x="40" y="660"/>
                  </a:cubicBezTo>
                  <a:close/>
                  <a:moveTo>
                    <a:pt x="580" y="680"/>
                  </a:moveTo>
                  <a:cubicBezTo>
                    <a:pt x="390" y="680"/>
                    <a:pt x="390" y="680"/>
                    <a:pt x="390" y="680"/>
                  </a:cubicBezTo>
                  <a:cubicBezTo>
                    <a:pt x="378" y="662"/>
                    <a:pt x="378" y="662"/>
                    <a:pt x="378" y="662"/>
                  </a:cubicBezTo>
                  <a:cubicBezTo>
                    <a:pt x="412" y="636"/>
                    <a:pt x="412" y="636"/>
                    <a:pt x="412" y="636"/>
                  </a:cubicBezTo>
                  <a:cubicBezTo>
                    <a:pt x="480" y="586"/>
                    <a:pt x="480" y="586"/>
                    <a:pt x="480" y="586"/>
                  </a:cubicBezTo>
                  <a:cubicBezTo>
                    <a:pt x="494" y="576"/>
                    <a:pt x="500" y="556"/>
                    <a:pt x="494" y="540"/>
                  </a:cubicBezTo>
                  <a:cubicBezTo>
                    <a:pt x="468" y="474"/>
                    <a:pt x="468" y="474"/>
                    <a:pt x="468" y="474"/>
                  </a:cubicBezTo>
                  <a:cubicBezTo>
                    <a:pt x="546" y="502"/>
                    <a:pt x="602" y="576"/>
                    <a:pt x="602" y="662"/>
                  </a:cubicBezTo>
                  <a:cubicBezTo>
                    <a:pt x="600" y="672"/>
                    <a:pt x="592" y="680"/>
                    <a:pt x="580" y="6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2" name="Group 20"/>
          <p:cNvGrpSpPr>
            <a:grpSpLocks noChangeAspect="1"/>
          </p:cNvGrpSpPr>
          <p:nvPr/>
        </p:nvGrpSpPr>
        <p:grpSpPr bwMode="auto">
          <a:xfrm>
            <a:off x="4450715" y="3788410"/>
            <a:ext cx="226695" cy="201930"/>
            <a:chOff x="3296" y="1674"/>
            <a:chExt cx="1091" cy="973"/>
          </a:xfrm>
          <a:solidFill>
            <a:srgbClr val="28AFB0"/>
          </a:solidFill>
        </p:grpSpPr>
        <p:sp>
          <p:nvSpPr>
            <p:cNvPr id="63" name="Freeform 21"/>
            <p:cNvSpPr>
              <a:spLocks noEditPoints="1"/>
            </p:cNvSpPr>
            <p:nvPr/>
          </p:nvSpPr>
          <p:spPr bwMode="auto">
            <a:xfrm>
              <a:off x="3296" y="1674"/>
              <a:ext cx="1091" cy="973"/>
            </a:xfrm>
            <a:custGeom>
              <a:avLst/>
              <a:gdLst>
                <a:gd name="T0" fmla="*/ 868 w 894"/>
                <a:gd name="T1" fmla="*/ 591 h 800"/>
                <a:gd name="T2" fmla="*/ 718 w 894"/>
                <a:gd name="T3" fmla="*/ 330 h 800"/>
                <a:gd name="T4" fmla="*/ 567 w 894"/>
                <a:gd name="T5" fmla="*/ 69 h 800"/>
                <a:gd name="T6" fmla="*/ 447 w 894"/>
                <a:gd name="T7" fmla="*/ 0 h 800"/>
                <a:gd name="T8" fmla="*/ 326 w 894"/>
                <a:gd name="T9" fmla="*/ 69 h 800"/>
                <a:gd name="T10" fmla="*/ 25 w 894"/>
                <a:gd name="T11" fmla="*/ 591 h 800"/>
                <a:gd name="T12" fmla="*/ 25 w 894"/>
                <a:gd name="T13" fmla="*/ 730 h 800"/>
                <a:gd name="T14" fmla="*/ 145 w 894"/>
                <a:gd name="T15" fmla="*/ 800 h 800"/>
                <a:gd name="T16" fmla="*/ 748 w 894"/>
                <a:gd name="T17" fmla="*/ 800 h 800"/>
                <a:gd name="T18" fmla="*/ 868 w 894"/>
                <a:gd name="T19" fmla="*/ 730 h 800"/>
                <a:gd name="T20" fmla="*/ 868 w 894"/>
                <a:gd name="T21" fmla="*/ 591 h 800"/>
                <a:gd name="T22" fmla="*/ 802 w 894"/>
                <a:gd name="T23" fmla="*/ 692 h 800"/>
                <a:gd name="T24" fmla="*/ 748 w 894"/>
                <a:gd name="T25" fmla="*/ 723 h 800"/>
                <a:gd name="T26" fmla="*/ 145 w 894"/>
                <a:gd name="T27" fmla="*/ 723 h 800"/>
                <a:gd name="T28" fmla="*/ 91 w 894"/>
                <a:gd name="T29" fmla="*/ 692 h 800"/>
                <a:gd name="T30" fmla="*/ 91 w 894"/>
                <a:gd name="T31" fmla="*/ 629 h 800"/>
                <a:gd name="T32" fmla="*/ 393 w 894"/>
                <a:gd name="T33" fmla="*/ 107 h 800"/>
                <a:gd name="T34" fmla="*/ 447 w 894"/>
                <a:gd name="T35" fmla="*/ 76 h 800"/>
                <a:gd name="T36" fmla="*/ 501 w 894"/>
                <a:gd name="T37" fmla="*/ 107 h 800"/>
                <a:gd name="T38" fmla="*/ 802 w 894"/>
                <a:gd name="T39" fmla="*/ 630 h 800"/>
                <a:gd name="T40" fmla="*/ 802 w 894"/>
                <a:gd name="T41" fmla="*/ 69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94" h="800">
                  <a:moveTo>
                    <a:pt x="868" y="591"/>
                  </a:moveTo>
                  <a:cubicBezTo>
                    <a:pt x="718" y="330"/>
                    <a:pt x="718" y="330"/>
                    <a:pt x="718" y="330"/>
                  </a:cubicBezTo>
                  <a:cubicBezTo>
                    <a:pt x="567" y="69"/>
                    <a:pt x="567" y="69"/>
                    <a:pt x="567" y="69"/>
                  </a:cubicBezTo>
                  <a:cubicBezTo>
                    <a:pt x="542" y="26"/>
                    <a:pt x="497" y="0"/>
                    <a:pt x="447" y="0"/>
                  </a:cubicBezTo>
                  <a:cubicBezTo>
                    <a:pt x="396" y="0"/>
                    <a:pt x="352" y="26"/>
                    <a:pt x="326" y="69"/>
                  </a:cubicBezTo>
                  <a:cubicBezTo>
                    <a:pt x="25" y="591"/>
                    <a:pt x="25" y="591"/>
                    <a:pt x="25" y="591"/>
                  </a:cubicBezTo>
                  <a:cubicBezTo>
                    <a:pt x="0" y="635"/>
                    <a:pt x="0" y="687"/>
                    <a:pt x="25" y="730"/>
                  </a:cubicBezTo>
                  <a:cubicBezTo>
                    <a:pt x="50" y="774"/>
                    <a:pt x="95" y="800"/>
                    <a:pt x="145" y="800"/>
                  </a:cubicBezTo>
                  <a:cubicBezTo>
                    <a:pt x="748" y="800"/>
                    <a:pt x="748" y="800"/>
                    <a:pt x="748" y="800"/>
                  </a:cubicBezTo>
                  <a:cubicBezTo>
                    <a:pt x="798" y="800"/>
                    <a:pt x="843" y="774"/>
                    <a:pt x="868" y="730"/>
                  </a:cubicBezTo>
                  <a:cubicBezTo>
                    <a:pt x="894" y="687"/>
                    <a:pt x="894" y="635"/>
                    <a:pt x="868" y="591"/>
                  </a:cubicBezTo>
                  <a:close/>
                  <a:moveTo>
                    <a:pt x="802" y="692"/>
                  </a:moveTo>
                  <a:cubicBezTo>
                    <a:pt x="791" y="711"/>
                    <a:pt x="770" y="723"/>
                    <a:pt x="748" y="723"/>
                  </a:cubicBezTo>
                  <a:cubicBezTo>
                    <a:pt x="145" y="723"/>
                    <a:pt x="145" y="723"/>
                    <a:pt x="145" y="723"/>
                  </a:cubicBezTo>
                  <a:cubicBezTo>
                    <a:pt x="123" y="723"/>
                    <a:pt x="102" y="711"/>
                    <a:pt x="91" y="692"/>
                  </a:cubicBezTo>
                  <a:cubicBezTo>
                    <a:pt x="80" y="673"/>
                    <a:pt x="80" y="649"/>
                    <a:pt x="91" y="629"/>
                  </a:cubicBezTo>
                  <a:cubicBezTo>
                    <a:pt x="393" y="107"/>
                    <a:pt x="393" y="107"/>
                    <a:pt x="393" y="107"/>
                  </a:cubicBezTo>
                  <a:cubicBezTo>
                    <a:pt x="404" y="88"/>
                    <a:pt x="424" y="76"/>
                    <a:pt x="447" y="76"/>
                  </a:cubicBezTo>
                  <a:cubicBezTo>
                    <a:pt x="469" y="76"/>
                    <a:pt x="489" y="88"/>
                    <a:pt x="501" y="107"/>
                  </a:cubicBezTo>
                  <a:cubicBezTo>
                    <a:pt x="802" y="630"/>
                    <a:pt x="802" y="630"/>
                    <a:pt x="802" y="630"/>
                  </a:cubicBezTo>
                  <a:cubicBezTo>
                    <a:pt x="813" y="649"/>
                    <a:pt x="813" y="673"/>
                    <a:pt x="802" y="6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4" name="Freeform 22"/>
            <p:cNvSpPr>
              <a:spLocks noEditPoints="1"/>
            </p:cNvSpPr>
            <p:nvPr/>
          </p:nvSpPr>
          <p:spPr bwMode="auto">
            <a:xfrm>
              <a:off x="3769" y="1889"/>
              <a:ext cx="150" cy="590"/>
            </a:xfrm>
            <a:custGeom>
              <a:avLst/>
              <a:gdLst>
                <a:gd name="T0" fmla="*/ 61 w 123"/>
                <a:gd name="T1" fmla="*/ 310 h 485"/>
                <a:gd name="T2" fmla="*/ 99 w 123"/>
                <a:gd name="T3" fmla="*/ 271 h 485"/>
                <a:gd name="T4" fmla="*/ 99 w 123"/>
                <a:gd name="T5" fmla="*/ 38 h 485"/>
                <a:gd name="T6" fmla="*/ 61 w 123"/>
                <a:gd name="T7" fmla="*/ 0 h 485"/>
                <a:gd name="T8" fmla="*/ 23 w 123"/>
                <a:gd name="T9" fmla="*/ 38 h 485"/>
                <a:gd name="T10" fmla="*/ 23 w 123"/>
                <a:gd name="T11" fmla="*/ 271 h 485"/>
                <a:gd name="T12" fmla="*/ 61 w 123"/>
                <a:gd name="T13" fmla="*/ 310 h 485"/>
                <a:gd name="T14" fmla="*/ 61 w 123"/>
                <a:gd name="T15" fmla="*/ 362 h 485"/>
                <a:gd name="T16" fmla="*/ 0 w 123"/>
                <a:gd name="T17" fmla="*/ 423 h 485"/>
                <a:gd name="T18" fmla="*/ 61 w 123"/>
                <a:gd name="T19" fmla="*/ 485 h 485"/>
                <a:gd name="T20" fmla="*/ 123 w 123"/>
                <a:gd name="T21" fmla="*/ 423 h 485"/>
                <a:gd name="T22" fmla="*/ 61 w 123"/>
                <a:gd name="T23" fmla="*/ 362 h 485"/>
                <a:gd name="T24" fmla="*/ 61 w 123"/>
                <a:gd name="T25" fmla="*/ 438 h 485"/>
                <a:gd name="T26" fmla="*/ 46 w 123"/>
                <a:gd name="T27" fmla="*/ 423 h 485"/>
                <a:gd name="T28" fmla="*/ 61 w 123"/>
                <a:gd name="T29" fmla="*/ 408 h 485"/>
                <a:gd name="T30" fmla="*/ 76 w 123"/>
                <a:gd name="T31" fmla="*/ 423 h 485"/>
                <a:gd name="T32" fmla="*/ 61 w 123"/>
                <a:gd name="T33" fmla="*/ 438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3" h="485">
                  <a:moveTo>
                    <a:pt x="61" y="310"/>
                  </a:moveTo>
                  <a:cubicBezTo>
                    <a:pt x="82" y="310"/>
                    <a:pt x="99" y="292"/>
                    <a:pt x="99" y="271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17"/>
                    <a:pt x="82" y="0"/>
                    <a:pt x="61" y="0"/>
                  </a:cubicBezTo>
                  <a:cubicBezTo>
                    <a:pt x="40" y="0"/>
                    <a:pt x="23" y="17"/>
                    <a:pt x="23" y="38"/>
                  </a:cubicBezTo>
                  <a:cubicBezTo>
                    <a:pt x="23" y="271"/>
                    <a:pt x="23" y="271"/>
                    <a:pt x="23" y="271"/>
                  </a:cubicBezTo>
                  <a:cubicBezTo>
                    <a:pt x="23" y="292"/>
                    <a:pt x="40" y="310"/>
                    <a:pt x="61" y="310"/>
                  </a:cubicBezTo>
                  <a:close/>
                  <a:moveTo>
                    <a:pt x="61" y="362"/>
                  </a:moveTo>
                  <a:cubicBezTo>
                    <a:pt x="27" y="362"/>
                    <a:pt x="0" y="389"/>
                    <a:pt x="0" y="423"/>
                  </a:cubicBezTo>
                  <a:cubicBezTo>
                    <a:pt x="0" y="457"/>
                    <a:pt x="27" y="485"/>
                    <a:pt x="61" y="485"/>
                  </a:cubicBezTo>
                  <a:cubicBezTo>
                    <a:pt x="95" y="485"/>
                    <a:pt x="123" y="457"/>
                    <a:pt x="123" y="423"/>
                  </a:cubicBezTo>
                  <a:cubicBezTo>
                    <a:pt x="123" y="389"/>
                    <a:pt x="95" y="362"/>
                    <a:pt x="61" y="362"/>
                  </a:cubicBezTo>
                  <a:close/>
                  <a:moveTo>
                    <a:pt x="61" y="438"/>
                  </a:moveTo>
                  <a:cubicBezTo>
                    <a:pt x="53" y="438"/>
                    <a:pt x="46" y="432"/>
                    <a:pt x="46" y="423"/>
                  </a:cubicBezTo>
                  <a:cubicBezTo>
                    <a:pt x="46" y="415"/>
                    <a:pt x="53" y="408"/>
                    <a:pt x="61" y="408"/>
                  </a:cubicBezTo>
                  <a:cubicBezTo>
                    <a:pt x="69" y="408"/>
                    <a:pt x="76" y="415"/>
                    <a:pt x="76" y="423"/>
                  </a:cubicBezTo>
                  <a:cubicBezTo>
                    <a:pt x="76" y="432"/>
                    <a:pt x="69" y="438"/>
                    <a:pt x="61" y="4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5" name="Group 25"/>
          <p:cNvGrpSpPr>
            <a:grpSpLocks noChangeAspect="1"/>
          </p:cNvGrpSpPr>
          <p:nvPr/>
        </p:nvGrpSpPr>
        <p:grpSpPr bwMode="auto">
          <a:xfrm>
            <a:off x="3578860" y="3184525"/>
            <a:ext cx="257175" cy="166370"/>
            <a:chOff x="3068" y="2832"/>
            <a:chExt cx="156" cy="101"/>
          </a:xfrm>
          <a:solidFill>
            <a:srgbClr val="28AFB0"/>
          </a:solidFill>
        </p:grpSpPr>
        <p:sp>
          <p:nvSpPr>
            <p:cNvPr id="66" name="Freeform 26"/>
            <p:cNvSpPr>
              <a:spLocks noEditPoints="1"/>
            </p:cNvSpPr>
            <p:nvPr/>
          </p:nvSpPr>
          <p:spPr bwMode="auto">
            <a:xfrm>
              <a:off x="3068" y="2832"/>
              <a:ext cx="156" cy="101"/>
            </a:xfrm>
            <a:custGeom>
              <a:avLst/>
              <a:gdLst>
                <a:gd name="T0" fmla="*/ 500 w 700"/>
                <a:gd name="T1" fmla="*/ 0 h 450"/>
                <a:gd name="T2" fmla="*/ 350 w 700"/>
                <a:gd name="T3" fmla="*/ 0 h 450"/>
                <a:gd name="T4" fmla="*/ 325 w 700"/>
                <a:gd name="T5" fmla="*/ 25 h 450"/>
                <a:gd name="T6" fmla="*/ 350 w 700"/>
                <a:gd name="T7" fmla="*/ 50 h 450"/>
                <a:gd name="T8" fmla="*/ 500 w 700"/>
                <a:gd name="T9" fmla="*/ 50 h 450"/>
                <a:gd name="T10" fmla="*/ 550 w 700"/>
                <a:gd name="T11" fmla="*/ 100 h 450"/>
                <a:gd name="T12" fmla="*/ 500 w 700"/>
                <a:gd name="T13" fmla="*/ 150 h 450"/>
                <a:gd name="T14" fmla="*/ 125 w 700"/>
                <a:gd name="T15" fmla="*/ 150 h 450"/>
                <a:gd name="T16" fmla="*/ 100 w 700"/>
                <a:gd name="T17" fmla="*/ 175 h 450"/>
                <a:gd name="T18" fmla="*/ 125 w 700"/>
                <a:gd name="T19" fmla="*/ 200 h 450"/>
                <a:gd name="T20" fmla="*/ 500 w 700"/>
                <a:gd name="T21" fmla="*/ 200 h 450"/>
                <a:gd name="T22" fmla="*/ 600 w 700"/>
                <a:gd name="T23" fmla="*/ 100 h 450"/>
                <a:gd name="T24" fmla="*/ 500 w 700"/>
                <a:gd name="T25" fmla="*/ 0 h 450"/>
                <a:gd name="T26" fmla="*/ 600 w 700"/>
                <a:gd name="T27" fmla="*/ 450 h 450"/>
                <a:gd name="T28" fmla="*/ 525 w 700"/>
                <a:gd name="T29" fmla="*/ 450 h 450"/>
                <a:gd name="T30" fmla="*/ 500 w 700"/>
                <a:gd name="T31" fmla="*/ 425 h 450"/>
                <a:gd name="T32" fmla="*/ 525 w 700"/>
                <a:gd name="T33" fmla="*/ 400 h 450"/>
                <a:gd name="T34" fmla="*/ 600 w 700"/>
                <a:gd name="T35" fmla="*/ 400 h 450"/>
                <a:gd name="T36" fmla="*/ 650 w 700"/>
                <a:gd name="T37" fmla="*/ 350 h 450"/>
                <a:gd name="T38" fmla="*/ 600 w 700"/>
                <a:gd name="T39" fmla="*/ 300 h 450"/>
                <a:gd name="T40" fmla="*/ 25 w 700"/>
                <a:gd name="T41" fmla="*/ 300 h 450"/>
                <a:gd name="T42" fmla="*/ 0 w 700"/>
                <a:gd name="T43" fmla="*/ 275 h 450"/>
                <a:gd name="T44" fmla="*/ 25 w 700"/>
                <a:gd name="T45" fmla="*/ 250 h 450"/>
                <a:gd name="T46" fmla="*/ 600 w 700"/>
                <a:gd name="T47" fmla="*/ 250 h 450"/>
                <a:gd name="T48" fmla="*/ 700 w 700"/>
                <a:gd name="T49" fmla="*/ 350 h 450"/>
                <a:gd name="T50" fmla="*/ 600 w 700"/>
                <a:gd name="T51" fmla="*/ 450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0" h="450">
                  <a:moveTo>
                    <a:pt x="500" y="0"/>
                  </a:moveTo>
                  <a:cubicBezTo>
                    <a:pt x="350" y="0"/>
                    <a:pt x="350" y="0"/>
                    <a:pt x="350" y="0"/>
                  </a:cubicBezTo>
                  <a:cubicBezTo>
                    <a:pt x="336" y="0"/>
                    <a:pt x="325" y="11"/>
                    <a:pt x="325" y="25"/>
                  </a:cubicBezTo>
                  <a:cubicBezTo>
                    <a:pt x="325" y="39"/>
                    <a:pt x="336" y="50"/>
                    <a:pt x="350" y="50"/>
                  </a:cubicBezTo>
                  <a:cubicBezTo>
                    <a:pt x="500" y="50"/>
                    <a:pt x="500" y="50"/>
                    <a:pt x="500" y="50"/>
                  </a:cubicBezTo>
                  <a:cubicBezTo>
                    <a:pt x="528" y="50"/>
                    <a:pt x="550" y="72"/>
                    <a:pt x="550" y="100"/>
                  </a:cubicBezTo>
                  <a:cubicBezTo>
                    <a:pt x="550" y="128"/>
                    <a:pt x="528" y="150"/>
                    <a:pt x="500" y="150"/>
                  </a:cubicBezTo>
                  <a:cubicBezTo>
                    <a:pt x="125" y="150"/>
                    <a:pt x="125" y="150"/>
                    <a:pt x="125" y="150"/>
                  </a:cubicBezTo>
                  <a:cubicBezTo>
                    <a:pt x="111" y="150"/>
                    <a:pt x="100" y="161"/>
                    <a:pt x="100" y="175"/>
                  </a:cubicBezTo>
                  <a:cubicBezTo>
                    <a:pt x="100" y="189"/>
                    <a:pt x="111" y="200"/>
                    <a:pt x="125" y="200"/>
                  </a:cubicBezTo>
                  <a:cubicBezTo>
                    <a:pt x="500" y="200"/>
                    <a:pt x="500" y="200"/>
                    <a:pt x="500" y="200"/>
                  </a:cubicBezTo>
                  <a:cubicBezTo>
                    <a:pt x="555" y="200"/>
                    <a:pt x="600" y="155"/>
                    <a:pt x="600" y="100"/>
                  </a:cubicBezTo>
                  <a:cubicBezTo>
                    <a:pt x="600" y="45"/>
                    <a:pt x="555" y="0"/>
                    <a:pt x="500" y="0"/>
                  </a:cubicBezTo>
                  <a:close/>
                  <a:moveTo>
                    <a:pt x="600" y="450"/>
                  </a:moveTo>
                  <a:cubicBezTo>
                    <a:pt x="525" y="450"/>
                    <a:pt x="525" y="450"/>
                    <a:pt x="525" y="450"/>
                  </a:cubicBezTo>
                  <a:cubicBezTo>
                    <a:pt x="511" y="450"/>
                    <a:pt x="500" y="439"/>
                    <a:pt x="500" y="425"/>
                  </a:cubicBezTo>
                  <a:cubicBezTo>
                    <a:pt x="500" y="411"/>
                    <a:pt x="511" y="400"/>
                    <a:pt x="525" y="400"/>
                  </a:cubicBezTo>
                  <a:cubicBezTo>
                    <a:pt x="600" y="400"/>
                    <a:pt x="600" y="400"/>
                    <a:pt x="600" y="400"/>
                  </a:cubicBezTo>
                  <a:cubicBezTo>
                    <a:pt x="628" y="400"/>
                    <a:pt x="650" y="378"/>
                    <a:pt x="650" y="350"/>
                  </a:cubicBezTo>
                  <a:cubicBezTo>
                    <a:pt x="650" y="322"/>
                    <a:pt x="628" y="300"/>
                    <a:pt x="600" y="300"/>
                  </a:cubicBezTo>
                  <a:cubicBezTo>
                    <a:pt x="25" y="300"/>
                    <a:pt x="25" y="300"/>
                    <a:pt x="25" y="300"/>
                  </a:cubicBezTo>
                  <a:cubicBezTo>
                    <a:pt x="11" y="300"/>
                    <a:pt x="0" y="289"/>
                    <a:pt x="0" y="275"/>
                  </a:cubicBezTo>
                  <a:cubicBezTo>
                    <a:pt x="0" y="261"/>
                    <a:pt x="11" y="250"/>
                    <a:pt x="25" y="250"/>
                  </a:cubicBezTo>
                  <a:cubicBezTo>
                    <a:pt x="600" y="250"/>
                    <a:pt x="600" y="250"/>
                    <a:pt x="600" y="250"/>
                  </a:cubicBezTo>
                  <a:cubicBezTo>
                    <a:pt x="655" y="250"/>
                    <a:pt x="700" y="295"/>
                    <a:pt x="700" y="350"/>
                  </a:cubicBezTo>
                  <a:cubicBezTo>
                    <a:pt x="700" y="405"/>
                    <a:pt x="655" y="450"/>
                    <a:pt x="600" y="4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7" name="Freeform 27"/>
            <p:cNvSpPr/>
            <p:nvPr/>
          </p:nvSpPr>
          <p:spPr bwMode="auto">
            <a:xfrm>
              <a:off x="3090" y="2922"/>
              <a:ext cx="78" cy="11"/>
            </a:xfrm>
            <a:custGeom>
              <a:avLst/>
              <a:gdLst>
                <a:gd name="T0" fmla="*/ 325 w 350"/>
                <a:gd name="T1" fmla="*/ 0 h 50"/>
                <a:gd name="T2" fmla="*/ 25 w 350"/>
                <a:gd name="T3" fmla="*/ 0 h 50"/>
                <a:gd name="T4" fmla="*/ 0 w 350"/>
                <a:gd name="T5" fmla="*/ 25 h 50"/>
                <a:gd name="T6" fmla="*/ 25 w 350"/>
                <a:gd name="T7" fmla="*/ 50 h 50"/>
                <a:gd name="T8" fmla="*/ 325 w 350"/>
                <a:gd name="T9" fmla="*/ 50 h 50"/>
                <a:gd name="T10" fmla="*/ 350 w 350"/>
                <a:gd name="T11" fmla="*/ 25 h 50"/>
                <a:gd name="T12" fmla="*/ 325 w 350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0" h="50">
                  <a:moveTo>
                    <a:pt x="3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25" y="50"/>
                    <a:pt x="325" y="50"/>
                    <a:pt x="325" y="50"/>
                  </a:cubicBezTo>
                  <a:cubicBezTo>
                    <a:pt x="339" y="50"/>
                    <a:pt x="350" y="39"/>
                    <a:pt x="350" y="25"/>
                  </a:cubicBezTo>
                  <a:cubicBezTo>
                    <a:pt x="350" y="11"/>
                    <a:pt x="339" y="0"/>
                    <a:pt x="3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005561"/>
            <a:ext cx="7943302" cy="263933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943302" y="1005561"/>
            <a:ext cx="1200698" cy="1566189"/>
          </a:xfrm>
          <a:prstGeom prst="rect">
            <a:avLst/>
          </a:prstGeom>
          <a:solidFill>
            <a:srgbClr val="3F70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943302" y="2615287"/>
            <a:ext cx="1200698" cy="1029614"/>
          </a:xfrm>
          <a:prstGeom prst="rect">
            <a:avLst/>
          </a:prstGeom>
          <a:solidFill>
            <a:srgbClr val="3F70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</a:endParaRPr>
          </a:p>
        </p:txBody>
      </p:sp>
      <p:grpSp>
        <p:nvGrpSpPr>
          <p:cNvPr id="6" name="Group 25"/>
          <p:cNvGrpSpPr/>
          <p:nvPr/>
        </p:nvGrpSpPr>
        <p:grpSpPr>
          <a:xfrm>
            <a:off x="480695" y="3902075"/>
            <a:ext cx="2659856" cy="691508"/>
            <a:chOff x="8772872" y="1932611"/>
            <a:chExt cx="3204909" cy="922011"/>
          </a:xfrm>
        </p:grpSpPr>
        <p:sp>
          <p:nvSpPr>
            <p:cNvPr id="7" name="íŝḷîḓé-TextBox 26"/>
            <p:cNvSpPr txBox="1"/>
            <p:nvPr/>
          </p:nvSpPr>
          <p:spPr>
            <a:xfrm>
              <a:off x="8772872" y="1932611"/>
              <a:ext cx="2699991" cy="409727"/>
            </a:xfrm>
            <a:prstGeom prst="rect">
              <a:avLst/>
            </a:prstGeom>
            <a:noFill/>
          </p:spPr>
          <p:txBody>
            <a:bodyPr wrap="none" lIns="360000" tIns="0" rIns="216000" bIns="0" anchor="ctr" anchorCtr="0">
              <a:normAutofit/>
            </a:bodyPr>
            <a:lstStyle/>
            <a:p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8" name="îŝḷîḓé-TextBox 27"/>
            <p:cNvSpPr txBox="1"/>
            <p:nvPr/>
          </p:nvSpPr>
          <p:spPr>
            <a:xfrm>
              <a:off x="8772873" y="2342338"/>
              <a:ext cx="3204908" cy="512284"/>
            </a:xfrm>
            <a:prstGeom prst="rect">
              <a:avLst/>
            </a:prstGeom>
          </p:spPr>
          <p:txBody>
            <a:bodyPr vert="horz" wrap="square" lIns="360000" tIns="0" rIns="216000" bIns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</a:p>
          </p:txBody>
        </p:sp>
      </p:grpSp>
      <p:grpSp>
        <p:nvGrpSpPr>
          <p:cNvPr id="9" name="Group 25"/>
          <p:cNvGrpSpPr/>
          <p:nvPr/>
        </p:nvGrpSpPr>
        <p:grpSpPr>
          <a:xfrm>
            <a:off x="3451082" y="3902075"/>
            <a:ext cx="2659856" cy="691508"/>
            <a:chOff x="8772872" y="1932611"/>
            <a:chExt cx="3204909" cy="922011"/>
          </a:xfrm>
        </p:grpSpPr>
        <p:sp>
          <p:nvSpPr>
            <p:cNvPr id="10" name="íŝḷîḓé-TextBox 26"/>
            <p:cNvSpPr txBox="1"/>
            <p:nvPr/>
          </p:nvSpPr>
          <p:spPr>
            <a:xfrm>
              <a:off x="8772872" y="1932611"/>
              <a:ext cx="2699991" cy="409727"/>
            </a:xfrm>
            <a:prstGeom prst="rect">
              <a:avLst/>
            </a:prstGeom>
            <a:noFill/>
          </p:spPr>
          <p:txBody>
            <a:bodyPr wrap="none" lIns="360000" tIns="0" rIns="216000" bIns="0" anchor="ctr" anchorCtr="0">
              <a:normAutofit/>
            </a:bodyPr>
            <a:lstStyle/>
            <a:p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11" name="îŝḷîḓé-TextBox 27"/>
            <p:cNvSpPr txBox="1"/>
            <p:nvPr/>
          </p:nvSpPr>
          <p:spPr>
            <a:xfrm>
              <a:off x="8772873" y="2342338"/>
              <a:ext cx="3204908" cy="512284"/>
            </a:xfrm>
            <a:prstGeom prst="rect">
              <a:avLst/>
            </a:prstGeom>
          </p:spPr>
          <p:txBody>
            <a:bodyPr vert="horz" wrap="square" lIns="360000" tIns="0" rIns="216000" bIns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6252572" y="3902075"/>
            <a:ext cx="2659856" cy="691508"/>
            <a:chOff x="8772872" y="1932611"/>
            <a:chExt cx="3204909" cy="922011"/>
          </a:xfrm>
        </p:grpSpPr>
        <p:sp>
          <p:nvSpPr>
            <p:cNvPr id="13" name="íŝḷîḓé-TextBox 26"/>
            <p:cNvSpPr txBox="1"/>
            <p:nvPr/>
          </p:nvSpPr>
          <p:spPr>
            <a:xfrm>
              <a:off x="8772872" y="1932611"/>
              <a:ext cx="2699991" cy="409727"/>
            </a:xfrm>
            <a:prstGeom prst="rect">
              <a:avLst/>
            </a:prstGeom>
            <a:noFill/>
          </p:spPr>
          <p:txBody>
            <a:bodyPr wrap="none" lIns="360000" tIns="0" rIns="216000" bIns="0" anchor="ctr" anchorCtr="0">
              <a:normAutofit/>
            </a:bodyPr>
            <a:lstStyle/>
            <a:p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14" name="îŝḷîḓé-TextBox 27"/>
            <p:cNvSpPr txBox="1"/>
            <p:nvPr/>
          </p:nvSpPr>
          <p:spPr>
            <a:xfrm>
              <a:off x="8772873" y="2342338"/>
              <a:ext cx="3204908" cy="512284"/>
            </a:xfrm>
            <a:prstGeom prst="rect">
              <a:avLst/>
            </a:prstGeom>
          </p:spPr>
          <p:txBody>
            <a:bodyPr vert="horz" wrap="square" lIns="360000" tIns="0" rIns="216000" bIns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此处添加详细文本描述，建议与标题相关并符合整体语言风格，语言描述尽量简洁生动。</a:t>
              </a: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  <p:sp>
        <p:nvSpPr>
          <p:cNvPr id="31" name="Freeform 30"/>
          <p:cNvSpPr/>
          <p:nvPr/>
        </p:nvSpPr>
        <p:spPr>
          <a:xfrm>
            <a:off x="2298065" y="2359660"/>
            <a:ext cx="1673860" cy="833120"/>
          </a:xfrm>
          <a:custGeom>
            <a:avLst/>
            <a:gdLst>
              <a:gd name="connsiteX0" fmla="*/ 0 w 2223735"/>
              <a:gd name="connsiteY0" fmla="*/ 0 h 1107346"/>
              <a:gd name="connsiteX1" fmla="*/ 280086 w 2223735"/>
              <a:gd name="connsiteY1" fmla="*/ 0 h 1107346"/>
              <a:gd name="connsiteX2" fmla="*/ 284141 w 2223735"/>
              <a:gd name="connsiteY2" fmla="*/ 80308 h 1107346"/>
              <a:gd name="connsiteX3" fmla="*/ 1111867 w 2223735"/>
              <a:gd name="connsiteY3" fmla="*/ 827260 h 1107346"/>
              <a:gd name="connsiteX4" fmla="*/ 1939593 w 2223735"/>
              <a:gd name="connsiteY4" fmla="*/ 80308 h 1107346"/>
              <a:gd name="connsiteX5" fmla="*/ 1943649 w 2223735"/>
              <a:gd name="connsiteY5" fmla="*/ 0 h 1107346"/>
              <a:gd name="connsiteX6" fmla="*/ 2223735 w 2223735"/>
              <a:gd name="connsiteY6" fmla="*/ 0 h 1107346"/>
              <a:gd name="connsiteX7" fmla="*/ 2218233 w 2223735"/>
              <a:gd name="connsiteY7" fmla="*/ 108945 h 1107346"/>
              <a:gd name="connsiteX8" fmla="*/ 1111867 w 2223735"/>
              <a:gd name="connsiteY8" fmla="*/ 1107346 h 1107346"/>
              <a:gd name="connsiteX9" fmla="*/ 5501 w 2223735"/>
              <a:gd name="connsiteY9" fmla="*/ 108945 h 1107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3735" h="1107346">
                <a:moveTo>
                  <a:pt x="0" y="0"/>
                </a:moveTo>
                <a:lnTo>
                  <a:pt x="280086" y="0"/>
                </a:lnTo>
                <a:lnTo>
                  <a:pt x="284141" y="80308"/>
                </a:lnTo>
                <a:cubicBezTo>
                  <a:pt x="326749" y="499860"/>
                  <a:pt x="681074" y="827260"/>
                  <a:pt x="1111867" y="827260"/>
                </a:cubicBezTo>
                <a:cubicBezTo>
                  <a:pt x="1542661" y="827260"/>
                  <a:pt x="1896986" y="499860"/>
                  <a:pt x="1939593" y="80308"/>
                </a:cubicBezTo>
                <a:lnTo>
                  <a:pt x="1943649" y="0"/>
                </a:lnTo>
                <a:lnTo>
                  <a:pt x="2223735" y="0"/>
                </a:lnTo>
                <a:lnTo>
                  <a:pt x="2218233" y="108945"/>
                </a:lnTo>
                <a:cubicBezTo>
                  <a:pt x="2161282" y="669732"/>
                  <a:pt x="1687680" y="1107346"/>
                  <a:pt x="1111867" y="1107346"/>
                </a:cubicBezTo>
                <a:cubicBezTo>
                  <a:pt x="536055" y="1107346"/>
                  <a:pt x="62452" y="669732"/>
                  <a:pt x="5501" y="108945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>
              <a:defRPr/>
            </a:pPr>
            <a:endParaRPr lang="id-ID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Freeform 31"/>
          <p:cNvSpPr/>
          <p:nvPr/>
        </p:nvSpPr>
        <p:spPr>
          <a:xfrm flipV="1">
            <a:off x="838200" y="1525270"/>
            <a:ext cx="1673860" cy="834390"/>
          </a:xfrm>
          <a:custGeom>
            <a:avLst/>
            <a:gdLst>
              <a:gd name="connsiteX0" fmla="*/ 0 w 2223735"/>
              <a:gd name="connsiteY0" fmla="*/ 0 h 1107346"/>
              <a:gd name="connsiteX1" fmla="*/ 280086 w 2223735"/>
              <a:gd name="connsiteY1" fmla="*/ 0 h 1107346"/>
              <a:gd name="connsiteX2" fmla="*/ 284141 w 2223735"/>
              <a:gd name="connsiteY2" fmla="*/ 80308 h 1107346"/>
              <a:gd name="connsiteX3" fmla="*/ 1111867 w 2223735"/>
              <a:gd name="connsiteY3" fmla="*/ 827260 h 1107346"/>
              <a:gd name="connsiteX4" fmla="*/ 1939593 w 2223735"/>
              <a:gd name="connsiteY4" fmla="*/ 80308 h 1107346"/>
              <a:gd name="connsiteX5" fmla="*/ 1943649 w 2223735"/>
              <a:gd name="connsiteY5" fmla="*/ 0 h 1107346"/>
              <a:gd name="connsiteX6" fmla="*/ 2223735 w 2223735"/>
              <a:gd name="connsiteY6" fmla="*/ 0 h 1107346"/>
              <a:gd name="connsiteX7" fmla="*/ 2218233 w 2223735"/>
              <a:gd name="connsiteY7" fmla="*/ 108945 h 1107346"/>
              <a:gd name="connsiteX8" fmla="*/ 1111867 w 2223735"/>
              <a:gd name="connsiteY8" fmla="*/ 1107346 h 1107346"/>
              <a:gd name="connsiteX9" fmla="*/ 5501 w 2223735"/>
              <a:gd name="connsiteY9" fmla="*/ 108945 h 1107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3735" h="1107346">
                <a:moveTo>
                  <a:pt x="0" y="0"/>
                </a:moveTo>
                <a:lnTo>
                  <a:pt x="280086" y="0"/>
                </a:lnTo>
                <a:lnTo>
                  <a:pt x="284141" y="80308"/>
                </a:lnTo>
                <a:cubicBezTo>
                  <a:pt x="326749" y="499860"/>
                  <a:pt x="681074" y="827260"/>
                  <a:pt x="1111867" y="827260"/>
                </a:cubicBezTo>
                <a:cubicBezTo>
                  <a:pt x="1542661" y="827260"/>
                  <a:pt x="1896986" y="499860"/>
                  <a:pt x="1939593" y="80308"/>
                </a:cubicBezTo>
                <a:lnTo>
                  <a:pt x="1943649" y="0"/>
                </a:lnTo>
                <a:lnTo>
                  <a:pt x="2223735" y="0"/>
                </a:lnTo>
                <a:lnTo>
                  <a:pt x="2218233" y="108945"/>
                </a:lnTo>
                <a:cubicBezTo>
                  <a:pt x="2161282" y="669732"/>
                  <a:pt x="1687680" y="1107346"/>
                  <a:pt x="1111867" y="1107346"/>
                </a:cubicBezTo>
                <a:cubicBezTo>
                  <a:pt x="536055" y="1107346"/>
                  <a:pt x="62452" y="669732"/>
                  <a:pt x="5501" y="108945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>
              <a:defRPr/>
            </a:pPr>
            <a:endParaRPr lang="id-ID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5217795" y="2359660"/>
            <a:ext cx="1673860" cy="833120"/>
          </a:xfrm>
          <a:custGeom>
            <a:avLst/>
            <a:gdLst>
              <a:gd name="connsiteX0" fmla="*/ 0 w 2223735"/>
              <a:gd name="connsiteY0" fmla="*/ 0 h 1107346"/>
              <a:gd name="connsiteX1" fmla="*/ 280086 w 2223735"/>
              <a:gd name="connsiteY1" fmla="*/ 0 h 1107346"/>
              <a:gd name="connsiteX2" fmla="*/ 284141 w 2223735"/>
              <a:gd name="connsiteY2" fmla="*/ 80308 h 1107346"/>
              <a:gd name="connsiteX3" fmla="*/ 1111867 w 2223735"/>
              <a:gd name="connsiteY3" fmla="*/ 827260 h 1107346"/>
              <a:gd name="connsiteX4" fmla="*/ 1939593 w 2223735"/>
              <a:gd name="connsiteY4" fmla="*/ 80308 h 1107346"/>
              <a:gd name="connsiteX5" fmla="*/ 1943649 w 2223735"/>
              <a:gd name="connsiteY5" fmla="*/ 0 h 1107346"/>
              <a:gd name="connsiteX6" fmla="*/ 2223735 w 2223735"/>
              <a:gd name="connsiteY6" fmla="*/ 0 h 1107346"/>
              <a:gd name="connsiteX7" fmla="*/ 2218233 w 2223735"/>
              <a:gd name="connsiteY7" fmla="*/ 108945 h 1107346"/>
              <a:gd name="connsiteX8" fmla="*/ 1111867 w 2223735"/>
              <a:gd name="connsiteY8" fmla="*/ 1107346 h 1107346"/>
              <a:gd name="connsiteX9" fmla="*/ 5501 w 2223735"/>
              <a:gd name="connsiteY9" fmla="*/ 108945 h 1107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3735" h="1107346">
                <a:moveTo>
                  <a:pt x="0" y="0"/>
                </a:moveTo>
                <a:lnTo>
                  <a:pt x="280086" y="0"/>
                </a:lnTo>
                <a:lnTo>
                  <a:pt x="284141" y="80308"/>
                </a:lnTo>
                <a:cubicBezTo>
                  <a:pt x="326749" y="499860"/>
                  <a:pt x="681074" y="827260"/>
                  <a:pt x="1111867" y="827260"/>
                </a:cubicBezTo>
                <a:cubicBezTo>
                  <a:pt x="1542661" y="827260"/>
                  <a:pt x="1896986" y="499860"/>
                  <a:pt x="1939593" y="80308"/>
                </a:cubicBezTo>
                <a:lnTo>
                  <a:pt x="1943649" y="0"/>
                </a:lnTo>
                <a:lnTo>
                  <a:pt x="2223735" y="0"/>
                </a:lnTo>
                <a:lnTo>
                  <a:pt x="2218233" y="108945"/>
                </a:lnTo>
                <a:cubicBezTo>
                  <a:pt x="2161282" y="669732"/>
                  <a:pt x="1687680" y="1107346"/>
                  <a:pt x="1111867" y="1107346"/>
                </a:cubicBezTo>
                <a:cubicBezTo>
                  <a:pt x="536055" y="1107346"/>
                  <a:pt x="62452" y="669732"/>
                  <a:pt x="5501" y="108945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>
              <a:defRPr/>
            </a:pPr>
            <a:endParaRPr lang="id-ID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Freeform 33"/>
          <p:cNvSpPr/>
          <p:nvPr/>
        </p:nvSpPr>
        <p:spPr>
          <a:xfrm flipV="1">
            <a:off x="3758565" y="1525270"/>
            <a:ext cx="1673225" cy="834390"/>
          </a:xfrm>
          <a:custGeom>
            <a:avLst/>
            <a:gdLst>
              <a:gd name="connsiteX0" fmla="*/ 0 w 2223735"/>
              <a:gd name="connsiteY0" fmla="*/ 0 h 1107346"/>
              <a:gd name="connsiteX1" fmla="*/ 280086 w 2223735"/>
              <a:gd name="connsiteY1" fmla="*/ 0 h 1107346"/>
              <a:gd name="connsiteX2" fmla="*/ 284141 w 2223735"/>
              <a:gd name="connsiteY2" fmla="*/ 80308 h 1107346"/>
              <a:gd name="connsiteX3" fmla="*/ 1111867 w 2223735"/>
              <a:gd name="connsiteY3" fmla="*/ 827260 h 1107346"/>
              <a:gd name="connsiteX4" fmla="*/ 1939593 w 2223735"/>
              <a:gd name="connsiteY4" fmla="*/ 80308 h 1107346"/>
              <a:gd name="connsiteX5" fmla="*/ 1943649 w 2223735"/>
              <a:gd name="connsiteY5" fmla="*/ 0 h 1107346"/>
              <a:gd name="connsiteX6" fmla="*/ 2223735 w 2223735"/>
              <a:gd name="connsiteY6" fmla="*/ 0 h 1107346"/>
              <a:gd name="connsiteX7" fmla="*/ 2218233 w 2223735"/>
              <a:gd name="connsiteY7" fmla="*/ 108945 h 1107346"/>
              <a:gd name="connsiteX8" fmla="*/ 1111867 w 2223735"/>
              <a:gd name="connsiteY8" fmla="*/ 1107346 h 1107346"/>
              <a:gd name="connsiteX9" fmla="*/ 5501 w 2223735"/>
              <a:gd name="connsiteY9" fmla="*/ 108945 h 1107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3735" h="1107346">
                <a:moveTo>
                  <a:pt x="0" y="0"/>
                </a:moveTo>
                <a:lnTo>
                  <a:pt x="280086" y="0"/>
                </a:lnTo>
                <a:lnTo>
                  <a:pt x="284141" y="80308"/>
                </a:lnTo>
                <a:cubicBezTo>
                  <a:pt x="326749" y="499860"/>
                  <a:pt x="681074" y="827260"/>
                  <a:pt x="1111867" y="827260"/>
                </a:cubicBezTo>
                <a:cubicBezTo>
                  <a:pt x="1542661" y="827260"/>
                  <a:pt x="1896986" y="499860"/>
                  <a:pt x="1939593" y="80308"/>
                </a:cubicBezTo>
                <a:lnTo>
                  <a:pt x="1943649" y="0"/>
                </a:lnTo>
                <a:lnTo>
                  <a:pt x="2223735" y="0"/>
                </a:lnTo>
                <a:lnTo>
                  <a:pt x="2218233" y="108945"/>
                </a:lnTo>
                <a:cubicBezTo>
                  <a:pt x="2161282" y="669732"/>
                  <a:pt x="1687680" y="1107346"/>
                  <a:pt x="1111867" y="1107346"/>
                </a:cubicBezTo>
                <a:cubicBezTo>
                  <a:pt x="536055" y="1107346"/>
                  <a:pt x="62452" y="669732"/>
                  <a:pt x="5501" y="108945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>
              <a:defRPr/>
            </a:pPr>
            <a:endParaRPr lang="id-ID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Freeform 34"/>
          <p:cNvSpPr/>
          <p:nvPr/>
        </p:nvSpPr>
        <p:spPr>
          <a:xfrm flipV="1">
            <a:off x="6677660" y="1525270"/>
            <a:ext cx="1673860" cy="834390"/>
          </a:xfrm>
          <a:custGeom>
            <a:avLst/>
            <a:gdLst>
              <a:gd name="connsiteX0" fmla="*/ 0 w 2223735"/>
              <a:gd name="connsiteY0" fmla="*/ 0 h 1107346"/>
              <a:gd name="connsiteX1" fmla="*/ 280086 w 2223735"/>
              <a:gd name="connsiteY1" fmla="*/ 0 h 1107346"/>
              <a:gd name="connsiteX2" fmla="*/ 284141 w 2223735"/>
              <a:gd name="connsiteY2" fmla="*/ 80308 h 1107346"/>
              <a:gd name="connsiteX3" fmla="*/ 1111867 w 2223735"/>
              <a:gd name="connsiteY3" fmla="*/ 827260 h 1107346"/>
              <a:gd name="connsiteX4" fmla="*/ 1939593 w 2223735"/>
              <a:gd name="connsiteY4" fmla="*/ 80308 h 1107346"/>
              <a:gd name="connsiteX5" fmla="*/ 1943649 w 2223735"/>
              <a:gd name="connsiteY5" fmla="*/ 0 h 1107346"/>
              <a:gd name="connsiteX6" fmla="*/ 2223735 w 2223735"/>
              <a:gd name="connsiteY6" fmla="*/ 0 h 1107346"/>
              <a:gd name="connsiteX7" fmla="*/ 2218233 w 2223735"/>
              <a:gd name="connsiteY7" fmla="*/ 108945 h 1107346"/>
              <a:gd name="connsiteX8" fmla="*/ 1111867 w 2223735"/>
              <a:gd name="connsiteY8" fmla="*/ 1107346 h 1107346"/>
              <a:gd name="connsiteX9" fmla="*/ 5501 w 2223735"/>
              <a:gd name="connsiteY9" fmla="*/ 108945 h 1107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3735" h="1107346">
                <a:moveTo>
                  <a:pt x="0" y="0"/>
                </a:moveTo>
                <a:lnTo>
                  <a:pt x="280086" y="0"/>
                </a:lnTo>
                <a:lnTo>
                  <a:pt x="284141" y="80308"/>
                </a:lnTo>
                <a:cubicBezTo>
                  <a:pt x="326749" y="499860"/>
                  <a:pt x="681074" y="827260"/>
                  <a:pt x="1111867" y="827260"/>
                </a:cubicBezTo>
                <a:cubicBezTo>
                  <a:pt x="1542661" y="827260"/>
                  <a:pt x="1896986" y="499860"/>
                  <a:pt x="1939593" y="80308"/>
                </a:cubicBezTo>
                <a:lnTo>
                  <a:pt x="1943649" y="0"/>
                </a:lnTo>
                <a:lnTo>
                  <a:pt x="2223735" y="0"/>
                </a:lnTo>
                <a:lnTo>
                  <a:pt x="2218233" y="108945"/>
                </a:lnTo>
                <a:cubicBezTo>
                  <a:pt x="2161282" y="669732"/>
                  <a:pt x="1687680" y="1107346"/>
                  <a:pt x="1111867" y="1107346"/>
                </a:cubicBezTo>
                <a:cubicBezTo>
                  <a:pt x="536055" y="1107346"/>
                  <a:pt x="62452" y="669732"/>
                  <a:pt x="5501" y="108945"/>
                </a:cubicBezTo>
                <a:close/>
              </a:path>
            </a:pathLst>
          </a:custGeom>
          <a:solidFill>
            <a:srgbClr val="3F70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>
              <a:defRPr/>
            </a:pPr>
            <a:endParaRPr lang="id-ID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Text Placeholder 32"/>
          <p:cNvSpPr txBox="1"/>
          <p:nvPr/>
        </p:nvSpPr>
        <p:spPr bwMode="auto">
          <a:xfrm>
            <a:off x="1052195" y="3151505"/>
            <a:ext cx="1242695" cy="45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所有文字都可以随意更改成您的文字内容</a:t>
            </a:r>
          </a:p>
        </p:txBody>
      </p:sp>
      <p:sp>
        <p:nvSpPr>
          <p:cNvPr id="37" name="Text Placeholder 33"/>
          <p:cNvSpPr txBox="1"/>
          <p:nvPr/>
        </p:nvSpPr>
        <p:spPr>
          <a:xfrm>
            <a:off x="1052195" y="2943860"/>
            <a:ext cx="1242695" cy="24003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600">
              <a:buNone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点击输入标题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43" name="Text Placeholder 32"/>
          <p:cNvSpPr txBox="1"/>
          <p:nvPr/>
        </p:nvSpPr>
        <p:spPr bwMode="auto">
          <a:xfrm>
            <a:off x="3972560" y="3151505"/>
            <a:ext cx="1241425" cy="45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所有文字都可以随意更改成您的文字内容</a:t>
            </a:r>
          </a:p>
        </p:txBody>
      </p:sp>
      <p:sp>
        <p:nvSpPr>
          <p:cNvPr id="44" name="Text Placeholder 33"/>
          <p:cNvSpPr txBox="1"/>
          <p:nvPr/>
        </p:nvSpPr>
        <p:spPr>
          <a:xfrm>
            <a:off x="3972560" y="2943860"/>
            <a:ext cx="1241425" cy="24003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600">
              <a:buNone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点击输入标题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45" name="Text Placeholder 32"/>
          <p:cNvSpPr txBox="1"/>
          <p:nvPr/>
        </p:nvSpPr>
        <p:spPr bwMode="auto">
          <a:xfrm>
            <a:off x="6895465" y="3151505"/>
            <a:ext cx="1242695" cy="45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所有文字都可以随意更改成您的文字内容</a:t>
            </a:r>
          </a:p>
        </p:txBody>
      </p:sp>
      <p:sp>
        <p:nvSpPr>
          <p:cNvPr id="46" name="Text Placeholder 33"/>
          <p:cNvSpPr txBox="1"/>
          <p:nvPr/>
        </p:nvSpPr>
        <p:spPr>
          <a:xfrm>
            <a:off x="6895465" y="2943860"/>
            <a:ext cx="1242695" cy="24003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600">
              <a:buNone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点击输入标题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47" name="Text Placeholder 32"/>
          <p:cNvSpPr txBox="1"/>
          <p:nvPr/>
        </p:nvSpPr>
        <p:spPr bwMode="auto">
          <a:xfrm>
            <a:off x="2515870" y="1337310"/>
            <a:ext cx="1242695" cy="452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所有文字都可以随意更改成您的文字内容</a:t>
            </a:r>
          </a:p>
        </p:txBody>
      </p:sp>
      <p:sp>
        <p:nvSpPr>
          <p:cNvPr id="48" name="Text Placeholder 33"/>
          <p:cNvSpPr txBox="1"/>
          <p:nvPr/>
        </p:nvSpPr>
        <p:spPr>
          <a:xfrm>
            <a:off x="2515870" y="1129665"/>
            <a:ext cx="1242695" cy="24003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600">
              <a:buNone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点击输入标题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49" name="Text Placeholder 32"/>
          <p:cNvSpPr txBox="1"/>
          <p:nvPr/>
        </p:nvSpPr>
        <p:spPr bwMode="auto">
          <a:xfrm>
            <a:off x="5436235" y="1337310"/>
            <a:ext cx="1241425" cy="452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所有文字都可以随意更改成您的文字内容</a:t>
            </a:r>
          </a:p>
        </p:txBody>
      </p:sp>
      <p:sp>
        <p:nvSpPr>
          <p:cNvPr id="50" name="Text Placeholder 33"/>
          <p:cNvSpPr txBox="1"/>
          <p:nvPr/>
        </p:nvSpPr>
        <p:spPr>
          <a:xfrm>
            <a:off x="5436235" y="1129665"/>
            <a:ext cx="1241425" cy="24003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600">
              <a:buNone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点击输入标题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grpSp>
        <p:nvGrpSpPr>
          <p:cNvPr id="13" name="Group 4"/>
          <p:cNvGrpSpPr/>
          <p:nvPr/>
        </p:nvGrpSpPr>
        <p:grpSpPr bwMode="auto">
          <a:xfrm>
            <a:off x="861060" y="4039870"/>
            <a:ext cx="2322830" cy="571500"/>
            <a:chOff x="1135099" y="5478412"/>
            <a:chExt cx="3085878" cy="758582"/>
          </a:xfrm>
        </p:grpSpPr>
        <p:sp>
          <p:nvSpPr>
            <p:cNvPr id="129067" name="Text Placeholder 32"/>
            <p:cNvSpPr txBox="1"/>
            <p:nvPr/>
          </p:nvSpPr>
          <p:spPr bwMode="auto">
            <a:xfrm>
              <a:off x="1754819" y="5807287"/>
              <a:ext cx="2405142" cy="429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l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所有文字都可以随意更改成您的文字内容</a:t>
              </a:r>
            </a:p>
          </p:txBody>
        </p:sp>
        <p:sp>
          <p:nvSpPr>
            <p:cNvPr id="54" name="Text Placeholder 33"/>
            <p:cNvSpPr txBox="1"/>
            <p:nvPr/>
          </p:nvSpPr>
          <p:spPr>
            <a:xfrm>
              <a:off x="1797038" y="5499042"/>
              <a:ext cx="2423939" cy="280898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600"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点击输入标题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endParaRPr>
            </a:p>
          </p:txBody>
        </p:sp>
        <p:sp>
          <p:nvSpPr>
            <p:cNvPr id="57" name="Text Placeholder 33"/>
            <p:cNvSpPr txBox="1"/>
            <p:nvPr/>
          </p:nvSpPr>
          <p:spPr>
            <a:xfrm>
              <a:off x="1135099" y="5478412"/>
              <a:ext cx="661939" cy="663363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600">
                <a:spcBef>
                  <a:spcPct val="20000"/>
                </a:spcBef>
                <a:buNone/>
                <a:defRPr/>
              </a:pPr>
              <a:r>
                <a:rPr lang="en-AU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/>
                </a:rPr>
                <a:t>01</a:t>
              </a:r>
            </a:p>
          </p:txBody>
        </p:sp>
      </p:grpSp>
      <p:grpSp>
        <p:nvGrpSpPr>
          <p:cNvPr id="16" name="Group 5"/>
          <p:cNvGrpSpPr/>
          <p:nvPr/>
        </p:nvGrpSpPr>
        <p:grpSpPr bwMode="auto">
          <a:xfrm>
            <a:off x="3421380" y="4039870"/>
            <a:ext cx="2325370" cy="571500"/>
            <a:chOff x="4537690" y="5478412"/>
            <a:chExt cx="3088279" cy="758582"/>
          </a:xfrm>
        </p:grpSpPr>
        <p:sp>
          <p:nvSpPr>
            <p:cNvPr id="129064" name="Text Placeholder 32"/>
            <p:cNvSpPr txBox="1"/>
            <p:nvPr/>
          </p:nvSpPr>
          <p:spPr bwMode="auto">
            <a:xfrm>
              <a:off x="5171534" y="5807287"/>
              <a:ext cx="2405142" cy="429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l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所有文字都可以随意更改成您的文字内容</a:t>
              </a:r>
            </a:p>
          </p:txBody>
        </p:sp>
        <p:sp>
          <p:nvSpPr>
            <p:cNvPr id="52" name="Text Placeholder 33"/>
            <p:cNvSpPr txBox="1"/>
            <p:nvPr/>
          </p:nvSpPr>
          <p:spPr>
            <a:xfrm>
              <a:off x="5202639" y="5499042"/>
              <a:ext cx="2423330" cy="280898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600"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点击输入标题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endParaRPr>
            </a:p>
          </p:txBody>
        </p:sp>
        <p:sp>
          <p:nvSpPr>
            <p:cNvPr id="58" name="Text Placeholder 33"/>
            <p:cNvSpPr txBox="1"/>
            <p:nvPr/>
          </p:nvSpPr>
          <p:spPr>
            <a:xfrm>
              <a:off x="4537690" y="5478412"/>
              <a:ext cx="661775" cy="663363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600">
                <a:spcBef>
                  <a:spcPct val="20000"/>
                </a:spcBef>
                <a:buNone/>
                <a:defRPr/>
              </a:pPr>
              <a:r>
                <a:rPr lang="en-AU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/>
                </a:rPr>
                <a:t>02</a:t>
              </a:r>
            </a:p>
          </p:txBody>
        </p:sp>
      </p:grpSp>
      <p:grpSp>
        <p:nvGrpSpPr>
          <p:cNvPr id="17" name="Group 6"/>
          <p:cNvGrpSpPr/>
          <p:nvPr/>
        </p:nvGrpSpPr>
        <p:grpSpPr bwMode="auto">
          <a:xfrm>
            <a:off x="6005195" y="4039870"/>
            <a:ext cx="2324100" cy="571500"/>
            <a:chOff x="7968623" y="5478412"/>
            <a:chExt cx="3088279" cy="758582"/>
          </a:xfrm>
        </p:grpSpPr>
        <p:sp>
          <p:nvSpPr>
            <p:cNvPr id="129061" name="Text Placeholder 32"/>
            <p:cNvSpPr txBox="1"/>
            <p:nvPr/>
          </p:nvSpPr>
          <p:spPr bwMode="auto">
            <a:xfrm>
              <a:off x="8602467" y="5807287"/>
              <a:ext cx="2405142" cy="429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l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所有文字都可以随意更改成您的文字内容</a:t>
              </a:r>
            </a:p>
          </p:txBody>
        </p:sp>
        <p:sp>
          <p:nvSpPr>
            <p:cNvPr id="56" name="Text Placeholder 33"/>
            <p:cNvSpPr txBox="1"/>
            <p:nvPr/>
          </p:nvSpPr>
          <p:spPr>
            <a:xfrm>
              <a:off x="8633913" y="5499042"/>
              <a:ext cx="2422989" cy="280898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600"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点击输入标题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endParaRPr>
            </a:p>
          </p:txBody>
        </p:sp>
        <p:sp>
          <p:nvSpPr>
            <p:cNvPr id="59" name="Text Placeholder 33"/>
            <p:cNvSpPr txBox="1"/>
            <p:nvPr/>
          </p:nvSpPr>
          <p:spPr>
            <a:xfrm>
              <a:off x="7968623" y="5478412"/>
              <a:ext cx="662115" cy="663363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600">
                <a:spcBef>
                  <a:spcPct val="20000"/>
                </a:spcBef>
                <a:buNone/>
                <a:defRPr/>
              </a:pPr>
              <a:r>
                <a:rPr lang="en-AU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/>
                </a:rPr>
                <a:t>03</a:t>
              </a:r>
            </a:p>
          </p:txBody>
        </p:sp>
      </p:grpSp>
      <p:grpSp>
        <p:nvGrpSpPr>
          <p:cNvPr id="18" name="Group 3"/>
          <p:cNvGrpSpPr/>
          <p:nvPr/>
        </p:nvGrpSpPr>
        <p:grpSpPr bwMode="auto">
          <a:xfrm>
            <a:off x="1240790" y="1922145"/>
            <a:ext cx="864870" cy="865505"/>
            <a:chOff x="1639544" y="2665080"/>
            <a:chExt cx="1149172" cy="1149172"/>
          </a:xfrm>
          <a:solidFill>
            <a:srgbClr val="3F70AA"/>
          </a:solidFill>
        </p:grpSpPr>
        <p:sp>
          <p:nvSpPr>
            <p:cNvPr id="38" name="Oval 37"/>
            <p:cNvSpPr>
              <a:spLocks noChangeAspect="1"/>
            </p:cNvSpPr>
            <p:nvPr/>
          </p:nvSpPr>
          <p:spPr>
            <a:xfrm>
              <a:off x="1639544" y="2665080"/>
              <a:ext cx="1149172" cy="114917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zh-CN" altLang="zh-CN" sz="24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0" name="Freeform 27"/>
            <p:cNvSpPr>
              <a:spLocks noChangeArrowheads="1"/>
            </p:cNvSpPr>
            <p:nvPr/>
          </p:nvSpPr>
          <p:spPr bwMode="auto">
            <a:xfrm>
              <a:off x="1946850" y="3056579"/>
              <a:ext cx="559973" cy="438238"/>
            </a:xfrm>
            <a:custGeom>
              <a:avLst/>
              <a:gdLst>
                <a:gd name="T0" fmla="*/ 480293 w 506"/>
                <a:gd name="T1" fmla="*/ 76884 h 399"/>
                <a:gd name="T2" fmla="*/ 480293 w 506"/>
                <a:gd name="T3" fmla="*/ 76884 h 399"/>
                <a:gd name="T4" fmla="*/ 185920 w 506"/>
                <a:gd name="T5" fmla="*/ 38442 h 399"/>
                <a:gd name="T6" fmla="*/ 9960 w 506"/>
                <a:gd name="T7" fmla="*/ 242733 h 399"/>
                <a:gd name="T8" fmla="*/ 215800 w 506"/>
                <a:gd name="T9" fmla="*/ 437140 h 399"/>
                <a:gd name="T10" fmla="*/ 421640 w 506"/>
                <a:gd name="T11" fmla="*/ 340486 h 399"/>
                <a:gd name="T12" fmla="*/ 401720 w 506"/>
                <a:gd name="T13" fmla="*/ 232848 h 399"/>
                <a:gd name="T14" fmla="*/ 519026 w 506"/>
                <a:gd name="T15" fmla="*/ 222963 h 399"/>
                <a:gd name="T16" fmla="*/ 480293 w 506"/>
                <a:gd name="T17" fmla="*/ 76884 h 399"/>
                <a:gd name="T18" fmla="*/ 303226 w 506"/>
                <a:gd name="T19" fmla="*/ 330601 h 399"/>
                <a:gd name="T20" fmla="*/ 303226 w 506"/>
                <a:gd name="T21" fmla="*/ 330601 h 399"/>
                <a:gd name="T22" fmla="*/ 264493 w 506"/>
                <a:gd name="T23" fmla="*/ 291060 h 399"/>
                <a:gd name="T24" fmla="*/ 303226 w 506"/>
                <a:gd name="T25" fmla="*/ 252618 h 399"/>
                <a:gd name="T26" fmla="*/ 341960 w 506"/>
                <a:gd name="T27" fmla="*/ 291060 h 399"/>
                <a:gd name="T28" fmla="*/ 303226 w 506"/>
                <a:gd name="T29" fmla="*/ 330601 h 3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9" name="Group 7"/>
          <p:cNvGrpSpPr/>
          <p:nvPr/>
        </p:nvGrpSpPr>
        <p:grpSpPr bwMode="auto">
          <a:xfrm>
            <a:off x="2704465" y="1922145"/>
            <a:ext cx="864870" cy="865505"/>
            <a:chOff x="3581386" y="2665080"/>
            <a:chExt cx="1149172" cy="1149172"/>
          </a:xfrm>
          <a:solidFill>
            <a:srgbClr val="3F70AA"/>
          </a:solidFill>
        </p:grpSpPr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3581386" y="2665080"/>
              <a:ext cx="1149172" cy="114917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zh-CN" altLang="zh-CN" sz="24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2" name="Freeform 116"/>
            <p:cNvSpPr>
              <a:spLocks noChangeArrowheads="1"/>
            </p:cNvSpPr>
            <p:nvPr/>
          </p:nvSpPr>
          <p:spPr bwMode="auto">
            <a:xfrm>
              <a:off x="3920940" y="2997622"/>
              <a:ext cx="465650" cy="484088"/>
            </a:xfrm>
            <a:custGeom>
              <a:avLst/>
              <a:gdLst>
                <a:gd name="T0" fmla="*/ 418562 w 445"/>
                <a:gd name="T1" fmla="*/ 166602 h 462"/>
                <a:gd name="T2" fmla="*/ 418562 w 445"/>
                <a:gd name="T3" fmla="*/ 166602 h 462"/>
                <a:gd name="T4" fmla="*/ 278344 w 445"/>
                <a:gd name="T5" fmla="*/ 8382 h 462"/>
                <a:gd name="T6" fmla="*/ 37671 w 445"/>
                <a:gd name="T7" fmla="*/ 259857 h 462"/>
                <a:gd name="T8" fmla="*/ 9418 w 445"/>
                <a:gd name="T9" fmla="*/ 334251 h 462"/>
                <a:gd name="T10" fmla="*/ 84759 w 445"/>
                <a:gd name="T11" fmla="*/ 371972 h 462"/>
                <a:gd name="T12" fmla="*/ 102548 w 445"/>
                <a:gd name="T13" fmla="*/ 362542 h 462"/>
                <a:gd name="T14" fmla="*/ 140218 w 445"/>
                <a:gd name="T15" fmla="*/ 389785 h 462"/>
                <a:gd name="T16" fmla="*/ 167425 w 445"/>
                <a:gd name="T17" fmla="*/ 454749 h 462"/>
                <a:gd name="T18" fmla="*/ 195678 w 445"/>
                <a:gd name="T19" fmla="*/ 473610 h 462"/>
                <a:gd name="T20" fmla="*/ 251137 w 445"/>
                <a:gd name="T21" fmla="*/ 454749 h 462"/>
                <a:gd name="T22" fmla="*/ 260555 w 445"/>
                <a:gd name="T23" fmla="*/ 435889 h 462"/>
                <a:gd name="T24" fmla="*/ 241719 w 445"/>
                <a:gd name="T25" fmla="*/ 408646 h 462"/>
                <a:gd name="T26" fmla="*/ 213467 w 445"/>
                <a:gd name="T27" fmla="*/ 353112 h 462"/>
                <a:gd name="T28" fmla="*/ 241719 w 445"/>
                <a:gd name="T29" fmla="*/ 324821 h 462"/>
                <a:gd name="T30" fmla="*/ 436351 w 445"/>
                <a:gd name="T31" fmla="*/ 371972 h 462"/>
                <a:gd name="T32" fmla="*/ 418562 w 445"/>
                <a:gd name="T33" fmla="*/ 166602 h 462"/>
                <a:gd name="T34" fmla="*/ 408098 w 445"/>
                <a:gd name="T35" fmla="*/ 324821 h 462"/>
                <a:gd name="T36" fmla="*/ 408098 w 445"/>
                <a:gd name="T37" fmla="*/ 324821 h 462"/>
                <a:gd name="T38" fmla="*/ 316014 w 445"/>
                <a:gd name="T39" fmla="*/ 213753 h 462"/>
                <a:gd name="T40" fmla="*/ 297179 w 445"/>
                <a:gd name="T41" fmla="*/ 64964 h 462"/>
                <a:gd name="T42" fmla="*/ 380891 w 445"/>
                <a:gd name="T43" fmla="*/ 185462 h 462"/>
                <a:gd name="T44" fmla="*/ 408098 w 445"/>
                <a:gd name="T45" fmla="*/ 324821 h 46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0" name="Group 8"/>
          <p:cNvGrpSpPr/>
          <p:nvPr/>
        </p:nvGrpSpPr>
        <p:grpSpPr bwMode="auto">
          <a:xfrm>
            <a:off x="4162425" y="1922145"/>
            <a:ext cx="864870" cy="865505"/>
            <a:chOff x="5521022" y="2665080"/>
            <a:chExt cx="1149172" cy="1149172"/>
          </a:xfrm>
          <a:solidFill>
            <a:srgbClr val="3F70AA"/>
          </a:solidFill>
        </p:grpSpPr>
        <p:sp>
          <p:nvSpPr>
            <p:cNvPr id="40" name="Oval 39"/>
            <p:cNvSpPr>
              <a:spLocks noChangeAspect="1"/>
            </p:cNvSpPr>
            <p:nvPr/>
          </p:nvSpPr>
          <p:spPr>
            <a:xfrm>
              <a:off x="5521022" y="2665080"/>
              <a:ext cx="1149172" cy="114917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zh-CN" altLang="zh-CN" sz="24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3" name="Freeform 102"/>
            <p:cNvSpPr>
              <a:spLocks noChangeArrowheads="1"/>
            </p:cNvSpPr>
            <p:nvPr/>
          </p:nvSpPr>
          <p:spPr bwMode="auto">
            <a:xfrm>
              <a:off x="5865958" y="3032893"/>
              <a:ext cx="466594" cy="417042"/>
            </a:xfrm>
            <a:custGeom>
              <a:avLst/>
              <a:gdLst>
                <a:gd name="T0" fmla="*/ 74955 w 498"/>
                <a:gd name="T1" fmla="*/ 141513 h 445"/>
                <a:gd name="T2" fmla="*/ 74955 w 498"/>
                <a:gd name="T3" fmla="*/ 141513 h 445"/>
                <a:gd name="T4" fmla="*/ 133045 w 498"/>
                <a:gd name="T5" fmla="*/ 158382 h 445"/>
                <a:gd name="T6" fmla="*/ 141477 w 498"/>
                <a:gd name="T7" fmla="*/ 158382 h 445"/>
                <a:gd name="T8" fmla="*/ 182702 w 498"/>
                <a:gd name="T9" fmla="*/ 125581 h 445"/>
                <a:gd name="T10" fmla="*/ 182702 w 498"/>
                <a:gd name="T11" fmla="*/ 117147 h 445"/>
                <a:gd name="T12" fmla="*/ 166775 w 498"/>
                <a:gd name="T13" fmla="*/ 100278 h 445"/>
                <a:gd name="T14" fmla="*/ 257657 w 498"/>
                <a:gd name="T15" fmla="*/ 9372 h 445"/>
                <a:gd name="T16" fmla="*/ 182702 w 498"/>
                <a:gd name="T17" fmla="*/ 0 h 445"/>
                <a:gd name="T18" fmla="*/ 100252 w 498"/>
                <a:gd name="T19" fmla="*/ 50607 h 445"/>
                <a:gd name="T20" fmla="*/ 67459 w 498"/>
                <a:gd name="T21" fmla="*/ 75911 h 445"/>
                <a:gd name="T22" fmla="*/ 49658 w 498"/>
                <a:gd name="T23" fmla="*/ 108712 h 445"/>
                <a:gd name="T24" fmla="*/ 16865 w 498"/>
                <a:gd name="T25" fmla="*/ 117147 h 445"/>
                <a:gd name="T26" fmla="*/ 0 w 498"/>
                <a:gd name="T27" fmla="*/ 134016 h 445"/>
                <a:gd name="T28" fmla="*/ 0 w 498"/>
                <a:gd name="T29" fmla="*/ 141513 h 445"/>
                <a:gd name="T30" fmla="*/ 33730 w 498"/>
                <a:gd name="T31" fmla="*/ 175251 h 445"/>
                <a:gd name="T32" fmla="*/ 49658 w 498"/>
                <a:gd name="T33" fmla="*/ 183686 h 445"/>
                <a:gd name="T34" fmla="*/ 67459 w 498"/>
                <a:gd name="T35" fmla="*/ 166817 h 445"/>
                <a:gd name="T36" fmla="*/ 74955 w 498"/>
                <a:gd name="T37" fmla="*/ 141513 h 445"/>
                <a:gd name="T38" fmla="*/ 208000 w 498"/>
                <a:gd name="T39" fmla="*/ 149948 h 445"/>
                <a:gd name="T40" fmla="*/ 208000 w 498"/>
                <a:gd name="T41" fmla="*/ 149948 h 445"/>
                <a:gd name="T42" fmla="*/ 199567 w 498"/>
                <a:gd name="T43" fmla="*/ 149948 h 445"/>
                <a:gd name="T44" fmla="*/ 166775 w 498"/>
                <a:gd name="T45" fmla="*/ 175251 h 445"/>
                <a:gd name="T46" fmla="*/ 158342 w 498"/>
                <a:gd name="T47" fmla="*/ 191183 h 445"/>
                <a:gd name="T48" fmla="*/ 356973 w 498"/>
                <a:gd name="T49" fmla="*/ 407670 h 445"/>
                <a:gd name="T50" fmla="*/ 373837 w 498"/>
                <a:gd name="T51" fmla="*/ 407670 h 445"/>
                <a:gd name="T52" fmla="*/ 399135 w 498"/>
                <a:gd name="T53" fmla="*/ 390801 h 445"/>
                <a:gd name="T54" fmla="*/ 399135 w 498"/>
                <a:gd name="T55" fmla="*/ 374869 h 445"/>
                <a:gd name="T56" fmla="*/ 208000 w 498"/>
                <a:gd name="T57" fmla="*/ 149948 h 445"/>
                <a:gd name="T58" fmla="*/ 465657 w 498"/>
                <a:gd name="T59" fmla="*/ 59042 h 445"/>
                <a:gd name="T60" fmla="*/ 465657 w 498"/>
                <a:gd name="T61" fmla="*/ 59042 h 445"/>
                <a:gd name="T62" fmla="*/ 448792 w 498"/>
                <a:gd name="T63" fmla="*/ 50607 h 445"/>
                <a:gd name="T64" fmla="*/ 431927 w 498"/>
                <a:gd name="T65" fmla="*/ 83408 h 445"/>
                <a:gd name="T66" fmla="*/ 382270 w 498"/>
                <a:gd name="T67" fmla="*/ 100278 h 445"/>
                <a:gd name="T68" fmla="*/ 373837 w 498"/>
                <a:gd name="T69" fmla="*/ 59042 h 445"/>
                <a:gd name="T70" fmla="*/ 390702 w 498"/>
                <a:gd name="T71" fmla="*/ 17806 h 445"/>
                <a:gd name="T72" fmla="*/ 382270 w 498"/>
                <a:gd name="T73" fmla="*/ 9372 h 445"/>
                <a:gd name="T74" fmla="*/ 315747 w 498"/>
                <a:gd name="T75" fmla="*/ 67476 h 445"/>
                <a:gd name="T76" fmla="*/ 298883 w 498"/>
                <a:gd name="T77" fmla="*/ 141513 h 445"/>
                <a:gd name="T78" fmla="*/ 266090 w 498"/>
                <a:gd name="T79" fmla="*/ 175251 h 445"/>
                <a:gd name="T80" fmla="*/ 298883 w 498"/>
                <a:gd name="T81" fmla="*/ 216487 h 445"/>
                <a:gd name="T82" fmla="*/ 341045 w 498"/>
                <a:gd name="T83" fmla="*/ 175251 h 445"/>
                <a:gd name="T84" fmla="*/ 382270 w 498"/>
                <a:gd name="T85" fmla="*/ 166817 h 445"/>
                <a:gd name="T86" fmla="*/ 457225 w 498"/>
                <a:gd name="T87" fmla="*/ 134016 h 445"/>
                <a:gd name="T88" fmla="*/ 465657 w 498"/>
                <a:gd name="T89" fmla="*/ 59042 h 445"/>
                <a:gd name="T90" fmla="*/ 67459 w 498"/>
                <a:gd name="T91" fmla="*/ 374869 h 445"/>
                <a:gd name="T92" fmla="*/ 67459 w 498"/>
                <a:gd name="T93" fmla="*/ 374869 h 445"/>
                <a:gd name="T94" fmla="*/ 67459 w 498"/>
                <a:gd name="T95" fmla="*/ 390801 h 445"/>
                <a:gd name="T96" fmla="*/ 83387 w 498"/>
                <a:gd name="T97" fmla="*/ 416105 h 445"/>
                <a:gd name="T98" fmla="*/ 100252 w 498"/>
                <a:gd name="T99" fmla="*/ 407670 h 445"/>
                <a:gd name="T100" fmla="*/ 216432 w 498"/>
                <a:gd name="T101" fmla="*/ 299895 h 445"/>
                <a:gd name="T102" fmla="*/ 182702 w 498"/>
                <a:gd name="T103" fmla="*/ 257723 h 445"/>
                <a:gd name="T104" fmla="*/ 67459 w 498"/>
                <a:gd name="T105" fmla="*/ 374869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1" name="Group 9"/>
          <p:cNvGrpSpPr/>
          <p:nvPr/>
        </p:nvGrpSpPr>
        <p:grpSpPr bwMode="auto">
          <a:xfrm>
            <a:off x="5622925" y="1922145"/>
            <a:ext cx="864870" cy="865505"/>
            <a:chOff x="7460658" y="2665080"/>
            <a:chExt cx="1149172" cy="1149172"/>
          </a:xfrm>
          <a:solidFill>
            <a:srgbClr val="3F70AA"/>
          </a:solidFill>
        </p:grpSpPr>
        <p:sp>
          <p:nvSpPr>
            <p:cNvPr id="41" name="Oval 40"/>
            <p:cNvSpPr>
              <a:spLocks noChangeAspect="1"/>
            </p:cNvSpPr>
            <p:nvPr/>
          </p:nvSpPr>
          <p:spPr>
            <a:xfrm>
              <a:off x="7460658" y="2665080"/>
              <a:ext cx="1149172" cy="114917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zh-CN" altLang="zh-CN" sz="24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4" name="Freeform 119"/>
            <p:cNvSpPr>
              <a:spLocks noChangeArrowheads="1"/>
            </p:cNvSpPr>
            <p:nvPr/>
          </p:nvSpPr>
          <p:spPr bwMode="auto">
            <a:xfrm>
              <a:off x="7800595" y="3032893"/>
              <a:ext cx="456198" cy="407752"/>
            </a:xfrm>
            <a:custGeom>
              <a:avLst/>
              <a:gdLst>
                <a:gd name="T0" fmla="*/ 406631 w 497"/>
                <a:gd name="T1" fmla="*/ 64285 h 444"/>
                <a:gd name="T2" fmla="*/ 406631 w 497"/>
                <a:gd name="T3" fmla="*/ 64285 h 444"/>
                <a:gd name="T4" fmla="*/ 391027 w 497"/>
                <a:gd name="T5" fmla="*/ 64285 h 444"/>
                <a:gd name="T6" fmla="*/ 391027 w 497"/>
                <a:gd name="T7" fmla="*/ 406834 h 444"/>
                <a:gd name="T8" fmla="*/ 406631 w 497"/>
                <a:gd name="T9" fmla="*/ 406834 h 444"/>
                <a:gd name="T10" fmla="*/ 455280 w 497"/>
                <a:gd name="T11" fmla="*/ 365507 h 444"/>
                <a:gd name="T12" fmla="*/ 455280 w 497"/>
                <a:gd name="T13" fmla="*/ 113877 h 444"/>
                <a:gd name="T14" fmla="*/ 406631 w 497"/>
                <a:gd name="T15" fmla="*/ 64285 h 444"/>
                <a:gd name="T16" fmla="*/ 0 w 497"/>
                <a:gd name="T17" fmla="*/ 113877 h 444"/>
                <a:gd name="T18" fmla="*/ 0 w 497"/>
                <a:gd name="T19" fmla="*/ 113877 h 444"/>
                <a:gd name="T20" fmla="*/ 0 w 497"/>
                <a:gd name="T21" fmla="*/ 365507 h 444"/>
                <a:gd name="T22" fmla="*/ 48649 w 497"/>
                <a:gd name="T23" fmla="*/ 406834 h 444"/>
                <a:gd name="T24" fmla="*/ 65171 w 497"/>
                <a:gd name="T25" fmla="*/ 406834 h 444"/>
                <a:gd name="T26" fmla="*/ 65171 w 497"/>
                <a:gd name="T27" fmla="*/ 64285 h 444"/>
                <a:gd name="T28" fmla="*/ 48649 w 497"/>
                <a:gd name="T29" fmla="*/ 64285 h 444"/>
                <a:gd name="T30" fmla="*/ 0 w 497"/>
                <a:gd name="T31" fmla="*/ 113877 h 444"/>
                <a:gd name="T32" fmla="*/ 309333 w 497"/>
                <a:gd name="T33" fmla="*/ 23877 h 444"/>
                <a:gd name="T34" fmla="*/ 309333 w 497"/>
                <a:gd name="T35" fmla="*/ 23877 h 444"/>
                <a:gd name="T36" fmla="*/ 227640 w 497"/>
                <a:gd name="T37" fmla="*/ 0 h 444"/>
                <a:gd name="T38" fmla="*/ 146865 w 497"/>
                <a:gd name="T39" fmla="*/ 23877 h 444"/>
                <a:gd name="T40" fmla="*/ 146865 w 497"/>
                <a:gd name="T41" fmla="*/ 64285 h 444"/>
                <a:gd name="T42" fmla="*/ 98216 w 497"/>
                <a:gd name="T43" fmla="*/ 64285 h 444"/>
                <a:gd name="T44" fmla="*/ 98216 w 497"/>
                <a:gd name="T45" fmla="*/ 406834 h 444"/>
                <a:gd name="T46" fmla="*/ 357982 w 497"/>
                <a:gd name="T47" fmla="*/ 406834 h 444"/>
                <a:gd name="T48" fmla="*/ 357982 w 497"/>
                <a:gd name="T49" fmla="*/ 64285 h 444"/>
                <a:gd name="T50" fmla="*/ 309333 w 497"/>
                <a:gd name="T51" fmla="*/ 64285 h 444"/>
                <a:gd name="T52" fmla="*/ 309333 w 497"/>
                <a:gd name="T53" fmla="*/ 23877 h 444"/>
                <a:gd name="T54" fmla="*/ 276289 w 497"/>
                <a:gd name="T55" fmla="*/ 64285 h 444"/>
                <a:gd name="T56" fmla="*/ 276289 w 497"/>
                <a:gd name="T57" fmla="*/ 64285 h 444"/>
                <a:gd name="T58" fmla="*/ 178991 w 497"/>
                <a:gd name="T59" fmla="*/ 64285 h 444"/>
                <a:gd name="T60" fmla="*/ 178991 w 497"/>
                <a:gd name="T61" fmla="*/ 40408 h 444"/>
                <a:gd name="T62" fmla="*/ 227640 w 497"/>
                <a:gd name="T63" fmla="*/ 23877 h 444"/>
                <a:gd name="T64" fmla="*/ 276289 w 497"/>
                <a:gd name="T65" fmla="*/ 40408 h 444"/>
                <a:gd name="T66" fmla="*/ 276289 w 497"/>
                <a:gd name="T67" fmla="*/ 64285 h 44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97" h="444">
                  <a:moveTo>
                    <a:pt x="443" y="70"/>
                  </a:moveTo>
                  <a:lnTo>
                    <a:pt x="443" y="70"/>
                  </a:lnTo>
                  <a:cubicBezTo>
                    <a:pt x="426" y="70"/>
                    <a:pt x="426" y="70"/>
                    <a:pt x="426" y="70"/>
                  </a:cubicBezTo>
                  <a:cubicBezTo>
                    <a:pt x="426" y="443"/>
                    <a:pt x="426" y="443"/>
                    <a:pt x="426" y="443"/>
                  </a:cubicBezTo>
                  <a:cubicBezTo>
                    <a:pt x="443" y="443"/>
                    <a:pt x="443" y="443"/>
                    <a:pt x="443" y="443"/>
                  </a:cubicBezTo>
                  <a:cubicBezTo>
                    <a:pt x="479" y="443"/>
                    <a:pt x="496" y="425"/>
                    <a:pt x="496" y="398"/>
                  </a:cubicBezTo>
                  <a:cubicBezTo>
                    <a:pt x="496" y="124"/>
                    <a:pt x="496" y="124"/>
                    <a:pt x="496" y="124"/>
                  </a:cubicBezTo>
                  <a:cubicBezTo>
                    <a:pt x="496" y="97"/>
                    <a:pt x="479" y="70"/>
                    <a:pt x="443" y="70"/>
                  </a:cubicBezTo>
                  <a:close/>
                  <a:moveTo>
                    <a:pt x="0" y="124"/>
                  </a:moveTo>
                  <a:lnTo>
                    <a:pt x="0" y="124"/>
                  </a:lnTo>
                  <a:cubicBezTo>
                    <a:pt x="0" y="398"/>
                    <a:pt x="0" y="398"/>
                    <a:pt x="0" y="398"/>
                  </a:cubicBezTo>
                  <a:cubicBezTo>
                    <a:pt x="0" y="425"/>
                    <a:pt x="26" y="443"/>
                    <a:pt x="53" y="443"/>
                  </a:cubicBezTo>
                  <a:cubicBezTo>
                    <a:pt x="71" y="443"/>
                    <a:pt x="71" y="443"/>
                    <a:pt x="71" y="443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26" y="70"/>
                    <a:pt x="0" y="97"/>
                    <a:pt x="0" y="124"/>
                  </a:cubicBezTo>
                  <a:close/>
                  <a:moveTo>
                    <a:pt x="337" y="26"/>
                  </a:moveTo>
                  <a:lnTo>
                    <a:pt x="337" y="26"/>
                  </a:lnTo>
                  <a:cubicBezTo>
                    <a:pt x="319" y="17"/>
                    <a:pt x="292" y="0"/>
                    <a:pt x="248" y="0"/>
                  </a:cubicBezTo>
                  <a:cubicBezTo>
                    <a:pt x="204" y="0"/>
                    <a:pt x="177" y="17"/>
                    <a:pt x="160" y="26"/>
                  </a:cubicBezTo>
                  <a:cubicBezTo>
                    <a:pt x="160" y="70"/>
                    <a:pt x="160" y="70"/>
                    <a:pt x="160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443"/>
                    <a:pt x="107" y="443"/>
                    <a:pt x="107" y="443"/>
                  </a:cubicBezTo>
                  <a:cubicBezTo>
                    <a:pt x="390" y="443"/>
                    <a:pt x="390" y="443"/>
                    <a:pt x="390" y="443"/>
                  </a:cubicBezTo>
                  <a:cubicBezTo>
                    <a:pt x="390" y="70"/>
                    <a:pt x="390" y="70"/>
                    <a:pt x="390" y="70"/>
                  </a:cubicBezTo>
                  <a:cubicBezTo>
                    <a:pt x="337" y="70"/>
                    <a:pt x="337" y="70"/>
                    <a:pt x="337" y="70"/>
                  </a:cubicBezTo>
                  <a:lnTo>
                    <a:pt x="337" y="26"/>
                  </a:lnTo>
                  <a:close/>
                  <a:moveTo>
                    <a:pt x="301" y="70"/>
                  </a:moveTo>
                  <a:lnTo>
                    <a:pt x="301" y="70"/>
                  </a:lnTo>
                  <a:cubicBezTo>
                    <a:pt x="195" y="70"/>
                    <a:pt x="195" y="70"/>
                    <a:pt x="195" y="70"/>
                  </a:cubicBezTo>
                  <a:cubicBezTo>
                    <a:pt x="195" y="44"/>
                    <a:pt x="195" y="44"/>
                    <a:pt x="195" y="44"/>
                  </a:cubicBezTo>
                  <a:cubicBezTo>
                    <a:pt x="204" y="35"/>
                    <a:pt x="222" y="26"/>
                    <a:pt x="248" y="26"/>
                  </a:cubicBezTo>
                  <a:cubicBezTo>
                    <a:pt x="275" y="26"/>
                    <a:pt x="292" y="35"/>
                    <a:pt x="301" y="44"/>
                  </a:cubicBezTo>
                  <a:lnTo>
                    <a:pt x="301" y="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2" name="Group 10"/>
          <p:cNvGrpSpPr/>
          <p:nvPr/>
        </p:nvGrpSpPr>
        <p:grpSpPr bwMode="auto">
          <a:xfrm>
            <a:off x="7081520" y="1922145"/>
            <a:ext cx="864870" cy="865505"/>
            <a:chOff x="9400294" y="2665080"/>
            <a:chExt cx="1149172" cy="1149172"/>
          </a:xfrm>
          <a:solidFill>
            <a:srgbClr val="3F70AA"/>
          </a:solidFill>
        </p:grpSpPr>
        <p:sp>
          <p:nvSpPr>
            <p:cNvPr id="42" name="Oval 41"/>
            <p:cNvSpPr>
              <a:spLocks noChangeAspect="1"/>
            </p:cNvSpPr>
            <p:nvPr/>
          </p:nvSpPr>
          <p:spPr>
            <a:xfrm>
              <a:off x="9400294" y="2665080"/>
              <a:ext cx="1149172" cy="114917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zh-CN" altLang="zh-CN" sz="24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5" name="Freeform 29"/>
            <p:cNvSpPr>
              <a:spLocks noChangeArrowheads="1"/>
            </p:cNvSpPr>
            <p:nvPr/>
          </p:nvSpPr>
          <p:spPr bwMode="auto">
            <a:xfrm>
              <a:off x="9771037" y="2998133"/>
              <a:ext cx="407686" cy="423830"/>
            </a:xfrm>
            <a:custGeom>
              <a:avLst/>
              <a:gdLst>
                <a:gd name="T0" fmla="*/ 227717 w 444"/>
                <a:gd name="T1" fmla="*/ 309157 h 462"/>
                <a:gd name="T2" fmla="*/ 227717 w 444"/>
                <a:gd name="T3" fmla="*/ 309157 h 462"/>
                <a:gd name="T4" fmla="*/ 293828 w 444"/>
                <a:gd name="T5" fmla="*/ 235767 h 462"/>
                <a:gd name="T6" fmla="*/ 406768 w 444"/>
                <a:gd name="T7" fmla="*/ 65134 h 462"/>
                <a:gd name="T8" fmla="*/ 391158 w 444"/>
                <a:gd name="T9" fmla="*/ 48621 h 462"/>
                <a:gd name="T10" fmla="*/ 317701 w 444"/>
                <a:gd name="T11" fmla="*/ 48621 h 462"/>
                <a:gd name="T12" fmla="*/ 203843 w 444"/>
                <a:gd name="T13" fmla="*/ 0 h 462"/>
                <a:gd name="T14" fmla="*/ 89985 w 444"/>
                <a:gd name="T15" fmla="*/ 48621 h 462"/>
                <a:gd name="T16" fmla="*/ 16528 w 444"/>
                <a:gd name="T17" fmla="*/ 48621 h 462"/>
                <a:gd name="T18" fmla="*/ 0 w 444"/>
                <a:gd name="T19" fmla="*/ 65134 h 462"/>
                <a:gd name="T20" fmla="*/ 113858 w 444"/>
                <a:gd name="T21" fmla="*/ 235767 h 462"/>
                <a:gd name="T22" fmla="*/ 179051 w 444"/>
                <a:gd name="T23" fmla="*/ 309157 h 462"/>
                <a:gd name="T24" fmla="*/ 179051 w 444"/>
                <a:gd name="T25" fmla="*/ 341266 h 462"/>
                <a:gd name="T26" fmla="*/ 98249 w 444"/>
                <a:gd name="T27" fmla="*/ 381630 h 462"/>
                <a:gd name="T28" fmla="*/ 203843 w 444"/>
                <a:gd name="T29" fmla="*/ 422913 h 462"/>
                <a:gd name="T30" fmla="*/ 301173 w 444"/>
                <a:gd name="T31" fmla="*/ 381630 h 462"/>
                <a:gd name="T32" fmla="*/ 227717 w 444"/>
                <a:gd name="T33" fmla="*/ 341266 h 462"/>
                <a:gd name="T34" fmla="*/ 227717 w 444"/>
                <a:gd name="T35" fmla="*/ 309157 h 462"/>
                <a:gd name="T36" fmla="*/ 293828 w 444"/>
                <a:gd name="T37" fmla="*/ 194485 h 462"/>
                <a:gd name="T38" fmla="*/ 293828 w 444"/>
                <a:gd name="T39" fmla="*/ 194485 h 462"/>
                <a:gd name="T40" fmla="*/ 317701 w 444"/>
                <a:gd name="T41" fmla="*/ 81647 h 462"/>
                <a:gd name="T42" fmla="*/ 374630 w 444"/>
                <a:gd name="T43" fmla="*/ 81647 h 462"/>
                <a:gd name="T44" fmla="*/ 293828 w 444"/>
                <a:gd name="T45" fmla="*/ 194485 h 462"/>
                <a:gd name="T46" fmla="*/ 203843 w 444"/>
                <a:gd name="T47" fmla="*/ 33026 h 462"/>
                <a:gd name="T48" fmla="*/ 203843 w 444"/>
                <a:gd name="T49" fmla="*/ 33026 h 462"/>
                <a:gd name="T50" fmla="*/ 293828 w 444"/>
                <a:gd name="T51" fmla="*/ 65134 h 462"/>
                <a:gd name="T52" fmla="*/ 203843 w 444"/>
                <a:gd name="T53" fmla="*/ 105499 h 462"/>
                <a:gd name="T54" fmla="*/ 113858 w 444"/>
                <a:gd name="T55" fmla="*/ 65134 h 462"/>
                <a:gd name="T56" fmla="*/ 203843 w 444"/>
                <a:gd name="T57" fmla="*/ 33026 h 462"/>
                <a:gd name="T58" fmla="*/ 33056 w 444"/>
                <a:gd name="T59" fmla="*/ 81647 h 462"/>
                <a:gd name="T60" fmla="*/ 33056 w 444"/>
                <a:gd name="T61" fmla="*/ 81647 h 462"/>
                <a:gd name="T62" fmla="*/ 89985 w 444"/>
                <a:gd name="T63" fmla="*/ 81647 h 462"/>
                <a:gd name="T64" fmla="*/ 113858 w 444"/>
                <a:gd name="T65" fmla="*/ 194485 h 462"/>
                <a:gd name="T66" fmla="*/ 33056 w 444"/>
                <a:gd name="T67" fmla="*/ 81647 h 46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44" h="462">
                  <a:moveTo>
                    <a:pt x="248" y="337"/>
                  </a:moveTo>
                  <a:lnTo>
                    <a:pt x="248" y="337"/>
                  </a:lnTo>
                  <a:cubicBezTo>
                    <a:pt x="248" y="302"/>
                    <a:pt x="275" y="283"/>
                    <a:pt x="320" y="257"/>
                  </a:cubicBezTo>
                  <a:cubicBezTo>
                    <a:pt x="373" y="221"/>
                    <a:pt x="443" y="177"/>
                    <a:pt x="443" y="71"/>
                  </a:cubicBezTo>
                  <a:cubicBezTo>
                    <a:pt x="443" y="62"/>
                    <a:pt x="434" y="53"/>
                    <a:pt x="426" y="53"/>
                  </a:cubicBezTo>
                  <a:cubicBezTo>
                    <a:pt x="346" y="53"/>
                    <a:pt x="346" y="53"/>
                    <a:pt x="346" y="53"/>
                  </a:cubicBezTo>
                  <a:cubicBezTo>
                    <a:pt x="328" y="27"/>
                    <a:pt x="293" y="0"/>
                    <a:pt x="222" y="0"/>
                  </a:cubicBezTo>
                  <a:cubicBezTo>
                    <a:pt x="151" y="0"/>
                    <a:pt x="116" y="27"/>
                    <a:pt x="9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9" y="53"/>
                    <a:pt x="0" y="62"/>
                    <a:pt x="0" y="71"/>
                  </a:cubicBezTo>
                  <a:cubicBezTo>
                    <a:pt x="0" y="177"/>
                    <a:pt x="62" y="221"/>
                    <a:pt x="124" y="257"/>
                  </a:cubicBezTo>
                  <a:cubicBezTo>
                    <a:pt x="169" y="283"/>
                    <a:pt x="195" y="302"/>
                    <a:pt x="195" y="337"/>
                  </a:cubicBezTo>
                  <a:cubicBezTo>
                    <a:pt x="195" y="372"/>
                    <a:pt x="195" y="372"/>
                    <a:pt x="195" y="372"/>
                  </a:cubicBezTo>
                  <a:cubicBezTo>
                    <a:pt x="142" y="381"/>
                    <a:pt x="107" y="399"/>
                    <a:pt x="107" y="416"/>
                  </a:cubicBezTo>
                  <a:cubicBezTo>
                    <a:pt x="107" y="443"/>
                    <a:pt x="160" y="461"/>
                    <a:pt x="222" y="461"/>
                  </a:cubicBezTo>
                  <a:cubicBezTo>
                    <a:pt x="283" y="461"/>
                    <a:pt x="328" y="443"/>
                    <a:pt x="328" y="416"/>
                  </a:cubicBezTo>
                  <a:cubicBezTo>
                    <a:pt x="328" y="399"/>
                    <a:pt x="302" y="381"/>
                    <a:pt x="248" y="372"/>
                  </a:cubicBezTo>
                  <a:lnTo>
                    <a:pt x="248" y="337"/>
                  </a:lnTo>
                  <a:close/>
                  <a:moveTo>
                    <a:pt x="320" y="212"/>
                  </a:moveTo>
                  <a:lnTo>
                    <a:pt x="320" y="212"/>
                  </a:lnTo>
                  <a:cubicBezTo>
                    <a:pt x="337" y="186"/>
                    <a:pt x="346" y="142"/>
                    <a:pt x="346" y="89"/>
                  </a:cubicBezTo>
                  <a:cubicBezTo>
                    <a:pt x="408" y="89"/>
                    <a:pt x="408" y="89"/>
                    <a:pt x="408" y="89"/>
                  </a:cubicBezTo>
                  <a:cubicBezTo>
                    <a:pt x="399" y="151"/>
                    <a:pt x="364" y="186"/>
                    <a:pt x="320" y="212"/>
                  </a:cubicBezTo>
                  <a:close/>
                  <a:moveTo>
                    <a:pt x="222" y="36"/>
                  </a:moveTo>
                  <a:lnTo>
                    <a:pt x="222" y="36"/>
                  </a:lnTo>
                  <a:cubicBezTo>
                    <a:pt x="293" y="36"/>
                    <a:pt x="320" y="62"/>
                    <a:pt x="320" y="71"/>
                  </a:cubicBezTo>
                  <a:cubicBezTo>
                    <a:pt x="320" y="80"/>
                    <a:pt x="293" y="106"/>
                    <a:pt x="222" y="115"/>
                  </a:cubicBezTo>
                  <a:cubicBezTo>
                    <a:pt x="151" y="106"/>
                    <a:pt x="124" y="80"/>
                    <a:pt x="124" y="71"/>
                  </a:cubicBezTo>
                  <a:cubicBezTo>
                    <a:pt x="124" y="62"/>
                    <a:pt x="151" y="36"/>
                    <a:pt x="222" y="36"/>
                  </a:cubicBezTo>
                  <a:close/>
                  <a:moveTo>
                    <a:pt x="36" y="89"/>
                  </a:moveTo>
                  <a:lnTo>
                    <a:pt x="36" y="89"/>
                  </a:lnTo>
                  <a:cubicBezTo>
                    <a:pt x="98" y="89"/>
                    <a:pt x="98" y="89"/>
                    <a:pt x="98" y="89"/>
                  </a:cubicBezTo>
                  <a:cubicBezTo>
                    <a:pt x="98" y="142"/>
                    <a:pt x="107" y="186"/>
                    <a:pt x="124" y="212"/>
                  </a:cubicBezTo>
                  <a:cubicBezTo>
                    <a:pt x="80" y="186"/>
                    <a:pt x="36" y="151"/>
                    <a:pt x="36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未标题-1-恢复的"/>
          <p:cNvPicPr>
            <a:picLocks noChangeAspect="1"/>
          </p:cNvPicPr>
          <p:nvPr/>
        </p:nvPicPr>
        <p:blipFill>
          <a:blip r:embed="rId7"/>
          <a:srcRect t="8712" b="11697"/>
          <a:stretch>
            <a:fillRect/>
          </a:stretch>
        </p:blipFill>
        <p:spPr>
          <a:xfrm flipH="1">
            <a:off x="0" y="-10160"/>
            <a:ext cx="9144635" cy="5163820"/>
          </a:xfrm>
          <a:prstGeom prst="rect">
            <a:avLst/>
          </a:prstGeom>
        </p:spPr>
      </p:pic>
      <p:sp>
        <p:nvSpPr>
          <p:cNvPr id="6" name="任意多边形 9"/>
          <p:cNvSpPr/>
          <p:nvPr/>
        </p:nvSpPr>
        <p:spPr bwMode="auto">
          <a:xfrm>
            <a:off x="4426752" y="1712834"/>
            <a:ext cx="4717249" cy="1257562"/>
          </a:xfrm>
          <a:custGeom>
            <a:avLst/>
            <a:gdLst>
              <a:gd name="connsiteX0" fmla="*/ 5835374 w 6633631"/>
              <a:gd name="connsiteY0" fmla="*/ 0 h 1768447"/>
              <a:gd name="connsiteX1" fmla="*/ 6099146 w 6633631"/>
              <a:gd name="connsiteY1" fmla="*/ 12824 h 1768447"/>
              <a:gd name="connsiteX2" fmla="*/ 6366389 w 6633631"/>
              <a:gd name="connsiteY2" fmla="*/ 38472 h 1768447"/>
              <a:gd name="connsiteX3" fmla="*/ 6633631 w 6633631"/>
              <a:gd name="connsiteY3" fmla="*/ 80607 h 1768447"/>
              <a:gd name="connsiteX4" fmla="*/ 6633631 w 6633631"/>
              <a:gd name="connsiteY4" fmla="*/ 957939 h 1768447"/>
              <a:gd name="connsiteX5" fmla="*/ 6633631 w 6633631"/>
              <a:gd name="connsiteY5" fmla="*/ 1205442 h 1768447"/>
              <a:gd name="connsiteX6" fmla="*/ 6633631 w 6633631"/>
              <a:gd name="connsiteY6" fmla="*/ 1768447 h 1768447"/>
              <a:gd name="connsiteX7" fmla="*/ 0 w 6633631"/>
              <a:gd name="connsiteY7" fmla="*/ 1768447 h 1768447"/>
              <a:gd name="connsiteX8" fmla="*/ 0 w 6633631"/>
              <a:gd name="connsiteY8" fmla="*/ 1205442 h 1768447"/>
              <a:gd name="connsiteX9" fmla="*/ 0 w 6633631"/>
              <a:gd name="connsiteY9" fmla="*/ 957939 h 1768447"/>
              <a:gd name="connsiteX10" fmla="*/ 0 w 6633631"/>
              <a:gd name="connsiteY10" fmla="*/ 650353 h 1768447"/>
              <a:gd name="connsiteX11" fmla="*/ 207084 w 6633631"/>
              <a:gd name="connsiteY11" fmla="*/ 730960 h 1768447"/>
              <a:gd name="connsiteX12" fmla="*/ 415325 w 6633631"/>
              <a:gd name="connsiteY12" fmla="*/ 787751 h 1768447"/>
              <a:gd name="connsiteX13" fmla="*/ 625880 w 6633631"/>
              <a:gd name="connsiteY13" fmla="*/ 829887 h 1768447"/>
              <a:gd name="connsiteX14" fmla="*/ 838748 w 6633631"/>
              <a:gd name="connsiteY14" fmla="*/ 855534 h 1768447"/>
              <a:gd name="connsiteX15" fmla="*/ 1053931 w 6633631"/>
              <a:gd name="connsiteY15" fmla="*/ 864694 h 1768447"/>
              <a:gd name="connsiteX16" fmla="*/ 1272584 w 6633631"/>
              <a:gd name="connsiteY16" fmla="*/ 862862 h 1768447"/>
              <a:gd name="connsiteX17" fmla="*/ 1491237 w 6633631"/>
              <a:gd name="connsiteY17" fmla="*/ 846374 h 1768447"/>
              <a:gd name="connsiteX18" fmla="*/ 1713360 w 6633631"/>
              <a:gd name="connsiteY18" fmla="*/ 817063 h 1768447"/>
              <a:gd name="connsiteX19" fmla="*/ 1936641 w 6633631"/>
              <a:gd name="connsiteY19" fmla="*/ 782255 h 1768447"/>
              <a:gd name="connsiteX20" fmla="*/ 2163392 w 6633631"/>
              <a:gd name="connsiteY20" fmla="*/ 736456 h 1768447"/>
              <a:gd name="connsiteX21" fmla="*/ 2392457 w 6633631"/>
              <a:gd name="connsiteY21" fmla="*/ 683328 h 1768447"/>
              <a:gd name="connsiteX22" fmla="*/ 2623836 w 6633631"/>
              <a:gd name="connsiteY22" fmla="*/ 624705 h 1768447"/>
              <a:gd name="connsiteX23" fmla="*/ 2856372 w 6633631"/>
              <a:gd name="connsiteY23" fmla="*/ 564250 h 1768447"/>
              <a:gd name="connsiteX24" fmla="*/ 3091221 w 6633631"/>
              <a:gd name="connsiteY24" fmla="*/ 496466 h 1768447"/>
              <a:gd name="connsiteX25" fmla="*/ 3330698 w 6633631"/>
              <a:gd name="connsiteY25" fmla="*/ 432347 h 1768447"/>
              <a:gd name="connsiteX26" fmla="*/ 3569019 w 6633631"/>
              <a:gd name="connsiteY26" fmla="*/ 364564 h 1768447"/>
              <a:gd name="connsiteX27" fmla="*/ 3811966 w 6633631"/>
              <a:gd name="connsiteY27" fmla="*/ 300445 h 1768447"/>
              <a:gd name="connsiteX28" fmla="*/ 4057228 w 6633631"/>
              <a:gd name="connsiteY28" fmla="*/ 239989 h 1768447"/>
              <a:gd name="connsiteX29" fmla="*/ 4304803 w 6633631"/>
              <a:gd name="connsiteY29" fmla="*/ 183198 h 1768447"/>
              <a:gd name="connsiteX30" fmla="*/ 4553535 w 6633631"/>
              <a:gd name="connsiteY30" fmla="*/ 128239 h 1768447"/>
              <a:gd name="connsiteX31" fmla="*/ 4804581 w 6633631"/>
              <a:gd name="connsiteY31" fmla="*/ 82439 h 1768447"/>
              <a:gd name="connsiteX32" fmla="*/ 5060255 w 6633631"/>
              <a:gd name="connsiteY32" fmla="*/ 47632 h 1768447"/>
              <a:gd name="connsiteX33" fmla="*/ 5314771 w 6633631"/>
              <a:gd name="connsiteY33" fmla="*/ 18320 h 1768447"/>
              <a:gd name="connsiteX34" fmla="*/ 5575073 w 6633631"/>
              <a:gd name="connsiteY34" fmla="*/ 3664 h 1768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633631" h="1768447">
                <a:moveTo>
                  <a:pt x="5835374" y="0"/>
                </a:moveTo>
                <a:lnTo>
                  <a:pt x="6099146" y="12824"/>
                </a:lnTo>
                <a:lnTo>
                  <a:pt x="6366389" y="38472"/>
                </a:lnTo>
                <a:lnTo>
                  <a:pt x="6633631" y="80607"/>
                </a:lnTo>
                <a:lnTo>
                  <a:pt x="6633631" y="957939"/>
                </a:lnTo>
                <a:lnTo>
                  <a:pt x="6633631" y="1205442"/>
                </a:lnTo>
                <a:lnTo>
                  <a:pt x="6633631" y="1768447"/>
                </a:lnTo>
                <a:lnTo>
                  <a:pt x="0" y="1768447"/>
                </a:lnTo>
                <a:lnTo>
                  <a:pt x="0" y="1205442"/>
                </a:lnTo>
                <a:lnTo>
                  <a:pt x="0" y="957939"/>
                </a:lnTo>
                <a:lnTo>
                  <a:pt x="0" y="650353"/>
                </a:lnTo>
                <a:lnTo>
                  <a:pt x="207084" y="730960"/>
                </a:lnTo>
                <a:lnTo>
                  <a:pt x="415325" y="787751"/>
                </a:lnTo>
                <a:lnTo>
                  <a:pt x="625880" y="829887"/>
                </a:lnTo>
                <a:lnTo>
                  <a:pt x="838748" y="855534"/>
                </a:lnTo>
                <a:lnTo>
                  <a:pt x="1053931" y="864694"/>
                </a:lnTo>
                <a:lnTo>
                  <a:pt x="1272584" y="862862"/>
                </a:lnTo>
                <a:lnTo>
                  <a:pt x="1491237" y="846374"/>
                </a:lnTo>
                <a:lnTo>
                  <a:pt x="1713360" y="817063"/>
                </a:lnTo>
                <a:lnTo>
                  <a:pt x="1936641" y="782255"/>
                </a:lnTo>
                <a:lnTo>
                  <a:pt x="2163392" y="736456"/>
                </a:lnTo>
                <a:lnTo>
                  <a:pt x="2392457" y="683328"/>
                </a:lnTo>
                <a:lnTo>
                  <a:pt x="2623836" y="624705"/>
                </a:lnTo>
                <a:lnTo>
                  <a:pt x="2856372" y="564250"/>
                </a:lnTo>
                <a:lnTo>
                  <a:pt x="3091221" y="496466"/>
                </a:lnTo>
                <a:lnTo>
                  <a:pt x="3330698" y="432347"/>
                </a:lnTo>
                <a:lnTo>
                  <a:pt x="3569019" y="364564"/>
                </a:lnTo>
                <a:lnTo>
                  <a:pt x="3811966" y="300445"/>
                </a:lnTo>
                <a:lnTo>
                  <a:pt x="4057228" y="239989"/>
                </a:lnTo>
                <a:lnTo>
                  <a:pt x="4304803" y="183198"/>
                </a:lnTo>
                <a:lnTo>
                  <a:pt x="4553535" y="128239"/>
                </a:lnTo>
                <a:lnTo>
                  <a:pt x="4804581" y="82439"/>
                </a:lnTo>
                <a:lnTo>
                  <a:pt x="5060255" y="47632"/>
                </a:lnTo>
                <a:lnTo>
                  <a:pt x="5314771" y="18320"/>
                </a:lnTo>
                <a:lnTo>
                  <a:pt x="5575073" y="3664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35" tIns="45717" rIns="91435" bIns="45717" numCol="1" anchor="t" anchorCtr="0" compatLnSpc="1">
            <a:noAutofit/>
          </a:bodyPr>
          <a:lstStyle/>
          <a:p>
            <a:endParaRPr lang="zh-CN" altLang="en-US"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7080077" y="2418245"/>
            <a:ext cx="696595" cy="461645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24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P</a:t>
            </a:r>
            <a:r>
              <a:rPr lang="en-US" altLang="zh-CN" sz="30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art</a:t>
            </a:r>
          </a:p>
        </p:txBody>
      </p:sp>
      <p:sp>
        <p:nvSpPr>
          <p:cNvPr id="7" name="文本框 1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834129" y="1895902"/>
            <a:ext cx="1071880" cy="1107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200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8" name="标题 5"/>
          <p:cNvSpPr txBox="1"/>
          <p:nvPr>
            <p:custDataLst>
              <p:tags r:id="rId3"/>
            </p:custDataLst>
          </p:nvPr>
        </p:nvSpPr>
        <p:spPr>
          <a:xfrm>
            <a:off x="4553743" y="2451691"/>
            <a:ext cx="2621439" cy="39433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2845" b="1" kern="0" dirty="0">
                <a:solidFill>
                  <a:srgbClr val="3F70AA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  <a:sym typeface="Arial" panose="020B0604020202020204" pitchFamily="34" charset="0"/>
              </a:rPr>
              <a:t>标题内容预设</a:t>
            </a:r>
          </a:p>
        </p:txBody>
      </p:sp>
      <p:sp>
        <p:nvSpPr>
          <p:cNvPr id="9" name="文本占位符 6"/>
          <p:cNvSpPr txBox="1"/>
          <p:nvPr>
            <p:custDataLst>
              <p:tags r:id="rId4"/>
            </p:custDataLst>
          </p:nvPr>
        </p:nvSpPr>
        <p:spPr>
          <a:xfrm>
            <a:off x="4715668" y="2794839"/>
            <a:ext cx="2621439" cy="151765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zh-CN" altLang="en-US" sz="1100" dirty="0">
                <a:solidFill>
                  <a:schemeClr val="bg1"/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rPr>
              <a:t>点击此处更换文本</a:t>
            </a:r>
            <a:r>
              <a:rPr lang="en-US" altLang="zh-CN" sz="1100" dirty="0">
                <a:solidFill>
                  <a:schemeClr val="bg1"/>
                </a:solidFill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rPr>
              <a:t>58pic.com</a:t>
            </a:r>
            <a:endParaRPr lang="en-US" altLang="zh-CN" sz="1140" kern="0" dirty="0">
              <a:solidFill>
                <a:schemeClr val="bg1"/>
              </a:solidFill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433070" y="1533612"/>
            <a:ext cx="8285480" cy="2630541"/>
            <a:chOff x="68" y="2207"/>
            <a:chExt cx="16932" cy="5376"/>
          </a:xfrm>
        </p:grpSpPr>
        <p:grpSp>
          <p:nvGrpSpPr>
            <p:cNvPr id="62" name="Group 75"/>
            <p:cNvGrpSpPr/>
            <p:nvPr/>
          </p:nvGrpSpPr>
          <p:grpSpPr>
            <a:xfrm>
              <a:off x="68" y="5724"/>
              <a:ext cx="4089" cy="1399"/>
              <a:chOff x="5603652" y="1644237"/>
              <a:chExt cx="1947726" cy="666384"/>
            </a:xfrm>
          </p:grpSpPr>
          <p:sp>
            <p:nvSpPr>
              <p:cNvPr id="64" name="Text Placeholder 3"/>
              <p:cNvSpPr txBox="1"/>
              <p:nvPr/>
            </p:nvSpPr>
            <p:spPr>
              <a:xfrm>
                <a:off x="6878029" y="1644237"/>
                <a:ext cx="673349" cy="14956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添加副标题</a:t>
                </a:r>
              </a:p>
            </p:txBody>
          </p:sp>
          <p:sp>
            <p:nvSpPr>
              <p:cNvPr id="65" name="Text Placeholder 3"/>
              <p:cNvSpPr txBox="1"/>
              <p:nvPr/>
            </p:nvSpPr>
            <p:spPr>
              <a:xfrm>
                <a:off x="5603652" y="1919920"/>
                <a:ext cx="1947726" cy="390701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此处添加详细文本描述，建议与标题相关并符合整体语言风格，语言描述尽量简洁生动。</a:t>
                </a:r>
              </a:p>
            </p:txBody>
          </p:sp>
        </p:grpSp>
        <p:grpSp>
          <p:nvGrpSpPr>
            <p:cNvPr id="66" name="Group 72"/>
            <p:cNvGrpSpPr/>
            <p:nvPr/>
          </p:nvGrpSpPr>
          <p:grpSpPr>
            <a:xfrm>
              <a:off x="68" y="2430"/>
              <a:ext cx="4089" cy="1414"/>
              <a:chOff x="5603652" y="1664557"/>
              <a:chExt cx="1947726" cy="673502"/>
            </a:xfrm>
          </p:grpSpPr>
          <p:sp>
            <p:nvSpPr>
              <p:cNvPr id="67" name="Text Placeholder 3"/>
              <p:cNvSpPr txBox="1"/>
              <p:nvPr/>
            </p:nvSpPr>
            <p:spPr>
              <a:xfrm>
                <a:off x="6878029" y="1664557"/>
                <a:ext cx="673349" cy="14956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添加副标题</a:t>
                </a:r>
              </a:p>
            </p:txBody>
          </p:sp>
          <p:sp>
            <p:nvSpPr>
              <p:cNvPr id="68" name="Text Placeholder 3"/>
              <p:cNvSpPr txBox="1"/>
              <p:nvPr/>
            </p:nvSpPr>
            <p:spPr>
              <a:xfrm>
                <a:off x="5603652" y="1946334"/>
                <a:ext cx="1947726" cy="39172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此处添加详细文本描述，建议与标题相关并符合整体语言风格，语言描述尽量简洁生动。</a:t>
                </a:r>
              </a:p>
            </p:txBody>
          </p:sp>
        </p:grpSp>
        <p:grpSp>
          <p:nvGrpSpPr>
            <p:cNvPr id="80" name="Group 66"/>
            <p:cNvGrpSpPr/>
            <p:nvPr/>
          </p:nvGrpSpPr>
          <p:grpSpPr>
            <a:xfrm>
              <a:off x="12911" y="2521"/>
              <a:ext cx="4089" cy="1331"/>
              <a:chOff x="5603652" y="1667712"/>
              <a:chExt cx="1947726" cy="634074"/>
            </a:xfrm>
          </p:grpSpPr>
          <p:sp>
            <p:nvSpPr>
              <p:cNvPr id="81" name="Text Placeholder 3"/>
              <p:cNvSpPr txBox="1"/>
              <p:nvPr/>
            </p:nvSpPr>
            <p:spPr>
              <a:xfrm>
                <a:off x="5603652" y="1667712"/>
                <a:ext cx="673349" cy="14956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添加副标题</a:t>
                </a:r>
              </a:p>
            </p:txBody>
          </p:sp>
          <p:sp>
            <p:nvSpPr>
              <p:cNvPr id="82" name="Text Placeholder 3"/>
              <p:cNvSpPr txBox="1"/>
              <p:nvPr/>
            </p:nvSpPr>
            <p:spPr>
              <a:xfrm>
                <a:off x="5603652" y="1913576"/>
                <a:ext cx="1947726" cy="38821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此处添加详细文本描述，建议与标题相关并符合整体语言风格，语言描述尽量简洁生动。</a:t>
                </a:r>
              </a:p>
            </p:txBody>
          </p:sp>
        </p:grpSp>
        <p:grpSp>
          <p:nvGrpSpPr>
            <p:cNvPr id="87" name="Group 69"/>
            <p:cNvGrpSpPr/>
            <p:nvPr/>
          </p:nvGrpSpPr>
          <p:grpSpPr>
            <a:xfrm>
              <a:off x="12911" y="5750"/>
              <a:ext cx="4089" cy="1334"/>
              <a:chOff x="5603652" y="1666518"/>
              <a:chExt cx="1947726" cy="635324"/>
            </a:xfrm>
          </p:grpSpPr>
          <p:sp>
            <p:nvSpPr>
              <p:cNvPr id="88" name="Text Placeholder 3"/>
              <p:cNvSpPr txBox="1"/>
              <p:nvPr/>
            </p:nvSpPr>
            <p:spPr>
              <a:xfrm>
                <a:off x="5603652" y="1666518"/>
                <a:ext cx="673349" cy="14956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添加副标题</a:t>
                </a:r>
              </a:p>
            </p:txBody>
          </p:sp>
          <p:sp>
            <p:nvSpPr>
              <p:cNvPr id="89" name="Text Placeholder 3"/>
              <p:cNvSpPr txBox="1"/>
              <p:nvPr/>
            </p:nvSpPr>
            <p:spPr>
              <a:xfrm>
                <a:off x="5603652" y="1913532"/>
                <a:ext cx="1947726" cy="38831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此处添加详细文本描述，建议与标题相关并符合整体语言风格，语言描述尽量简洁生动。</a:t>
                </a:r>
              </a:p>
            </p:txBody>
          </p:sp>
        </p:grpSp>
        <p:sp>
          <p:nvSpPr>
            <p:cNvPr id="43" name="Hexagon 42"/>
            <p:cNvSpPr/>
            <p:nvPr/>
          </p:nvSpPr>
          <p:spPr>
            <a:xfrm>
              <a:off x="6652" y="3279"/>
              <a:ext cx="3749" cy="3233"/>
            </a:xfrm>
            <a:prstGeom prst="hexagon">
              <a:avLst/>
            </a:prstGeom>
            <a:solidFill>
              <a:srgbClr val="3F70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/>
            <a:p>
              <a:pPr algn="ctr"/>
              <a:endParaRPr 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>
              <a:off x="4388" y="2207"/>
              <a:ext cx="2487" cy="2144"/>
            </a:xfrm>
            <a:prstGeom prst="hexagon">
              <a:avLst/>
            </a:prstGeom>
            <a:solidFill>
              <a:srgbClr val="3F70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/>
            <a:p>
              <a:pPr algn="ctr"/>
              <a:endParaRPr lang="en-US" sz="6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>
              <a:off x="4388" y="5439"/>
              <a:ext cx="2487" cy="2144"/>
            </a:xfrm>
            <a:prstGeom prst="hexagon">
              <a:avLst/>
            </a:prstGeom>
            <a:solidFill>
              <a:srgbClr val="3F70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/>
            <a:p>
              <a:pPr algn="ctr"/>
              <a:endParaRPr 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" name="Hexagon 54"/>
            <p:cNvSpPr/>
            <p:nvPr/>
          </p:nvSpPr>
          <p:spPr>
            <a:xfrm>
              <a:off x="10140" y="2207"/>
              <a:ext cx="2487" cy="2144"/>
            </a:xfrm>
            <a:prstGeom prst="hexagon">
              <a:avLst/>
            </a:prstGeom>
            <a:solidFill>
              <a:srgbClr val="3F70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/>
            <a:p>
              <a:pPr algn="ctr"/>
              <a:endParaRPr 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>
              <a:off x="10140" y="5439"/>
              <a:ext cx="2487" cy="2144"/>
            </a:xfrm>
            <a:prstGeom prst="hexagon">
              <a:avLst/>
            </a:prstGeom>
            <a:solidFill>
              <a:srgbClr val="3F70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8" tIns="60954" rIns="121908" bIns="60954" rtlCol="0" anchor="ctr"/>
            <a:lstStyle/>
            <a:p>
              <a:pPr algn="ctr"/>
              <a:endParaRPr 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Freeform 143"/>
            <p:cNvSpPr>
              <a:spLocks noEditPoints="1"/>
            </p:cNvSpPr>
            <p:nvPr/>
          </p:nvSpPr>
          <p:spPr bwMode="auto">
            <a:xfrm>
              <a:off x="5274" y="2866"/>
              <a:ext cx="760" cy="700"/>
            </a:xfrm>
            <a:custGeom>
              <a:avLst/>
              <a:gdLst>
                <a:gd name="T0" fmla="*/ 151 w 157"/>
                <a:gd name="T1" fmla="*/ 59 h 145"/>
                <a:gd name="T2" fmla="*/ 130 w 157"/>
                <a:gd name="T3" fmla="*/ 41 h 145"/>
                <a:gd name="T4" fmla="*/ 110 w 157"/>
                <a:gd name="T5" fmla="*/ 23 h 145"/>
                <a:gd name="T6" fmla="*/ 88 w 157"/>
                <a:gd name="T7" fmla="*/ 5 h 145"/>
                <a:gd name="T8" fmla="*/ 69 w 157"/>
                <a:gd name="T9" fmla="*/ 5 h 145"/>
                <a:gd name="T10" fmla="*/ 47 w 157"/>
                <a:gd name="T11" fmla="*/ 23 h 145"/>
                <a:gd name="T12" fmla="*/ 27 w 157"/>
                <a:gd name="T13" fmla="*/ 41 h 145"/>
                <a:gd name="T14" fmla="*/ 6 w 157"/>
                <a:gd name="T15" fmla="*/ 59 h 145"/>
                <a:gd name="T16" fmla="*/ 9 w 157"/>
                <a:gd name="T17" fmla="*/ 68 h 145"/>
                <a:gd name="T18" fmla="*/ 21 w 157"/>
                <a:gd name="T19" fmla="*/ 68 h 145"/>
                <a:gd name="T20" fmla="*/ 21 w 157"/>
                <a:gd name="T21" fmla="*/ 139 h 145"/>
                <a:gd name="T22" fmla="*/ 27 w 157"/>
                <a:gd name="T23" fmla="*/ 145 h 145"/>
                <a:gd name="T24" fmla="*/ 38 w 157"/>
                <a:gd name="T25" fmla="*/ 145 h 145"/>
                <a:gd name="T26" fmla="*/ 38 w 157"/>
                <a:gd name="T27" fmla="*/ 81 h 145"/>
                <a:gd name="T28" fmla="*/ 71 w 157"/>
                <a:gd name="T29" fmla="*/ 81 h 145"/>
                <a:gd name="T30" fmla="*/ 71 w 157"/>
                <a:gd name="T31" fmla="*/ 145 h 145"/>
                <a:gd name="T32" fmla="*/ 130 w 157"/>
                <a:gd name="T33" fmla="*/ 145 h 145"/>
                <a:gd name="T34" fmla="*/ 136 w 157"/>
                <a:gd name="T35" fmla="*/ 139 h 145"/>
                <a:gd name="T36" fmla="*/ 136 w 157"/>
                <a:gd name="T37" fmla="*/ 68 h 145"/>
                <a:gd name="T38" fmla="*/ 148 w 157"/>
                <a:gd name="T39" fmla="*/ 68 h 145"/>
                <a:gd name="T40" fmla="*/ 151 w 157"/>
                <a:gd name="T41" fmla="*/ 59 h 145"/>
                <a:gd name="T42" fmla="*/ 118 w 157"/>
                <a:gd name="T43" fmla="*/ 97 h 145"/>
                <a:gd name="T44" fmla="*/ 89 w 157"/>
                <a:gd name="T45" fmla="*/ 97 h 145"/>
                <a:gd name="T46" fmla="*/ 89 w 157"/>
                <a:gd name="T47" fmla="*/ 72 h 145"/>
                <a:gd name="T48" fmla="*/ 118 w 157"/>
                <a:gd name="T49" fmla="*/ 72 h 145"/>
                <a:gd name="T50" fmla="*/ 118 w 157"/>
                <a:gd name="T51" fmla="*/ 9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57" h="145">
                  <a:moveTo>
                    <a:pt x="151" y="59"/>
                  </a:moveTo>
                  <a:cubicBezTo>
                    <a:pt x="130" y="41"/>
                    <a:pt x="130" y="41"/>
                    <a:pt x="130" y="41"/>
                  </a:cubicBezTo>
                  <a:cubicBezTo>
                    <a:pt x="124" y="36"/>
                    <a:pt x="115" y="28"/>
                    <a:pt x="110" y="23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3" y="0"/>
                    <a:pt x="74" y="0"/>
                    <a:pt x="69" y="5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2" y="28"/>
                    <a:pt x="33" y="36"/>
                    <a:pt x="27" y="41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0" y="64"/>
                    <a:pt x="2" y="68"/>
                    <a:pt x="9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139"/>
                    <a:pt x="21" y="139"/>
                    <a:pt x="21" y="139"/>
                  </a:cubicBezTo>
                  <a:cubicBezTo>
                    <a:pt x="21" y="142"/>
                    <a:pt x="24" y="145"/>
                    <a:pt x="27" y="145"/>
                  </a:cubicBezTo>
                  <a:cubicBezTo>
                    <a:pt x="38" y="145"/>
                    <a:pt x="38" y="145"/>
                    <a:pt x="38" y="145"/>
                  </a:cubicBezTo>
                  <a:cubicBezTo>
                    <a:pt x="38" y="81"/>
                    <a:pt x="38" y="81"/>
                    <a:pt x="3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4" y="145"/>
                    <a:pt x="136" y="142"/>
                    <a:pt x="136" y="139"/>
                  </a:cubicBezTo>
                  <a:cubicBezTo>
                    <a:pt x="136" y="68"/>
                    <a:pt x="136" y="68"/>
                    <a:pt x="136" y="68"/>
                  </a:cubicBezTo>
                  <a:cubicBezTo>
                    <a:pt x="148" y="68"/>
                    <a:pt x="148" y="68"/>
                    <a:pt x="148" y="68"/>
                  </a:cubicBezTo>
                  <a:cubicBezTo>
                    <a:pt x="155" y="68"/>
                    <a:pt x="157" y="64"/>
                    <a:pt x="151" y="59"/>
                  </a:cubicBezTo>
                  <a:close/>
                  <a:moveTo>
                    <a:pt x="118" y="97"/>
                  </a:moveTo>
                  <a:cubicBezTo>
                    <a:pt x="89" y="97"/>
                    <a:pt x="89" y="97"/>
                    <a:pt x="89" y="97"/>
                  </a:cubicBezTo>
                  <a:cubicBezTo>
                    <a:pt x="89" y="72"/>
                    <a:pt x="89" y="72"/>
                    <a:pt x="89" y="72"/>
                  </a:cubicBezTo>
                  <a:cubicBezTo>
                    <a:pt x="118" y="72"/>
                    <a:pt x="118" y="72"/>
                    <a:pt x="118" y="72"/>
                  </a:cubicBezTo>
                  <a:lnTo>
                    <a:pt x="118" y="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Freeform 92"/>
            <p:cNvSpPr>
              <a:spLocks noEditPoints="1"/>
            </p:cNvSpPr>
            <p:nvPr/>
          </p:nvSpPr>
          <p:spPr bwMode="auto">
            <a:xfrm>
              <a:off x="5292" y="6170"/>
              <a:ext cx="717" cy="730"/>
            </a:xfrm>
            <a:custGeom>
              <a:avLst/>
              <a:gdLst>
                <a:gd name="T0" fmla="*/ 143 w 148"/>
                <a:gd name="T1" fmla="*/ 130 h 151"/>
                <a:gd name="T2" fmla="*/ 100 w 148"/>
                <a:gd name="T3" fmla="*/ 86 h 151"/>
                <a:gd name="T4" fmla="*/ 110 w 148"/>
                <a:gd name="T5" fmla="*/ 55 h 151"/>
                <a:gd name="T6" fmla="*/ 55 w 148"/>
                <a:gd name="T7" fmla="*/ 0 h 151"/>
                <a:gd name="T8" fmla="*/ 0 w 148"/>
                <a:gd name="T9" fmla="*/ 55 h 151"/>
                <a:gd name="T10" fmla="*/ 55 w 148"/>
                <a:gd name="T11" fmla="*/ 109 h 151"/>
                <a:gd name="T12" fmla="*/ 81 w 148"/>
                <a:gd name="T13" fmla="*/ 103 h 151"/>
                <a:gd name="T14" fmla="*/ 126 w 148"/>
                <a:gd name="T15" fmla="*/ 147 h 151"/>
                <a:gd name="T16" fmla="*/ 143 w 148"/>
                <a:gd name="T17" fmla="*/ 147 h 151"/>
                <a:gd name="T18" fmla="*/ 143 w 148"/>
                <a:gd name="T19" fmla="*/ 130 h 151"/>
                <a:gd name="T20" fmla="*/ 19 w 148"/>
                <a:gd name="T21" fmla="*/ 55 h 151"/>
                <a:gd name="T22" fmla="*/ 55 w 148"/>
                <a:gd name="T23" fmla="*/ 18 h 151"/>
                <a:gd name="T24" fmla="*/ 92 w 148"/>
                <a:gd name="T25" fmla="*/ 55 h 151"/>
                <a:gd name="T26" fmla="*/ 55 w 148"/>
                <a:gd name="T27" fmla="*/ 91 h 151"/>
                <a:gd name="T28" fmla="*/ 19 w 148"/>
                <a:gd name="T29" fmla="*/ 5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151">
                  <a:moveTo>
                    <a:pt x="143" y="130"/>
                  </a:moveTo>
                  <a:cubicBezTo>
                    <a:pt x="100" y="86"/>
                    <a:pt x="100" y="86"/>
                    <a:pt x="100" y="86"/>
                  </a:cubicBezTo>
                  <a:cubicBezTo>
                    <a:pt x="106" y="77"/>
                    <a:pt x="110" y="67"/>
                    <a:pt x="110" y="55"/>
                  </a:cubicBezTo>
                  <a:cubicBezTo>
                    <a:pt x="110" y="24"/>
                    <a:pt x="85" y="0"/>
                    <a:pt x="55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85"/>
                    <a:pt x="25" y="109"/>
                    <a:pt x="55" y="109"/>
                  </a:cubicBezTo>
                  <a:cubicBezTo>
                    <a:pt x="65" y="109"/>
                    <a:pt x="74" y="107"/>
                    <a:pt x="81" y="103"/>
                  </a:cubicBezTo>
                  <a:cubicBezTo>
                    <a:pt x="126" y="147"/>
                    <a:pt x="126" y="147"/>
                    <a:pt x="126" y="147"/>
                  </a:cubicBezTo>
                  <a:cubicBezTo>
                    <a:pt x="130" y="151"/>
                    <a:pt x="138" y="151"/>
                    <a:pt x="143" y="147"/>
                  </a:cubicBezTo>
                  <a:cubicBezTo>
                    <a:pt x="148" y="142"/>
                    <a:pt x="148" y="134"/>
                    <a:pt x="143" y="130"/>
                  </a:cubicBezTo>
                  <a:close/>
                  <a:moveTo>
                    <a:pt x="19" y="55"/>
                  </a:moveTo>
                  <a:cubicBezTo>
                    <a:pt x="19" y="34"/>
                    <a:pt x="35" y="18"/>
                    <a:pt x="55" y="18"/>
                  </a:cubicBezTo>
                  <a:cubicBezTo>
                    <a:pt x="75" y="18"/>
                    <a:pt x="92" y="34"/>
                    <a:pt x="92" y="55"/>
                  </a:cubicBezTo>
                  <a:cubicBezTo>
                    <a:pt x="92" y="75"/>
                    <a:pt x="75" y="91"/>
                    <a:pt x="55" y="91"/>
                  </a:cubicBezTo>
                  <a:cubicBezTo>
                    <a:pt x="35" y="91"/>
                    <a:pt x="19" y="75"/>
                    <a:pt x="19" y="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Freeform 190"/>
            <p:cNvSpPr>
              <a:spLocks noEditPoints="1"/>
            </p:cNvSpPr>
            <p:nvPr/>
          </p:nvSpPr>
          <p:spPr bwMode="auto">
            <a:xfrm>
              <a:off x="11149" y="2950"/>
              <a:ext cx="617" cy="657"/>
            </a:xfrm>
            <a:custGeom>
              <a:avLst/>
              <a:gdLst>
                <a:gd name="T0" fmla="*/ 124 w 128"/>
                <a:gd name="T1" fmla="*/ 126 h 136"/>
                <a:gd name="T2" fmla="*/ 120 w 128"/>
                <a:gd name="T3" fmla="*/ 0 h 136"/>
                <a:gd name="T4" fmla="*/ 97 w 128"/>
                <a:gd name="T5" fmla="*/ 0 h 136"/>
                <a:gd name="T6" fmla="*/ 95 w 128"/>
                <a:gd name="T7" fmla="*/ 62 h 136"/>
                <a:gd name="T8" fmla="*/ 86 w 128"/>
                <a:gd name="T9" fmla="*/ 51 h 136"/>
                <a:gd name="T10" fmla="*/ 68 w 128"/>
                <a:gd name="T11" fmla="*/ 61 h 136"/>
                <a:gd name="T12" fmla="*/ 59 w 128"/>
                <a:gd name="T13" fmla="*/ 51 h 136"/>
                <a:gd name="T14" fmla="*/ 41 w 128"/>
                <a:gd name="T15" fmla="*/ 61 h 136"/>
                <a:gd name="T16" fmla="*/ 32 w 128"/>
                <a:gd name="T17" fmla="*/ 51 h 136"/>
                <a:gd name="T18" fmla="*/ 7 w 128"/>
                <a:gd name="T19" fmla="*/ 65 h 136"/>
                <a:gd name="T20" fmla="*/ 7 w 128"/>
                <a:gd name="T21" fmla="*/ 65 h 136"/>
                <a:gd name="T22" fmla="*/ 7 w 128"/>
                <a:gd name="T23" fmla="*/ 126 h 136"/>
                <a:gd name="T24" fmla="*/ 0 w 128"/>
                <a:gd name="T25" fmla="*/ 126 h 136"/>
                <a:gd name="T26" fmla="*/ 0 w 128"/>
                <a:gd name="T27" fmla="*/ 136 h 136"/>
                <a:gd name="T28" fmla="*/ 128 w 128"/>
                <a:gd name="T29" fmla="*/ 136 h 136"/>
                <a:gd name="T30" fmla="*/ 128 w 128"/>
                <a:gd name="T31" fmla="*/ 126 h 136"/>
                <a:gd name="T32" fmla="*/ 124 w 128"/>
                <a:gd name="T33" fmla="*/ 126 h 136"/>
                <a:gd name="T34" fmla="*/ 43 w 128"/>
                <a:gd name="T35" fmla="*/ 89 h 136"/>
                <a:gd name="T36" fmla="*/ 16 w 128"/>
                <a:gd name="T37" fmla="*/ 89 h 136"/>
                <a:gd name="T38" fmla="*/ 16 w 128"/>
                <a:gd name="T39" fmla="*/ 78 h 136"/>
                <a:gd name="T40" fmla="*/ 43 w 128"/>
                <a:gd name="T41" fmla="*/ 78 h 136"/>
                <a:gd name="T42" fmla="*/ 43 w 128"/>
                <a:gd name="T43" fmla="*/ 89 h 136"/>
                <a:gd name="T44" fmla="*/ 78 w 128"/>
                <a:gd name="T45" fmla="*/ 89 h 136"/>
                <a:gd name="T46" fmla="*/ 51 w 128"/>
                <a:gd name="T47" fmla="*/ 89 h 136"/>
                <a:gd name="T48" fmla="*/ 51 w 128"/>
                <a:gd name="T49" fmla="*/ 78 h 136"/>
                <a:gd name="T50" fmla="*/ 78 w 128"/>
                <a:gd name="T51" fmla="*/ 78 h 136"/>
                <a:gd name="T52" fmla="*/ 78 w 128"/>
                <a:gd name="T53" fmla="*/ 89 h 136"/>
                <a:gd name="T54" fmla="*/ 112 w 128"/>
                <a:gd name="T55" fmla="*/ 89 h 136"/>
                <a:gd name="T56" fmla="*/ 85 w 128"/>
                <a:gd name="T57" fmla="*/ 89 h 136"/>
                <a:gd name="T58" fmla="*/ 85 w 128"/>
                <a:gd name="T59" fmla="*/ 78 h 136"/>
                <a:gd name="T60" fmla="*/ 112 w 128"/>
                <a:gd name="T61" fmla="*/ 78 h 136"/>
                <a:gd name="T62" fmla="*/ 112 w 128"/>
                <a:gd name="T63" fmla="*/ 89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8" h="136">
                  <a:moveTo>
                    <a:pt x="124" y="126"/>
                  </a:moveTo>
                  <a:cubicBezTo>
                    <a:pt x="123" y="84"/>
                    <a:pt x="122" y="42"/>
                    <a:pt x="120" y="0"/>
                  </a:cubicBezTo>
                  <a:cubicBezTo>
                    <a:pt x="113" y="2"/>
                    <a:pt x="105" y="2"/>
                    <a:pt x="97" y="0"/>
                  </a:cubicBezTo>
                  <a:cubicBezTo>
                    <a:pt x="96" y="20"/>
                    <a:pt x="96" y="41"/>
                    <a:pt x="95" y="62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68" y="61"/>
                    <a:pt x="68" y="61"/>
                    <a:pt x="68" y="61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26"/>
                    <a:pt x="128" y="126"/>
                    <a:pt x="128" y="126"/>
                  </a:cubicBezTo>
                  <a:lnTo>
                    <a:pt x="124" y="126"/>
                  </a:lnTo>
                  <a:close/>
                  <a:moveTo>
                    <a:pt x="43" y="89"/>
                  </a:moveTo>
                  <a:cubicBezTo>
                    <a:pt x="16" y="89"/>
                    <a:pt x="16" y="89"/>
                    <a:pt x="16" y="89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43" y="78"/>
                    <a:pt x="43" y="78"/>
                    <a:pt x="43" y="78"/>
                  </a:cubicBezTo>
                  <a:lnTo>
                    <a:pt x="43" y="89"/>
                  </a:lnTo>
                  <a:close/>
                  <a:moveTo>
                    <a:pt x="78" y="89"/>
                  </a:moveTo>
                  <a:cubicBezTo>
                    <a:pt x="51" y="89"/>
                    <a:pt x="51" y="89"/>
                    <a:pt x="51" y="89"/>
                  </a:cubicBezTo>
                  <a:cubicBezTo>
                    <a:pt x="51" y="78"/>
                    <a:pt x="51" y="78"/>
                    <a:pt x="51" y="78"/>
                  </a:cubicBezTo>
                  <a:cubicBezTo>
                    <a:pt x="78" y="78"/>
                    <a:pt x="78" y="78"/>
                    <a:pt x="78" y="78"/>
                  </a:cubicBezTo>
                  <a:lnTo>
                    <a:pt x="78" y="89"/>
                  </a:lnTo>
                  <a:close/>
                  <a:moveTo>
                    <a:pt x="112" y="89"/>
                  </a:moveTo>
                  <a:cubicBezTo>
                    <a:pt x="85" y="89"/>
                    <a:pt x="85" y="89"/>
                    <a:pt x="85" y="89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112" y="78"/>
                    <a:pt x="112" y="78"/>
                    <a:pt x="112" y="78"/>
                  </a:cubicBezTo>
                  <a:lnTo>
                    <a:pt x="112" y="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11073" y="6187"/>
              <a:ext cx="660" cy="643"/>
              <a:chOff x="8175625" y="987426"/>
              <a:chExt cx="314325" cy="306388"/>
            </a:xfrm>
            <a:solidFill>
              <a:schemeClr val="bg1"/>
            </a:solidFill>
          </p:grpSpPr>
          <p:sp>
            <p:nvSpPr>
              <p:cNvPr id="39" name="Freeform 104"/>
              <p:cNvSpPr/>
              <p:nvPr/>
            </p:nvSpPr>
            <p:spPr bwMode="auto">
              <a:xfrm>
                <a:off x="8258175" y="1144588"/>
                <a:ext cx="42863" cy="98425"/>
              </a:xfrm>
              <a:custGeom>
                <a:avLst/>
                <a:gdLst>
                  <a:gd name="T0" fmla="*/ 11 w 19"/>
                  <a:gd name="T1" fmla="*/ 43 h 43"/>
                  <a:gd name="T2" fmla="*/ 19 w 19"/>
                  <a:gd name="T3" fmla="*/ 43 h 43"/>
                  <a:gd name="T4" fmla="*/ 19 w 19"/>
                  <a:gd name="T5" fmla="*/ 0 h 43"/>
                  <a:gd name="T6" fmla="*/ 12 w 19"/>
                  <a:gd name="T7" fmla="*/ 0 h 43"/>
                  <a:gd name="T8" fmla="*/ 11 w 19"/>
                  <a:gd name="T9" fmla="*/ 4 h 43"/>
                  <a:gd name="T10" fmla="*/ 8 w 19"/>
                  <a:gd name="T11" fmla="*/ 7 h 43"/>
                  <a:gd name="T12" fmla="*/ 4 w 19"/>
                  <a:gd name="T13" fmla="*/ 8 h 43"/>
                  <a:gd name="T14" fmla="*/ 0 w 19"/>
                  <a:gd name="T15" fmla="*/ 9 h 43"/>
                  <a:gd name="T16" fmla="*/ 0 w 19"/>
                  <a:gd name="T17" fmla="*/ 15 h 43"/>
                  <a:gd name="T18" fmla="*/ 11 w 19"/>
                  <a:gd name="T19" fmla="*/ 15 h 43"/>
                  <a:gd name="T20" fmla="*/ 11 w 19"/>
                  <a:gd name="T21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" h="43">
                    <a:moveTo>
                      <a:pt x="11" y="43"/>
                    </a:moveTo>
                    <a:cubicBezTo>
                      <a:pt x="19" y="43"/>
                      <a:pt x="19" y="43"/>
                      <a:pt x="19" y="43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0" y="5"/>
                      <a:pt x="9" y="6"/>
                      <a:pt x="8" y="7"/>
                    </a:cubicBezTo>
                    <a:cubicBezTo>
                      <a:pt x="7" y="8"/>
                      <a:pt x="6" y="8"/>
                      <a:pt x="4" y="8"/>
                    </a:cubicBezTo>
                    <a:cubicBezTo>
                      <a:pt x="3" y="9"/>
                      <a:pt x="1" y="9"/>
                      <a:pt x="0" y="9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1" y="15"/>
                      <a:pt x="11" y="15"/>
                      <a:pt x="11" y="15"/>
                    </a:cubicBezTo>
                    <a:lnTo>
                      <a:pt x="11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0" name="Freeform 105"/>
              <p:cNvSpPr/>
              <p:nvPr/>
            </p:nvSpPr>
            <p:spPr bwMode="auto">
              <a:xfrm>
                <a:off x="8324850" y="1144588"/>
                <a:ext cx="71438" cy="98425"/>
              </a:xfrm>
              <a:custGeom>
                <a:avLst/>
                <a:gdLst>
                  <a:gd name="T0" fmla="*/ 21 w 31"/>
                  <a:gd name="T1" fmla="*/ 34 h 43"/>
                  <a:gd name="T2" fmla="*/ 18 w 31"/>
                  <a:gd name="T3" fmla="*/ 36 h 43"/>
                  <a:gd name="T4" fmla="*/ 15 w 31"/>
                  <a:gd name="T5" fmla="*/ 36 h 43"/>
                  <a:gd name="T6" fmla="*/ 11 w 31"/>
                  <a:gd name="T7" fmla="*/ 35 h 43"/>
                  <a:gd name="T8" fmla="*/ 8 w 31"/>
                  <a:gd name="T9" fmla="*/ 30 h 43"/>
                  <a:gd name="T10" fmla="*/ 0 w 31"/>
                  <a:gd name="T11" fmla="*/ 30 h 43"/>
                  <a:gd name="T12" fmla="*/ 1 w 31"/>
                  <a:gd name="T13" fmla="*/ 36 h 43"/>
                  <a:gd name="T14" fmla="*/ 5 w 31"/>
                  <a:gd name="T15" fmla="*/ 40 h 43"/>
                  <a:gd name="T16" fmla="*/ 10 w 31"/>
                  <a:gd name="T17" fmla="*/ 43 h 43"/>
                  <a:gd name="T18" fmla="*/ 15 w 31"/>
                  <a:gd name="T19" fmla="*/ 43 h 43"/>
                  <a:gd name="T20" fmla="*/ 22 w 31"/>
                  <a:gd name="T21" fmla="*/ 42 h 43"/>
                  <a:gd name="T22" fmla="*/ 27 w 31"/>
                  <a:gd name="T23" fmla="*/ 39 h 43"/>
                  <a:gd name="T24" fmla="*/ 30 w 31"/>
                  <a:gd name="T25" fmla="*/ 34 h 43"/>
                  <a:gd name="T26" fmla="*/ 31 w 31"/>
                  <a:gd name="T27" fmla="*/ 28 h 43"/>
                  <a:gd name="T28" fmla="*/ 30 w 31"/>
                  <a:gd name="T29" fmla="*/ 23 h 43"/>
                  <a:gd name="T30" fmla="*/ 28 w 31"/>
                  <a:gd name="T31" fmla="*/ 18 h 43"/>
                  <a:gd name="T32" fmla="*/ 24 w 31"/>
                  <a:gd name="T33" fmla="*/ 15 h 43"/>
                  <a:gd name="T34" fmla="*/ 18 w 31"/>
                  <a:gd name="T35" fmla="*/ 14 h 43"/>
                  <a:gd name="T36" fmla="*/ 14 w 31"/>
                  <a:gd name="T37" fmla="*/ 14 h 43"/>
                  <a:gd name="T38" fmla="*/ 10 w 31"/>
                  <a:gd name="T39" fmla="*/ 17 h 43"/>
                  <a:gd name="T40" fmla="*/ 10 w 31"/>
                  <a:gd name="T41" fmla="*/ 17 h 43"/>
                  <a:gd name="T42" fmla="*/ 11 w 31"/>
                  <a:gd name="T43" fmla="*/ 7 h 43"/>
                  <a:gd name="T44" fmla="*/ 29 w 31"/>
                  <a:gd name="T45" fmla="*/ 7 h 43"/>
                  <a:gd name="T46" fmla="*/ 29 w 31"/>
                  <a:gd name="T47" fmla="*/ 0 h 43"/>
                  <a:gd name="T48" fmla="*/ 5 w 31"/>
                  <a:gd name="T49" fmla="*/ 0 h 43"/>
                  <a:gd name="T50" fmla="*/ 1 w 31"/>
                  <a:gd name="T51" fmla="*/ 24 h 43"/>
                  <a:gd name="T52" fmla="*/ 9 w 31"/>
                  <a:gd name="T53" fmla="*/ 24 h 43"/>
                  <a:gd name="T54" fmla="*/ 12 w 31"/>
                  <a:gd name="T55" fmla="*/ 21 h 43"/>
                  <a:gd name="T56" fmla="*/ 15 w 31"/>
                  <a:gd name="T57" fmla="*/ 20 h 43"/>
                  <a:gd name="T58" fmla="*/ 18 w 31"/>
                  <a:gd name="T59" fmla="*/ 21 h 43"/>
                  <a:gd name="T60" fmla="*/ 21 w 31"/>
                  <a:gd name="T61" fmla="*/ 23 h 43"/>
                  <a:gd name="T62" fmla="*/ 22 w 31"/>
                  <a:gd name="T63" fmla="*/ 25 h 43"/>
                  <a:gd name="T64" fmla="*/ 23 w 31"/>
                  <a:gd name="T65" fmla="*/ 28 h 43"/>
                  <a:gd name="T66" fmla="*/ 22 w 31"/>
                  <a:gd name="T67" fmla="*/ 31 h 43"/>
                  <a:gd name="T68" fmla="*/ 21 w 31"/>
                  <a:gd name="T69" fmla="*/ 3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" h="43">
                    <a:moveTo>
                      <a:pt x="21" y="34"/>
                    </a:moveTo>
                    <a:cubicBezTo>
                      <a:pt x="20" y="35"/>
                      <a:pt x="19" y="35"/>
                      <a:pt x="18" y="36"/>
                    </a:cubicBezTo>
                    <a:cubicBezTo>
                      <a:pt x="17" y="36"/>
                      <a:pt x="16" y="36"/>
                      <a:pt x="15" y="36"/>
                    </a:cubicBezTo>
                    <a:cubicBezTo>
                      <a:pt x="13" y="36"/>
                      <a:pt x="12" y="36"/>
                      <a:pt x="11" y="35"/>
                    </a:cubicBezTo>
                    <a:cubicBezTo>
                      <a:pt x="9" y="34"/>
                      <a:pt x="9" y="32"/>
                      <a:pt x="8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2"/>
                      <a:pt x="0" y="34"/>
                      <a:pt x="1" y="36"/>
                    </a:cubicBezTo>
                    <a:cubicBezTo>
                      <a:pt x="2" y="38"/>
                      <a:pt x="3" y="39"/>
                      <a:pt x="5" y="40"/>
                    </a:cubicBezTo>
                    <a:cubicBezTo>
                      <a:pt x="6" y="41"/>
                      <a:pt x="8" y="42"/>
                      <a:pt x="10" y="43"/>
                    </a:cubicBezTo>
                    <a:cubicBezTo>
                      <a:pt x="11" y="43"/>
                      <a:pt x="13" y="43"/>
                      <a:pt x="15" y="43"/>
                    </a:cubicBezTo>
                    <a:cubicBezTo>
                      <a:pt x="18" y="43"/>
                      <a:pt x="20" y="43"/>
                      <a:pt x="22" y="42"/>
                    </a:cubicBezTo>
                    <a:cubicBezTo>
                      <a:pt x="23" y="42"/>
                      <a:pt x="25" y="41"/>
                      <a:pt x="27" y="39"/>
                    </a:cubicBezTo>
                    <a:cubicBezTo>
                      <a:pt x="28" y="38"/>
                      <a:pt x="29" y="36"/>
                      <a:pt x="30" y="34"/>
                    </a:cubicBezTo>
                    <a:cubicBezTo>
                      <a:pt x="31" y="32"/>
                      <a:pt x="31" y="30"/>
                      <a:pt x="31" y="28"/>
                    </a:cubicBezTo>
                    <a:cubicBezTo>
                      <a:pt x="31" y="26"/>
                      <a:pt x="31" y="24"/>
                      <a:pt x="30" y="23"/>
                    </a:cubicBezTo>
                    <a:cubicBezTo>
                      <a:pt x="30" y="21"/>
                      <a:pt x="29" y="19"/>
                      <a:pt x="28" y="18"/>
                    </a:cubicBezTo>
                    <a:cubicBezTo>
                      <a:pt x="27" y="17"/>
                      <a:pt x="25" y="16"/>
                      <a:pt x="24" y="15"/>
                    </a:cubicBezTo>
                    <a:cubicBezTo>
                      <a:pt x="22" y="14"/>
                      <a:pt x="20" y="14"/>
                      <a:pt x="18" y="14"/>
                    </a:cubicBezTo>
                    <a:cubicBezTo>
                      <a:pt x="16" y="14"/>
                      <a:pt x="15" y="14"/>
                      <a:pt x="14" y="14"/>
                    </a:cubicBezTo>
                    <a:cubicBezTo>
                      <a:pt x="12" y="15"/>
                      <a:pt x="11" y="16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2"/>
                      <a:pt x="11" y="22"/>
                      <a:pt x="12" y="21"/>
                    </a:cubicBezTo>
                    <a:cubicBezTo>
                      <a:pt x="13" y="21"/>
                      <a:pt x="14" y="20"/>
                      <a:pt x="15" y="20"/>
                    </a:cubicBezTo>
                    <a:cubicBezTo>
                      <a:pt x="16" y="20"/>
                      <a:pt x="18" y="20"/>
                      <a:pt x="18" y="21"/>
                    </a:cubicBezTo>
                    <a:cubicBezTo>
                      <a:pt x="19" y="21"/>
                      <a:pt x="20" y="22"/>
                      <a:pt x="21" y="23"/>
                    </a:cubicBezTo>
                    <a:cubicBezTo>
                      <a:pt x="21" y="23"/>
                      <a:pt x="22" y="24"/>
                      <a:pt x="22" y="25"/>
                    </a:cubicBezTo>
                    <a:cubicBezTo>
                      <a:pt x="23" y="26"/>
                      <a:pt x="23" y="27"/>
                      <a:pt x="23" y="28"/>
                    </a:cubicBezTo>
                    <a:cubicBezTo>
                      <a:pt x="23" y="29"/>
                      <a:pt x="22" y="30"/>
                      <a:pt x="22" y="31"/>
                    </a:cubicBezTo>
                    <a:cubicBezTo>
                      <a:pt x="22" y="32"/>
                      <a:pt x="21" y="33"/>
                      <a:pt x="2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1" name="Freeform 106"/>
              <p:cNvSpPr/>
              <p:nvPr/>
            </p:nvSpPr>
            <p:spPr bwMode="auto">
              <a:xfrm>
                <a:off x="8232775" y="987426"/>
                <a:ext cx="36513" cy="63500"/>
              </a:xfrm>
              <a:custGeom>
                <a:avLst/>
                <a:gdLst>
                  <a:gd name="T0" fmla="*/ 3 w 16"/>
                  <a:gd name="T1" fmla="*/ 28 h 28"/>
                  <a:gd name="T2" fmla="*/ 13 w 16"/>
                  <a:gd name="T3" fmla="*/ 28 h 28"/>
                  <a:gd name="T4" fmla="*/ 16 w 16"/>
                  <a:gd name="T5" fmla="*/ 25 h 28"/>
                  <a:gd name="T6" fmla="*/ 16 w 16"/>
                  <a:gd name="T7" fmla="*/ 3 h 28"/>
                  <a:gd name="T8" fmla="*/ 13 w 16"/>
                  <a:gd name="T9" fmla="*/ 0 h 28"/>
                  <a:gd name="T10" fmla="*/ 3 w 16"/>
                  <a:gd name="T11" fmla="*/ 0 h 28"/>
                  <a:gd name="T12" fmla="*/ 0 w 16"/>
                  <a:gd name="T13" fmla="*/ 3 h 28"/>
                  <a:gd name="T14" fmla="*/ 0 w 16"/>
                  <a:gd name="T15" fmla="*/ 25 h 28"/>
                  <a:gd name="T16" fmla="*/ 3 w 16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28">
                    <a:moveTo>
                      <a:pt x="3" y="28"/>
                    </a:move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6" y="27"/>
                      <a:pt x="16" y="2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2"/>
                      <a:pt x="14" y="0"/>
                      <a:pt x="1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7"/>
                      <a:pt x="1" y="28"/>
                      <a:pt x="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2" name="Freeform 107"/>
              <p:cNvSpPr/>
              <p:nvPr/>
            </p:nvSpPr>
            <p:spPr bwMode="auto">
              <a:xfrm>
                <a:off x="8396288" y="987426"/>
                <a:ext cx="36513" cy="63500"/>
              </a:xfrm>
              <a:custGeom>
                <a:avLst/>
                <a:gdLst>
                  <a:gd name="T0" fmla="*/ 3 w 16"/>
                  <a:gd name="T1" fmla="*/ 28 h 28"/>
                  <a:gd name="T2" fmla="*/ 13 w 16"/>
                  <a:gd name="T3" fmla="*/ 28 h 28"/>
                  <a:gd name="T4" fmla="*/ 16 w 16"/>
                  <a:gd name="T5" fmla="*/ 25 h 28"/>
                  <a:gd name="T6" fmla="*/ 16 w 16"/>
                  <a:gd name="T7" fmla="*/ 3 h 28"/>
                  <a:gd name="T8" fmla="*/ 13 w 16"/>
                  <a:gd name="T9" fmla="*/ 0 h 28"/>
                  <a:gd name="T10" fmla="*/ 3 w 16"/>
                  <a:gd name="T11" fmla="*/ 0 h 28"/>
                  <a:gd name="T12" fmla="*/ 0 w 16"/>
                  <a:gd name="T13" fmla="*/ 3 h 28"/>
                  <a:gd name="T14" fmla="*/ 0 w 16"/>
                  <a:gd name="T15" fmla="*/ 25 h 28"/>
                  <a:gd name="T16" fmla="*/ 3 w 16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28">
                    <a:moveTo>
                      <a:pt x="3" y="28"/>
                    </a:move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6" y="27"/>
                      <a:pt x="16" y="2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2"/>
                      <a:pt x="14" y="0"/>
                      <a:pt x="1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7"/>
                      <a:pt x="1" y="28"/>
                      <a:pt x="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5" name="Freeform 108"/>
              <p:cNvSpPr>
                <a:spLocks noEditPoints="1"/>
              </p:cNvSpPr>
              <p:nvPr/>
            </p:nvSpPr>
            <p:spPr bwMode="auto">
              <a:xfrm>
                <a:off x="8175625" y="1012826"/>
                <a:ext cx="314325" cy="280988"/>
              </a:xfrm>
              <a:custGeom>
                <a:avLst/>
                <a:gdLst>
                  <a:gd name="T0" fmla="*/ 121 w 137"/>
                  <a:gd name="T1" fmla="*/ 0 h 122"/>
                  <a:gd name="T2" fmla="*/ 117 w 137"/>
                  <a:gd name="T3" fmla="*/ 0 h 122"/>
                  <a:gd name="T4" fmla="*/ 117 w 137"/>
                  <a:gd name="T5" fmla="*/ 14 h 122"/>
                  <a:gd name="T6" fmla="*/ 109 w 137"/>
                  <a:gd name="T7" fmla="*/ 23 h 122"/>
                  <a:gd name="T8" fmla="*/ 99 w 137"/>
                  <a:gd name="T9" fmla="*/ 23 h 122"/>
                  <a:gd name="T10" fmla="*/ 90 w 137"/>
                  <a:gd name="T11" fmla="*/ 14 h 122"/>
                  <a:gd name="T12" fmla="*/ 90 w 137"/>
                  <a:gd name="T13" fmla="*/ 0 h 122"/>
                  <a:gd name="T14" fmla="*/ 46 w 137"/>
                  <a:gd name="T15" fmla="*/ 0 h 122"/>
                  <a:gd name="T16" fmla="*/ 46 w 137"/>
                  <a:gd name="T17" fmla="*/ 14 h 122"/>
                  <a:gd name="T18" fmla="*/ 38 w 137"/>
                  <a:gd name="T19" fmla="*/ 23 h 122"/>
                  <a:gd name="T20" fmla="*/ 28 w 137"/>
                  <a:gd name="T21" fmla="*/ 23 h 122"/>
                  <a:gd name="T22" fmla="*/ 20 w 137"/>
                  <a:gd name="T23" fmla="*/ 14 h 122"/>
                  <a:gd name="T24" fmla="*/ 20 w 137"/>
                  <a:gd name="T25" fmla="*/ 0 h 122"/>
                  <a:gd name="T26" fmla="*/ 16 w 137"/>
                  <a:gd name="T27" fmla="*/ 0 h 122"/>
                  <a:gd name="T28" fmla="*/ 0 w 137"/>
                  <a:gd name="T29" fmla="*/ 16 h 122"/>
                  <a:gd name="T30" fmla="*/ 0 w 137"/>
                  <a:gd name="T31" fmla="*/ 46 h 122"/>
                  <a:gd name="T32" fmla="*/ 0 w 137"/>
                  <a:gd name="T33" fmla="*/ 106 h 122"/>
                  <a:gd name="T34" fmla="*/ 16 w 137"/>
                  <a:gd name="T35" fmla="*/ 122 h 122"/>
                  <a:gd name="T36" fmla="*/ 121 w 137"/>
                  <a:gd name="T37" fmla="*/ 122 h 122"/>
                  <a:gd name="T38" fmla="*/ 137 w 137"/>
                  <a:gd name="T39" fmla="*/ 106 h 122"/>
                  <a:gd name="T40" fmla="*/ 137 w 137"/>
                  <a:gd name="T41" fmla="*/ 46 h 122"/>
                  <a:gd name="T42" fmla="*/ 137 w 137"/>
                  <a:gd name="T43" fmla="*/ 16 h 122"/>
                  <a:gd name="T44" fmla="*/ 121 w 137"/>
                  <a:gd name="T45" fmla="*/ 0 h 122"/>
                  <a:gd name="T46" fmla="*/ 127 w 137"/>
                  <a:gd name="T47" fmla="*/ 106 h 122"/>
                  <a:gd name="T48" fmla="*/ 121 w 137"/>
                  <a:gd name="T49" fmla="*/ 112 h 122"/>
                  <a:gd name="T50" fmla="*/ 16 w 137"/>
                  <a:gd name="T51" fmla="*/ 112 h 122"/>
                  <a:gd name="T52" fmla="*/ 10 w 137"/>
                  <a:gd name="T53" fmla="*/ 106 h 122"/>
                  <a:gd name="T54" fmla="*/ 10 w 137"/>
                  <a:gd name="T55" fmla="*/ 46 h 122"/>
                  <a:gd name="T56" fmla="*/ 127 w 137"/>
                  <a:gd name="T57" fmla="*/ 46 h 122"/>
                  <a:gd name="T58" fmla="*/ 127 w 137"/>
                  <a:gd name="T59" fmla="*/ 106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37" h="122">
                    <a:moveTo>
                      <a:pt x="121" y="0"/>
                    </a:moveTo>
                    <a:cubicBezTo>
                      <a:pt x="117" y="0"/>
                      <a:pt x="117" y="0"/>
                      <a:pt x="117" y="0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9"/>
                      <a:pt x="113" y="23"/>
                      <a:pt x="109" y="23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94" y="23"/>
                      <a:pt x="90" y="19"/>
                      <a:pt x="90" y="14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6" y="19"/>
                      <a:pt x="42" y="23"/>
                      <a:pt x="38" y="23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3" y="23"/>
                      <a:pt x="20" y="19"/>
                      <a:pt x="20" y="14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0" y="115"/>
                      <a:pt x="7" y="122"/>
                      <a:pt x="16" y="122"/>
                    </a:cubicBezTo>
                    <a:cubicBezTo>
                      <a:pt x="121" y="122"/>
                      <a:pt x="121" y="122"/>
                      <a:pt x="121" y="122"/>
                    </a:cubicBezTo>
                    <a:cubicBezTo>
                      <a:pt x="129" y="122"/>
                      <a:pt x="137" y="115"/>
                      <a:pt x="137" y="106"/>
                    </a:cubicBezTo>
                    <a:cubicBezTo>
                      <a:pt x="137" y="46"/>
                      <a:pt x="137" y="46"/>
                      <a:pt x="137" y="46"/>
                    </a:cubicBezTo>
                    <a:cubicBezTo>
                      <a:pt x="137" y="16"/>
                      <a:pt x="137" y="16"/>
                      <a:pt x="137" y="16"/>
                    </a:cubicBezTo>
                    <a:cubicBezTo>
                      <a:pt x="137" y="7"/>
                      <a:pt x="129" y="0"/>
                      <a:pt x="121" y="0"/>
                    </a:cubicBezTo>
                    <a:close/>
                    <a:moveTo>
                      <a:pt x="127" y="106"/>
                    </a:moveTo>
                    <a:cubicBezTo>
                      <a:pt x="127" y="109"/>
                      <a:pt x="124" y="112"/>
                      <a:pt x="121" y="112"/>
                    </a:cubicBezTo>
                    <a:cubicBezTo>
                      <a:pt x="16" y="112"/>
                      <a:pt x="16" y="112"/>
                      <a:pt x="16" y="112"/>
                    </a:cubicBezTo>
                    <a:cubicBezTo>
                      <a:pt x="13" y="112"/>
                      <a:pt x="10" y="109"/>
                      <a:pt x="10" y="10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27" y="46"/>
                      <a:pt x="127" y="46"/>
                      <a:pt x="127" y="46"/>
                    </a:cubicBezTo>
                    <a:lnTo>
                      <a:pt x="127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46" name="Freeform 47"/>
            <p:cNvSpPr>
              <a:spLocks noEditPoints="1"/>
            </p:cNvSpPr>
            <p:nvPr/>
          </p:nvSpPr>
          <p:spPr bwMode="auto">
            <a:xfrm>
              <a:off x="7604" y="3933"/>
              <a:ext cx="1884" cy="1689"/>
            </a:xfrm>
            <a:custGeom>
              <a:avLst/>
              <a:gdLst>
                <a:gd name="T0" fmla="*/ 63 w 940"/>
                <a:gd name="T1" fmla="*/ 612 h 841"/>
                <a:gd name="T2" fmla="*/ 398 w 940"/>
                <a:gd name="T3" fmla="*/ 281 h 841"/>
                <a:gd name="T4" fmla="*/ 60 w 940"/>
                <a:gd name="T5" fmla="*/ 796 h 841"/>
                <a:gd name="T6" fmla="*/ 60 w 940"/>
                <a:gd name="T7" fmla="*/ 742 h 841"/>
                <a:gd name="T8" fmla="*/ 61 w 940"/>
                <a:gd name="T9" fmla="*/ 712 h 841"/>
                <a:gd name="T10" fmla="*/ 180 w 940"/>
                <a:gd name="T11" fmla="*/ 685 h 841"/>
                <a:gd name="T12" fmla="*/ 61 w 940"/>
                <a:gd name="T13" fmla="*/ 712 h 841"/>
                <a:gd name="T14" fmla="*/ 424 w 940"/>
                <a:gd name="T15" fmla="*/ 154 h 841"/>
                <a:gd name="T16" fmla="*/ 313 w 940"/>
                <a:gd name="T17" fmla="*/ 128 h 841"/>
                <a:gd name="T18" fmla="*/ 407 w 940"/>
                <a:gd name="T19" fmla="*/ 253 h 841"/>
                <a:gd name="T20" fmla="*/ 88 w 940"/>
                <a:gd name="T21" fmla="*/ 447 h 841"/>
                <a:gd name="T22" fmla="*/ 59 w 940"/>
                <a:gd name="T23" fmla="*/ 418 h 841"/>
                <a:gd name="T24" fmla="*/ 29 w 940"/>
                <a:gd name="T25" fmla="*/ 447 h 841"/>
                <a:gd name="T26" fmla="*/ 0 w 940"/>
                <a:gd name="T27" fmla="*/ 418 h 841"/>
                <a:gd name="T28" fmla="*/ 1 w 940"/>
                <a:gd name="T29" fmla="*/ 566 h 841"/>
                <a:gd name="T30" fmla="*/ 118 w 940"/>
                <a:gd name="T31" fmla="*/ 447 h 841"/>
                <a:gd name="T32" fmla="*/ 911 w 940"/>
                <a:gd name="T33" fmla="*/ 417 h 841"/>
                <a:gd name="T34" fmla="*/ 885 w 940"/>
                <a:gd name="T35" fmla="*/ 447 h 841"/>
                <a:gd name="T36" fmla="*/ 853 w 940"/>
                <a:gd name="T37" fmla="*/ 417 h 841"/>
                <a:gd name="T38" fmla="*/ 825 w 940"/>
                <a:gd name="T39" fmla="*/ 446 h 841"/>
                <a:gd name="T40" fmla="*/ 839 w 940"/>
                <a:gd name="T41" fmla="*/ 565 h 841"/>
                <a:gd name="T42" fmla="*/ 940 w 940"/>
                <a:gd name="T43" fmla="*/ 594 h 841"/>
                <a:gd name="T44" fmla="*/ 911 w 940"/>
                <a:gd name="T45" fmla="*/ 417 h 841"/>
                <a:gd name="T46" fmla="*/ 444 w 940"/>
                <a:gd name="T47" fmla="*/ 7 h 841"/>
                <a:gd name="T48" fmla="*/ 647 w 940"/>
                <a:gd name="T49" fmla="*/ 529 h 841"/>
                <a:gd name="T50" fmla="*/ 798 w 940"/>
                <a:gd name="T51" fmla="*/ 564 h 841"/>
                <a:gd name="T52" fmla="*/ 558 w 940"/>
                <a:gd name="T53" fmla="*/ 477 h 841"/>
                <a:gd name="T54" fmla="*/ 529 w 940"/>
                <a:gd name="T55" fmla="*/ 417 h 841"/>
                <a:gd name="T56" fmla="*/ 498 w 940"/>
                <a:gd name="T57" fmla="*/ 446 h 841"/>
                <a:gd name="T58" fmla="*/ 470 w 940"/>
                <a:gd name="T59" fmla="*/ 417 h 841"/>
                <a:gd name="T60" fmla="*/ 440 w 940"/>
                <a:gd name="T61" fmla="*/ 476 h 841"/>
                <a:gd name="T62" fmla="*/ 411 w 940"/>
                <a:gd name="T63" fmla="*/ 417 h 841"/>
                <a:gd name="T64" fmla="*/ 381 w 940"/>
                <a:gd name="T65" fmla="*/ 447 h 841"/>
                <a:gd name="T66" fmla="*/ 357 w 940"/>
                <a:gd name="T67" fmla="*/ 417 h 841"/>
                <a:gd name="T68" fmla="*/ 646 w 940"/>
                <a:gd name="T69" fmla="*/ 622 h 841"/>
                <a:gd name="T70" fmla="*/ 558 w 940"/>
                <a:gd name="T71" fmla="*/ 477 h 841"/>
                <a:gd name="T72" fmla="*/ 808 w 940"/>
                <a:gd name="T73" fmla="*/ 593 h 841"/>
                <a:gd name="T74" fmla="*/ 928 w 940"/>
                <a:gd name="T75" fmla="*/ 792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40" h="841">
                  <a:moveTo>
                    <a:pt x="267" y="222"/>
                  </a:moveTo>
                  <a:cubicBezTo>
                    <a:pt x="63" y="612"/>
                    <a:pt x="63" y="612"/>
                    <a:pt x="63" y="612"/>
                  </a:cubicBezTo>
                  <a:cubicBezTo>
                    <a:pt x="195" y="662"/>
                    <a:pt x="195" y="662"/>
                    <a:pt x="195" y="662"/>
                  </a:cubicBezTo>
                  <a:cubicBezTo>
                    <a:pt x="398" y="281"/>
                    <a:pt x="398" y="281"/>
                    <a:pt x="398" y="281"/>
                  </a:cubicBezTo>
                  <a:lnTo>
                    <a:pt x="267" y="222"/>
                  </a:lnTo>
                  <a:close/>
                  <a:moveTo>
                    <a:pt x="60" y="796"/>
                  </a:moveTo>
                  <a:cubicBezTo>
                    <a:pt x="104" y="763"/>
                    <a:pt x="104" y="763"/>
                    <a:pt x="104" y="763"/>
                  </a:cubicBezTo>
                  <a:cubicBezTo>
                    <a:pt x="60" y="742"/>
                    <a:pt x="60" y="742"/>
                    <a:pt x="60" y="742"/>
                  </a:cubicBezTo>
                  <a:lnTo>
                    <a:pt x="60" y="796"/>
                  </a:lnTo>
                  <a:close/>
                  <a:moveTo>
                    <a:pt x="61" y="712"/>
                  </a:moveTo>
                  <a:cubicBezTo>
                    <a:pt x="127" y="741"/>
                    <a:pt x="127" y="741"/>
                    <a:pt x="127" y="741"/>
                  </a:cubicBezTo>
                  <a:cubicBezTo>
                    <a:pt x="180" y="685"/>
                    <a:pt x="180" y="685"/>
                    <a:pt x="180" y="685"/>
                  </a:cubicBezTo>
                  <a:cubicBezTo>
                    <a:pt x="59" y="639"/>
                    <a:pt x="59" y="639"/>
                    <a:pt x="59" y="639"/>
                  </a:cubicBezTo>
                  <a:lnTo>
                    <a:pt x="61" y="712"/>
                  </a:lnTo>
                  <a:close/>
                  <a:moveTo>
                    <a:pt x="438" y="190"/>
                  </a:moveTo>
                  <a:cubicBezTo>
                    <a:pt x="438" y="190"/>
                    <a:pt x="452" y="168"/>
                    <a:pt x="424" y="154"/>
                  </a:cubicBezTo>
                  <a:cubicBezTo>
                    <a:pt x="355" y="118"/>
                    <a:pt x="355" y="118"/>
                    <a:pt x="355" y="118"/>
                  </a:cubicBezTo>
                  <a:cubicBezTo>
                    <a:pt x="355" y="118"/>
                    <a:pt x="327" y="99"/>
                    <a:pt x="313" y="128"/>
                  </a:cubicBezTo>
                  <a:cubicBezTo>
                    <a:pt x="285" y="188"/>
                    <a:pt x="285" y="188"/>
                    <a:pt x="285" y="188"/>
                  </a:cubicBezTo>
                  <a:cubicBezTo>
                    <a:pt x="407" y="253"/>
                    <a:pt x="407" y="253"/>
                    <a:pt x="407" y="253"/>
                  </a:cubicBezTo>
                  <a:lnTo>
                    <a:pt x="438" y="190"/>
                  </a:lnTo>
                  <a:close/>
                  <a:moveTo>
                    <a:pt x="88" y="447"/>
                  </a:moveTo>
                  <a:cubicBezTo>
                    <a:pt x="88" y="418"/>
                    <a:pt x="88" y="418"/>
                    <a:pt x="88" y="418"/>
                  </a:cubicBezTo>
                  <a:cubicBezTo>
                    <a:pt x="59" y="418"/>
                    <a:pt x="59" y="418"/>
                    <a:pt x="59" y="418"/>
                  </a:cubicBezTo>
                  <a:cubicBezTo>
                    <a:pt x="59" y="447"/>
                    <a:pt x="59" y="447"/>
                    <a:pt x="59" y="447"/>
                  </a:cubicBezTo>
                  <a:cubicBezTo>
                    <a:pt x="29" y="447"/>
                    <a:pt x="29" y="447"/>
                    <a:pt x="29" y="447"/>
                  </a:cubicBezTo>
                  <a:cubicBezTo>
                    <a:pt x="31" y="418"/>
                    <a:pt x="31" y="418"/>
                    <a:pt x="31" y="418"/>
                  </a:cubicBezTo>
                  <a:cubicBezTo>
                    <a:pt x="0" y="418"/>
                    <a:pt x="0" y="418"/>
                    <a:pt x="0" y="418"/>
                  </a:cubicBezTo>
                  <a:cubicBezTo>
                    <a:pt x="0" y="446"/>
                    <a:pt x="0" y="446"/>
                    <a:pt x="0" y="446"/>
                  </a:cubicBezTo>
                  <a:cubicBezTo>
                    <a:pt x="1" y="566"/>
                    <a:pt x="1" y="566"/>
                    <a:pt x="1" y="566"/>
                  </a:cubicBezTo>
                  <a:cubicBezTo>
                    <a:pt x="1" y="593"/>
                    <a:pt x="14" y="607"/>
                    <a:pt x="28" y="615"/>
                  </a:cubicBezTo>
                  <a:cubicBezTo>
                    <a:pt x="118" y="447"/>
                    <a:pt x="118" y="447"/>
                    <a:pt x="118" y="447"/>
                  </a:cubicBezTo>
                  <a:lnTo>
                    <a:pt x="88" y="447"/>
                  </a:lnTo>
                  <a:close/>
                  <a:moveTo>
                    <a:pt x="911" y="417"/>
                  </a:moveTo>
                  <a:cubicBezTo>
                    <a:pt x="883" y="417"/>
                    <a:pt x="883" y="417"/>
                    <a:pt x="883" y="417"/>
                  </a:cubicBezTo>
                  <a:cubicBezTo>
                    <a:pt x="885" y="447"/>
                    <a:pt x="885" y="447"/>
                    <a:pt x="885" y="447"/>
                  </a:cubicBezTo>
                  <a:cubicBezTo>
                    <a:pt x="853" y="446"/>
                    <a:pt x="853" y="446"/>
                    <a:pt x="853" y="446"/>
                  </a:cubicBezTo>
                  <a:cubicBezTo>
                    <a:pt x="853" y="417"/>
                    <a:pt x="853" y="417"/>
                    <a:pt x="853" y="417"/>
                  </a:cubicBezTo>
                  <a:cubicBezTo>
                    <a:pt x="824" y="418"/>
                    <a:pt x="824" y="418"/>
                    <a:pt x="824" y="418"/>
                  </a:cubicBezTo>
                  <a:cubicBezTo>
                    <a:pt x="825" y="446"/>
                    <a:pt x="825" y="446"/>
                    <a:pt x="825" y="446"/>
                  </a:cubicBezTo>
                  <a:cubicBezTo>
                    <a:pt x="775" y="447"/>
                    <a:pt x="775" y="447"/>
                    <a:pt x="775" y="447"/>
                  </a:cubicBezTo>
                  <a:cubicBezTo>
                    <a:pt x="839" y="565"/>
                    <a:pt x="839" y="565"/>
                    <a:pt x="839" y="565"/>
                  </a:cubicBezTo>
                  <a:cubicBezTo>
                    <a:pt x="839" y="565"/>
                    <a:pt x="902" y="589"/>
                    <a:pt x="901" y="621"/>
                  </a:cubicBezTo>
                  <a:cubicBezTo>
                    <a:pt x="901" y="621"/>
                    <a:pt x="940" y="625"/>
                    <a:pt x="940" y="594"/>
                  </a:cubicBezTo>
                  <a:cubicBezTo>
                    <a:pt x="940" y="444"/>
                    <a:pt x="940" y="444"/>
                    <a:pt x="940" y="444"/>
                  </a:cubicBezTo>
                  <a:cubicBezTo>
                    <a:pt x="940" y="428"/>
                    <a:pt x="927" y="417"/>
                    <a:pt x="911" y="417"/>
                  </a:cubicBezTo>
                  <a:close/>
                  <a:moveTo>
                    <a:pt x="535" y="114"/>
                  </a:moveTo>
                  <a:cubicBezTo>
                    <a:pt x="459" y="0"/>
                    <a:pt x="444" y="7"/>
                    <a:pt x="444" y="7"/>
                  </a:cubicBezTo>
                  <a:cubicBezTo>
                    <a:pt x="435" y="6"/>
                    <a:pt x="450" y="96"/>
                    <a:pt x="472" y="147"/>
                  </a:cubicBezTo>
                  <a:cubicBezTo>
                    <a:pt x="472" y="147"/>
                    <a:pt x="603" y="437"/>
                    <a:pt x="647" y="529"/>
                  </a:cubicBezTo>
                  <a:cubicBezTo>
                    <a:pt x="691" y="628"/>
                    <a:pt x="691" y="628"/>
                    <a:pt x="691" y="628"/>
                  </a:cubicBezTo>
                  <a:cubicBezTo>
                    <a:pt x="798" y="564"/>
                    <a:pt x="798" y="564"/>
                    <a:pt x="798" y="564"/>
                  </a:cubicBezTo>
                  <a:lnTo>
                    <a:pt x="535" y="114"/>
                  </a:lnTo>
                  <a:close/>
                  <a:moveTo>
                    <a:pt x="558" y="477"/>
                  </a:moveTo>
                  <a:cubicBezTo>
                    <a:pt x="558" y="417"/>
                    <a:pt x="558" y="417"/>
                    <a:pt x="558" y="417"/>
                  </a:cubicBezTo>
                  <a:cubicBezTo>
                    <a:pt x="529" y="417"/>
                    <a:pt x="529" y="417"/>
                    <a:pt x="529" y="417"/>
                  </a:cubicBezTo>
                  <a:cubicBezTo>
                    <a:pt x="529" y="446"/>
                    <a:pt x="529" y="446"/>
                    <a:pt x="529" y="446"/>
                  </a:cubicBezTo>
                  <a:cubicBezTo>
                    <a:pt x="498" y="446"/>
                    <a:pt x="498" y="446"/>
                    <a:pt x="498" y="446"/>
                  </a:cubicBezTo>
                  <a:cubicBezTo>
                    <a:pt x="498" y="417"/>
                    <a:pt x="498" y="417"/>
                    <a:pt x="498" y="417"/>
                  </a:cubicBezTo>
                  <a:cubicBezTo>
                    <a:pt x="470" y="417"/>
                    <a:pt x="470" y="417"/>
                    <a:pt x="470" y="417"/>
                  </a:cubicBezTo>
                  <a:cubicBezTo>
                    <a:pt x="470" y="476"/>
                    <a:pt x="470" y="476"/>
                    <a:pt x="470" y="476"/>
                  </a:cubicBezTo>
                  <a:cubicBezTo>
                    <a:pt x="440" y="476"/>
                    <a:pt x="440" y="476"/>
                    <a:pt x="440" y="476"/>
                  </a:cubicBezTo>
                  <a:cubicBezTo>
                    <a:pt x="440" y="417"/>
                    <a:pt x="440" y="417"/>
                    <a:pt x="440" y="417"/>
                  </a:cubicBezTo>
                  <a:cubicBezTo>
                    <a:pt x="411" y="417"/>
                    <a:pt x="411" y="417"/>
                    <a:pt x="411" y="417"/>
                  </a:cubicBezTo>
                  <a:cubicBezTo>
                    <a:pt x="411" y="447"/>
                    <a:pt x="411" y="447"/>
                    <a:pt x="411" y="447"/>
                  </a:cubicBezTo>
                  <a:cubicBezTo>
                    <a:pt x="381" y="447"/>
                    <a:pt x="381" y="447"/>
                    <a:pt x="381" y="447"/>
                  </a:cubicBezTo>
                  <a:cubicBezTo>
                    <a:pt x="381" y="417"/>
                    <a:pt x="381" y="417"/>
                    <a:pt x="381" y="417"/>
                  </a:cubicBezTo>
                  <a:cubicBezTo>
                    <a:pt x="357" y="417"/>
                    <a:pt x="357" y="417"/>
                    <a:pt x="357" y="417"/>
                  </a:cubicBezTo>
                  <a:cubicBezTo>
                    <a:pt x="263" y="622"/>
                    <a:pt x="263" y="622"/>
                    <a:pt x="263" y="622"/>
                  </a:cubicBezTo>
                  <a:cubicBezTo>
                    <a:pt x="646" y="622"/>
                    <a:pt x="646" y="622"/>
                    <a:pt x="646" y="622"/>
                  </a:cubicBezTo>
                  <a:cubicBezTo>
                    <a:pt x="586" y="477"/>
                    <a:pt x="586" y="477"/>
                    <a:pt x="586" y="477"/>
                  </a:cubicBezTo>
                  <a:lnTo>
                    <a:pt x="558" y="477"/>
                  </a:lnTo>
                  <a:close/>
                  <a:moveTo>
                    <a:pt x="878" y="698"/>
                  </a:moveTo>
                  <a:cubicBezTo>
                    <a:pt x="898" y="619"/>
                    <a:pt x="808" y="593"/>
                    <a:pt x="808" y="593"/>
                  </a:cubicBezTo>
                  <a:cubicBezTo>
                    <a:pt x="711" y="651"/>
                    <a:pt x="711" y="651"/>
                    <a:pt x="711" y="651"/>
                  </a:cubicBezTo>
                  <a:cubicBezTo>
                    <a:pt x="743" y="841"/>
                    <a:pt x="928" y="792"/>
                    <a:pt x="928" y="792"/>
                  </a:cubicBezTo>
                  <a:cubicBezTo>
                    <a:pt x="928" y="792"/>
                    <a:pt x="858" y="778"/>
                    <a:pt x="878" y="6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08" tIns="60954" rIns="121908" bIns="60954" numCol="1" anchor="t" anchorCtr="0" compatLnSpc="1"/>
            <a:lstStyle/>
            <a:p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26320" y="1694497"/>
            <a:ext cx="2716526" cy="2560339"/>
            <a:chOff x="364420" y="1503997"/>
            <a:chExt cx="2716526" cy="2560339"/>
          </a:xfrm>
        </p:grpSpPr>
        <p:sp>
          <p:nvSpPr>
            <p:cNvPr id="20" name="íṡľíḍè-Freeform: Shape 1"/>
            <p:cNvSpPr/>
            <p:nvPr/>
          </p:nvSpPr>
          <p:spPr>
            <a:xfrm>
              <a:off x="1318384" y="1503997"/>
              <a:ext cx="794492" cy="811064"/>
            </a:xfrm>
            <a:custGeom>
              <a:avLst/>
              <a:gdLst>
                <a:gd name="connsiteX0" fmla="*/ 0 w 2032000"/>
                <a:gd name="connsiteY0" fmla="*/ 1354666 h 1354666"/>
                <a:gd name="connsiteX1" fmla="*/ 1016000 w 2032000"/>
                <a:gd name="connsiteY1" fmla="*/ 0 h 1354666"/>
                <a:gd name="connsiteX2" fmla="*/ 1016000 w 2032000"/>
                <a:gd name="connsiteY2" fmla="*/ 0 h 1354666"/>
                <a:gd name="connsiteX3" fmla="*/ 2032000 w 2032000"/>
                <a:gd name="connsiteY3" fmla="*/ 1354666 h 1354666"/>
                <a:gd name="connsiteX4" fmla="*/ 0 w 2032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1016000" y="0"/>
                  </a:lnTo>
                  <a:lnTo>
                    <a:pt x="2032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rgbClr val="3F70AA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sp>
          <p:nvSpPr>
            <p:cNvPr id="21" name="íṡľíḍè-Freeform: Shape 2"/>
            <p:cNvSpPr/>
            <p:nvPr/>
          </p:nvSpPr>
          <p:spPr>
            <a:xfrm>
              <a:off x="854521" y="2376936"/>
              <a:ext cx="1722217" cy="811064"/>
            </a:xfrm>
            <a:custGeom>
              <a:avLst/>
              <a:gdLst>
                <a:gd name="connsiteX0" fmla="*/ 0 w 4064000"/>
                <a:gd name="connsiteY0" fmla="*/ 1354666 h 1354666"/>
                <a:gd name="connsiteX1" fmla="*/ 1016000 w 4064000"/>
                <a:gd name="connsiteY1" fmla="*/ 0 h 1354666"/>
                <a:gd name="connsiteX2" fmla="*/ 3048000 w 4064000"/>
                <a:gd name="connsiteY2" fmla="*/ 0 h 1354666"/>
                <a:gd name="connsiteX3" fmla="*/ 4064000 w 4064000"/>
                <a:gd name="connsiteY3" fmla="*/ 1354666 h 1354666"/>
                <a:gd name="connsiteX4" fmla="*/ 0 w 4064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3048000" y="0"/>
                  </a:lnTo>
                  <a:lnTo>
                    <a:pt x="4064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rgbClr val="3F70AA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sp>
          <p:nvSpPr>
            <p:cNvPr id="22" name="íṡľíḍè-Freeform: Shape 3"/>
            <p:cNvSpPr/>
            <p:nvPr/>
          </p:nvSpPr>
          <p:spPr>
            <a:xfrm>
              <a:off x="364420" y="3253272"/>
              <a:ext cx="2702420" cy="811064"/>
            </a:xfrm>
            <a:custGeom>
              <a:avLst/>
              <a:gdLst>
                <a:gd name="connsiteX0" fmla="*/ 0 w 6096000"/>
                <a:gd name="connsiteY0" fmla="*/ 1354666 h 1354666"/>
                <a:gd name="connsiteX1" fmla="*/ 1016000 w 6096000"/>
                <a:gd name="connsiteY1" fmla="*/ 0 h 1354666"/>
                <a:gd name="connsiteX2" fmla="*/ 5080000 w 6096000"/>
                <a:gd name="connsiteY2" fmla="*/ 0 h 1354666"/>
                <a:gd name="connsiteX3" fmla="*/ 6096000 w 6096000"/>
                <a:gd name="connsiteY3" fmla="*/ 1354666 h 1354666"/>
                <a:gd name="connsiteX4" fmla="*/ 0 w 6096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5080000" y="0"/>
                  </a:lnTo>
                  <a:lnTo>
                    <a:pt x="6096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rgbClr val="3F70AA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sp>
          <p:nvSpPr>
            <p:cNvPr id="23" name="íṡľíḍè-TextBox 4"/>
            <p:cNvSpPr txBox="1"/>
            <p:nvPr/>
          </p:nvSpPr>
          <p:spPr>
            <a:xfrm>
              <a:off x="1526632" y="3554861"/>
              <a:ext cx="346249" cy="207749"/>
            </a:xfrm>
            <a:prstGeom prst="rect">
              <a:avLst/>
            </a:prstGeom>
          </p:spPr>
          <p:txBody>
            <a:bodyPr wrap="none" lIns="0" tIns="0" rIns="0" bIns="0" anchor="b"/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80%</a:t>
              </a:r>
            </a:p>
          </p:txBody>
        </p:sp>
        <p:sp>
          <p:nvSpPr>
            <p:cNvPr id="24" name="íṡľíḍè-TextBox 5"/>
            <p:cNvSpPr txBox="1"/>
            <p:nvPr/>
          </p:nvSpPr>
          <p:spPr>
            <a:xfrm>
              <a:off x="1526632" y="2738141"/>
              <a:ext cx="346249" cy="207749"/>
            </a:xfrm>
            <a:prstGeom prst="rect">
              <a:avLst/>
            </a:prstGeom>
          </p:spPr>
          <p:txBody>
            <a:bodyPr wrap="none" lIns="0" tIns="0" rIns="0" bIns="0" anchor="b"/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70%</a:t>
              </a:r>
            </a:p>
          </p:txBody>
        </p:sp>
        <p:sp>
          <p:nvSpPr>
            <p:cNvPr id="25" name="íṡľíḍè-TextBox 6"/>
            <p:cNvSpPr txBox="1"/>
            <p:nvPr/>
          </p:nvSpPr>
          <p:spPr>
            <a:xfrm>
              <a:off x="1545867" y="2018881"/>
              <a:ext cx="307777" cy="184666"/>
            </a:xfrm>
            <a:prstGeom prst="rect">
              <a:avLst/>
            </a:prstGeom>
          </p:spPr>
          <p:txBody>
            <a:bodyPr wrap="none" lIns="0" tIns="0" rIns="0" bIns="0" anchor="b"/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1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30%</a:t>
              </a:r>
            </a:p>
          </p:txBody>
        </p:sp>
        <p:sp>
          <p:nvSpPr>
            <p:cNvPr id="26" name="íṡľíḍè-Arc 7"/>
            <p:cNvSpPr/>
            <p:nvPr/>
          </p:nvSpPr>
          <p:spPr>
            <a:xfrm rot="1449945">
              <a:off x="1216330" y="1510314"/>
              <a:ext cx="1265579" cy="126557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sp>
          <p:nvSpPr>
            <p:cNvPr id="27" name="íṡľíḍè-Arc 8"/>
            <p:cNvSpPr/>
            <p:nvPr/>
          </p:nvSpPr>
          <p:spPr>
            <a:xfrm rot="1311995">
              <a:off x="1815367" y="2702006"/>
              <a:ext cx="1265579" cy="126557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441668" y="1474245"/>
            <a:ext cx="2261439" cy="2683235"/>
            <a:chOff x="3479768" y="1283745"/>
            <a:chExt cx="2261439" cy="2683235"/>
          </a:xfrm>
        </p:grpSpPr>
        <p:cxnSp>
          <p:nvCxnSpPr>
            <p:cNvPr id="29" name="íṡľíḍè-Straight Connector 9"/>
            <p:cNvCxnSpPr/>
            <p:nvPr/>
          </p:nvCxnSpPr>
          <p:spPr>
            <a:xfrm>
              <a:off x="3479768" y="1464627"/>
              <a:ext cx="0" cy="250235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íṡľíḍè-TextBox 18"/>
            <p:cNvSpPr txBox="1"/>
            <p:nvPr/>
          </p:nvSpPr>
          <p:spPr>
            <a:xfrm>
              <a:off x="4465687" y="3677052"/>
              <a:ext cx="307777" cy="184666"/>
            </a:xfrm>
            <a:prstGeom prst="rect">
              <a:avLst/>
            </a:prstGeom>
            <a:noFill/>
          </p:spPr>
          <p:txBody>
            <a:bodyPr wrap="none" lIns="0" tIns="0" rIns="0" bIns="0"/>
            <a:lstStyle/>
            <a:p>
              <a:pPr algn="ctr"/>
              <a:r>
                <a:rPr 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75%</a:t>
              </a:r>
            </a:p>
          </p:txBody>
        </p:sp>
        <p:grpSp>
          <p:nvGrpSpPr>
            <p:cNvPr id="31" name="Group 19"/>
            <p:cNvGrpSpPr>
              <a:grpSpLocks noChangeAspect="1"/>
            </p:cNvGrpSpPr>
            <p:nvPr/>
          </p:nvGrpSpPr>
          <p:grpSpPr>
            <a:xfrm>
              <a:off x="4175596" y="2633311"/>
              <a:ext cx="887960" cy="887956"/>
              <a:chOff x="4046972" y="1821242"/>
              <a:chExt cx="751216" cy="751214"/>
            </a:xfrm>
          </p:grpSpPr>
          <p:sp>
            <p:nvSpPr>
              <p:cNvPr id="32" name="íṡľíḍè-Oval 20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rgbClr val="3F70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endParaRPr>
              </a:p>
            </p:txBody>
          </p:sp>
          <p:grpSp>
            <p:nvGrpSpPr>
              <p:cNvPr id="33" name="Group 21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4" name="i$liḋe-Freeform: Shape 22"/>
                <p:cNvSpPr/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杨任东竹石体-Bold" panose="02000000000000000000" charset="-122"/>
                  </a:endParaRPr>
                </a:p>
              </p:txBody>
            </p:sp>
            <p:sp>
              <p:nvSpPr>
                <p:cNvPr id="35" name="i$liḋe-Oval 23"/>
                <p:cNvSpPr/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杨任东竹石体-Bold" panose="02000000000000000000" charset="-122"/>
                  </a:endParaRPr>
                </a:p>
              </p:txBody>
            </p:sp>
          </p:grpSp>
        </p:grpSp>
        <p:grpSp>
          <p:nvGrpSpPr>
            <p:cNvPr id="36" name="Group 24"/>
            <p:cNvGrpSpPr>
              <a:grpSpLocks noChangeAspect="1"/>
            </p:cNvGrpSpPr>
            <p:nvPr/>
          </p:nvGrpSpPr>
          <p:grpSpPr>
            <a:xfrm>
              <a:off x="4175596" y="1629384"/>
              <a:ext cx="887960" cy="887956"/>
              <a:chOff x="5397701" y="1821242"/>
              <a:chExt cx="751216" cy="751214"/>
            </a:xfrm>
          </p:grpSpPr>
          <p:sp>
            <p:nvSpPr>
              <p:cNvPr id="37" name="i$liḋe-Oval 25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rgbClr val="3F70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endParaRPr>
              </a:p>
            </p:txBody>
          </p:sp>
          <p:grpSp>
            <p:nvGrpSpPr>
              <p:cNvPr id="38" name="Group 26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9" name="i$liḋe-Oval 27"/>
                <p:cNvSpPr/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杨任东竹石体-Bold" panose="02000000000000000000" charset="-122"/>
                  </a:endParaRPr>
                </a:p>
              </p:txBody>
            </p:sp>
            <p:sp>
              <p:nvSpPr>
                <p:cNvPr id="40" name="i$liḋe-Freeform: Shape 28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杨任东竹石体-Bold" panose="02000000000000000000" charset="-122"/>
                  </a:endParaRPr>
                </a:p>
              </p:txBody>
            </p:sp>
          </p:grpSp>
        </p:grpSp>
        <p:sp>
          <p:nvSpPr>
            <p:cNvPr id="41" name="i$liḋe-TextBox 29"/>
            <p:cNvSpPr txBox="1"/>
            <p:nvPr/>
          </p:nvSpPr>
          <p:spPr>
            <a:xfrm>
              <a:off x="4465687" y="1283745"/>
              <a:ext cx="307777" cy="184666"/>
            </a:xfrm>
            <a:prstGeom prst="rect">
              <a:avLst/>
            </a:prstGeom>
            <a:noFill/>
          </p:spPr>
          <p:txBody>
            <a:bodyPr wrap="none" lIns="0" tIns="0" rIns="0" bIns="0"/>
            <a:lstStyle/>
            <a:p>
              <a:pPr algn="ctr"/>
              <a:r>
                <a:rPr 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95%</a:t>
              </a:r>
            </a:p>
          </p:txBody>
        </p:sp>
        <p:cxnSp>
          <p:nvCxnSpPr>
            <p:cNvPr id="42" name="i$liḋe-Straight Connector 30"/>
            <p:cNvCxnSpPr/>
            <p:nvPr/>
          </p:nvCxnSpPr>
          <p:spPr>
            <a:xfrm>
              <a:off x="5741207" y="1464627"/>
              <a:ext cx="0" cy="250235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/>
          <p:cNvGrpSpPr/>
          <p:nvPr/>
        </p:nvGrpSpPr>
        <p:grpSpPr>
          <a:xfrm>
            <a:off x="5998973" y="1850052"/>
            <a:ext cx="2897377" cy="550696"/>
            <a:chOff x="6037073" y="1663997"/>
            <a:chExt cx="2897377" cy="550696"/>
          </a:xfrm>
        </p:grpSpPr>
        <p:sp>
          <p:nvSpPr>
            <p:cNvPr id="44" name="íṡľíḍè-Freeform: Shape 15"/>
            <p:cNvSpPr/>
            <p:nvPr/>
          </p:nvSpPr>
          <p:spPr bwMode="auto">
            <a:xfrm>
              <a:off x="6037073" y="1663997"/>
              <a:ext cx="499613" cy="499613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rgbClr val="3F70AA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grpSp>
          <p:nvGrpSpPr>
            <p:cNvPr id="45" name="Group 11"/>
            <p:cNvGrpSpPr/>
            <p:nvPr/>
          </p:nvGrpSpPr>
          <p:grpSpPr>
            <a:xfrm>
              <a:off x="6541666" y="1691652"/>
              <a:ext cx="2392784" cy="523041"/>
              <a:chOff x="9019425" y="1664680"/>
              <a:chExt cx="3190378" cy="697388"/>
            </a:xfrm>
          </p:grpSpPr>
          <p:sp>
            <p:nvSpPr>
              <p:cNvPr id="46" name="i$liḋe-TextBox 10"/>
              <p:cNvSpPr txBox="1"/>
              <p:nvPr/>
            </p:nvSpPr>
            <p:spPr>
              <a:xfrm>
                <a:off x="9019425" y="16646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Autofit/>
              </a:bodyPr>
              <a:lstStyle/>
              <a:p>
                <a:r>
                  <a:rPr lang="zh-CN" altLang="en-US" sz="1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杨任东竹石体-Bold" panose="02000000000000000000" charset="-122"/>
                  </a:rPr>
                  <a:t>标题文本预设</a:t>
                </a:r>
              </a:p>
            </p:txBody>
          </p:sp>
          <p:sp>
            <p:nvSpPr>
              <p:cNvPr id="47" name="i$liḋe-TextBox 35"/>
              <p:cNvSpPr txBox="1"/>
              <p:nvPr/>
            </p:nvSpPr>
            <p:spPr>
              <a:xfrm>
                <a:off x="9019425" y="1896284"/>
                <a:ext cx="3190378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Autofit/>
              </a:bodyPr>
              <a:lstStyle/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此处添加详细文本描述，建议与标题相关并符合整体语言风格，语言描述尽量简洁生动。</a:t>
                </a:r>
                <a:endPara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5998973" y="2736198"/>
            <a:ext cx="2897377" cy="579216"/>
            <a:chOff x="6037073" y="2545698"/>
            <a:chExt cx="2897377" cy="579216"/>
          </a:xfrm>
        </p:grpSpPr>
        <p:sp>
          <p:nvSpPr>
            <p:cNvPr id="49" name="íṡľíḍè-Freeform: Shape 16"/>
            <p:cNvSpPr/>
            <p:nvPr/>
          </p:nvSpPr>
          <p:spPr bwMode="auto">
            <a:xfrm>
              <a:off x="6037073" y="2545698"/>
              <a:ext cx="499613" cy="499613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rgbClr val="3F70AA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grpSp>
          <p:nvGrpSpPr>
            <p:cNvPr id="50" name="Group 36"/>
            <p:cNvGrpSpPr/>
            <p:nvPr/>
          </p:nvGrpSpPr>
          <p:grpSpPr>
            <a:xfrm>
              <a:off x="6541666" y="2585363"/>
              <a:ext cx="2392784" cy="539551"/>
              <a:chOff x="9019425" y="1664680"/>
              <a:chExt cx="3190378" cy="719401"/>
            </a:xfrm>
          </p:grpSpPr>
          <p:sp>
            <p:nvSpPr>
              <p:cNvPr id="51" name="i$liḋe-TextBox 37"/>
              <p:cNvSpPr txBox="1"/>
              <p:nvPr/>
            </p:nvSpPr>
            <p:spPr>
              <a:xfrm>
                <a:off x="9019425" y="16646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Autofit/>
              </a:bodyPr>
              <a:lstStyle/>
              <a:p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杨任东竹石体-Bold" panose="02000000000000000000" charset="-122"/>
                  </a:rPr>
                  <a:t>标题文本预设</a:t>
                </a:r>
              </a:p>
            </p:txBody>
          </p:sp>
          <p:sp>
            <p:nvSpPr>
              <p:cNvPr id="52" name="i$liḋe-TextBox 38"/>
              <p:cNvSpPr txBox="1"/>
              <p:nvPr/>
            </p:nvSpPr>
            <p:spPr>
              <a:xfrm>
                <a:off x="9019425" y="1918297"/>
                <a:ext cx="3190378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Autofit/>
              </a:bodyPr>
              <a:lstStyle/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此处添加详细文本描述，建议与标题相关并符合整体语言风格，语言描述尽量简洁生动。</a:t>
                </a:r>
                <a:endPara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5998973" y="3585284"/>
            <a:ext cx="2897377" cy="539551"/>
            <a:chOff x="6037073" y="3394784"/>
            <a:chExt cx="2897377" cy="539551"/>
          </a:xfrm>
        </p:grpSpPr>
        <p:sp>
          <p:nvSpPr>
            <p:cNvPr id="54" name="íṡľíḍè-Freeform: Shape 17"/>
            <p:cNvSpPr/>
            <p:nvPr/>
          </p:nvSpPr>
          <p:spPr bwMode="auto">
            <a:xfrm>
              <a:off x="6037073" y="3409382"/>
              <a:ext cx="499613" cy="499613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rgbClr val="3F70AA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grpSp>
          <p:nvGrpSpPr>
            <p:cNvPr id="55" name="Group 39"/>
            <p:cNvGrpSpPr/>
            <p:nvPr/>
          </p:nvGrpSpPr>
          <p:grpSpPr>
            <a:xfrm>
              <a:off x="6541666" y="3394784"/>
              <a:ext cx="2392784" cy="539551"/>
              <a:chOff x="9019425" y="1664680"/>
              <a:chExt cx="3190378" cy="719401"/>
            </a:xfrm>
          </p:grpSpPr>
          <p:sp>
            <p:nvSpPr>
              <p:cNvPr id="56" name="i$liḋe-TextBox 40"/>
              <p:cNvSpPr txBox="1"/>
              <p:nvPr/>
            </p:nvSpPr>
            <p:spPr>
              <a:xfrm>
                <a:off x="9019425" y="16646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Autofit/>
              </a:bodyPr>
              <a:lstStyle/>
              <a:p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杨任东竹石体-Bold" panose="02000000000000000000" charset="-122"/>
                  </a:rPr>
                  <a:t>标题文本预设</a:t>
                </a:r>
              </a:p>
            </p:txBody>
          </p:sp>
          <p:sp>
            <p:nvSpPr>
              <p:cNvPr id="57" name="i$liḋe-TextBox 41"/>
              <p:cNvSpPr txBox="1"/>
              <p:nvPr/>
            </p:nvSpPr>
            <p:spPr>
              <a:xfrm>
                <a:off x="9019425" y="1918297"/>
                <a:ext cx="3190378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Autofit/>
              </a:bodyPr>
              <a:lstStyle/>
              <a:p>
                <a:pPr algn="l" defTabSz="1219200">
                  <a:spcBef>
                    <a:spcPct val="20000"/>
                  </a:spcBef>
                  <a:defRPr/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此处添加详细文本描述，建议与标题相关并符合整体语言风格，语言描述尽量简洁生动。</a:t>
                </a:r>
                <a:endPara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" name="组合 183"/>
          <p:cNvGrpSpPr/>
          <p:nvPr/>
        </p:nvGrpSpPr>
        <p:grpSpPr>
          <a:xfrm>
            <a:off x="996210" y="1420598"/>
            <a:ext cx="2864606" cy="654143"/>
            <a:chOff x="5072910" y="1230098"/>
            <a:chExt cx="2864606" cy="654143"/>
          </a:xfrm>
        </p:grpSpPr>
        <p:sp>
          <p:nvSpPr>
            <p:cNvPr id="185" name="îṣļîḑé-Freeform 4"/>
            <p:cNvSpPr/>
            <p:nvPr/>
          </p:nvSpPr>
          <p:spPr bwMode="auto">
            <a:xfrm>
              <a:off x="5072910" y="1356396"/>
              <a:ext cx="376233" cy="288180"/>
            </a:xfrm>
            <a:custGeom>
              <a:avLst/>
              <a:gdLst>
                <a:gd name="T0" fmla="*/ 36030 w 497"/>
                <a:gd name="T1" fmla="*/ 111308 h 382"/>
                <a:gd name="T2" fmla="*/ 36030 w 497"/>
                <a:gd name="T3" fmla="*/ 111308 h 382"/>
                <a:gd name="T4" fmla="*/ 71610 w 497"/>
                <a:gd name="T5" fmla="*/ 147214 h 382"/>
                <a:gd name="T6" fmla="*/ 111693 w 497"/>
                <a:gd name="T7" fmla="*/ 171001 h 382"/>
                <a:gd name="T8" fmla="*/ 151777 w 497"/>
                <a:gd name="T9" fmla="*/ 151253 h 382"/>
                <a:gd name="T10" fmla="*/ 175647 w 497"/>
                <a:gd name="T11" fmla="*/ 115796 h 382"/>
                <a:gd name="T12" fmla="*/ 111693 w 497"/>
                <a:gd name="T13" fmla="*/ 147214 h 382"/>
                <a:gd name="T14" fmla="*/ 36030 w 497"/>
                <a:gd name="T15" fmla="*/ 111308 h 382"/>
                <a:gd name="T16" fmla="*/ 219333 w 497"/>
                <a:gd name="T17" fmla="*/ 55654 h 382"/>
                <a:gd name="T18" fmla="*/ 219333 w 497"/>
                <a:gd name="T19" fmla="*/ 55654 h 382"/>
                <a:gd name="T20" fmla="*/ 123403 w 497"/>
                <a:gd name="T21" fmla="*/ 4039 h 382"/>
                <a:gd name="T22" fmla="*/ 99533 w 497"/>
                <a:gd name="T23" fmla="*/ 4039 h 382"/>
                <a:gd name="T24" fmla="*/ 4053 w 497"/>
                <a:gd name="T25" fmla="*/ 55654 h 382"/>
                <a:gd name="T26" fmla="*/ 4053 w 497"/>
                <a:gd name="T27" fmla="*/ 71812 h 382"/>
                <a:gd name="T28" fmla="*/ 99533 w 497"/>
                <a:gd name="T29" fmla="*/ 123426 h 382"/>
                <a:gd name="T30" fmla="*/ 123403 w 497"/>
                <a:gd name="T31" fmla="*/ 123426 h 382"/>
                <a:gd name="T32" fmla="*/ 183754 w 497"/>
                <a:gd name="T33" fmla="*/ 87520 h 382"/>
                <a:gd name="T34" fmla="*/ 119800 w 497"/>
                <a:gd name="T35" fmla="*/ 71812 h 382"/>
                <a:gd name="T36" fmla="*/ 111693 w 497"/>
                <a:gd name="T37" fmla="*/ 75402 h 382"/>
                <a:gd name="T38" fmla="*/ 91426 w 497"/>
                <a:gd name="T39" fmla="*/ 59693 h 382"/>
                <a:gd name="T40" fmla="*/ 111693 w 497"/>
                <a:gd name="T41" fmla="*/ 48024 h 382"/>
                <a:gd name="T42" fmla="*/ 131960 w 497"/>
                <a:gd name="T43" fmla="*/ 55654 h 382"/>
                <a:gd name="T44" fmla="*/ 199517 w 497"/>
                <a:gd name="T45" fmla="*/ 79441 h 382"/>
                <a:gd name="T46" fmla="*/ 219333 w 497"/>
                <a:gd name="T47" fmla="*/ 71812 h 382"/>
                <a:gd name="T48" fmla="*/ 219333 w 497"/>
                <a:gd name="T49" fmla="*/ 55654 h 382"/>
                <a:gd name="T50" fmla="*/ 191410 w 497"/>
                <a:gd name="T51" fmla="*/ 155292 h 382"/>
                <a:gd name="T52" fmla="*/ 191410 w 497"/>
                <a:gd name="T53" fmla="*/ 155292 h 382"/>
                <a:gd name="T54" fmla="*/ 207623 w 497"/>
                <a:gd name="T55" fmla="*/ 151253 h 382"/>
                <a:gd name="T56" fmla="*/ 199517 w 497"/>
                <a:gd name="T57" fmla="*/ 79441 h 382"/>
                <a:gd name="T58" fmla="*/ 183754 w 497"/>
                <a:gd name="T59" fmla="*/ 87520 h 382"/>
                <a:gd name="T60" fmla="*/ 191410 w 497"/>
                <a:gd name="T61" fmla="*/ 155292 h 38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rgbClr val="3F70AA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sp>
          <p:nvSpPr>
            <p:cNvPr id="186" name="îṣļîḑé-文本框 183"/>
            <p:cNvSpPr txBox="1"/>
            <p:nvPr/>
          </p:nvSpPr>
          <p:spPr>
            <a:xfrm>
              <a:off x="5581533" y="1230098"/>
              <a:ext cx="1844736" cy="253915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187" name="îṣļîḑé-Rectangle 6"/>
            <p:cNvSpPr/>
            <p:nvPr/>
          </p:nvSpPr>
          <p:spPr>
            <a:xfrm>
              <a:off x="5581533" y="1510293"/>
              <a:ext cx="2355983" cy="373948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l" defTabSz="1219200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此处添加详细文本描述，建议与标题相关并符合整体语言风格，</a:t>
              </a:r>
              <a:endPara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928965" y="2187969"/>
            <a:ext cx="2931850" cy="845276"/>
            <a:chOff x="5005665" y="2005724"/>
            <a:chExt cx="2931850" cy="845276"/>
          </a:xfrm>
        </p:grpSpPr>
        <p:sp>
          <p:nvSpPr>
            <p:cNvPr id="189" name="îṣļîḑé-Rounded Rectangle 3"/>
            <p:cNvSpPr/>
            <p:nvPr/>
          </p:nvSpPr>
          <p:spPr>
            <a:xfrm>
              <a:off x="5005665" y="2005724"/>
              <a:ext cx="2919045" cy="845276"/>
            </a:xfrm>
            <a:prstGeom prst="roundRect">
              <a:avLst>
                <a:gd name="adj" fmla="val 8315"/>
              </a:avLst>
            </a:prstGeom>
            <a:solidFill>
              <a:srgbClr val="3F70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sp>
          <p:nvSpPr>
            <p:cNvPr id="190" name="îṣļîḑé-Freeform 7"/>
            <p:cNvSpPr/>
            <p:nvPr/>
          </p:nvSpPr>
          <p:spPr bwMode="auto">
            <a:xfrm>
              <a:off x="5126275" y="2147854"/>
              <a:ext cx="269501" cy="365561"/>
            </a:xfrm>
            <a:custGeom>
              <a:avLst/>
              <a:gdLst>
                <a:gd name="T0" fmla="*/ 156272 w 355"/>
                <a:gd name="T1" fmla="*/ 58950 h 487"/>
                <a:gd name="T2" fmla="*/ 156272 w 355"/>
                <a:gd name="T3" fmla="*/ 58950 h 487"/>
                <a:gd name="T4" fmla="*/ 52392 w 355"/>
                <a:gd name="T5" fmla="*/ 7592 h 487"/>
                <a:gd name="T6" fmla="*/ 4065 w 355"/>
                <a:gd name="T7" fmla="*/ 23669 h 487"/>
                <a:gd name="T8" fmla="*/ 0 w 355"/>
                <a:gd name="T9" fmla="*/ 35280 h 487"/>
                <a:gd name="T10" fmla="*/ 4065 w 355"/>
                <a:gd name="T11" fmla="*/ 154073 h 487"/>
                <a:gd name="T12" fmla="*/ 8130 w 355"/>
                <a:gd name="T13" fmla="*/ 162111 h 487"/>
                <a:gd name="T14" fmla="*/ 100267 w 355"/>
                <a:gd name="T15" fmla="*/ 217041 h 487"/>
                <a:gd name="T16" fmla="*/ 104332 w 355"/>
                <a:gd name="T17" fmla="*/ 217041 h 487"/>
                <a:gd name="T18" fmla="*/ 108397 w 355"/>
                <a:gd name="T19" fmla="*/ 217041 h 487"/>
                <a:gd name="T20" fmla="*/ 112010 w 355"/>
                <a:gd name="T21" fmla="*/ 213469 h 487"/>
                <a:gd name="T22" fmla="*/ 112010 w 355"/>
                <a:gd name="T23" fmla="*/ 90657 h 487"/>
                <a:gd name="T24" fmla="*/ 108397 w 355"/>
                <a:gd name="T25" fmla="*/ 82619 h 487"/>
                <a:gd name="T26" fmla="*/ 19873 w 355"/>
                <a:gd name="T27" fmla="*/ 31261 h 487"/>
                <a:gd name="T28" fmla="*/ 32067 w 355"/>
                <a:gd name="T29" fmla="*/ 23669 h 487"/>
                <a:gd name="T30" fmla="*/ 48327 w 355"/>
                <a:gd name="T31" fmla="*/ 19650 h 487"/>
                <a:gd name="T32" fmla="*/ 135948 w 355"/>
                <a:gd name="T33" fmla="*/ 66988 h 487"/>
                <a:gd name="T34" fmla="*/ 140013 w 355"/>
                <a:gd name="T35" fmla="*/ 71007 h 487"/>
                <a:gd name="T36" fmla="*/ 140013 w 355"/>
                <a:gd name="T37" fmla="*/ 189800 h 487"/>
                <a:gd name="T38" fmla="*/ 148142 w 355"/>
                <a:gd name="T39" fmla="*/ 197392 h 487"/>
                <a:gd name="T40" fmla="*/ 159885 w 355"/>
                <a:gd name="T41" fmla="*/ 189800 h 487"/>
                <a:gd name="T42" fmla="*/ 159885 w 355"/>
                <a:gd name="T43" fmla="*/ 62969 h 487"/>
                <a:gd name="T44" fmla="*/ 156272 w 355"/>
                <a:gd name="T45" fmla="*/ 58950 h 48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355" h="487">
                  <a:moveTo>
                    <a:pt x="346" y="132"/>
                  </a:moveTo>
                  <a:lnTo>
                    <a:pt x="346" y="132"/>
                  </a:lnTo>
                  <a:cubicBezTo>
                    <a:pt x="116" y="17"/>
                    <a:pt x="116" y="17"/>
                    <a:pt x="116" y="17"/>
                  </a:cubicBezTo>
                  <a:cubicBezTo>
                    <a:pt x="89" y="0"/>
                    <a:pt x="27" y="25"/>
                    <a:pt x="9" y="53"/>
                  </a:cubicBezTo>
                  <a:cubicBezTo>
                    <a:pt x="0" y="70"/>
                    <a:pt x="0" y="79"/>
                    <a:pt x="0" y="79"/>
                  </a:cubicBezTo>
                  <a:cubicBezTo>
                    <a:pt x="9" y="345"/>
                    <a:pt x="9" y="345"/>
                    <a:pt x="9" y="345"/>
                  </a:cubicBezTo>
                  <a:cubicBezTo>
                    <a:pt x="9" y="345"/>
                    <a:pt x="18" y="354"/>
                    <a:pt x="18" y="363"/>
                  </a:cubicBezTo>
                  <a:cubicBezTo>
                    <a:pt x="36" y="363"/>
                    <a:pt x="222" y="486"/>
                    <a:pt x="222" y="486"/>
                  </a:cubicBezTo>
                  <a:cubicBezTo>
                    <a:pt x="231" y="486"/>
                    <a:pt x="231" y="486"/>
                    <a:pt x="231" y="486"/>
                  </a:cubicBezTo>
                  <a:cubicBezTo>
                    <a:pt x="240" y="486"/>
                    <a:pt x="240" y="486"/>
                    <a:pt x="240" y="486"/>
                  </a:cubicBezTo>
                  <a:cubicBezTo>
                    <a:pt x="248" y="486"/>
                    <a:pt x="248" y="478"/>
                    <a:pt x="248" y="478"/>
                  </a:cubicBezTo>
                  <a:cubicBezTo>
                    <a:pt x="248" y="203"/>
                    <a:pt x="248" y="203"/>
                    <a:pt x="248" y="203"/>
                  </a:cubicBezTo>
                  <a:cubicBezTo>
                    <a:pt x="248" y="194"/>
                    <a:pt x="248" y="194"/>
                    <a:pt x="240" y="185"/>
                  </a:cubicBezTo>
                  <a:cubicBezTo>
                    <a:pt x="44" y="70"/>
                    <a:pt x="44" y="70"/>
                    <a:pt x="44" y="70"/>
                  </a:cubicBezTo>
                  <a:cubicBezTo>
                    <a:pt x="44" y="70"/>
                    <a:pt x="53" y="61"/>
                    <a:pt x="71" y="53"/>
                  </a:cubicBezTo>
                  <a:cubicBezTo>
                    <a:pt x="89" y="44"/>
                    <a:pt x="97" y="44"/>
                    <a:pt x="107" y="44"/>
                  </a:cubicBezTo>
                  <a:cubicBezTo>
                    <a:pt x="107" y="44"/>
                    <a:pt x="293" y="150"/>
                    <a:pt x="301" y="150"/>
                  </a:cubicBezTo>
                  <a:cubicBezTo>
                    <a:pt x="310" y="159"/>
                    <a:pt x="310" y="159"/>
                    <a:pt x="310" y="159"/>
                  </a:cubicBezTo>
                  <a:cubicBezTo>
                    <a:pt x="310" y="168"/>
                    <a:pt x="310" y="425"/>
                    <a:pt x="310" y="425"/>
                  </a:cubicBezTo>
                  <a:cubicBezTo>
                    <a:pt x="310" y="433"/>
                    <a:pt x="319" y="442"/>
                    <a:pt x="328" y="442"/>
                  </a:cubicBezTo>
                  <a:cubicBezTo>
                    <a:pt x="337" y="442"/>
                    <a:pt x="354" y="433"/>
                    <a:pt x="354" y="425"/>
                  </a:cubicBezTo>
                  <a:cubicBezTo>
                    <a:pt x="354" y="141"/>
                    <a:pt x="354" y="141"/>
                    <a:pt x="354" y="141"/>
                  </a:cubicBezTo>
                  <a:lnTo>
                    <a:pt x="346" y="132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600"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sp>
          <p:nvSpPr>
            <p:cNvPr id="191" name="îṣļîḑé-文本框 186"/>
            <p:cNvSpPr txBox="1"/>
            <p:nvPr/>
          </p:nvSpPr>
          <p:spPr>
            <a:xfrm>
              <a:off x="5581533" y="2017658"/>
              <a:ext cx="1844736" cy="253915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192" name="îṣļîḑé-Rectangle 9"/>
            <p:cNvSpPr/>
            <p:nvPr/>
          </p:nvSpPr>
          <p:spPr>
            <a:xfrm>
              <a:off x="5581532" y="2297853"/>
              <a:ext cx="2355983" cy="373948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l" defTabSz="1219200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此处添加详细文本描述，建议与标题相关并符合整体语言风格，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193" name="组合 192"/>
          <p:cNvGrpSpPr/>
          <p:nvPr/>
        </p:nvGrpSpPr>
        <p:grpSpPr>
          <a:xfrm>
            <a:off x="993541" y="3029128"/>
            <a:ext cx="2867274" cy="654143"/>
            <a:chOff x="5070241" y="2838628"/>
            <a:chExt cx="2867274" cy="654143"/>
          </a:xfrm>
        </p:grpSpPr>
        <p:sp>
          <p:nvSpPr>
            <p:cNvPr id="194" name="îṣļîḑé-Freeform 10"/>
            <p:cNvSpPr/>
            <p:nvPr/>
          </p:nvSpPr>
          <p:spPr bwMode="auto">
            <a:xfrm>
              <a:off x="5070241" y="2994022"/>
              <a:ext cx="381570" cy="298853"/>
            </a:xfrm>
            <a:custGeom>
              <a:avLst/>
              <a:gdLst>
                <a:gd name="T0" fmla="*/ 194710 w 506"/>
                <a:gd name="T1" fmla="*/ 31193 h 399"/>
                <a:gd name="T2" fmla="*/ 194710 w 506"/>
                <a:gd name="T3" fmla="*/ 31193 h 399"/>
                <a:gd name="T4" fmla="*/ 75372 w 506"/>
                <a:gd name="T5" fmla="*/ 15596 h 399"/>
                <a:gd name="T6" fmla="*/ 4038 w 506"/>
                <a:gd name="T7" fmla="*/ 98481 h 399"/>
                <a:gd name="T8" fmla="*/ 87485 w 506"/>
                <a:gd name="T9" fmla="*/ 177354 h 399"/>
                <a:gd name="T10" fmla="*/ 170932 w 506"/>
                <a:gd name="T11" fmla="*/ 138140 h 399"/>
                <a:gd name="T12" fmla="*/ 162856 w 506"/>
                <a:gd name="T13" fmla="*/ 94470 h 399"/>
                <a:gd name="T14" fmla="*/ 210412 w 506"/>
                <a:gd name="T15" fmla="*/ 90460 h 399"/>
                <a:gd name="T16" fmla="*/ 194710 w 506"/>
                <a:gd name="T17" fmla="*/ 31193 h 399"/>
                <a:gd name="T18" fmla="*/ 122927 w 506"/>
                <a:gd name="T19" fmla="*/ 134130 h 399"/>
                <a:gd name="T20" fmla="*/ 122927 w 506"/>
                <a:gd name="T21" fmla="*/ 134130 h 399"/>
                <a:gd name="T22" fmla="*/ 107225 w 506"/>
                <a:gd name="T23" fmla="*/ 118088 h 399"/>
                <a:gd name="T24" fmla="*/ 122927 w 506"/>
                <a:gd name="T25" fmla="*/ 102491 h 399"/>
                <a:gd name="T26" fmla="*/ 138630 w 506"/>
                <a:gd name="T27" fmla="*/ 118088 h 399"/>
                <a:gd name="T28" fmla="*/ 122927 w 506"/>
                <a:gd name="T29" fmla="*/ 134130 h 3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rgbClr val="3F70AA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sp>
          <p:nvSpPr>
            <p:cNvPr id="195" name="îṣļîḑé-文本框 189"/>
            <p:cNvSpPr txBox="1"/>
            <p:nvPr/>
          </p:nvSpPr>
          <p:spPr>
            <a:xfrm>
              <a:off x="5581533" y="2838628"/>
              <a:ext cx="1844736" cy="253915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196" name="îṣļîḑé-Rectangle 12"/>
            <p:cNvSpPr/>
            <p:nvPr/>
          </p:nvSpPr>
          <p:spPr>
            <a:xfrm>
              <a:off x="5581532" y="3118823"/>
              <a:ext cx="2355983" cy="373948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l" defTabSz="1219200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此处添加详细文本描述，建议与标题相关并符合整体语言风格，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1077592" y="3767746"/>
            <a:ext cx="2783223" cy="626365"/>
            <a:chOff x="5154292" y="3577246"/>
            <a:chExt cx="2783223" cy="626365"/>
          </a:xfrm>
        </p:grpSpPr>
        <p:sp>
          <p:nvSpPr>
            <p:cNvPr id="198" name="îṣļîḑé-Freeform 13"/>
            <p:cNvSpPr/>
            <p:nvPr/>
          </p:nvSpPr>
          <p:spPr bwMode="auto">
            <a:xfrm>
              <a:off x="5154292" y="3766969"/>
              <a:ext cx="213467" cy="362892"/>
            </a:xfrm>
            <a:custGeom>
              <a:avLst/>
              <a:gdLst>
                <a:gd name="T0" fmla="*/ 67314 w 283"/>
                <a:gd name="T1" fmla="*/ 4057 h 479"/>
                <a:gd name="T2" fmla="*/ 67314 w 283"/>
                <a:gd name="T3" fmla="*/ 4057 h 479"/>
                <a:gd name="T4" fmla="*/ 59237 w 283"/>
                <a:gd name="T5" fmla="*/ 4057 h 479"/>
                <a:gd name="T6" fmla="*/ 0 w 283"/>
                <a:gd name="T7" fmla="*/ 155502 h 479"/>
                <a:gd name="T8" fmla="*/ 63276 w 283"/>
                <a:gd name="T9" fmla="*/ 215449 h 479"/>
                <a:gd name="T10" fmla="*/ 126551 w 283"/>
                <a:gd name="T11" fmla="*/ 155502 h 479"/>
                <a:gd name="T12" fmla="*/ 67314 w 283"/>
                <a:gd name="T13" fmla="*/ 4057 h 479"/>
                <a:gd name="T14" fmla="*/ 55198 w 283"/>
                <a:gd name="T15" fmla="*/ 91949 h 479"/>
                <a:gd name="T16" fmla="*/ 55198 w 283"/>
                <a:gd name="T17" fmla="*/ 91949 h 479"/>
                <a:gd name="T18" fmla="*/ 55198 w 283"/>
                <a:gd name="T19" fmla="*/ 99611 h 479"/>
                <a:gd name="T20" fmla="*/ 43530 w 283"/>
                <a:gd name="T21" fmla="*/ 151446 h 479"/>
                <a:gd name="T22" fmla="*/ 31413 w 283"/>
                <a:gd name="T23" fmla="*/ 167672 h 479"/>
                <a:gd name="T24" fmla="*/ 19746 w 283"/>
                <a:gd name="T25" fmla="*/ 155502 h 479"/>
                <a:gd name="T26" fmla="*/ 39491 w 283"/>
                <a:gd name="T27" fmla="*/ 99611 h 479"/>
                <a:gd name="T28" fmla="*/ 51159 w 283"/>
                <a:gd name="T29" fmla="*/ 87442 h 479"/>
                <a:gd name="T30" fmla="*/ 55198 w 283"/>
                <a:gd name="T31" fmla="*/ 87442 h 479"/>
                <a:gd name="T32" fmla="*/ 55198 w 283"/>
                <a:gd name="T33" fmla="*/ 91949 h 47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83" h="479">
                  <a:moveTo>
                    <a:pt x="150" y="9"/>
                  </a:moveTo>
                  <a:lnTo>
                    <a:pt x="150" y="9"/>
                  </a:lnTo>
                  <a:cubicBezTo>
                    <a:pt x="150" y="0"/>
                    <a:pt x="141" y="0"/>
                    <a:pt x="132" y="9"/>
                  </a:cubicBezTo>
                  <a:cubicBezTo>
                    <a:pt x="114" y="185"/>
                    <a:pt x="0" y="221"/>
                    <a:pt x="0" y="345"/>
                  </a:cubicBezTo>
                  <a:cubicBezTo>
                    <a:pt x="0" y="416"/>
                    <a:pt x="70" y="478"/>
                    <a:pt x="141" y="478"/>
                  </a:cubicBezTo>
                  <a:cubicBezTo>
                    <a:pt x="220" y="478"/>
                    <a:pt x="282" y="416"/>
                    <a:pt x="282" y="345"/>
                  </a:cubicBezTo>
                  <a:cubicBezTo>
                    <a:pt x="282" y="221"/>
                    <a:pt x="167" y="185"/>
                    <a:pt x="150" y="9"/>
                  </a:cubicBezTo>
                  <a:close/>
                  <a:moveTo>
                    <a:pt x="123" y="204"/>
                  </a:moveTo>
                  <a:lnTo>
                    <a:pt x="123" y="204"/>
                  </a:lnTo>
                  <a:cubicBezTo>
                    <a:pt x="123" y="204"/>
                    <a:pt x="123" y="213"/>
                    <a:pt x="123" y="221"/>
                  </a:cubicBezTo>
                  <a:cubicBezTo>
                    <a:pt x="114" y="257"/>
                    <a:pt x="97" y="292"/>
                    <a:pt x="97" y="336"/>
                  </a:cubicBezTo>
                  <a:cubicBezTo>
                    <a:pt x="97" y="363"/>
                    <a:pt x="88" y="372"/>
                    <a:pt x="70" y="372"/>
                  </a:cubicBezTo>
                  <a:cubicBezTo>
                    <a:pt x="53" y="372"/>
                    <a:pt x="44" y="363"/>
                    <a:pt x="44" y="345"/>
                  </a:cubicBezTo>
                  <a:cubicBezTo>
                    <a:pt x="44" y="292"/>
                    <a:pt x="70" y="257"/>
                    <a:pt x="88" y="221"/>
                  </a:cubicBezTo>
                  <a:cubicBezTo>
                    <a:pt x="97" y="213"/>
                    <a:pt x="106" y="204"/>
                    <a:pt x="114" y="194"/>
                  </a:cubicBezTo>
                  <a:lnTo>
                    <a:pt x="123" y="194"/>
                  </a:lnTo>
                  <a:lnTo>
                    <a:pt x="123" y="204"/>
                  </a:lnTo>
                  <a:close/>
                </a:path>
              </a:pathLst>
            </a:custGeom>
            <a:solidFill>
              <a:srgbClr val="3F70AA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endParaRPr>
            </a:p>
          </p:txBody>
        </p:sp>
        <p:sp>
          <p:nvSpPr>
            <p:cNvPr id="199" name="îṣļîḑé-文本框 192"/>
            <p:cNvSpPr txBox="1"/>
            <p:nvPr/>
          </p:nvSpPr>
          <p:spPr>
            <a:xfrm>
              <a:off x="5581533" y="3577246"/>
              <a:ext cx="1844736" cy="253915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杨任东竹石体-Bold" panose="02000000000000000000" charset="-122"/>
                </a:rPr>
                <a:t>标题文本预设</a:t>
              </a:r>
            </a:p>
          </p:txBody>
        </p:sp>
        <p:sp>
          <p:nvSpPr>
            <p:cNvPr id="200" name="îṣļîḑé-Rectangle 15"/>
            <p:cNvSpPr/>
            <p:nvPr/>
          </p:nvSpPr>
          <p:spPr>
            <a:xfrm>
              <a:off x="5581532" y="3829663"/>
              <a:ext cx="2355983" cy="373948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l" defTabSz="1219200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此处添加详细文本描述，建议与标题相关并符合整体语言风格，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57200" y="266700"/>
            <a:ext cx="2571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3F70AA"/>
                </a:solidFill>
                <a:latin typeface="微软雅黑" panose="020B0503020204020204" charset="-122"/>
                <a:ea typeface="微软雅黑" panose="020B0503020204020204" charset="-122"/>
                <a:cs typeface="杨任东竹石体-Bold" panose="02000000000000000000" charset="-122"/>
              </a:rPr>
              <a:t>标题内容预设</a:t>
            </a:r>
          </a:p>
        </p:txBody>
      </p:sp>
      <p:pic>
        <p:nvPicPr>
          <p:cNvPr id="205" name="图片 2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3900" y="1254760"/>
            <a:ext cx="4029710" cy="33108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未标题-1-恢复的"/>
          <p:cNvPicPr>
            <a:picLocks noChangeAspect="1"/>
          </p:cNvPicPr>
          <p:nvPr/>
        </p:nvPicPr>
        <p:blipFill>
          <a:blip r:embed="rId3"/>
          <a:srcRect t="8712" b="11697"/>
          <a:stretch>
            <a:fillRect/>
          </a:stretch>
        </p:blipFill>
        <p:spPr>
          <a:xfrm>
            <a:off x="0" y="-10160"/>
            <a:ext cx="9144000" cy="516318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36270" y="1609725"/>
            <a:ext cx="488632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感谢您的聆听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957071" y="2786752"/>
            <a:ext cx="12954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杨任东竹石体-Bold" panose="02000000000000000000" charset="-122"/>
                <a:ea typeface="杨任东竹石体-Bold" panose="02000000000000000000" charset="-122"/>
                <a:cs typeface="杨任东竹石体-Bold" panose="02000000000000000000" charset="-122"/>
              </a:rPr>
              <a:t>20XX</a:t>
            </a:r>
            <a:endParaRPr lang="en-US" altLang="zh-CN" sz="3200" b="1" dirty="0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杨任东竹石体-Bold" panose="02000000000000000000" charset="-122"/>
              <a:ea typeface="杨任东竹石体-Bold" panose="02000000000000000000" charset="-122"/>
              <a:cs typeface="杨任东竹石体-Bold" panose="02000000000000000000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56987" y="3519892"/>
            <a:ext cx="846022" cy="846328"/>
            <a:chOff x="7945205" y="5537403"/>
            <a:chExt cx="846218" cy="846524"/>
          </a:xfrm>
        </p:grpSpPr>
        <p:sp>
          <p:nvSpPr>
            <p:cNvPr id="6" name="椭圆 5"/>
            <p:cNvSpPr/>
            <p:nvPr/>
          </p:nvSpPr>
          <p:spPr>
            <a:xfrm>
              <a:off x="7945205" y="5537403"/>
              <a:ext cx="846218" cy="8465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12" name="Freeform 74"/>
            <p:cNvSpPr>
              <a:spLocks noEditPoints="1"/>
            </p:cNvSpPr>
            <p:nvPr/>
          </p:nvSpPr>
          <p:spPr bwMode="auto">
            <a:xfrm>
              <a:off x="8106760" y="5727024"/>
              <a:ext cx="523108" cy="467282"/>
            </a:xfrm>
            <a:custGeom>
              <a:avLst/>
              <a:gdLst/>
              <a:ahLst/>
              <a:cxnLst>
                <a:cxn ang="0">
                  <a:pos x="176" y="29"/>
                </a:cxn>
                <a:cxn ang="0">
                  <a:pos x="120" y="29"/>
                </a:cxn>
                <a:cxn ang="0">
                  <a:pos x="120" y="0"/>
                </a:cxn>
                <a:cxn ang="0">
                  <a:pos x="114" y="0"/>
                </a:cxn>
                <a:cxn ang="0">
                  <a:pos x="110" y="0"/>
                </a:cxn>
                <a:cxn ang="0">
                  <a:pos x="81" y="0"/>
                </a:cxn>
                <a:cxn ang="0">
                  <a:pos x="71" y="0"/>
                </a:cxn>
                <a:cxn ang="0">
                  <a:pos x="71" y="10"/>
                </a:cxn>
                <a:cxn ang="0">
                  <a:pos x="71" y="29"/>
                </a:cxn>
                <a:cxn ang="0">
                  <a:pos x="15" y="29"/>
                </a:cxn>
                <a:cxn ang="0">
                  <a:pos x="0" y="44"/>
                </a:cxn>
                <a:cxn ang="0">
                  <a:pos x="0" y="156"/>
                </a:cxn>
                <a:cxn ang="0">
                  <a:pos x="15" y="171"/>
                </a:cxn>
                <a:cxn ang="0">
                  <a:pos x="176" y="171"/>
                </a:cxn>
                <a:cxn ang="0">
                  <a:pos x="192" y="156"/>
                </a:cxn>
                <a:cxn ang="0">
                  <a:pos x="192" y="44"/>
                </a:cxn>
                <a:cxn ang="0">
                  <a:pos x="176" y="29"/>
                </a:cxn>
                <a:cxn ang="0">
                  <a:pos x="81" y="10"/>
                </a:cxn>
                <a:cxn ang="0">
                  <a:pos x="110" y="10"/>
                </a:cxn>
                <a:cxn ang="0">
                  <a:pos x="110" y="29"/>
                </a:cxn>
                <a:cxn ang="0">
                  <a:pos x="81" y="29"/>
                </a:cxn>
                <a:cxn ang="0">
                  <a:pos x="81" y="10"/>
                </a:cxn>
                <a:cxn ang="0">
                  <a:pos x="134" y="107"/>
                </a:cxn>
                <a:cxn ang="0">
                  <a:pos x="127" y="115"/>
                </a:cxn>
                <a:cxn ang="0">
                  <a:pos x="111" y="115"/>
                </a:cxn>
                <a:cxn ang="0">
                  <a:pos x="111" y="130"/>
                </a:cxn>
                <a:cxn ang="0">
                  <a:pos x="103" y="138"/>
                </a:cxn>
                <a:cxn ang="0">
                  <a:pos x="88" y="138"/>
                </a:cxn>
                <a:cxn ang="0">
                  <a:pos x="80" y="130"/>
                </a:cxn>
                <a:cxn ang="0">
                  <a:pos x="80" y="115"/>
                </a:cxn>
                <a:cxn ang="0">
                  <a:pos x="65" y="115"/>
                </a:cxn>
                <a:cxn ang="0">
                  <a:pos x="57" y="107"/>
                </a:cxn>
                <a:cxn ang="0">
                  <a:pos x="57" y="92"/>
                </a:cxn>
                <a:cxn ang="0">
                  <a:pos x="65" y="84"/>
                </a:cxn>
                <a:cxn ang="0">
                  <a:pos x="80" y="84"/>
                </a:cxn>
                <a:cxn ang="0">
                  <a:pos x="80" y="68"/>
                </a:cxn>
                <a:cxn ang="0">
                  <a:pos x="88" y="61"/>
                </a:cxn>
                <a:cxn ang="0">
                  <a:pos x="103" y="61"/>
                </a:cxn>
                <a:cxn ang="0">
                  <a:pos x="111" y="68"/>
                </a:cxn>
                <a:cxn ang="0">
                  <a:pos x="111" y="84"/>
                </a:cxn>
                <a:cxn ang="0">
                  <a:pos x="127" y="84"/>
                </a:cxn>
                <a:cxn ang="0">
                  <a:pos x="134" y="92"/>
                </a:cxn>
                <a:cxn ang="0">
                  <a:pos x="134" y="107"/>
                </a:cxn>
              </a:cxnLst>
              <a:rect l="0" t="0" r="r" b="b"/>
              <a:pathLst>
                <a:path w="192" h="171">
                  <a:moveTo>
                    <a:pt x="176" y="29"/>
                  </a:moveTo>
                  <a:cubicBezTo>
                    <a:pt x="120" y="29"/>
                    <a:pt x="120" y="29"/>
                    <a:pt x="120" y="2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71" y="29"/>
                    <a:pt x="71" y="29"/>
                    <a:pt x="71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7" y="29"/>
                    <a:pt x="0" y="36"/>
                    <a:pt x="0" y="44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64"/>
                    <a:pt x="7" y="171"/>
                    <a:pt x="15" y="171"/>
                  </a:cubicBezTo>
                  <a:cubicBezTo>
                    <a:pt x="176" y="171"/>
                    <a:pt x="176" y="171"/>
                    <a:pt x="176" y="171"/>
                  </a:cubicBezTo>
                  <a:cubicBezTo>
                    <a:pt x="185" y="171"/>
                    <a:pt x="192" y="164"/>
                    <a:pt x="192" y="156"/>
                  </a:cubicBezTo>
                  <a:cubicBezTo>
                    <a:pt x="192" y="44"/>
                    <a:pt x="192" y="44"/>
                    <a:pt x="192" y="44"/>
                  </a:cubicBezTo>
                  <a:cubicBezTo>
                    <a:pt x="192" y="36"/>
                    <a:pt x="185" y="29"/>
                    <a:pt x="176" y="29"/>
                  </a:cubicBezTo>
                  <a:moveTo>
                    <a:pt x="81" y="10"/>
                  </a:moveTo>
                  <a:cubicBezTo>
                    <a:pt x="110" y="10"/>
                    <a:pt x="110" y="10"/>
                    <a:pt x="110" y="10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81" y="29"/>
                    <a:pt x="81" y="29"/>
                    <a:pt x="81" y="29"/>
                  </a:cubicBezTo>
                  <a:lnTo>
                    <a:pt x="81" y="10"/>
                  </a:lnTo>
                  <a:close/>
                  <a:moveTo>
                    <a:pt x="134" y="107"/>
                  </a:moveTo>
                  <a:cubicBezTo>
                    <a:pt x="134" y="111"/>
                    <a:pt x="131" y="115"/>
                    <a:pt x="127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1" y="130"/>
                    <a:pt x="111" y="130"/>
                    <a:pt x="111" y="130"/>
                  </a:cubicBezTo>
                  <a:cubicBezTo>
                    <a:pt x="111" y="135"/>
                    <a:pt x="108" y="138"/>
                    <a:pt x="103" y="138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4" y="138"/>
                    <a:pt x="80" y="135"/>
                    <a:pt x="80" y="130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0" y="115"/>
                    <a:pt x="57" y="111"/>
                    <a:pt x="57" y="107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7" y="88"/>
                    <a:pt x="60" y="84"/>
                    <a:pt x="65" y="84"/>
                  </a:cubicBezTo>
                  <a:cubicBezTo>
                    <a:pt x="80" y="84"/>
                    <a:pt x="80" y="84"/>
                    <a:pt x="80" y="84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0" y="64"/>
                    <a:pt x="84" y="61"/>
                    <a:pt x="88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8" y="61"/>
                    <a:pt x="111" y="64"/>
                    <a:pt x="111" y="68"/>
                  </a:cubicBezTo>
                  <a:cubicBezTo>
                    <a:pt x="111" y="84"/>
                    <a:pt x="111" y="84"/>
                    <a:pt x="111" y="84"/>
                  </a:cubicBezTo>
                  <a:cubicBezTo>
                    <a:pt x="127" y="84"/>
                    <a:pt x="127" y="84"/>
                    <a:pt x="127" y="84"/>
                  </a:cubicBezTo>
                  <a:cubicBezTo>
                    <a:pt x="131" y="84"/>
                    <a:pt x="134" y="88"/>
                    <a:pt x="134" y="92"/>
                  </a:cubicBezTo>
                  <a:lnTo>
                    <a:pt x="134" y="107"/>
                  </a:lnTo>
                  <a:close/>
                </a:path>
              </a:pathLst>
            </a:custGeom>
            <a:solidFill>
              <a:srgbClr val="3F70AA"/>
            </a:solidFill>
            <a:ln w="9525">
              <a:noFill/>
              <a:round/>
            </a:ln>
          </p:spPr>
          <p:txBody>
            <a:bodyPr vert="horz" wrap="square" lIns="91419" tIns="45709" rIns="91419" bIns="45709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181607" y="3519892"/>
            <a:ext cx="846022" cy="846328"/>
            <a:chOff x="9270132" y="5537403"/>
            <a:chExt cx="846218" cy="846524"/>
          </a:xfrm>
        </p:grpSpPr>
        <p:sp>
          <p:nvSpPr>
            <p:cNvPr id="14" name="椭圆 13"/>
            <p:cNvSpPr/>
            <p:nvPr/>
          </p:nvSpPr>
          <p:spPr>
            <a:xfrm>
              <a:off x="9270132" y="5537403"/>
              <a:ext cx="846218" cy="8465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5" name="Group 151"/>
            <p:cNvGrpSpPr/>
            <p:nvPr/>
          </p:nvGrpSpPr>
          <p:grpSpPr>
            <a:xfrm>
              <a:off x="9409363" y="5682373"/>
              <a:ext cx="556788" cy="538566"/>
              <a:chOff x="5659438" y="2249488"/>
              <a:chExt cx="623887" cy="603250"/>
            </a:xfrm>
            <a:solidFill>
              <a:schemeClr val="bg1"/>
            </a:solidFill>
          </p:grpSpPr>
          <p:sp>
            <p:nvSpPr>
              <p:cNvPr id="16" name="Freeform 67"/>
              <p:cNvSpPr>
                <a:spLocks noEditPoints="1"/>
              </p:cNvSpPr>
              <p:nvPr/>
            </p:nvSpPr>
            <p:spPr bwMode="auto">
              <a:xfrm>
                <a:off x="5988050" y="2249488"/>
                <a:ext cx="295275" cy="585788"/>
              </a:xfrm>
              <a:custGeom>
                <a:avLst/>
                <a:gdLst/>
                <a:ahLst/>
                <a:cxnLst>
                  <a:cxn ang="0">
                    <a:pos x="0" y="148"/>
                  </a:cxn>
                  <a:cxn ang="0">
                    <a:pos x="0" y="50"/>
                  </a:cxn>
                  <a:cxn ang="0">
                    <a:pos x="51" y="0"/>
                  </a:cxn>
                  <a:cxn ang="0">
                    <a:pos x="101" y="50"/>
                  </a:cxn>
                  <a:cxn ang="0">
                    <a:pos x="101" y="148"/>
                  </a:cxn>
                  <a:cxn ang="0">
                    <a:pos x="51" y="199"/>
                  </a:cxn>
                  <a:cxn ang="0">
                    <a:pos x="0" y="148"/>
                  </a:cxn>
                  <a:cxn ang="0">
                    <a:pos x="9" y="50"/>
                  </a:cxn>
                  <a:cxn ang="0">
                    <a:pos x="9" y="148"/>
                  </a:cxn>
                  <a:cxn ang="0">
                    <a:pos x="51" y="190"/>
                  </a:cxn>
                  <a:cxn ang="0">
                    <a:pos x="92" y="148"/>
                  </a:cxn>
                  <a:cxn ang="0">
                    <a:pos x="92" y="50"/>
                  </a:cxn>
                  <a:cxn ang="0">
                    <a:pos x="51" y="9"/>
                  </a:cxn>
                  <a:cxn ang="0">
                    <a:pos x="9" y="50"/>
                  </a:cxn>
                </a:cxnLst>
                <a:rect l="0" t="0" r="r" b="b"/>
                <a:pathLst>
                  <a:path w="101" h="199">
                    <a:moveTo>
                      <a:pt x="0" y="148"/>
                    </a:moveTo>
                    <a:cubicBezTo>
                      <a:pt x="0" y="50"/>
                      <a:pt x="0" y="50"/>
                      <a:pt x="0" y="50"/>
                    </a:cubicBezTo>
                    <a:cubicBezTo>
                      <a:pt x="0" y="23"/>
                      <a:pt x="23" y="0"/>
                      <a:pt x="51" y="0"/>
                    </a:cubicBezTo>
                    <a:cubicBezTo>
                      <a:pt x="78" y="0"/>
                      <a:pt x="101" y="23"/>
                      <a:pt x="101" y="50"/>
                    </a:cubicBezTo>
                    <a:cubicBezTo>
                      <a:pt x="101" y="148"/>
                      <a:pt x="101" y="148"/>
                      <a:pt x="101" y="148"/>
                    </a:cubicBezTo>
                    <a:cubicBezTo>
                      <a:pt x="101" y="176"/>
                      <a:pt x="78" y="199"/>
                      <a:pt x="51" y="199"/>
                    </a:cubicBezTo>
                    <a:cubicBezTo>
                      <a:pt x="23" y="199"/>
                      <a:pt x="0" y="176"/>
                      <a:pt x="0" y="148"/>
                    </a:cubicBezTo>
                    <a:moveTo>
                      <a:pt x="9" y="50"/>
                    </a:moveTo>
                    <a:cubicBezTo>
                      <a:pt x="9" y="148"/>
                      <a:pt x="9" y="148"/>
                      <a:pt x="9" y="148"/>
                    </a:cubicBezTo>
                    <a:cubicBezTo>
                      <a:pt x="9" y="171"/>
                      <a:pt x="28" y="190"/>
                      <a:pt x="51" y="190"/>
                    </a:cubicBezTo>
                    <a:cubicBezTo>
                      <a:pt x="74" y="190"/>
                      <a:pt x="92" y="171"/>
                      <a:pt x="92" y="148"/>
                    </a:cubicBezTo>
                    <a:cubicBezTo>
                      <a:pt x="92" y="50"/>
                      <a:pt x="92" y="50"/>
                      <a:pt x="92" y="50"/>
                    </a:cubicBezTo>
                    <a:cubicBezTo>
                      <a:pt x="92" y="27"/>
                      <a:pt x="74" y="9"/>
                      <a:pt x="51" y="9"/>
                    </a:cubicBezTo>
                    <a:cubicBezTo>
                      <a:pt x="28" y="9"/>
                      <a:pt x="9" y="27"/>
                      <a:pt x="9" y="50"/>
                    </a:cubicBezTo>
                  </a:path>
                </a:pathLst>
              </a:custGeom>
              <a:solidFill>
                <a:srgbClr val="3F70AA"/>
              </a:solidFill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  <p:sp>
            <p:nvSpPr>
              <p:cNvPr id="17" name="Freeform 68"/>
              <p:cNvSpPr/>
              <p:nvPr/>
            </p:nvSpPr>
            <p:spPr bwMode="auto">
              <a:xfrm>
                <a:off x="6027738" y="2559050"/>
                <a:ext cx="214313" cy="222250"/>
              </a:xfrm>
              <a:custGeom>
                <a:avLst/>
                <a:gdLst/>
                <a:ahLst/>
                <a:cxnLst>
                  <a:cxn ang="0">
                    <a:pos x="73" y="0"/>
                  </a:cxn>
                  <a:cxn ang="0">
                    <a:pos x="73" y="39"/>
                  </a:cxn>
                  <a:cxn ang="0">
                    <a:pos x="37" y="76"/>
                  </a:cxn>
                  <a:cxn ang="0">
                    <a:pos x="0" y="39"/>
                  </a:cxn>
                  <a:cxn ang="0">
                    <a:pos x="0" y="0"/>
                  </a:cxn>
                  <a:cxn ang="0">
                    <a:pos x="73" y="0"/>
                  </a:cxn>
                </a:cxnLst>
                <a:rect l="0" t="0" r="r" b="b"/>
                <a:pathLst>
                  <a:path w="73" h="76">
                    <a:moveTo>
                      <a:pt x="73" y="0"/>
                    </a:moveTo>
                    <a:cubicBezTo>
                      <a:pt x="73" y="39"/>
                      <a:pt x="73" y="39"/>
                      <a:pt x="73" y="39"/>
                    </a:cubicBezTo>
                    <a:cubicBezTo>
                      <a:pt x="73" y="59"/>
                      <a:pt x="57" y="76"/>
                      <a:pt x="37" y="76"/>
                    </a:cubicBezTo>
                    <a:cubicBezTo>
                      <a:pt x="16" y="76"/>
                      <a:pt x="0" y="59"/>
                      <a:pt x="0" y="3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3F70AA"/>
              </a:solidFill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  <p:sp>
            <p:nvSpPr>
              <p:cNvPr id="18" name="Freeform 69"/>
              <p:cNvSpPr/>
              <p:nvPr/>
            </p:nvSpPr>
            <p:spPr bwMode="auto">
              <a:xfrm>
                <a:off x="5708650" y="2543175"/>
                <a:ext cx="252413" cy="258763"/>
              </a:xfrm>
              <a:custGeom>
                <a:avLst/>
                <a:gdLst/>
                <a:ahLst/>
                <a:cxnLst>
                  <a:cxn ang="0">
                    <a:pos x="86" y="34"/>
                  </a:cxn>
                  <a:cxn ang="0">
                    <a:pos x="68" y="66"/>
                  </a:cxn>
                  <a:cxn ang="0">
                    <a:pos x="22" y="78"/>
                  </a:cxn>
                  <a:cxn ang="0">
                    <a:pos x="9" y="32"/>
                  </a:cxn>
                  <a:cxn ang="0">
                    <a:pos x="27" y="0"/>
                  </a:cxn>
                  <a:cxn ang="0">
                    <a:pos x="86" y="34"/>
                  </a:cxn>
                </a:cxnLst>
                <a:rect l="0" t="0" r="r" b="b"/>
                <a:pathLst>
                  <a:path w="86" h="88">
                    <a:moveTo>
                      <a:pt x="86" y="34"/>
                    </a:moveTo>
                    <a:cubicBezTo>
                      <a:pt x="68" y="66"/>
                      <a:pt x="68" y="66"/>
                      <a:pt x="68" y="66"/>
                    </a:cubicBezTo>
                    <a:cubicBezTo>
                      <a:pt x="59" y="82"/>
                      <a:pt x="38" y="88"/>
                      <a:pt x="22" y="78"/>
                    </a:cubicBezTo>
                    <a:cubicBezTo>
                      <a:pt x="5" y="69"/>
                      <a:pt x="0" y="48"/>
                      <a:pt x="9" y="32"/>
                    </a:cubicBezTo>
                    <a:cubicBezTo>
                      <a:pt x="27" y="0"/>
                      <a:pt x="27" y="0"/>
                      <a:pt x="27" y="0"/>
                    </a:cubicBezTo>
                    <a:lnTo>
                      <a:pt x="86" y="34"/>
                    </a:lnTo>
                    <a:close/>
                  </a:path>
                </a:pathLst>
              </a:custGeom>
              <a:solidFill>
                <a:srgbClr val="3F70AA"/>
              </a:solidFill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  <p:sp>
            <p:nvSpPr>
              <p:cNvPr id="19" name="Freeform 70"/>
              <p:cNvSpPr/>
              <p:nvPr/>
            </p:nvSpPr>
            <p:spPr bwMode="auto">
              <a:xfrm>
                <a:off x="5659438" y="2320925"/>
                <a:ext cx="312738" cy="531813"/>
              </a:xfrm>
              <a:custGeom>
                <a:avLst/>
                <a:gdLst/>
                <a:ahLst/>
                <a:cxnLst>
                  <a:cxn ang="0">
                    <a:pos x="13" y="104"/>
                  </a:cxn>
                  <a:cxn ang="0">
                    <a:pos x="59" y="26"/>
                  </a:cxn>
                  <a:cxn ang="0">
                    <a:pos x="107" y="3"/>
                  </a:cxn>
                  <a:cxn ang="0">
                    <a:pos x="107" y="12"/>
                  </a:cxn>
                  <a:cxn ang="0">
                    <a:pos x="66" y="30"/>
                  </a:cxn>
                  <a:cxn ang="0">
                    <a:pos x="20" y="109"/>
                  </a:cxn>
                  <a:cxn ang="0">
                    <a:pos x="35" y="161"/>
                  </a:cxn>
                  <a:cxn ang="0">
                    <a:pos x="87" y="147"/>
                  </a:cxn>
                  <a:cxn ang="0">
                    <a:pos x="107" y="114"/>
                  </a:cxn>
                  <a:cxn ang="0">
                    <a:pos x="107" y="130"/>
                  </a:cxn>
                  <a:cxn ang="0">
                    <a:pos x="95" y="151"/>
                  </a:cxn>
                  <a:cxn ang="0">
                    <a:pos x="30" y="169"/>
                  </a:cxn>
                  <a:cxn ang="0">
                    <a:pos x="13" y="104"/>
                  </a:cxn>
                </a:cxnLst>
                <a:rect l="0" t="0" r="r" b="b"/>
                <a:pathLst>
                  <a:path w="107" h="181">
                    <a:moveTo>
                      <a:pt x="13" y="104"/>
                    </a:moveTo>
                    <a:cubicBezTo>
                      <a:pt x="59" y="26"/>
                      <a:pt x="59" y="26"/>
                      <a:pt x="59" y="26"/>
                    </a:cubicBezTo>
                    <a:cubicBezTo>
                      <a:pt x="69" y="9"/>
                      <a:pt x="88" y="0"/>
                      <a:pt x="107" y="3"/>
                    </a:cubicBezTo>
                    <a:cubicBezTo>
                      <a:pt x="107" y="12"/>
                      <a:pt x="107" y="12"/>
                      <a:pt x="107" y="12"/>
                    </a:cubicBezTo>
                    <a:cubicBezTo>
                      <a:pt x="91" y="8"/>
                      <a:pt x="74" y="15"/>
                      <a:pt x="66" y="30"/>
                    </a:cubicBezTo>
                    <a:cubicBezTo>
                      <a:pt x="20" y="109"/>
                      <a:pt x="20" y="109"/>
                      <a:pt x="20" y="109"/>
                    </a:cubicBezTo>
                    <a:cubicBezTo>
                      <a:pt x="10" y="127"/>
                      <a:pt x="16" y="151"/>
                      <a:pt x="35" y="161"/>
                    </a:cubicBezTo>
                    <a:cubicBezTo>
                      <a:pt x="53" y="172"/>
                      <a:pt x="77" y="166"/>
                      <a:pt x="87" y="147"/>
                    </a:cubicBezTo>
                    <a:cubicBezTo>
                      <a:pt x="107" y="114"/>
                      <a:pt x="107" y="114"/>
                      <a:pt x="107" y="114"/>
                    </a:cubicBezTo>
                    <a:cubicBezTo>
                      <a:pt x="107" y="130"/>
                      <a:pt x="107" y="130"/>
                      <a:pt x="107" y="130"/>
                    </a:cubicBezTo>
                    <a:cubicBezTo>
                      <a:pt x="95" y="151"/>
                      <a:pt x="95" y="151"/>
                      <a:pt x="95" y="151"/>
                    </a:cubicBezTo>
                    <a:cubicBezTo>
                      <a:pt x="82" y="174"/>
                      <a:pt x="53" y="181"/>
                      <a:pt x="30" y="169"/>
                    </a:cubicBezTo>
                    <a:cubicBezTo>
                      <a:pt x="8" y="156"/>
                      <a:pt x="0" y="127"/>
                      <a:pt x="13" y="104"/>
                    </a:cubicBezTo>
                  </a:path>
                </a:pathLst>
              </a:custGeom>
              <a:solidFill>
                <a:srgbClr val="3F70AA"/>
              </a:solidFill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3506227" y="3519892"/>
            <a:ext cx="846022" cy="846328"/>
            <a:chOff x="10595058" y="5537403"/>
            <a:chExt cx="846218" cy="846524"/>
          </a:xfrm>
        </p:grpSpPr>
        <p:sp>
          <p:nvSpPr>
            <p:cNvPr id="21" name="椭圆 20"/>
            <p:cNvSpPr/>
            <p:nvPr/>
          </p:nvSpPr>
          <p:spPr>
            <a:xfrm>
              <a:off x="10595058" y="5537403"/>
              <a:ext cx="846218" cy="8465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2" name="Group 17"/>
            <p:cNvGrpSpPr>
              <a:grpSpLocks noChangeAspect="1"/>
            </p:cNvGrpSpPr>
            <p:nvPr/>
          </p:nvGrpSpPr>
          <p:grpSpPr bwMode="auto">
            <a:xfrm>
              <a:off x="10773389" y="5682373"/>
              <a:ext cx="513438" cy="583115"/>
              <a:chOff x="1340" y="2128"/>
              <a:chExt cx="340" cy="386"/>
            </a:xfrm>
            <a:solidFill>
              <a:schemeClr val="bg1"/>
            </a:solidFill>
          </p:grpSpPr>
          <p:sp>
            <p:nvSpPr>
              <p:cNvPr id="23" name="Freeform 18"/>
              <p:cNvSpPr>
                <a:spLocks noEditPoints="1"/>
              </p:cNvSpPr>
              <p:nvPr/>
            </p:nvSpPr>
            <p:spPr bwMode="auto">
              <a:xfrm>
                <a:off x="1340" y="2128"/>
                <a:ext cx="340" cy="386"/>
              </a:xfrm>
              <a:custGeom>
                <a:avLst/>
                <a:gdLst/>
                <a:ahLst/>
                <a:cxnLst>
                  <a:cxn ang="0">
                    <a:pos x="141" y="75"/>
                  </a:cxn>
                  <a:cxn ang="0">
                    <a:pos x="118" y="53"/>
                  </a:cxn>
                  <a:cxn ang="0">
                    <a:pos x="96" y="75"/>
                  </a:cxn>
                  <a:cxn ang="0">
                    <a:pos x="115" y="96"/>
                  </a:cxn>
                  <a:cxn ang="0">
                    <a:pos x="115" y="120"/>
                  </a:cxn>
                  <a:cxn ang="0">
                    <a:pos x="82" y="153"/>
                  </a:cxn>
                  <a:cxn ang="0">
                    <a:pos x="49" y="120"/>
                  </a:cxn>
                  <a:cxn ang="0">
                    <a:pos x="49" y="93"/>
                  </a:cxn>
                  <a:cxn ang="0">
                    <a:pos x="73" y="78"/>
                  </a:cxn>
                  <a:cxn ang="0">
                    <a:pos x="75" y="74"/>
                  </a:cxn>
                  <a:cxn ang="0">
                    <a:pos x="90" y="30"/>
                  </a:cxn>
                  <a:cxn ang="0">
                    <a:pos x="66" y="3"/>
                  </a:cxn>
                  <a:cxn ang="0">
                    <a:pos x="66" y="3"/>
                  </a:cxn>
                  <a:cxn ang="0">
                    <a:pos x="60" y="0"/>
                  </a:cxn>
                  <a:cxn ang="0">
                    <a:pos x="55" y="6"/>
                  </a:cxn>
                  <a:cxn ang="0">
                    <a:pos x="60" y="12"/>
                  </a:cxn>
                  <a:cxn ang="0">
                    <a:pos x="64" y="10"/>
                  </a:cxn>
                  <a:cxn ang="0">
                    <a:pos x="64" y="11"/>
                  </a:cxn>
                  <a:cxn ang="0">
                    <a:pos x="83" y="30"/>
                  </a:cxn>
                  <a:cxn ang="0">
                    <a:pos x="69" y="69"/>
                  </a:cxn>
                  <a:cxn ang="0">
                    <a:pos x="65" y="71"/>
                  </a:cxn>
                  <a:cxn ang="0">
                    <a:pos x="45" y="82"/>
                  </a:cxn>
                  <a:cxn ang="0">
                    <a:pos x="26" y="71"/>
                  </a:cxn>
                  <a:cxn ang="0">
                    <a:pos x="22" y="69"/>
                  </a:cxn>
                  <a:cxn ang="0">
                    <a:pos x="7" y="30"/>
                  </a:cxn>
                  <a:cxn ang="0">
                    <a:pos x="27" y="11"/>
                  </a:cxn>
                  <a:cxn ang="0">
                    <a:pos x="27" y="10"/>
                  </a:cxn>
                  <a:cxn ang="0">
                    <a:pos x="30" y="12"/>
                  </a:cxn>
                  <a:cxn ang="0">
                    <a:pos x="36" y="6"/>
                  </a:cxn>
                  <a:cxn ang="0">
                    <a:pos x="30" y="0"/>
                  </a:cxn>
                  <a:cxn ang="0">
                    <a:pos x="25" y="3"/>
                  </a:cxn>
                  <a:cxn ang="0">
                    <a:pos x="25" y="3"/>
                  </a:cxn>
                  <a:cxn ang="0">
                    <a:pos x="0" y="30"/>
                  </a:cxn>
                  <a:cxn ang="0">
                    <a:pos x="16" y="74"/>
                  </a:cxn>
                  <a:cxn ang="0">
                    <a:pos x="17" y="78"/>
                  </a:cxn>
                  <a:cxn ang="0">
                    <a:pos x="42" y="93"/>
                  </a:cxn>
                  <a:cxn ang="0">
                    <a:pos x="42" y="120"/>
                  </a:cxn>
                  <a:cxn ang="0">
                    <a:pos x="82" y="160"/>
                  </a:cxn>
                  <a:cxn ang="0">
                    <a:pos x="122" y="120"/>
                  </a:cxn>
                  <a:cxn ang="0">
                    <a:pos x="122" y="96"/>
                  </a:cxn>
                  <a:cxn ang="0">
                    <a:pos x="141" y="75"/>
                  </a:cxn>
                  <a:cxn ang="0">
                    <a:pos x="118" y="90"/>
                  </a:cxn>
                  <a:cxn ang="0">
                    <a:pos x="104" y="75"/>
                  </a:cxn>
                  <a:cxn ang="0">
                    <a:pos x="118" y="60"/>
                  </a:cxn>
                  <a:cxn ang="0">
                    <a:pos x="133" y="75"/>
                  </a:cxn>
                  <a:cxn ang="0">
                    <a:pos x="118" y="90"/>
                  </a:cxn>
                  <a:cxn ang="0">
                    <a:pos x="118" y="90"/>
                  </a:cxn>
                  <a:cxn ang="0">
                    <a:pos x="118" y="90"/>
                  </a:cxn>
                </a:cxnLst>
                <a:rect l="0" t="0" r="r" b="b"/>
                <a:pathLst>
                  <a:path w="141" h="160">
                    <a:moveTo>
                      <a:pt x="141" y="75"/>
                    </a:moveTo>
                    <a:cubicBezTo>
                      <a:pt x="141" y="62"/>
                      <a:pt x="131" y="53"/>
                      <a:pt x="118" y="53"/>
                    </a:cubicBezTo>
                    <a:cubicBezTo>
                      <a:pt x="106" y="53"/>
                      <a:pt x="96" y="62"/>
                      <a:pt x="96" y="75"/>
                    </a:cubicBezTo>
                    <a:cubicBezTo>
                      <a:pt x="96" y="86"/>
                      <a:pt x="104" y="95"/>
                      <a:pt x="115" y="96"/>
                    </a:cubicBezTo>
                    <a:cubicBezTo>
                      <a:pt x="115" y="120"/>
                      <a:pt x="115" y="120"/>
                      <a:pt x="115" y="120"/>
                    </a:cubicBezTo>
                    <a:cubicBezTo>
                      <a:pt x="115" y="138"/>
                      <a:pt x="100" y="153"/>
                      <a:pt x="82" y="153"/>
                    </a:cubicBezTo>
                    <a:cubicBezTo>
                      <a:pt x="64" y="153"/>
                      <a:pt x="49" y="138"/>
                      <a:pt x="49" y="120"/>
                    </a:cubicBezTo>
                    <a:cubicBezTo>
                      <a:pt x="49" y="93"/>
                      <a:pt x="49" y="93"/>
                      <a:pt x="49" y="93"/>
                    </a:cubicBezTo>
                    <a:cubicBezTo>
                      <a:pt x="58" y="92"/>
                      <a:pt x="66" y="87"/>
                      <a:pt x="73" y="78"/>
                    </a:cubicBezTo>
                    <a:cubicBezTo>
                      <a:pt x="74" y="77"/>
                      <a:pt x="75" y="75"/>
                      <a:pt x="75" y="74"/>
                    </a:cubicBezTo>
                    <a:cubicBezTo>
                      <a:pt x="84" y="61"/>
                      <a:pt x="90" y="43"/>
                      <a:pt x="90" y="30"/>
                    </a:cubicBezTo>
                    <a:cubicBezTo>
                      <a:pt x="90" y="9"/>
                      <a:pt x="81" y="7"/>
                      <a:pt x="66" y="3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5" y="1"/>
                      <a:pt x="63" y="0"/>
                      <a:pt x="60" y="0"/>
                    </a:cubicBezTo>
                    <a:cubicBezTo>
                      <a:pt x="57" y="0"/>
                      <a:pt x="55" y="3"/>
                      <a:pt x="55" y="6"/>
                    </a:cubicBezTo>
                    <a:cubicBezTo>
                      <a:pt x="55" y="9"/>
                      <a:pt x="57" y="12"/>
                      <a:pt x="60" y="12"/>
                    </a:cubicBezTo>
                    <a:cubicBezTo>
                      <a:pt x="62" y="12"/>
                      <a:pt x="63" y="11"/>
                      <a:pt x="64" y="10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79" y="14"/>
                      <a:pt x="83" y="15"/>
                      <a:pt x="83" y="30"/>
                    </a:cubicBezTo>
                    <a:cubicBezTo>
                      <a:pt x="83" y="42"/>
                      <a:pt x="77" y="58"/>
                      <a:pt x="69" y="69"/>
                    </a:cubicBezTo>
                    <a:cubicBezTo>
                      <a:pt x="67" y="69"/>
                      <a:pt x="66" y="70"/>
                      <a:pt x="65" y="71"/>
                    </a:cubicBezTo>
                    <a:cubicBezTo>
                      <a:pt x="61" y="76"/>
                      <a:pt x="54" y="82"/>
                      <a:pt x="45" y="82"/>
                    </a:cubicBezTo>
                    <a:cubicBezTo>
                      <a:pt x="37" y="82"/>
                      <a:pt x="30" y="76"/>
                      <a:pt x="26" y="71"/>
                    </a:cubicBezTo>
                    <a:cubicBezTo>
                      <a:pt x="25" y="70"/>
                      <a:pt x="23" y="69"/>
                      <a:pt x="22" y="69"/>
                    </a:cubicBezTo>
                    <a:cubicBezTo>
                      <a:pt x="13" y="58"/>
                      <a:pt x="7" y="42"/>
                      <a:pt x="7" y="30"/>
                    </a:cubicBezTo>
                    <a:cubicBezTo>
                      <a:pt x="7" y="15"/>
                      <a:pt x="11" y="14"/>
                      <a:pt x="27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1"/>
                      <a:pt x="29" y="12"/>
                      <a:pt x="30" y="12"/>
                    </a:cubicBezTo>
                    <a:cubicBezTo>
                      <a:pt x="33" y="12"/>
                      <a:pt x="36" y="9"/>
                      <a:pt x="36" y="6"/>
                    </a:cubicBezTo>
                    <a:cubicBezTo>
                      <a:pt x="36" y="3"/>
                      <a:pt x="33" y="0"/>
                      <a:pt x="30" y="0"/>
                    </a:cubicBezTo>
                    <a:cubicBezTo>
                      <a:pt x="28" y="0"/>
                      <a:pt x="26" y="1"/>
                      <a:pt x="25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9" y="7"/>
                      <a:pt x="0" y="9"/>
                      <a:pt x="0" y="30"/>
                    </a:cubicBezTo>
                    <a:cubicBezTo>
                      <a:pt x="0" y="43"/>
                      <a:pt x="6" y="61"/>
                      <a:pt x="16" y="74"/>
                    </a:cubicBezTo>
                    <a:cubicBezTo>
                      <a:pt x="16" y="76"/>
                      <a:pt x="16" y="77"/>
                      <a:pt x="17" y="78"/>
                    </a:cubicBezTo>
                    <a:cubicBezTo>
                      <a:pt x="25" y="87"/>
                      <a:pt x="33" y="92"/>
                      <a:pt x="42" y="93"/>
                    </a:cubicBezTo>
                    <a:cubicBezTo>
                      <a:pt x="42" y="120"/>
                      <a:pt x="42" y="120"/>
                      <a:pt x="42" y="120"/>
                    </a:cubicBezTo>
                    <a:cubicBezTo>
                      <a:pt x="42" y="142"/>
                      <a:pt x="60" y="160"/>
                      <a:pt x="82" y="160"/>
                    </a:cubicBezTo>
                    <a:cubicBezTo>
                      <a:pt x="104" y="160"/>
                      <a:pt x="122" y="142"/>
                      <a:pt x="122" y="120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33" y="95"/>
                      <a:pt x="141" y="86"/>
                      <a:pt x="141" y="75"/>
                    </a:cubicBezTo>
                    <a:close/>
                    <a:moveTo>
                      <a:pt x="118" y="90"/>
                    </a:moveTo>
                    <a:cubicBezTo>
                      <a:pt x="110" y="90"/>
                      <a:pt x="104" y="83"/>
                      <a:pt x="104" y="75"/>
                    </a:cubicBezTo>
                    <a:cubicBezTo>
                      <a:pt x="104" y="67"/>
                      <a:pt x="110" y="60"/>
                      <a:pt x="118" y="60"/>
                    </a:cubicBezTo>
                    <a:cubicBezTo>
                      <a:pt x="127" y="60"/>
                      <a:pt x="133" y="67"/>
                      <a:pt x="133" y="75"/>
                    </a:cubicBezTo>
                    <a:cubicBezTo>
                      <a:pt x="133" y="83"/>
                      <a:pt x="127" y="90"/>
                      <a:pt x="118" y="90"/>
                    </a:cubicBezTo>
                    <a:close/>
                    <a:moveTo>
                      <a:pt x="118" y="90"/>
                    </a:moveTo>
                    <a:cubicBezTo>
                      <a:pt x="118" y="90"/>
                      <a:pt x="118" y="90"/>
                      <a:pt x="118" y="90"/>
                    </a:cubicBezTo>
                  </a:path>
                </a:pathLst>
              </a:custGeom>
              <a:solidFill>
                <a:srgbClr val="3F70AA"/>
              </a:solidFill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  <p:sp>
            <p:nvSpPr>
              <p:cNvPr id="24" name="Freeform 19"/>
              <p:cNvSpPr>
                <a:spLocks noEditPoints="1"/>
              </p:cNvSpPr>
              <p:nvPr/>
            </p:nvSpPr>
            <p:spPr bwMode="auto">
              <a:xfrm>
                <a:off x="1598" y="2282"/>
                <a:ext cx="56" cy="5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11"/>
                  </a:cxn>
                  <a:cxn ang="0">
                    <a:pos x="11" y="22"/>
                  </a:cxn>
                  <a:cxn ang="0">
                    <a:pos x="23" y="11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3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8" y="22"/>
                      <a:pt x="23" y="17"/>
                      <a:pt x="23" y="11"/>
                    </a:cubicBezTo>
                    <a:cubicBezTo>
                      <a:pt x="23" y="5"/>
                      <a:pt x="18" y="0"/>
                      <a:pt x="11" y="0"/>
                    </a:cubicBezTo>
                    <a:close/>
                    <a:moveTo>
                      <a:pt x="11" y="0"/>
                    </a:move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19" tIns="45709" rIns="91419" bIns="45709" numCol="1" anchor="t" anchorCtr="0" compatLnSpc="1"/>
              <a:lstStyle/>
              <a:p>
                <a:endParaRPr lang="en-US">
                  <a:cs typeface="+mn-ea"/>
                </a:endParaRPr>
              </a:p>
            </p:txBody>
          </p:sp>
        </p:grpSp>
      </p:grp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595483623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d30d564-3f2a-46c5-86de-be5a09a9b5f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Office 主题​​">
  <a:themeElements>
    <a:clrScheme name="自定义 20">
      <a:dk1>
        <a:sysClr val="windowText" lastClr="000000"/>
      </a:dk1>
      <a:lt1>
        <a:sysClr val="window" lastClr="FFFFFF"/>
      </a:lt1>
      <a:dk2>
        <a:srgbClr val="5FC0C9"/>
      </a:dk2>
      <a:lt2>
        <a:srgbClr val="E7E6E6"/>
      </a:lt2>
      <a:accent1>
        <a:srgbClr val="5FC0C9"/>
      </a:accent1>
      <a:accent2>
        <a:srgbClr val="7F7F7F"/>
      </a:accent2>
      <a:accent3>
        <a:srgbClr val="5FC0C9"/>
      </a:accent3>
      <a:accent4>
        <a:srgbClr val="7F7F7F"/>
      </a:accent4>
      <a:accent5>
        <a:srgbClr val="5FC0C9"/>
      </a:accent5>
      <a:accent6>
        <a:srgbClr val="7F7F7F"/>
      </a:accent6>
      <a:hlink>
        <a:srgbClr val="5FC0C9"/>
      </a:hlink>
      <a:folHlink>
        <a:srgbClr val="954F72"/>
      </a:folHlink>
    </a:clrScheme>
    <a:fontScheme name="微软雅黑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2464</Words>
  <Application>Microsoft Office PowerPoint</Application>
  <PresentationFormat>全屏显示(16:9)</PresentationFormat>
  <Paragraphs>183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Bebas Neue Bold</vt:lpstr>
      <vt:lpstr>Gill Sans</vt:lpstr>
      <vt:lpstr>Lato Hairline</vt:lpstr>
      <vt:lpstr>Lato Light</vt:lpstr>
      <vt:lpstr>Lato Regular</vt:lpstr>
      <vt:lpstr>等线</vt:lpstr>
      <vt:lpstr>微软雅黑</vt:lpstr>
      <vt:lpstr>杨任东竹石体-Bold</vt:lpstr>
      <vt:lpstr>Arial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5954836233</dc:title>
  <dc:creator>Administrator</dc:creator>
  <cp:lastModifiedBy>vian</cp:lastModifiedBy>
  <cp:revision>17</cp:revision>
  <dcterms:created xsi:type="dcterms:W3CDTF">2017-09-10T11:03:00Z</dcterms:created>
  <dcterms:modified xsi:type="dcterms:W3CDTF">2022-12-26T08:11:15Z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