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handoutMasterIdLst>
    <p:handoutMasterId r:id="rId19"/>
  </p:handoutMasterIdLst>
  <p:sldIdLst>
    <p:sldId id="278" r:id="rId2"/>
    <p:sldId id="298" r:id="rId3"/>
    <p:sldId id="300" r:id="rId4"/>
    <p:sldId id="304" r:id="rId5"/>
    <p:sldId id="305" r:id="rId6"/>
    <p:sldId id="306" r:id="rId7"/>
    <p:sldId id="307" r:id="rId8"/>
    <p:sldId id="308" r:id="rId9"/>
    <p:sldId id="301" r:id="rId10"/>
    <p:sldId id="309" r:id="rId11"/>
    <p:sldId id="310" r:id="rId12"/>
    <p:sldId id="302" r:id="rId13"/>
    <p:sldId id="311" r:id="rId14"/>
    <p:sldId id="303" r:id="rId15"/>
    <p:sldId id="312" r:id="rId16"/>
    <p:sldId id="314" r:id="rId17"/>
  </p:sldIdLst>
  <p:sldSz cx="12192000" cy="6858000"/>
  <p:notesSz cx="6858000" cy="9144000"/>
  <p:custDataLst>
    <p:tags r:id="rId2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321A4A"/>
    <a:srgbClr val="E4C0A2"/>
    <a:srgbClr val="011B3E"/>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6980" autoAdjust="0"/>
    <p:restoredTop sz="94660"/>
  </p:normalViewPr>
  <p:slideViewPr>
    <p:cSldViewPr snapToGrid="0" showGuides="1">
      <p:cViewPr>
        <p:scale>
          <a:sx n="50" d="100"/>
          <a:sy n="50" d="100"/>
        </p:scale>
        <p:origin x="-2796" y="-147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notesViewPr>
    <p:cSldViewPr snapToGrid="0">
      <p:cViewPr varScale="1">
        <p:scale>
          <a:sx n="66" d="100"/>
          <a:sy n="66" d="100"/>
        </p:scale>
        <p:origin x="3564" y="54"/>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xmlns="" id="{BCDC7972-1DF7-4D5D-9CB3-1EA55A5DEE6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a:extLst>
              <a:ext uri="{FF2B5EF4-FFF2-40B4-BE49-F238E27FC236}">
                <a16:creationId xmlns:a16="http://schemas.microsoft.com/office/drawing/2014/main" xmlns="" id="{11BB68EB-37A9-48B8-A3DE-D8D3EC724A5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A618357-DB7C-4AE4-81B8-B46CFAA4D393}" type="datetimeFigureOut">
              <a:rPr lang="zh-CN" altLang="en-US" smtClean="0"/>
              <a:pPr/>
              <a:t>2020/9/21</a:t>
            </a:fld>
            <a:endParaRPr lang="zh-CN" altLang="en-US"/>
          </a:p>
        </p:txBody>
      </p:sp>
      <p:sp>
        <p:nvSpPr>
          <p:cNvPr id="4" name="页脚占位符 3">
            <a:extLst>
              <a:ext uri="{FF2B5EF4-FFF2-40B4-BE49-F238E27FC236}">
                <a16:creationId xmlns:a16="http://schemas.microsoft.com/office/drawing/2014/main" xmlns="" id="{0295A5D7-3457-4702-AE1F-8088D47C179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a:extLst>
              <a:ext uri="{FF2B5EF4-FFF2-40B4-BE49-F238E27FC236}">
                <a16:creationId xmlns:a16="http://schemas.microsoft.com/office/drawing/2014/main" xmlns="" id="{439AA093-BFB6-4E5F-881B-D65FB57A598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A7A342E-FC0A-4305-BC56-97D6EA1AD0CF}" type="slidenum">
              <a:rPr lang="zh-CN" altLang="en-US" smtClean="0"/>
              <a:pPr/>
              <a:t>‹#›</a:t>
            </a:fld>
            <a:endParaRPr lang="zh-CN" altLang="en-US"/>
          </a:p>
        </p:txBody>
      </p:sp>
    </p:spTree>
    <p:extLst>
      <p:ext uri="{BB962C8B-B14F-4D97-AF65-F5344CB8AC3E}">
        <p14:creationId xmlns:p14="http://schemas.microsoft.com/office/powerpoint/2010/main" xmlns="" val="9878205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22FD1CE-0453-455B-905F-47BF7BDC3D2B}" type="datetimeFigureOut">
              <a:rPr lang="zh-CN" altLang="en-US" smtClean="0"/>
              <a:pPr/>
              <a:t>2020/9/21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0FF683-2F64-478D-B956-CC33C25AAA79}" type="slidenum">
              <a:rPr lang="zh-CN" altLang="en-US" smtClean="0"/>
              <a:pPr/>
              <a:t>‹#›</a:t>
            </a:fld>
            <a:endParaRPr lang="zh-CN" altLang="en-US"/>
          </a:p>
        </p:txBody>
      </p:sp>
    </p:spTree>
    <p:extLst>
      <p:ext uri="{BB962C8B-B14F-4D97-AF65-F5344CB8AC3E}">
        <p14:creationId xmlns:p14="http://schemas.microsoft.com/office/powerpoint/2010/main" xmlns="" val="8044801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0FF683-2F64-478D-B956-CC33C25AAA79}" type="slidenum">
              <a:rPr lang="zh-CN" altLang="en-US" smtClean="0"/>
              <a:pPr/>
              <a:t>1</a:t>
            </a:fld>
            <a:endParaRPr lang="zh-CN" altLang="en-US"/>
          </a:p>
        </p:txBody>
      </p:sp>
    </p:spTree>
    <p:extLst>
      <p:ext uri="{BB962C8B-B14F-4D97-AF65-F5344CB8AC3E}">
        <p14:creationId xmlns:p14="http://schemas.microsoft.com/office/powerpoint/2010/main" xmlns="" val="297834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0FF683-2F64-478D-B956-CC33C25AAA79}" type="slidenum">
              <a:rPr lang="zh-CN" altLang="en-US" smtClean="0"/>
              <a:pPr/>
              <a:t>2</a:t>
            </a:fld>
            <a:endParaRPr lang="zh-CN" altLang="en-US"/>
          </a:p>
        </p:txBody>
      </p:sp>
    </p:spTree>
    <p:extLst>
      <p:ext uri="{BB962C8B-B14F-4D97-AF65-F5344CB8AC3E}">
        <p14:creationId xmlns:p14="http://schemas.microsoft.com/office/powerpoint/2010/main" xmlns="" val="3038229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0FF683-2F64-478D-B956-CC33C25AAA79}" type="slidenum">
              <a:rPr lang="zh-CN" altLang="en-US" smtClean="0"/>
              <a:pPr/>
              <a:t>3</a:t>
            </a:fld>
            <a:endParaRPr lang="zh-CN" altLang="en-US"/>
          </a:p>
        </p:txBody>
      </p:sp>
    </p:spTree>
    <p:extLst>
      <p:ext uri="{BB962C8B-B14F-4D97-AF65-F5344CB8AC3E}">
        <p14:creationId xmlns:p14="http://schemas.microsoft.com/office/powerpoint/2010/main" xmlns="" val="13024338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0FF683-2F64-478D-B956-CC33C25AAA79}" type="slidenum">
              <a:rPr lang="zh-CN" altLang="en-US" smtClean="0"/>
              <a:pPr/>
              <a:t>4</a:t>
            </a:fld>
            <a:endParaRPr lang="zh-CN" altLang="en-US"/>
          </a:p>
        </p:txBody>
      </p:sp>
    </p:spTree>
    <p:extLst>
      <p:ext uri="{BB962C8B-B14F-4D97-AF65-F5344CB8AC3E}">
        <p14:creationId xmlns:p14="http://schemas.microsoft.com/office/powerpoint/2010/main" xmlns="" val="15077492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0FF683-2F64-478D-B956-CC33C25AAA79}" type="slidenum">
              <a:rPr lang="zh-CN" altLang="en-US" smtClean="0"/>
              <a:pPr/>
              <a:t>5</a:t>
            </a:fld>
            <a:endParaRPr lang="zh-CN" altLang="en-US"/>
          </a:p>
        </p:txBody>
      </p:sp>
    </p:spTree>
    <p:extLst>
      <p:ext uri="{BB962C8B-B14F-4D97-AF65-F5344CB8AC3E}">
        <p14:creationId xmlns:p14="http://schemas.microsoft.com/office/powerpoint/2010/main" xmlns="" val="13378191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0FF683-2F64-478D-B956-CC33C25AAA79}" type="slidenum">
              <a:rPr lang="zh-CN" altLang="en-US" smtClean="0"/>
              <a:pPr/>
              <a:t>6</a:t>
            </a:fld>
            <a:endParaRPr lang="zh-CN" altLang="en-US"/>
          </a:p>
        </p:txBody>
      </p:sp>
    </p:spTree>
    <p:extLst>
      <p:ext uri="{BB962C8B-B14F-4D97-AF65-F5344CB8AC3E}">
        <p14:creationId xmlns:p14="http://schemas.microsoft.com/office/powerpoint/2010/main" xmlns="" val="27832225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0FF683-2F64-478D-B956-CC33C25AAA79}" type="slidenum">
              <a:rPr lang="zh-CN" altLang="en-US" smtClean="0"/>
              <a:pPr/>
              <a:t>7</a:t>
            </a:fld>
            <a:endParaRPr lang="zh-CN" altLang="en-US"/>
          </a:p>
        </p:txBody>
      </p:sp>
    </p:spTree>
    <p:extLst>
      <p:ext uri="{BB962C8B-B14F-4D97-AF65-F5344CB8AC3E}">
        <p14:creationId xmlns:p14="http://schemas.microsoft.com/office/powerpoint/2010/main" xmlns="" val="28031154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0FF683-2F64-478D-B956-CC33C25AAA79}" type="slidenum">
              <a:rPr lang="zh-CN" altLang="en-US" smtClean="0"/>
              <a:pPr/>
              <a:t>8</a:t>
            </a:fld>
            <a:endParaRPr lang="zh-CN" altLang="en-US"/>
          </a:p>
        </p:txBody>
      </p:sp>
    </p:spTree>
    <p:extLst>
      <p:ext uri="{BB962C8B-B14F-4D97-AF65-F5344CB8AC3E}">
        <p14:creationId xmlns:p14="http://schemas.microsoft.com/office/powerpoint/2010/main" xmlns="" val="15483525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0FF683-2F64-478D-B956-CC33C25AAA79}" type="slidenum">
              <a:rPr lang="zh-CN" altLang="en-US" smtClean="0"/>
              <a:pPr/>
              <a:t>9</a:t>
            </a:fld>
            <a:endParaRPr lang="zh-CN" altLang="en-US"/>
          </a:p>
        </p:txBody>
      </p:sp>
    </p:spTree>
    <p:extLst>
      <p:ext uri="{BB962C8B-B14F-4D97-AF65-F5344CB8AC3E}">
        <p14:creationId xmlns:p14="http://schemas.microsoft.com/office/powerpoint/2010/main" xmlns="" val="10981266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0FF683-2F64-478D-B956-CC33C25AAA79}" type="slidenum">
              <a:rPr lang="zh-CN" altLang="en-US" smtClean="0"/>
              <a:pPr/>
              <a:t>10</a:t>
            </a:fld>
            <a:endParaRPr lang="zh-CN" altLang="en-US"/>
          </a:p>
        </p:txBody>
      </p:sp>
    </p:spTree>
    <p:extLst>
      <p:ext uri="{BB962C8B-B14F-4D97-AF65-F5344CB8AC3E}">
        <p14:creationId xmlns:p14="http://schemas.microsoft.com/office/powerpoint/2010/main" xmlns="" val="23269116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0FF683-2F64-478D-B956-CC33C25AAA79}" type="slidenum">
              <a:rPr lang="zh-CN" altLang="en-US" smtClean="0"/>
              <a:pPr/>
              <a:t>11</a:t>
            </a:fld>
            <a:endParaRPr lang="zh-CN" altLang="en-US"/>
          </a:p>
        </p:txBody>
      </p:sp>
    </p:spTree>
    <p:extLst>
      <p:ext uri="{BB962C8B-B14F-4D97-AF65-F5344CB8AC3E}">
        <p14:creationId xmlns:p14="http://schemas.microsoft.com/office/powerpoint/2010/main" xmlns="" val="40579843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0FF683-2F64-478D-B956-CC33C25AAA79}" type="slidenum">
              <a:rPr lang="zh-CN" altLang="en-US" smtClean="0"/>
              <a:pPr/>
              <a:t>12</a:t>
            </a:fld>
            <a:endParaRPr lang="zh-CN" altLang="en-US"/>
          </a:p>
        </p:txBody>
      </p:sp>
    </p:spTree>
    <p:extLst>
      <p:ext uri="{BB962C8B-B14F-4D97-AF65-F5344CB8AC3E}">
        <p14:creationId xmlns:p14="http://schemas.microsoft.com/office/powerpoint/2010/main" xmlns="" val="26767200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0FF683-2F64-478D-B956-CC33C25AAA79}" type="slidenum">
              <a:rPr lang="zh-CN" altLang="en-US" smtClean="0"/>
              <a:pPr/>
              <a:t>13</a:t>
            </a:fld>
            <a:endParaRPr lang="zh-CN" altLang="en-US"/>
          </a:p>
        </p:txBody>
      </p:sp>
    </p:spTree>
    <p:extLst>
      <p:ext uri="{BB962C8B-B14F-4D97-AF65-F5344CB8AC3E}">
        <p14:creationId xmlns:p14="http://schemas.microsoft.com/office/powerpoint/2010/main" xmlns="" val="25090503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0FF683-2F64-478D-B956-CC33C25AAA79}" type="slidenum">
              <a:rPr lang="zh-CN" altLang="en-US" smtClean="0"/>
              <a:pPr/>
              <a:t>14</a:t>
            </a:fld>
            <a:endParaRPr lang="zh-CN" altLang="en-US"/>
          </a:p>
        </p:txBody>
      </p:sp>
    </p:spTree>
    <p:extLst>
      <p:ext uri="{BB962C8B-B14F-4D97-AF65-F5344CB8AC3E}">
        <p14:creationId xmlns:p14="http://schemas.microsoft.com/office/powerpoint/2010/main" xmlns="" val="18279401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0FF683-2F64-478D-B956-CC33C25AAA79}" type="slidenum">
              <a:rPr lang="zh-CN" altLang="en-US" smtClean="0"/>
              <a:pPr/>
              <a:t>15</a:t>
            </a:fld>
            <a:endParaRPr lang="zh-CN" altLang="en-US"/>
          </a:p>
        </p:txBody>
      </p:sp>
    </p:spTree>
    <p:extLst>
      <p:ext uri="{BB962C8B-B14F-4D97-AF65-F5344CB8AC3E}">
        <p14:creationId xmlns:p14="http://schemas.microsoft.com/office/powerpoint/2010/main" xmlns="" val="17378910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0FF683-2F64-478D-B956-CC33C25AAA79}" type="slidenum">
              <a:rPr lang="zh-CN" altLang="en-US" smtClean="0"/>
              <a:pPr/>
              <a:t>16</a:t>
            </a:fld>
            <a:endParaRPr lang="zh-CN" altLang="en-US"/>
          </a:p>
        </p:txBody>
      </p:sp>
    </p:spTree>
    <p:extLst>
      <p:ext uri="{BB962C8B-B14F-4D97-AF65-F5344CB8AC3E}">
        <p14:creationId xmlns:p14="http://schemas.microsoft.com/office/powerpoint/2010/main" xmlns="" val="26622835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p14="http://schemas.microsoft.com/office/powerpoint/2010/main" xmlns="" id="{EF93995F-8EF3-47F5-A39C-084ED1B2B74C}"/>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p14="http://schemas.microsoft.com/office/powerpoint/2010/main" xmlns="" id="{C1695631-7C2B-4A87-9FFC-FEB0F5CCDC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p14="http://schemas.microsoft.com/office/powerpoint/2010/main" xmlns="" id="{B5B7C825-84C8-4D6E-B8D3-1FEE2E4C0A29}"/>
              </a:ext>
            </a:extLst>
          </p:cNvPr>
          <p:cNvSpPr>
            <a:spLocks noGrp="1"/>
          </p:cNvSpPr>
          <p:nvPr>
            <p:ph type="dt" sz="half" idx="10"/>
          </p:nvPr>
        </p:nvSpPr>
        <p:spPr/>
        <p:txBody>
          <a:bodyPr/>
          <a:lstStyle/>
          <a:p>
            <a:fld id="{DDA0B859-AFF6-4EAE-AB99-B5208A848ED9}" type="datetimeFigureOut">
              <a:rPr lang="zh-CN" altLang="en-US" smtClean="0"/>
              <a:pPr/>
              <a:t>2020/9/21</a:t>
            </a:fld>
            <a:endParaRPr lang="zh-CN" altLang="en-US"/>
          </a:p>
        </p:txBody>
      </p:sp>
      <p:sp>
        <p:nvSpPr>
          <p:cNvPr id="5" name="页脚占位符 4">
            <a:extLst>
              <a:ext uri="{FF2B5EF4-FFF2-40B4-BE49-F238E27FC236}">
                <a16:creationId xmlns:a16="http://schemas.microsoft.com/office/drawing/2014/main" xmlns:p14="http://schemas.microsoft.com/office/powerpoint/2010/main" xmlns="" id="{662ED671-4487-4080-AA41-A98159E779D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p14="http://schemas.microsoft.com/office/powerpoint/2010/main" xmlns="" id="{20FF4070-0AA1-4020-AC04-6370D84E0ABA}"/>
              </a:ext>
            </a:extLst>
          </p:cNvPr>
          <p:cNvSpPr>
            <a:spLocks noGrp="1"/>
          </p:cNvSpPr>
          <p:nvPr>
            <p:ph type="sldNum" sz="quarter" idx="12"/>
          </p:nvPr>
        </p:nvSpPr>
        <p:spPr/>
        <p:txBody>
          <a:bodyPr/>
          <a:lstStyle/>
          <a:p>
            <a:fld id="{A61857CD-3407-4038-BDB6-881EF38E3A31}" type="slidenum">
              <a:rPr lang="zh-CN" altLang="en-US" smtClean="0"/>
              <a:pPr/>
              <a:t>‹#›</a:t>
            </a:fld>
            <a:endParaRPr lang="zh-CN" altLang="en-US"/>
          </a:p>
        </p:txBody>
      </p:sp>
    </p:spTree>
    <p:extLst>
      <p:ext uri="{BB962C8B-B14F-4D97-AF65-F5344CB8AC3E}">
        <p14:creationId xmlns:p14="http://schemas.microsoft.com/office/powerpoint/2010/main" xmlns:a16="http://schemas.microsoft.com/office/drawing/2014/main" xmlns="" val="38278860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p14="http://schemas.microsoft.com/office/powerpoint/2010/main" xmlns="" id="{51B7D44A-2C7C-41AB-ABB3-92F2D88709B2}"/>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p14="http://schemas.microsoft.com/office/powerpoint/2010/main" xmlns="" id="{22D613E2-E79E-4E4F-A24C-E72F80287398}"/>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p14="http://schemas.microsoft.com/office/powerpoint/2010/main" xmlns="" id="{77F0BBF6-F826-4E3D-AAB1-5A6DDFE65C4A}"/>
              </a:ext>
            </a:extLst>
          </p:cNvPr>
          <p:cNvSpPr>
            <a:spLocks noGrp="1"/>
          </p:cNvSpPr>
          <p:nvPr>
            <p:ph type="dt" sz="half" idx="10"/>
          </p:nvPr>
        </p:nvSpPr>
        <p:spPr/>
        <p:txBody>
          <a:bodyPr/>
          <a:lstStyle/>
          <a:p>
            <a:fld id="{DDA0B859-AFF6-4EAE-AB99-B5208A848ED9}" type="datetimeFigureOut">
              <a:rPr lang="zh-CN" altLang="en-US" smtClean="0"/>
              <a:pPr/>
              <a:t>2020/9/21</a:t>
            </a:fld>
            <a:endParaRPr lang="zh-CN" altLang="en-US"/>
          </a:p>
        </p:txBody>
      </p:sp>
      <p:sp>
        <p:nvSpPr>
          <p:cNvPr id="5" name="页脚占位符 4">
            <a:extLst>
              <a:ext uri="{FF2B5EF4-FFF2-40B4-BE49-F238E27FC236}">
                <a16:creationId xmlns:a16="http://schemas.microsoft.com/office/drawing/2014/main" xmlns:p14="http://schemas.microsoft.com/office/powerpoint/2010/main" xmlns="" id="{B13D084E-F225-4224-8348-57AC3DBA982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p14="http://schemas.microsoft.com/office/powerpoint/2010/main" xmlns="" id="{7B18F3EB-AF1D-4186-A287-1BAE31D7CC80}"/>
              </a:ext>
            </a:extLst>
          </p:cNvPr>
          <p:cNvSpPr>
            <a:spLocks noGrp="1"/>
          </p:cNvSpPr>
          <p:nvPr>
            <p:ph type="sldNum" sz="quarter" idx="12"/>
          </p:nvPr>
        </p:nvSpPr>
        <p:spPr/>
        <p:txBody>
          <a:bodyPr/>
          <a:lstStyle/>
          <a:p>
            <a:fld id="{A61857CD-3407-4038-BDB6-881EF38E3A31}" type="slidenum">
              <a:rPr lang="zh-CN" altLang="en-US" smtClean="0"/>
              <a:pPr/>
              <a:t>‹#›</a:t>
            </a:fld>
            <a:endParaRPr lang="zh-CN" altLang="en-US"/>
          </a:p>
        </p:txBody>
      </p:sp>
    </p:spTree>
    <p:extLst>
      <p:ext uri="{BB962C8B-B14F-4D97-AF65-F5344CB8AC3E}">
        <p14:creationId xmlns:p14="http://schemas.microsoft.com/office/powerpoint/2010/main" xmlns:a16="http://schemas.microsoft.com/office/drawing/2014/main" xmlns="" val="893690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p14="http://schemas.microsoft.com/office/powerpoint/2010/main" xmlns="" id="{B5D8895F-DA2D-4D65-960B-B8F2216A4DCD}"/>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p14="http://schemas.microsoft.com/office/powerpoint/2010/main" xmlns="" id="{DC0A4B0B-6DAC-456B-BFC0-D24D083B3ED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xmlns:p14="http://schemas.microsoft.com/office/powerpoint/2010/main" xmlns="" id="{55B9AE5A-5456-4179-A27D-98A8ECBE0418}"/>
              </a:ext>
            </a:extLst>
          </p:cNvPr>
          <p:cNvSpPr>
            <a:spLocks noGrp="1"/>
          </p:cNvSpPr>
          <p:nvPr>
            <p:ph type="dt" sz="half" idx="10"/>
          </p:nvPr>
        </p:nvSpPr>
        <p:spPr/>
        <p:txBody>
          <a:bodyPr/>
          <a:lstStyle/>
          <a:p>
            <a:fld id="{DDA0B859-AFF6-4EAE-AB99-B5208A848ED9}" type="datetimeFigureOut">
              <a:rPr lang="zh-CN" altLang="en-US" smtClean="0"/>
              <a:pPr/>
              <a:t>2020/9/21</a:t>
            </a:fld>
            <a:endParaRPr lang="zh-CN" altLang="en-US"/>
          </a:p>
        </p:txBody>
      </p:sp>
      <p:sp>
        <p:nvSpPr>
          <p:cNvPr id="5" name="页脚占位符 4">
            <a:extLst>
              <a:ext uri="{FF2B5EF4-FFF2-40B4-BE49-F238E27FC236}">
                <a16:creationId xmlns:a16="http://schemas.microsoft.com/office/drawing/2014/main" xmlns:p14="http://schemas.microsoft.com/office/powerpoint/2010/main" xmlns="" id="{9717A46F-D440-4A18-A9F6-D25E21385CE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p14="http://schemas.microsoft.com/office/powerpoint/2010/main" xmlns="" id="{94958970-2251-4FD6-B6D0-3128AA2B0E9D}"/>
              </a:ext>
            </a:extLst>
          </p:cNvPr>
          <p:cNvSpPr>
            <a:spLocks noGrp="1"/>
          </p:cNvSpPr>
          <p:nvPr>
            <p:ph type="sldNum" sz="quarter" idx="12"/>
          </p:nvPr>
        </p:nvSpPr>
        <p:spPr/>
        <p:txBody>
          <a:bodyPr/>
          <a:lstStyle/>
          <a:p>
            <a:fld id="{A61857CD-3407-4038-BDB6-881EF38E3A31}" type="slidenum">
              <a:rPr lang="zh-CN" altLang="en-US" smtClean="0"/>
              <a:pPr/>
              <a:t>‹#›</a:t>
            </a:fld>
            <a:endParaRPr lang="zh-CN" altLang="en-US"/>
          </a:p>
        </p:txBody>
      </p:sp>
    </p:spTree>
    <p:extLst>
      <p:ext uri="{BB962C8B-B14F-4D97-AF65-F5344CB8AC3E}">
        <p14:creationId xmlns:p14="http://schemas.microsoft.com/office/powerpoint/2010/main" xmlns:a16="http://schemas.microsoft.com/office/drawing/2014/main" xmlns="" val="1443774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p14="http://schemas.microsoft.com/office/powerpoint/2010/main" xmlns="" id="{FCBC2771-05C0-4453-BAB3-80C9FD9F47C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p14="http://schemas.microsoft.com/office/powerpoint/2010/main" xmlns="" id="{3A598E61-36D1-45A8-9338-E53AE1C0ACCD}"/>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xmlns:p14="http://schemas.microsoft.com/office/powerpoint/2010/main" xmlns="" id="{2AF46149-5587-4C3A-977C-FD247FEDCEF5}"/>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xmlns:p14="http://schemas.microsoft.com/office/powerpoint/2010/main" xmlns="" id="{738AF85E-EFE0-41DF-9259-5181BBBD6055}"/>
              </a:ext>
            </a:extLst>
          </p:cNvPr>
          <p:cNvSpPr>
            <a:spLocks noGrp="1"/>
          </p:cNvSpPr>
          <p:nvPr>
            <p:ph type="dt" sz="half" idx="10"/>
          </p:nvPr>
        </p:nvSpPr>
        <p:spPr/>
        <p:txBody>
          <a:bodyPr/>
          <a:lstStyle/>
          <a:p>
            <a:fld id="{DDA0B859-AFF6-4EAE-AB99-B5208A848ED9}" type="datetimeFigureOut">
              <a:rPr lang="zh-CN" altLang="en-US" smtClean="0"/>
              <a:pPr/>
              <a:t>2020/9/21</a:t>
            </a:fld>
            <a:endParaRPr lang="zh-CN" altLang="en-US"/>
          </a:p>
        </p:txBody>
      </p:sp>
      <p:sp>
        <p:nvSpPr>
          <p:cNvPr id="6" name="页脚占位符 5">
            <a:extLst>
              <a:ext uri="{FF2B5EF4-FFF2-40B4-BE49-F238E27FC236}">
                <a16:creationId xmlns:a16="http://schemas.microsoft.com/office/drawing/2014/main" xmlns:p14="http://schemas.microsoft.com/office/powerpoint/2010/main" xmlns="" id="{06B4667B-8B74-468C-A277-91A13F46AF1C}"/>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p14="http://schemas.microsoft.com/office/powerpoint/2010/main" xmlns="" id="{D0EB8C62-B016-435E-A385-2C609077B00F}"/>
              </a:ext>
            </a:extLst>
          </p:cNvPr>
          <p:cNvSpPr>
            <a:spLocks noGrp="1"/>
          </p:cNvSpPr>
          <p:nvPr>
            <p:ph type="sldNum" sz="quarter" idx="12"/>
          </p:nvPr>
        </p:nvSpPr>
        <p:spPr/>
        <p:txBody>
          <a:bodyPr/>
          <a:lstStyle/>
          <a:p>
            <a:fld id="{A61857CD-3407-4038-BDB6-881EF38E3A31}" type="slidenum">
              <a:rPr lang="zh-CN" altLang="en-US" smtClean="0"/>
              <a:pPr/>
              <a:t>‹#›</a:t>
            </a:fld>
            <a:endParaRPr lang="zh-CN" altLang="en-US"/>
          </a:p>
        </p:txBody>
      </p:sp>
    </p:spTree>
    <p:extLst>
      <p:ext uri="{BB962C8B-B14F-4D97-AF65-F5344CB8AC3E}">
        <p14:creationId xmlns:p14="http://schemas.microsoft.com/office/powerpoint/2010/main" xmlns:a16="http://schemas.microsoft.com/office/drawing/2014/main" xmlns="" val="35013656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p14="http://schemas.microsoft.com/office/powerpoint/2010/main" xmlns="" id="{E70A8F6E-356F-4095-B1F1-0709ECD2CDA4}"/>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p14="http://schemas.microsoft.com/office/powerpoint/2010/main" xmlns="" id="{52FC252F-12E3-477F-B426-049E7B4B3E5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xmlns:p14="http://schemas.microsoft.com/office/powerpoint/2010/main" xmlns="" id="{CAD865C7-BDF8-4735-A52E-4366790E2482}"/>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xmlns:p14="http://schemas.microsoft.com/office/powerpoint/2010/main" xmlns="" id="{8B152800-BC88-4C3E-A28E-1EF25BEA1B9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xmlns:p14="http://schemas.microsoft.com/office/powerpoint/2010/main" xmlns="" id="{3243745F-385A-44DC-B5AA-35C88EA4358B}"/>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xmlns:p14="http://schemas.microsoft.com/office/powerpoint/2010/main" xmlns="" id="{38212A53-1A59-4B79-B2D6-E55D5E72C747}"/>
              </a:ext>
            </a:extLst>
          </p:cNvPr>
          <p:cNvSpPr>
            <a:spLocks noGrp="1"/>
          </p:cNvSpPr>
          <p:nvPr>
            <p:ph type="dt" sz="half" idx="10"/>
          </p:nvPr>
        </p:nvSpPr>
        <p:spPr/>
        <p:txBody>
          <a:bodyPr/>
          <a:lstStyle/>
          <a:p>
            <a:fld id="{DDA0B859-AFF6-4EAE-AB99-B5208A848ED9}" type="datetimeFigureOut">
              <a:rPr lang="zh-CN" altLang="en-US" smtClean="0"/>
              <a:pPr/>
              <a:t>2020/9/21</a:t>
            </a:fld>
            <a:endParaRPr lang="zh-CN" altLang="en-US"/>
          </a:p>
        </p:txBody>
      </p:sp>
      <p:sp>
        <p:nvSpPr>
          <p:cNvPr id="8" name="页脚占位符 7">
            <a:extLst>
              <a:ext uri="{FF2B5EF4-FFF2-40B4-BE49-F238E27FC236}">
                <a16:creationId xmlns:a16="http://schemas.microsoft.com/office/drawing/2014/main" xmlns:p14="http://schemas.microsoft.com/office/powerpoint/2010/main" xmlns="" id="{F2CC7677-F1E7-4D1D-8A6E-EE01D63290DB}"/>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p14="http://schemas.microsoft.com/office/powerpoint/2010/main" xmlns="" id="{9DDA45C7-7E80-4E9E-84F9-F7C48F18C769}"/>
              </a:ext>
            </a:extLst>
          </p:cNvPr>
          <p:cNvSpPr>
            <a:spLocks noGrp="1"/>
          </p:cNvSpPr>
          <p:nvPr>
            <p:ph type="sldNum" sz="quarter" idx="12"/>
          </p:nvPr>
        </p:nvSpPr>
        <p:spPr/>
        <p:txBody>
          <a:bodyPr/>
          <a:lstStyle/>
          <a:p>
            <a:fld id="{A61857CD-3407-4038-BDB6-881EF38E3A31}" type="slidenum">
              <a:rPr lang="zh-CN" altLang="en-US" smtClean="0"/>
              <a:pPr/>
              <a:t>‹#›</a:t>
            </a:fld>
            <a:endParaRPr lang="zh-CN" altLang="en-US"/>
          </a:p>
        </p:txBody>
      </p:sp>
      <p:sp>
        <p:nvSpPr>
          <p:cNvPr id="11" name="矩形 10"/>
          <p:cNvSpPr/>
          <p:nvPr userDrawn="1"/>
        </p:nvSpPr>
        <p:spPr>
          <a:xfrm>
            <a:off x="8838960" y="6431125"/>
            <a:ext cx="966254"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jieri/          PPT</a:t>
            </a:r>
            <a:r>
              <a:rPr lang="zh-CN" altLang="en-US" sz="100" dirty="0">
                <a:solidFill>
                  <a:prstClr val="white"/>
                </a:solidFill>
                <a:latin typeface="Calibri"/>
                <a:ea typeface="宋体"/>
              </a:rPr>
              <a:t>素材</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beijing/        PPT</a:t>
            </a:r>
            <a:r>
              <a:rPr lang="zh-CN" altLang="en-US" sz="100" dirty="0">
                <a:solidFill>
                  <a:prstClr val="white"/>
                </a:solidFill>
                <a:latin typeface="Calibri"/>
                <a:ea typeface="宋体"/>
              </a:rPr>
              <a:t>图表</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kejian/             </a:t>
            </a:r>
            <a:r>
              <a:rPr lang="zh-CN" altLang="en-US" sz="100" dirty="0">
                <a:solidFill>
                  <a:prstClr val="white"/>
                </a:solidFill>
                <a:latin typeface="Calibri"/>
                <a:ea typeface="宋体"/>
              </a:rPr>
              <a:t>字体下载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xiazai/zongjie/ </a:t>
            </a:r>
            <a:r>
              <a:rPr lang="zh-CN" altLang="en-US" sz="100" dirty="0">
                <a:solidFill>
                  <a:prstClr val="white"/>
                </a:solidFill>
                <a:latin typeface="Calibri"/>
                <a:ea typeface="宋体"/>
              </a:rPr>
              <a:t>工作计划</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xmlns:a16="http://schemas.microsoft.com/office/drawing/2014/main" xmlns="" val="21872389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p14="http://schemas.microsoft.com/office/powerpoint/2010/main" xmlns="" id="{5BF06EDA-9D1B-4E98-AB8E-80DBAF925A7C}"/>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p14="http://schemas.microsoft.com/office/powerpoint/2010/main" xmlns="" id="{093BE3CC-A2A6-40AB-8093-0F7F09DED343}"/>
              </a:ext>
            </a:extLst>
          </p:cNvPr>
          <p:cNvSpPr>
            <a:spLocks noGrp="1"/>
          </p:cNvSpPr>
          <p:nvPr>
            <p:ph type="dt" sz="half" idx="10"/>
          </p:nvPr>
        </p:nvSpPr>
        <p:spPr/>
        <p:txBody>
          <a:bodyPr/>
          <a:lstStyle/>
          <a:p>
            <a:fld id="{DDA0B859-AFF6-4EAE-AB99-B5208A848ED9}" type="datetimeFigureOut">
              <a:rPr lang="zh-CN" altLang="en-US" smtClean="0"/>
              <a:pPr/>
              <a:t>2020/9/21</a:t>
            </a:fld>
            <a:endParaRPr lang="zh-CN" altLang="en-US"/>
          </a:p>
        </p:txBody>
      </p:sp>
      <p:sp>
        <p:nvSpPr>
          <p:cNvPr id="4" name="页脚占位符 3">
            <a:extLst>
              <a:ext uri="{FF2B5EF4-FFF2-40B4-BE49-F238E27FC236}">
                <a16:creationId xmlns:a16="http://schemas.microsoft.com/office/drawing/2014/main" xmlns:p14="http://schemas.microsoft.com/office/powerpoint/2010/main" xmlns="" id="{EB782E7B-0DDB-481C-A9A8-A993F1870513}"/>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p14="http://schemas.microsoft.com/office/powerpoint/2010/main" xmlns="" id="{0EC694EB-1902-4C2E-BE67-157CFCE79BC3}"/>
              </a:ext>
            </a:extLst>
          </p:cNvPr>
          <p:cNvSpPr>
            <a:spLocks noGrp="1"/>
          </p:cNvSpPr>
          <p:nvPr>
            <p:ph type="sldNum" sz="quarter" idx="12"/>
          </p:nvPr>
        </p:nvSpPr>
        <p:spPr/>
        <p:txBody>
          <a:bodyPr/>
          <a:lstStyle/>
          <a:p>
            <a:fld id="{A61857CD-3407-4038-BDB6-881EF38E3A31}" type="slidenum">
              <a:rPr lang="zh-CN" altLang="en-US" smtClean="0"/>
              <a:pPr/>
              <a:t>‹#›</a:t>
            </a:fld>
            <a:endParaRPr lang="zh-CN" altLang="en-US"/>
          </a:p>
        </p:txBody>
      </p:sp>
    </p:spTree>
    <p:extLst>
      <p:ext uri="{BB962C8B-B14F-4D97-AF65-F5344CB8AC3E}">
        <p14:creationId xmlns:p14="http://schemas.microsoft.com/office/powerpoint/2010/main" xmlns:a16="http://schemas.microsoft.com/office/drawing/2014/main" xmlns="" val="5648861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p14="http://schemas.microsoft.com/office/powerpoint/2010/main" xmlns="" id="{971D68AE-6A0C-40CE-AEEB-628A44CA1CE2}"/>
              </a:ext>
            </a:extLst>
          </p:cNvPr>
          <p:cNvSpPr>
            <a:spLocks noGrp="1"/>
          </p:cNvSpPr>
          <p:nvPr>
            <p:ph type="dt" sz="half" idx="10"/>
          </p:nvPr>
        </p:nvSpPr>
        <p:spPr/>
        <p:txBody>
          <a:bodyPr/>
          <a:lstStyle/>
          <a:p>
            <a:fld id="{DDA0B859-AFF6-4EAE-AB99-B5208A848ED9}" type="datetimeFigureOut">
              <a:rPr lang="zh-CN" altLang="en-US" smtClean="0"/>
              <a:pPr/>
              <a:t>2020/9/21</a:t>
            </a:fld>
            <a:endParaRPr lang="zh-CN" altLang="en-US"/>
          </a:p>
        </p:txBody>
      </p:sp>
      <p:sp>
        <p:nvSpPr>
          <p:cNvPr id="3" name="页脚占位符 2">
            <a:extLst>
              <a:ext uri="{FF2B5EF4-FFF2-40B4-BE49-F238E27FC236}">
                <a16:creationId xmlns:a16="http://schemas.microsoft.com/office/drawing/2014/main" xmlns:p14="http://schemas.microsoft.com/office/powerpoint/2010/main" xmlns="" id="{EE5230AD-875C-434D-A90C-0C8903D820C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p14="http://schemas.microsoft.com/office/powerpoint/2010/main" xmlns="" id="{71D59F38-1346-4074-89CE-5E49A7B0625E}"/>
              </a:ext>
            </a:extLst>
          </p:cNvPr>
          <p:cNvSpPr>
            <a:spLocks noGrp="1"/>
          </p:cNvSpPr>
          <p:nvPr>
            <p:ph type="sldNum" sz="quarter" idx="12"/>
          </p:nvPr>
        </p:nvSpPr>
        <p:spPr/>
        <p:txBody>
          <a:bodyPr/>
          <a:lstStyle/>
          <a:p>
            <a:fld id="{A61857CD-3407-4038-BDB6-881EF38E3A31}" type="slidenum">
              <a:rPr lang="zh-CN" altLang="en-US" smtClean="0"/>
              <a:pPr/>
              <a:t>‹#›</a:t>
            </a:fld>
            <a:endParaRPr lang="zh-CN" altLang="en-US"/>
          </a:p>
        </p:txBody>
      </p:sp>
    </p:spTree>
    <p:extLst>
      <p:ext uri="{BB962C8B-B14F-4D97-AF65-F5344CB8AC3E}">
        <p14:creationId xmlns:p14="http://schemas.microsoft.com/office/powerpoint/2010/main" xmlns:a16="http://schemas.microsoft.com/office/drawing/2014/main" xmlns="" val="89270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p14="http://schemas.microsoft.com/office/powerpoint/2010/main" xmlns="" id="{F2BB67AA-CD69-4B7E-8B1A-53C7D5931071}"/>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p14="http://schemas.microsoft.com/office/powerpoint/2010/main" xmlns="" id="{A2DFD072-BBAA-41E7-97E0-71F61D3F35A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xmlns:p14="http://schemas.microsoft.com/office/powerpoint/2010/main" xmlns="" id="{B532C07A-CB98-4B52-B542-7DC43CC440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xmlns:p14="http://schemas.microsoft.com/office/powerpoint/2010/main" xmlns="" id="{B0D47873-1DD5-4DFF-A816-33BAA28DD9E3}"/>
              </a:ext>
            </a:extLst>
          </p:cNvPr>
          <p:cNvSpPr>
            <a:spLocks noGrp="1"/>
          </p:cNvSpPr>
          <p:nvPr>
            <p:ph type="dt" sz="half" idx="10"/>
          </p:nvPr>
        </p:nvSpPr>
        <p:spPr/>
        <p:txBody>
          <a:bodyPr/>
          <a:lstStyle/>
          <a:p>
            <a:fld id="{DDA0B859-AFF6-4EAE-AB99-B5208A848ED9}" type="datetimeFigureOut">
              <a:rPr lang="zh-CN" altLang="en-US" smtClean="0"/>
              <a:pPr/>
              <a:t>2020/9/21</a:t>
            </a:fld>
            <a:endParaRPr lang="zh-CN" altLang="en-US"/>
          </a:p>
        </p:txBody>
      </p:sp>
      <p:sp>
        <p:nvSpPr>
          <p:cNvPr id="6" name="页脚占位符 5">
            <a:extLst>
              <a:ext uri="{FF2B5EF4-FFF2-40B4-BE49-F238E27FC236}">
                <a16:creationId xmlns:a16="http://schemas.microsoft.com/office/drawing/2014/main" xmlns:p14="http://schemas.microsoft.com/office/powerpoint/2010/main" xmlns="" id="{EAC504C4-1AD3-479B-A950-0E0152FE5E1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p14="http://schemas.microsoft.com/office/powerpoint/2010/main" xmlns="" id="{26E2E582-52EE-4E44-B8D0-AE7C10706E2E}"/>
              </a:ext>
            </a:extLst>
          </p:cNvPr>
          <p:cNvSpPr>
            <a:spLocks noGrp="1"/>
          </p:cNvSpPr>
          <p:nvPr>
            <p:ph type="sldNum" sz="quarter" idx="12"/>
          </p:nvPr>
        </p:nvSpPr>
        <p:spPr/>
        <p:txBody>
          <a:bodyPr/>
          <a:lstStyle/>
          <a:p>
            <a:fld id="{A61857CD-3407-4038-BDB6-881EF38E3A31}" type="slidenum">
              <a:rPr lang="zh-CN" altLang="en-US" smtClean="0"/>
              <a:pPr/>
              <a:t>‹#›</a:t>
            </a:fld>
            <a:endParaRPr lang="zh-CN" altLang="en-US"/>
          </a:p>
        </p:txBody>
      </p:sp>
    </p:spTree>
    <p:extLst>
      <p:ext uri="{BB962C8B-B14F-4D97-AF65-F5344CB8AC3E}">
        <p14:creationId xmlns:p14="http://schemas.microsoft.com/office/powerpoint/2010/main" xmlns:a16="http://schemas.microsoft.com/office/drawing/2014/main" xmlns="" val="291511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p14="http://schemas.microsoft.com/office/powerpoint/2010/main" xmlns="" id="{0F1F4131-4620-4E16-9964-5789BA21DCA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p14="http://schemas.microsoft.com/office/powerpoint/2010/main" xmlns="" id="{26DB72E3-4B1E-481C-A65D-2F1E692B825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p14="http://schemas.microsoft.com/office/powerpoint/2010/main" xmlns="" id="{C7151E23-B6B0-4603-BEF6-8C3F0CBB33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xmlns:p14="http://schemas.microsoft.com/office/powerpoint/2010/main" xmlns="" id="{48351C3A-71E3-410C-A54C-2955B701CCAE}"/>
              </a:ext>
            </a:extLst>
          </p:cNvPr>
          <p:cNvSpPr>
            <a:spLocks noGrp="1"/>
          </p:cNvSpPr>
          <p:nvPr>
            <p:ph type="dt" sz="half" idx="10"/>
          </p:nvPr>
        </p:nvSpPr>
        <p:spPr/>
        <p:txBody>
          <a:bodyPr/>
          <a:lstStyle/>
          <a:p>
            <a:fld id="{DDA0B859-AFF6-4EAE-AB99-B5208A848ED9}" type="datetimeFigureOut">
              <a:rPr lang="zh-CN" altLang="en-US" smtClean="0"/>
              <a:pPr/>
              <a:t>2020/9/21</a:t>
            </a:fld>
            <a:endParaRPr lang="zh-CN" altLang="en-US"/>
          </a:p>
        </p:txBody>
      </p:sp>
      <p:sp>
        <p:nvSpPr>
          <p:cNvPr id="6" name="页脚占位符 5">
            <a:extLst>
              <a:ext uri="{FF2B5EF4-FFF2-40B4-BE49-F238E27FC236}">
                <a16:creationId xmlns:a16="http://schemas.microsoft.com/office/drawing/2014/main" xmlns:p14="http://schemas.microsoft.com/office/powerpoint/2010/main" xmlns="" id="{F100C72D-3D69-4C7B-A0B3-2E843777311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p14="http://schemas.microsoft.com/office/powerpoint/2010/main" xmlns="" id="{F6FE223B-CAC6-4DCF-A837-8272AC5347DB}"/>
              </a:ext>
            </a:extLst>
          </p:cNvPr>
          <p:cNvSpPr>
            <a:spLocks noGrp="1"/>
          </p:cNvSpPr>
          <p:nvPr>
            <p:ph type="sldNum" sz="quarter" idx="12"/>
          </p:nvPr>
        </p:nvSpPr>
        <p:spPr/>
        <p:txBody>
          <a:bodyPr/>
          <a:lstStyle/>
          <a:p>
            <a:fld id="{A61857CD-3407-4038-BDB6-881EF38E3A31}" type="slidenum">
              <a:rPr lang="zh-CN" altLang="en-US" smtClean="0"/>
              <a:pPr/>
              <a:t>‹#›</a:t>
            </a:fld>
            <a:endParaRPr lang="zh-CN" altLang="en-US"/>
          </a:p>
        </p:txBody>
      </p:sp>
    </p:spTree>
    <p:extLst>
      <p:ext uri="{BB962C8B-B14F-4D97-AF65-F5344CB8AC3E}">
        <p14:creationId xmlns:p14="http://schemas.microsoft.com/office/powerpoint/2010/main" xmlns:a16="http://schemas.microsoft.com/office/drawing/2014/main" xmlns="" val="33881003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p14="http://schemas.microsoft.com/office/powerpoint/2010/main" xmlns="" id="{A57CD535-5CFC-45DC-AFBA-30650B40B21D}"/>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p14="http://schemas.microsoft.com/office/powerpoint/2010/main" xmlns="" id="{606EE0AE-2643-43FC-A6AB-83F8EDD6F7AB}"/>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p14="http://schemas.microsoft.com/office/powerpoint/2010/main" xmlns="" id="{0118D2BE-910E-4B62-B659-C27FA2AE3A73}"/>
              </a:ext>
            </a:extLst>
          </p:cNvPr>
          <p:cNvSpPr>
            <a:spLocks noGrp="1"/>
          </p:cNvSpPr>
          <p:nvPr>
            <p:ph type="dt" sz="half" idx="10"/>
          </p:nvPr>
        </p:nvSpPr>
        <p:spPr/>
        <p:txBody>
          <a:bodyPr/>
          <a:lstStyle/>
          <a:p>
            <a:fld id="{DDA0B859-AFF6-4EAE-AB99-B5208A848ED9}" type="datetimeFigureOut">
              <a:rPr lang="zh-CN" altLang="en-US" smtClean="0"/>
              <a:pPr/>
              <a:t>2020/9/21</a:t>
            </a:fld>
            <a:endParaRPr lang="zh-CN" altLang="en-US"/>
          </a:p>
        </p:txBody>
      </p:sp>
      <p:sp>
        <p:nvSpPr>
          <p:cNvPr id="5" name="页脚占位符 4">
            <a:extLst>
              <a:ext uri="{FF2B5EF4-FFF2-40B4-BE49-F238E27FC236}">
                <a16:creationId xmlns:a16="http://schemas.microsoft.com/office/drawing/2014/main" xmlns:p14="http://schemas.microsoft.com/office/powerpoint/2010/main" xmlns="" id="{B1240E72-E979-47E2-A0FD-52E2D9E18F3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p14="http://schemas.microsoft.com/office/powerpoint/2010/main" xmlns="" id="{994C584A-677E-4160-BE6C-19B4869C2E83}"/>
              </a:ext>
            </a:extLst>
          </p:cNvPr>
          <p:cNvSpPr>
            <a:spLocks noGrp="1"/>
          </p:cNvSpPr>
          <p:nvPr>
            <p:ph type="sldNum" sz="quarter" idx="12"/>
          </p:nvPr>
        </p:nvSpPr>
        <p:spPr/>
        <p:txBody>
          <a:bodyPr/>
          <a:lstStyle/>
          <a:p>
            <a:fld id="{A61857CD-3407-4038-BDB6-881EF38E3A31}" type="slidenum">
              <a:rPr lang="zh-CN" altLang="en-US" smtClean="0"/>
              <a:pPr/>
              <a:t>‹#›</a:t>
            </a:fld>
            <a:endParaRPr lang="zh-CN" altLang="en-US"/>
          </a:p>
        </p:txBody>
      </p:sp>
    </p:spTree>
    <p:extLst>
      <p:ext uri="{BB962C8B-B14F-4D97-AF65-F5344CB8AC3E}">
        <p14:creationId xmlns:p14="http://schemas.microsoft.com/office/powerpoint/2010/main" xmlns:a16="http://schemas.microsoft.com/office/drawing/2014/main" xmlns="" val="1468809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p14="http://schemas.microsoft.com/office/powerpoint/2010/main" xmlns="" id="{8DFCB20B-ECFF-4815-91C6-D8F2CA998D1F}"/>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p14="http://schemas.microsoft.com/office/powerpoint/2010/main" xmlns="" id="{BF785365-A299-4730-A9CF-4D8DD65E058F}"/>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xmlns:p14="http://schemas.microsoft.com/office/powerpoint/2010/main" xmlns="" id="{2C6485CD-60B2-4E85-AF16-35FE70FC1B3B}"/>
              </a:ext>
            </a:extLst>
          </p:cNvPr>
          <p:cNvSpPr>
            <a:spLocks noGrp="1"/>
          </p:cNvSpPr>
          <p:nvPr>
            <p:ph type="dt" sz="half" idx="10"/>
          </p:nvPr>
        </p:nvSpPr>
        <p:spPr/>
        <p:txBody>
          <a:bodyPr/>
          <a:lstStyle/>
          <a:p>
            <a:fld id="{DDA0B859-AFF6-4EAE-AB99-B5208A848ED9}" type="datetimeFigureOut">
              <a:rPr lang="zh-CN" altLang="en-US" smtClean="0"/>
              <a:pPr/>
              <a:t>2020/9/21</a:t>
            </a:fld>
            <a:endParaRPr lang="zh-CN" altLang="en-US"/>
          </a:p>
        </p:txBody>
      </p:sp>
      <p:sp>
        <p:nvSpPr>
          <p:cNvPr id="5" name="页脚占位符 4">
            <a:extLst>
              <a:ext uri="{FF2B5EF4-FFF2-40B4-BE49-F238E27FC236}">
                <a16:creationId xmlns:a16="http://schemas.microsoft.com/office/drawing/2014/main" xmlns:p14="http://schemas.microsoft.com/office/powerpoint/2010/main" xmlns="" id="{5D9BC9DB-0D77-4A38-AAE2-E9A6D3B5B73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p14="http://schemas.microsoft.com/office/powerpoint/2010/main" xmlns="" id="{C6F5AD6E-CAB1-4B24-B172-17296FB4BC9A}"/>
              </a:ext>
            </a:extLst>
          </p:cNvPr>
          <p:cNvSpPr>
            <a:spLocks noGrp="1"/>
          </p:cNvSpPr>
          <p:nvPr>
            <p:ph type="sldNum" sz="quarter" idx="12"/>
          </p:nvPr>
        </p:nvSpPr>
        <p:spPr/>
        <p:txBody>
          <a:bodyPr/>
          <a:lstStyle/>
          <a:p>
            <a:fld id="{A61857CD-3407-4038-BDB6-881EF38E3A31}" type="slidenum">
              <a:rPr lang="zh-CN" altLang="en-US" smtClean="0"/>
              <a:pPr/>
              <a:t>‹#›</a:t>
            </a:fld>
            <a:endParaRPr lang="zh-CN" altLang="en-US"/>
          </a:p>
        </p:txBody>
      </p:sp>
    </p:spTree>
    <p:extLst>
      <p:ext uri="{BB962C8B-B14F-4D97-AF65-F5344CB8AC3E}">
        <p14:creationId xmlns:p14="http://schemas.microsoft.com/office/powerpoint/2010/main" xmlns:a16="http://schemas.microsoft.com/office/drawing/2014/main" xmlns="" val="2636736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p14="http://schemas.microsoft.com/office/powerpoint/2010/main" xmlns="" id="{8B0DE117-F0A0-4615-8458-5CD67AE143F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a:extLst>
              <a:ext uri="{FF2B5EF4-FFF2-40B4-BE49-F238E27FC236}">
                <a16:creationId xmlns:a16="http://schemas.microsoft.com/office/drawing/2014/main" xmlns:p14="http://schemas.microsoft.com/office/powerpoint/2010/main" xmlns="" id="{0977AA2E-A3AA-4114-9173-FF478BA13D7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二级</a:t>
            </a:r>
          </a:p>
          <a:p>
            <a:pPr lvl="2"/>
            <a:r>
              <a:rPr lang="zh-CN" altLang="en-US" dirty="0"/>
              <a:t>三级</a:t>
            </a:r>
          </a:p>
          <a:p>
            <a:pPr lvl="3"/>
            <a:r>
              <a:rPr lang="zh-CN" altLang="en-US" dirty="0"/>
              <a:t>四级</a:t>
            </a:r>
          </a:p>
          <a:p>
            <a:pPr lvl="4"/>
            <a:r>
              <a:rPr lang="zh-CN" altLang="en-US" dirty="0"/>
              <a:t>五级</a:t>
            </a:r>
          </a:p>
        </p:txBody>
      </p:sp>
      <p:sp>
        <p:nvSpPr>
          <p:cNvPr id="4" name="日期占位符 3">
            <a:extLst>
              <a:ext uri="{FF2B5EF4-FFF2-40B4-BE49-F238E27FC236}">
                <a16:creationId xmlns:a16="http://schemas.microsoft.com/office/drawing/2014/main" xmlns:p14="http://schemas.microsoft.com/office/powerpoint/2010/main" xmlns="" id="{E673396B-52EC-431D-A766-CFE90B957F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阿里巴巴普惠体 R" panose="00020600040101010101" pitchFamily="18" charset="-122"/>
                <a:ea typeface="阿里巴巴普惠体 R" panose="00020600040101010101" pitchFamily="18" charset="-122"/>
              </a:defRPr>
            </a:lvl1pPr>
          </a:lstStyle>
          <a:p>
            <a:fld id="{DDA0B859-AFF6-4EAE-AB99-B5208A848ED9}" type="datetimeFigureOut">
              <a:rPr lang="zh-CN" altLang="en-US" smtClean="0"/>
              <a:pPr/>
              <a:t>2020/9/21</a:t>
            </a:fld>
            <a:endParaRPr lang="zh-CN" altLang="en-US" dirty="0"/>
          </a:p>
        </p:txBody>
      </p:sp>
      <p:sp>
        <p:nvSpPr>
          <p:cNvPr id="5" name="页脚占位符 4">
            <a:extLst>
              <a:ext uri="{FF2B5EF4-FFF2-40B4-BE49-F238E27FC236}">
                <a16:creationId xmlns:a16="http://schemas.microsoft.com/office/drawing/2014/main" xmlns:p14="http://schemas.microsoft.com/office/powerpoint/2010/main" xmlns="" id="{601EEC10-966E-47C3-9DB6-D5483964930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阿里巴巴普惠体 R" panose="00020600040101010101" pitchFamily="18" charset="-122"/>
                <a:ea typeface="阿里巴巴普惠体 R" panose="00020600040101010101" pitchFamily="18" charset="-122"/>
              </a:defRPr>
            </a:lvl1pPr>
          </a:lstStyle>
          <a:p>
            <a:endParaRPr lang="zh-CN" altLang="en-US" dirty="0"/>
          </a:p>
        </p:txBody>
      </p:sp>
      <p:sp>
        <p:nvSpPr>
          <p:cNvPr id="6" name="灯片编号占位符 5">
            <a:extLst>
              <a:ext uri="{FF2B5EF4-FFF2-40B4-BE49-F238E27FC236}">
                <a16:creationId xmlns:a16="http://schemas.microsoft.com/office/drawing/2014/main" xmlns:p14="http://schemas.microsoft.com/office/powerpoint/2010/main" xmlns="" id="{5E6E315A-C6CC-4538-87CA-33853A148EE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阿里巴巴普惠体 R" panose="00020600040101010101" pitchFamily="18" charset="-122"/>
                <a:ea typeface="阿里巴巴普惠体 R" panose="00020600040101010101" pitchFamily="18" charset="-122"/>
              </a:defRPr>
            </a:lvl1pPr>
          </a:lstStyle>
          <a:p>
            <a:fld id="{A61857CD-3407-4038-BDB6-881EF38E3A31}" type="slidenum">
              <a:rPr lang="zh-CN" altLang="en-US" smtClean="0"/>
              <a:pPr/>
              <a:t>‹#›</a:t>
            </a:fld>
            <a:endParaRPr lang="zh-CN" altLang="en-US" dirty="0"/>
          </a:p>
        </p:txBody>
      </p:sp>
    </p:spTree>
    <p:extLst>
      <p:ext uri="{BB962C8B-B14F-4D97-AF65-F5344CB8AC3E}">
        <p14:creationId xmlns:p14="http://schemas.microsoft.com/office/powerpoint/2010/main" xmlns:a16="http://schemas.microsoft.com/office/drawing/2014/main" xmlns="" val="36337530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阿里巴巴普惠体 R" panose="00020600040101010101" pitchFamily="18" charset="-122"/>
          <a:ea typeface="阿里巴巴普惠体 R" panose="00020600040101010101" pitchFamily="18"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阿里巴巴普惠体 R" panose="00020600040101010101" pitchFamily="18" charset="-122"/>
          <a:ea typeface="阿里巴巴普惠体 R" panose="00020600040101010101" pitchFamily="18"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阿里巴巴普惠体 R" panose="00020600040101010101" pitchFamily="18" charset="-122"/>
          <a:ea typeface="阿里巴巴普惠体 R" panose="00020600040101010101" pitchFamily="18"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阿里巴巴普惠体 R" panose="00020600040101010101" pitchFamily="18" charset="-122"/>
          <a:ea typeface="阿里巴巴普惠体 R" panose="00020600040101010101" pitchFamily="18"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阿里巴巴普惠体 R" panose="00020600040101010101" pitchFamily="18" charset="-122"/>
          <a:ea typeface="阿里巴巴普惠体 R" panose="00020600040101010101" pitchFamily="18"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阿里巴巴普惠体 R" panose="00020600040101010101" pitchFamily="18" charset="-122"/>
          <a:ea typeface="阿里巴巴普惠体 R" panose="00020600040101010101" pitchFamily="18"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321A4A"/>
        </a:solidFill>
        <a:effectLst/>
      </p:bgPr>
    </p:bg>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p14="http://schemas.microsoft.com/office/powerpoint/2010/main" xmlns:a14="http://schemas.microsoft.com/office/drawing/2010/main" xmlns="" id="{AC67C32A-D0DF-483B-83FD-CE284B368AB2}"/>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l="37866" b="8781"/>
          <a:stretch/>
        </p:blipFill>
        <p:spPr>
          <a:xfrm>
            <a:off x="4616604" y="0"/>
            <a:ext cx="7575395" cy="6255834"/>
          </a:xfrm>
          <a:prstGeom prst="rect">
            <a:avLst/>
          </a:prstGeom>
        </p:spPr>
      </p:pic>
      <p:sp>
        <p:nvSpPr>
          <p:cNvPr id="2" name="矩形 1">
            <a:extLst>
              <a:ext uri="{FF2B5EF4-FFF2-40B4-BE49-F238E27FC236}">
                <a16:creationId xmlns:a16="http://schemas.microsoft.com/office/drawing/2014/main" xmlns:p14="http://schemas.microsoft.com/office/powerpoint/2010/main" xmlns:a14="http://schemas.microsoft.com/office/drawing/2010/main" xmlns="" id="{BEB78340-5674-45EC-A5F4-2088C14E45A9}"/>
              </a:ext>
            </a:extLst>
          </p:cNvPr>
          <p:cNvSpPr/>
          <p:nvPr/>
        </p:nvSpPr>
        <p:spPr>
          <a:xfrm>
            <a:off x="0" y="6657278"/>
            <a:ext cx="12192000" cy="200722"/>
          </a:xfrm>
          <a:prstGeom prst="rect">
            <a:avLst/>
          </a:prstGeom>
          <a:solidFill>
            <a:srgbClr val="E4C0A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a:extLst>
              <a:ext uri="{FF2B5EF4-FFF2-40B4-BE49-F238E27FC236}">
                <a16:creationId xmlns:a16="http://schemas.microsoft.com/office/drawing/2014/main" xmlns:p14="http://schemas.microsoft.com/office/powerpoint/2010/main" xmlns:a14="http://schemas.microsoft.com/office/drawing/2010/main" xmlns="" id="{BB1D6398-AFB6-49CD-8DD4-CC8C37BFA0C8}"/>
              </a:ext>
            </a:extLst>
          </p:cNvPr>
          <p:cNvPicPr>
            <a:picLocks noChangeAspect="1"/>
          </p:cNvPicPr>
          <p:nvPr/>
        </p:nvPicPr>
        <p:blipFill rotWithShape="1">
          <a:blip r:embed="rId4" cstate="screen">
            <a:extLst>
              <a:ext uri="{28A0092B-C50C-407E-A947-70E740481C1C}">
                <a14:useLocalDpi xmlns:a14="http://schemas.microsoft.com/office/drawing/2010/main" xmlns:p14="http://schemas.microsoft.com/office/powerpoint/2010/main" xmlns:a16="http://schemas.microsoft.com/office/drawing/2014/main" xmlns=""/>
              </a:ext>
            </a:extLst>
          </a:blip>
          <a:srcRect l="45914" t="5040" r="9361" b="2927"/>
          <a:stretch/>
        </p:blipFill>
        <p:spPr>
          <a:xfrm>
            <a:off x="5597912" y="345688"/>
            <a:ext cx="5452947" cy="6311590"/>
          </a:xfrm>
          <a:prstGeom prst="rect">
            <a:avLst/>
          </a:prstGeom>
        </p:spPr>
      </p:pic>
      <p:pic>
        <p:nvPicPr>
          <p:cNvPr id="12" name="图片 11">
            <a:extLst>
              <a:ext uri="{FF2B5EF4-FFF2-40B4-BE49-F238E27FC236}">
                <a16:creationId xmlns:a16="http://schemas.microsoft.com/office/drawing/2014/main" xmlns:p14="http://schemas.microsoft.com/office/powerpoint/2010/main" xmlns:a14="http://schemas.microsoft.com/office/drawing/2010/main" xmlns="" id="{791F9ACF-4E72-439E-82E5-13E0A0CDAB60}"/>
              </a:ext>
            </a:extLst>
          </p:cNvPr>
          <p:cNvPicPr>
            <a:picLocks noChangeAspect="1"/>
          </p:cNvPicPr>
          <p:nvPr/>
        </p:nvPicPr>
        <p:blipFill rotWithShape="1">
          <a:blip r:embed="rId5"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0" y="5096106"/>
            <a:ext cx="5363737" cy="1761893"/>
          </a:xfrm>
          <a:prstGeom prst="rect">
            <a:avLst/>
          </a:prstGeom>
        </p:spPr>
      </p:pic>
      <p:sp>
        <p:nvSpPr>
          <p:cNvPr id="15" name="文本框 14">
            <a:extLst>
              <a:ext uri="{FF2B5EF4-FFF2-40B4-BE49-F238E27FC236}">
                <a16:creationId xmlns:a16="http://schemas.microsoft.com/office/drawing/2014/main" xmlns:p14="http://schemas.microsoft.com/office/powerpoint/2010/main" xmlns:a14="http://schemas.microsoft.com/office/drawing/2010/main" xmlns="" id="{33CEF330-C8E4-42D9-9591-F460567A88D8}"/>
              </a:ext>
            </a:extLst>
          </p:cNvPr>
          <p:cNvSpPr txBox="1"/>
          <p:nvPr/>
        </p:nvSpPr>
        <p:spPr>
          <a:xfrm>
            <a:off x="1141141" y="1330529"/>
            <a:ext cx="5809786" cy="3170099"/>
          </a:xfrm>
          <a:prstGeom prst="rect">
            <a:avLst/>
          </a:prstGeom>
          <a:noFill/>
        </p:spPr>
        <p:txBody>
          <a:bodyPr wrap="square" rtlCol="0">
            <a:spAutoFit/>
          </a:bodyPr>
          <a:lstStyle/>
          <a:p>
            <a:r>
              <a:rPr lang="zh-CN" altLang="en-US" sz="10000" dirty="0">
                <a:solidFill>
                  <a:srgbClr val="E4C0A2"/>
                </a:solidFill>
                <a:latin typeface="思源宋体 CN Heavy" panose="02020900000000000000" pitchFamily="18" charset="-122"/>
                <a:ea typeface="思源宋体 CN Heavy" panose="02020900000000000000" pitchFamily="18" charset="-122"/>
              </a:rPr>
              <a:t>中秋</a:t>
            </a:r>
          </a:p>
          <a:p>
            <a:r>
              <a:rPr lang="zh-CN" altLang="en-US" sz="10000" dirty="0">
                <a:solidFill>
                  <a:srgbClr val="E4C0A2"/>
                </a:solidFill>
                <a:latin typeface="思源宋体 CN Heavy" panose="02020900000000000000" pitchFamily="18" charset="-122"/>
                <a:ea typeface="思源宋体 CN Heavy" panose="02020900000000000000" pitchFamily="18" charset="-122"/>
              </a:rPr>
              <a:t>佳节</a:t>
            </a:r>
          </a:p>
        </p:txBody>
      </p:sp>
    </p:spTree>
    <p:extLst>
      <p:ext uri="{BB962C8B-B14F-4D97-AF65-F5344CB8AC3E}">
        <p14:creationId xmlns:p14="http://schemas.microsoft.com/office/powerpoint/2010/main" xmlns:a14="http://schemas.microsoft.com/office/drawing/2010/main" xmlns:a16="http://schemas.microsoft.com/office/drawing/2014/main" xmlns="" val="2401327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500"/>
                                        <p:tgtEl>
                                          <p:spTgt spid="8"/>
                                        </p:tgtEl>
                                      </p:cBhvr>
                                    </p:animEffect>
                                  </p:childTnLst>
                                </p:cTn>
                              </p:par>
                            </p:childTnLst>
                          </p:cTn>
                        </p:par>
                        <p:par>
                          <p:cTn id="12" fill="hold">
                            <p:stCondLst>
                              <p:cond delay="1000"/>
                            </p:stCondLst>
                            <p:childTnLst>
                              <p:par>
                                <p:cTn id="13" presetID="2" presetClass="entr" presetSubtype="4"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randombar(horizontal)">
                                      <p:cBhvr>
                                        <p:cTn id="2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321A4A"/>
        </a:solidFill>
        <a:effectLst/>
      </p:bgPr>
    </p:bg>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p14="http://schemas.microsoft.com/office/powerpoint/2010/main" xmlns:a14="http://schemas.microsoft.com/office/drawing/2010/main" xmlns="" id="{AC67C32A-D0DF-483B-83FD-CE284B368AB2}"/>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l="37866" b="8781"/>
          <a:stretch/>
        </p:blipFill>
        <p:spPr>
          <a:xfrm flipH="1">
            <a:off x="-203930" y="-228879"/>
            <a:ext cx="6433280" cy="6255834"/>
          </a:xfrm>
          <a:prstGeom prst="rect">
            <a:avLst/>
          </a:prstGeom>
        </p:spPr>
      </p:pic>
      <p:sp>
        <p:nvSpPr>
          <p:cNvPr id="2" name="矩形 1">
            <a:extLst>
              <a:ext uri="{FF2B5EF4-FFF2-40B4-BE49-F238E27FC236}">
                <a16:creationId xmlns:a16="http://schemas.microsoft.com/office/drawing/2014/main" xmlns:p14="http://schemas.microsoft.com/office/powerpoint/2010/main" xmlns:a14="http://schemas.microsoft.com/office/drawing/2010/main" xmlns="" id="{BEB78340-5674-45EC-A5F4-2088C14E45A9}"/>
              </a:ext>
            </a:extLst>
          </p:cNvPr>
          <p:cNvSpPr/>
          <p:nvPr/>
        </p:nvSpPr>
        <p:spPr>
          <a:xfrm>
            <a:off x="0" y="6657278"/>
            <a:ext cx="12192000" cy="200722"/>
          </a:xfrm>
          <a:prstGeom prst="rect">
            <a:avLst/>
          </a:prstGeom>
          <a:solidFill>
            <a:srgbClr val="E4C0A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a:extLst>
              <a:ext uri="{FF2B5EF4-FFF2-40B4-BE49-F238E27FC236}">
                <a16:creationId xmlns:a16="http://schemas.microsoft.com/office/drawing/2014/main" xmlns:p14="http://schemas.microsoft.com/office/powerpoint/2010/main" xmlns:a14="http://schemas.microsoft.com/office/drawing/2010/main" xmlns="" id="{BB1D6398-AFB6-49CD-8DD4-CC8C37BFA0C8}"/>
              </a:ext>
            </a:extLst>
          </p:cNvPr>
          <p:cNvPicPr>
            <a:picLocks noChangeAspect="1"/>
          </p:cNvPicPr>
          <p:nvPr/>
        </p:nvPicPr>
        <p:blipFill rotWithShape="1">
          <a:blip r:embed="rId4" cstate="screen">
            <a:extLst>
              <a:ext uri="{28A0092B-C50C-407E-A947-70E740481C1C}">
                <a14:useLocalDpi xmlns:a14="http://schemas.microsoft.com/office/drawing/2010/main" xmlns:p14="http://schemas.microsoft.com/office/powerpoint/2010/main" xmlns:a16="http://schemas.microsoft.com/office/drawing/2014/main" xmlns=""/>
              </a:ext>
            </a:extLst>
          </a:blip>
          <a:srcRect l="45914" t="5040" r="9361" b="2927"/>
          <a:stretch/>
        </p:blipFill>
        <p:spPr>
          <a:xfrm>
            <a:off x="1224219" y="809996"/>
            <a:ext cx="4377411" cy="5066696"/>
          </a:xfrm>
          <a:prstGeom prst="rect">
            <a:avLst/>
          </a:prstGeom>
        </p:spPr>
      </p:pic>
      <p:pic>
        <p:nvPicPr>
          <p:cNvPr id="12" name="图片 11">
            <a:extLst>
              <a:ext uri="{FF2B5EF4-FFF2-40B4-BE49-F238E27FC236}">
                <a16:creationId xmlns:a16="http://schemas.microsoft.com/office/drawing/2014/main" xmlns:p14="http://schemas.microsoft.com/office/powerpoint/2010/main" xmlns:a14="http://schemas.microsoft.com/office/drawing/2010/main" xmlns="" id="{791F9ACF-4E72-439E-82E5-13E0A0CDAB60}"/>
              </a:ext>
            </a:extLst>
          </p:cNvPr>
          <p:cNvPicPr>
            <a:picLocks noChangeAspect="1"/>
          </p:cNvPicPr>
          <p:nvPr/>
        </p:nvPicPr>
        <p:blipFill rotWithShape="1">
          <a:blip r:embed="rId5"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1" y="5540151"/>
            <a:ext cx="4011930" cy="1317848"/>
          </a:xfrm>
          <a:prstGeom prst="rect">
            <a:avLst/>
          </a:prstGeom>
        </p:spPr>
      </p:pic>
      <p:sp>
        <p:nvSpPr>
          <p:cNvPr id="15" name="文本框 14">
            <a:extLst>
              <a:ext uri="{FF2B5EF4-FFF2-40B4-BE49-F238E27FC236}">
                <a16:creationId xmlns:a16="http://schemas.microsoft.com/office/drawing/2014/main" xmlns:p14="http://schemas.microsoft.com/office/powerpoint/2010/main" xmlns:a14="http://schemas.microsoft.com/office/drawing/2010/main" xmlns="" id="{33CEF330-C8E4-42D9-9591-F460567A88D8}"/>
              </a:ext>
            </a:extLst>
          </p:cNvPr>
          <p:cNvSpPr txBox="1"/>
          <p:nvPr/>
        </p:nvSpPr>
        <p:spPr>
          <a:xfrm>
            <a:off x="6724978" y="809996"/>
            <a:ext cx="3970717" cy="1200329"/>
          </a:xfrm>
          <a:prstGeom prst="rect">
            <a:avLst/>
          </a:prstGeom>
          <a:noFill/>
        </p:spPr>
        <p:txBody>
          <a:bodyPr wrap="square" rtlCol="0">
            <a:spAutoFit/>
          </a:bodyPr>
          <a:lstStyle/>
          <a:p>
            <a:pPr algn="ctr"/>
            <a:r>
              <a:rPr lang="zh-CN" altLang="en-US" sz="7200" dirty="0">
                <a:solidFill>
                  <a:srgbClr val="E4C0A2"/>
                </a:solidFill>
                <a:latin typeface="思源宋体 CN Heavy" panose="02020900000000000000" pitchFamily="18" charset="-122"/>
                <a:ea typeface="思源宋体 CN Heavy" panose="02020900000000000000" pitchFamily="18" charset="-122"/>
              </a:rPr>
              <a:t>目录</a:t>
            </a:r>
          </a:p>
        </p:txBody>
      </p:sp>
      <p:sp>
        <p:nvSpPr>
          <p:cNvPr id="7" name="文本框 6">
            <a:extLst>
              <a:ext uri="{FF2B5EF4-FFF2-40B4-BE49-F238E27FC236}">
                <a16:creationId xmlns:a16="http://schemas.microsoft.com/office/drawing/2014/main" xmlns:p14="http://schemas.microsoft.com/office/powerpoint/2010/main" xmlns:a14="http://schemas.microsoft.com/office/drawing/2010/main" xmlns="" id="{AABDE52A-4221-43D7-BEB0-7E90EDB6332F}"/>
              </a:ext>
            </a:extLst>
          </p:cNvPr>
          <p:cNvSpPr txBox="1"/>
          <p:nvPr/>
        </p:nvSpPr>
        <p:spPr>
          <a:xfrm>
            <a:off x="6724978" y="2451840"/>
            <a:ext cx="609602" cy="584775"/>
          </a:xfrm>
          <a:prstGeom prst="rect">
            <a:avLst/>
          </a:prstGeom>
          <a:noFill/>
          <a:ln w="12700">
            <a:solidFill>
              <a:schemeClr val="bg1"/>
            </a:solidFill>
          </a:ln>
        </p:spPr>
        <p:txBody>
          <a:bodyPr wrap="square" rtlCol="0">
            <a:spAutoFit/>
          </a:bodyPr>
          <a:lstStyle/>
          <a:p>
            <a:pPr algn="ctr"/>
            <a:r>
              <a:rPr lang="zh-CN" altLang="en-US" sz="3200" dirty="0">
                <a:solidFill>
                  <a:schemeClr val="bg1"/>
                </a:solidFill>
                <a:latin typeface="+mn-ea"/>
                <a:sym typeface="Arial" panose="020B0604020202020204" pitchFamily="34" charset="0"/>
              </a:rPr>
              <a:t>壹</a:t>
            </a:r>
          </a:p>
        </p:txBody>
      </p:sp>
      <p:sp>
        <p:nvSpPr>
          <p:cNvPr id="9" name="文本框 8">
            <a:extLst>
              <a:ext uri="{FF2B5EF4-FFF2-40B4-BE49-F238E27FC236}">
                <a16:creationId xmlns:a16="http://schemas.microsoft.com/office/drawing/2014/main" xmlns:p14="http://schemas.microsoft.com/office/powerpoint/2010/main" xmlns:a14="http://schemas.microsoft.com/office/drawing/2010/main" xmlns="" id="{3DB2DC55-A63F-44C5-8B9B-C9339131AB2D}"/>
              </a:ext>
            </a:extLst>
          </p:cNvPr>
          <p:cNvSpPr txBox="1"/>
          <p:nvPr/>
        </p:nvSpPr>
        <p:spPr>
          <a:xfrm>
            <a:off x="6724978" y="3349062"/>
            <a:ext cx="609602" cy="2246769"/>
          </a:xfrm>
          <a:prstGeom prst="rect">
            <a:avLst/>
          </a:prstGeom>
          <a:noFill/>
          <a:ln w="12700">
            <a:solidFill>
              <a:schemeClr val="bg1"/>
            </a:solidFill>
          </a:ln>
        </p:spPr>
        <p:txBody>
          <a:bodyPr wrap="square" rtlCol="0">
            <a:spAutoFit/>
          </a:bodyPr>
          <a:lstStyle/>
          <a:p>
            <a:r>
              <a:rPr lang="zh-CN" altLang="en-US" sz="2800" spc="600" dirty="0">
                <a:solidFill>
                  <a:schemeClr val="bg1"/>
                </a:solidFill>
                <a:latin typeface="+mn-ea"/>
                <a:cs typeface="+mn-ea"/>
                <a:sym typeface="Arial" panose="020B0604020202020204" pitchFamily="34" charset="0"/>
              </a:rPr>
              <a:t>中秋的历史</a:t>
            </a:r>
          </a:p>
        </p:txBody>
      </p:sp>
      <p:sp>
        <p:nvSpPr>
          <p:cNvPr id="10" name="文本框 9">
            <a:extLst>
              <a:ext uri="{FF2B5EF4-FFF2-40B4-BE49-F238E27FC236}">
                <a16:creationId xmlns:a16="http://schemas.microsoft.com/office/drawing/2014/main" xmlns:p14="http://schemas.microsoft.com/office/powerpoint/2010/main" xmlns:a14="http://schemas.microsoft.com/office/drawing/2010/main" xmlns="" id="{AF37C5A2-E2D4-400D-938B-14E2F53F9C17}"/>
              </a:ext>
            </a:extLst>
          </p:cNvPr>
          <p:cNvSpPr txBox="1"/>
          <p:nvPr/>
        </p:nvSpPr>
        <p:spPr>
          <a:xfrm>
            <a:off x="7845350" y="2451839"/>
            <a:ext cx="609602" cy="584775"/>
          </a:xfrm>
          <a:prstGeom prst="rect">
            <a:avLst/>
          </a:prstGeom>
          <a:noFill/>
          <a:ln w="12700">
            <a:solidFill>
              <a:schemeClr val="bg1"/>
            </a:solidFill>
          </a:ln>
        </p:spPr>
        <p:txBody>
          <a:bodyPr wrap="square" rtlCol="0">
            <a:spAutoFit/>
          </a:bodyPr>
          <a:lstStyle/>
          <a:p>
            <a:pPr algn="ctr"/>
            <a:r>
              <a:rPr lang="zh-CN" altLang="en-US" sz="3200" dirty="0">
                <a:solidFill>
                  <a:schemeClr val="bg1"/>
                </a:solidFill>
                <a:latin typeface="+mn-ea"/>
                <a:sym typeface="Arial" panose="020B0604020202020204" pitchFamily="34" charset="0"/>
              </a:rPr>
              <a:t>贰</a:t>
            </a:r>
          </a:p>
        </p:txBody>
      </p:sp>
      <p:sp>
        <p:nvSpPr>
          <p:cNvPr id="11" name="文本框 10">
            <a:extLst>
              <a:ext uri="{FF2B5EF4-FFF2-40B4-BE49-F238E27FC236}">
                <a16:creationId xmlns:a16="http://schemas.microsoft.com/office/drawing/2014/main" xmlns:p14="http://schemas.microsoft.com/office/powerpoint/2010/main" xmlns:a14="http://schemas.microsoft.com/office/drawing/2010/main" xmlns="" id="{D382F0D1-BBE3-4761-A4FC-04A36CC293B3}"/>
              </a:ext>
            </a:extLst>
          </p:cNvPr>
          <p:cNvSpPr txBox="1"/>
          <p:nvPr/>
        </p:nvSpPr>
        <p:spPr>
          <a:xfrm>
            <a:off x="7845350" y="3349061"/>
            <a:ext cx="609602" cy="2246769"/>
          </a:xfrm>
          <a:prstGeom prst="rect">
            <a:avLst/>
          </a:prstGeom>
          <a:noFill/>
          <a:ln w="12700">
            <a:solidFill>
              <a:schemeClr val="bg1"/>
            </a:solidFill>
          </a:ln>
        </p:spPr>
        <p:txBody>
          <a:bodyPr wrap="square" rtlCol="0">
            <a:spAutoFit/>
          </a:bodyPr>
          <a:lstStyle/>
          <a:p>
            <a:r>
              <a:rPr lang="zh-CN" altLang="en-US" sz="2800" spc="600" dirty="0">
                <a:solidFill>
                  <a:schemeClr val="bg1"/>
                </a:solidFill>
                <a:latin typeface="+mn-ea"/>
                <a:cs typeface="+mn-ea"/>
                <a:sym typeface="Arial" panose="020B0604020202020204" pitchFamily="34" charset="0"/>
              </a:rPr>
              <a:t>中秋的习俗</a:t>
            </a:r>
          </a:p>
        </p:txBody>
      </p:sp>
      <p:sp>
        <p:nvSpPr>
          <p:cNvPr id="13" name="文本框 12">
            <a:extLst>
              <a:ext uri="{FF2B5EF4-FFF2-40B4-BE49-F238E27FC236}">
                <a16:creationId xmlns:a16="http://schemas.microsoft.com/office/drawing/2014/main" xmlns:p14="http://schemas.microsoft.com/office/powerpoint/2010/main" xmlns:a14="http://schemas.microsoft.com/office/drawing/2010/main" xmlns="" id="{B467394D-B2A5-4BBC-83B8-747B55FED25D}"/>
              </a:ext>
            </a:extLst>
          </p:cNvPr>
          <p:cNvSpPr txBox="1"/>
          <p:nvPr/>
        </p:nvSpPr>
        <p:spPr>
          <a:xfrm>
            <a:off x="8965722" y="2451839"/>
            <a:ext cx="609602" cy="584775"/>
          </a:xfrm>
          <a:prstGeom prst="rect">
            <a:avLst/>
          </a:prstGeom>
          <a:noFill/>
          <a:ln w="12700">
            <a:solidFill>
              <a:schemeClr val="bg1"/>
            </a:solidFill>
          </a:ln>
        </p:spPr>
        <p:txBody>
          <a:bodyPr wrap="square" rtlCol="0">
            <a:spAutoFit/>
          </a:bodyPr>
          <a:lstStyle/>
          <a:p>
            <a:pPr algn="ctr"/>
            <a:r>
              <a:rPr lang="zh-CN" altLang="en-US" sz="3200" dirty="0">
                <a:solidFill>
                  <a:schemeClr val="bg1"/>
                </a:solidFill>
                <a:latin typeface="+mn-ea"/>
                <a:sym typeface="Arial" panose="020B0604020202020204" pitchFamily="34" charset="0"/>
              </a:rPr>
              <a:t>叁</a:t>
            </a:r>
          </a:p>
        </p:txBody>
      </p:sp>
      <p:sp>
        <p:nvSpPr>
          <p:cNvPr id="14" name="文本框 13">
            <a:extLst>
              <a:ext uri="{FF2B5EF4-FFF2-40B4-BE49-F238E27FC236}">
                <a16:creationId xmlns:a16="http://schemas.microsoft.com/office/drawing/2014/main" xmlns:p14="http://schemas.microsoft.com/office/powerpoint/2010/main" xmlns:a14="http://schemas.microsoft.com/office/drawing/2010/main" xmlns="" id="{7B957E7B-DC54-411E-8DC8-416D2CB36EA3}"/>
              </a:ext>
            </a:extLst>
          </p:cNvPr>
          <p:cNvSpPr txBox="1"/>
          <p:nvPr/>
        </p:nvSpPr>
        <p:spPr>
          <a:xfrm>
            <a:off x="8965722" y="3349061"/>
            <a:ext cx="609602" cy="2246769"/>
          </a:xfrm>
          <a:prstGeom prst="rect">
            <a:avLst/>
          </a:prstGeom>
          <a:noFill/>
          <a:ln w="12700">
            <a:solidFill>
              <a:schemeClr val="bg1"/>
            </a:solidFill>
          </a:ln>
        </p:spPr>
        <p:txBody>
          <a:bodyPr wrap="square" rtlCol="0">
            <a:spAutoFit/>
          </a:bodyPr>
          <a:lstStyle/>
          <a:p>
            <a:r>
              <a:rPr lang="zh-CN" altLang="en-US" sz="2800" spc="600" dirty="0">
                <a:solidFill>
                  <a:schemeClr val="bg1"/>
                </a:solidFill>
                <a:latin typeface="+mn-ea"/>
                <a:cs typeface="+mn-ea"/>
                <a:sym typeface="Arial" panose="020B0604020202020204" pitchFamily="34" charset="0"/>
              </a:rPr>
              <a:t>中秋的传统</a:t>
            </a:r>
          </a:p>
        </p:txBody>
      </p:sp>
      <p:sp>
        <p:nvSpPr>
          <p:cNvPr id="16" name="文本框 15">
            <a:extLst>
              <a:ext uri="{FF2B5EF4-FFF2-40B4-BE49-F238E27FC236}">
                <a16:creationId xmlns:a16="http://schemas.microsoft.com/office/drawing/2014/main" xmlns:p14="http://schemas.microsoft.com/office/powerpoint/2010/main" xmlns:a14="http://schemas.microsoft.com/office/drawing/2010/main" xmlns="" id="{2DF01175-2EDF-427F-A6C9-892D667D2F3D}"/>
              </a:ext>
            </a:extLst>
          </p:cNvPr>
          <p:cNvSpPr txBox="1"/>
          <p:nvPr/>
        </p:nvSpPr>
        <p:spPr>
          <a:xfrm>
            <a:off x="10086093" y="2450487"/>
            <a:ext cx="609602" cy="584775"/>
          </a:xfrm>
          <a:prstGeom prst="rect">
            <a:avLst/>
          </a:prstGeom>
          <a:noFill/>
          <a:ln w="12700">
            <a:solidFill>
              <a:schemeClr val="bg1"/>
            </a:solidFill>
          </a:ln>
        </p:spPr>
        <p:txBody>
          <a:bodyPr wrap="square" rtlCol="0">
            <a:spAutoFit/>
          </a:bodyPr>
          <a:lstStyle/>
          <a:p>
            <a:pPr algn="ctr"/>
            <a:r>
              <a:rPr lang="zh-CN" altLang="en-US" sz="3200" dirty="0">
                <a:solidFill>
                  <a:schemeClr val="bg1"/>
                </a:solidFill>
                <a:latin typeface="+mn-ea"/>
                <a:sym typeface="Arial" panose="020B0604020202020204" pitchFamily="34" charset="0"/>
              </a:rPr>
              <a:t>肆</a:t>
            </a:r>
          </a:p>
        </p:txBody>
      </p:sp>
      <p:sp>
        <p:nvSpPr>
          <p:cNvPr id="17" name="文本框 16">
            <a:extLst>
              <a:ext uri="{FF2B5EF4-FFF2-40B4-BE49-F238E27FC236}">
                <a16:creationId xmlns:a16="http://schemas.microsoft.com/office/drawing/2014/main" xmlns:p14="http://schemas.microsoft.com/office/powerpoint/2010/main" xmlns:a14="http://schemas.microsoft.com/office/drawing/2010/main" xmlns="" id="{4B0F3AA4-CAB6-4F29-A81F-B7D28E6C9B23}"/>
              </a:ext>
            </a:extLst>
          </p:cNvPr>
          <p:cNvSpPr txBox="1"/>
          <p:nvPr/>
        </p:nvSpPr>
        <p:spPr>
          <a:xfrm>
            <a:off x="10086094" y="3347709"/>
            <a:ext cx="609602" cy="2246769"/>
          </a:xfrm>
          <a:prstGeom prst="rect">
            <a:avLst/>
          </a:prstGeom>
          <a:noFill/>
          <a:ln w="12700">
            <a:solidFill>
              <a:schemeClr val="bg1"/>
            </a:solidFill>
          </a:ln>
        </p:spPr>
        <p:txBody>
          <a:bodyPr wrap="square" rtlCol="0">
            <a:spAutoFit/>
          </a:bodyPr>
          <a:lstStyle/>
          <a:p>
            <a:r>
              <a:rPr lang="zh-CN" altLang="en-US" sz="2800" spc="600" dirty="0">
                <a:solidFill>
                  <a:schemeClr val="bg1"/>
                </a:solidFill>
                <a:latin typeface="+mn-ea"/>
                <a:cs typeface="+mn-ea"/>
                <a:sym typeface="Arial" panose="020B0604020202020204" pitchFamily="34" charset="0"/>
              </a:rPr>
              <a:t>中秋的诗歌</a:t>
            </a:r>
          </a:p>
        </p:txBody>
      </p:sp>
    </p:spTree>
    <p:extLst>
      <p:ext uri="{BB962C8B-B14F-4D97-AF65-F5344CB8AC3E}">
        <p14:creationId xmlns:p14="http://schemas.microsoft.com/office/powerpoint/2010/main" xmlns:a14="http://schemas.microsoft.com/office/drawing/2010/main" xmlns:a16="http://schemas.microsoft.com/office/drawing/2014/main" xmlns="" val="337283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500"/>
                                        <p:tgtEl>
                                          <p:spTgt spid="8"/>
                                        </p:tgtEl>
                                      </p:cBhvr>
                                    </p:animEffect>
                                  </p:childTnLst>
                                </p:cTn>
                              </p:par>
                            </p:childTnLst>
                          </p:cTn>
                        </p:par>
                        <p:par>
                          <p:cTn id="12" fill="hold">
                            <p:stCondLst>
                              <p:cond delay="1000"/>
                            </p:stCondLst>
                            <p:childTnLst>
                              <p:par>
                                <p:cTn id="13" presetID="2" presetClass="entr" presetSubtype="4"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randombar(horizontal)">
                                      <p:cBhvr>
                                        <p:cTn id="20" dur="500"/>
                                        <p:tgtEl>
                                          <p:spTgt spid="15"/>
                                        </p:tgtEl>
                                      </p:cBhvr>
                                    </p:animEffect>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
                                          </p:val>
                                        </p:tav>
                                        <p:tav tm="100000">
                                          <p:val>
                                            <p:strVal val="#ppt_x"/>
                                          </p:val>
                                        </p:tav>
                                      </p:tavLst>
                                    </p:anim>
                                    <p:anim calcmode="lin" valueType="num">
                                      <p:cBhvr>
                                        <p:cTn id="32" dur="1000" fill="hold"/>
                                        <p:tgtEl>
                                          <p:spTgt spid="9"/>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42" presetClass="entr" presetSubtype="0"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1000"/>
                                        <p:tgtEl>
                                          <p:spTgt spid="10"/>
                                        </p:tgtEl>
                                      </p:cBhvr>
                                    </p:animEffect>
                                    <p:anim calcmode="lin" valueType="num">
                                      <p:cBhvr>
                                        <p:cTn id="37" dur="1000" fill="hold"/>
                                        <p:tgtEl>
                                          <p:spTgt spid="10"/>
                                        </p:tgtEl>
                                        <p:attrNameLst>
                                          <p:attrName>ppt_x</p:attrName>
                                        </p:attrNameLst>
                                      </p:cBhvr>
                                      <p:tavLst>
                                        <p:tav tm="0">
                                          <p:val>
                                            <p:strVal val="#ppt_x"/>
                                          </p:val>
                                        </p:tav>
                                        <p:tav tm="100000">
                                          <p:val>
                                            <p:strVal val="#ppt_x"/>
                                          </p:val>
                                        </p:tav>
                                      </p:tavLst>
                                    </p:anim>
                                    <p:anim calcmode="lin" valueType="num">
                                      <p:cBhvr>
                                        <p:cTn id="38" dur="1000" fill="hold"/>
                                        <p:tgtEl>
                                          <p:spTgt spid="10"/>
                                        </p:tgtEl>
                                        <p:attrNameLst>
                                          <p:attrName>ppt_y</p:attrName>
                                        </p:attrNameLst>
                                      </p:cBhvr>
                                      <p:tavLst>
                                        <p:tav tm="0">
                                          <p:val>
                                            <p:strVal val="#ppt_y+.1"/>
                                          </p:val>
                                        </p:tav>
                                        <p:tav tm="100000">
                                          <p:val>
                                            <p:strVal val="#ppt_y"/>
                                          </p:val>
                                        </p:tav>
                                      </p:tavLst>
                                    </p:anim>
                                  </p:childTnLst>
                                </p:cTn>
                              </p:par>
                            </p:childTnLst>
                          </p:cTn>
                        </p:par>
                        <p:par>
                          <p:cTn id="39" fill="hold">
                            <p:stCondLst>
                              <p:cond delay="5000"/>
                            </p:stCondLst>
                            <p:childTnLst>
                              <p:par>
                                <p:cTn id="40" presetID="42" presetClass="entr" presetSubtype="0"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childTnLst>
                          </p:cTn>
                        </p:par>
                        <p:par>
                          <p:cTn id="45" fill="hold">
                            <p:stCondLst>
                              <p:cond delay="6000"/>
                            </p:stCondLst>
                            <p:childTnLst>
                              <p:par>
                                <p:cTn id="46" presetID="42" presetClass="entr" presetSubtype="0" fill="hold" grpId="0" nodeType="after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fade">
                                      <p:cBhvr>
                                        <p:cTn id="48" dur="1000"/>
                                        <p:tgtEl>
                                          <p:spTgt spid="13"/>
                                        </p:tgtEl>
                                      </p:cBhvr>
                                    </p:animEffect>
                                    <p:anim calcmode="lin" valueType="num">
                                      <p:cBhvr>
                                        <p:cTn id="49" dur="1000" fill="hold"/>
                                        <p:tgtEl>
                                          <p:spTgt spid="13"/>
                                        </p:tgtEl>
                                        <p:attrNameLst>
                                          <p:attrName>ppt_x</p:attrName>
                                        </p:attrNameLst>
                                      </p:cBhvr>
                                      <p:tavLst>
                                        <p:tav tm="0">
                                          <p:val>
                                            <p:strVal val="#ppt_x"/>
                                          </p:val>
                                        </p:tav>
                                        <p:tav tm="100000">
                                          <p:val>
                                            <p:strVal val="#ppt_x"/>
                                          </p:val>
                                        </p:tav>
                                      </p:tavLst>
                                    </p:anim>
                                    <p:anim calcmode="lin" valueType="num">
                                      <p:cBhvr>
                                        <p:cTn id="50" dur="1000" fill="hold"/>
                                        <p:tgtEl>
                                          <p:spTgt spid="13"/>
                                        </p:tgtEl>
                                        <p:attrNameLst>
                                          <p:attrName>ppt_y</p:attrName>
                                        </p:attrNameLst>
                                      </p:cBhvr>
                                      <p:tavLst>
                                        <p:tav tm="0">
                                          <p:val>
                                            <p:strVal val="#ppt_y+.1"/>
                                          </p:val>
                                        </p:tav>
                                        <p:tav tm="100000">
                                          <p:val>
                                            <p:strVal val="#ppt_y"/>
                                          </p:val>
                                        </p:tav>
                                      </p:tavLst>
                                    </p:anim>
                                  </p:childTnLst>
                                </p:cTn>
                              </p:par>
                            </p:childTnLst>
                          </p:cTn>
                        </p:par>
                        <p:par>
                          <p:cTn id="51" fill="hold">
                            <p:stCondLst>
                              <p:cond delay="7000"/>
                            </p:stCondLst>
                            <p:childTnLst>
                              <p:par>
                                <p:cTn id="52" presetID="42" presetClass="entr" presetSubtype="0"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fade">
                                      <p:cBhvr>
                                        <p:cTn id="54" dur="1000"/>
                                        <p:tgtEl>
                                          <p:spTgt spid="14"/>
                                        </p:tgtEl>
                                      </p:cBhvr>
                                    </p:animEffect>
                                    <p:anim calcmode="lin" valueType="num">
                                      <p:cBhvr>
                                        <p:cTn id="55" dur="1000" fill="hold"/>
                                        <p:tgtEl>
                                          <p:spTgt spid="14"/>
                                        </p:tgtEl>
                                        <p:attrNameLst>
                                          <p:attrName>ppt_x</p:attrName>
                                        </p:attrNameLst>
                                      </p:cBhvr>
                                      <p:tavLst>
                                        <p:tav tm="0">
                                          <p:val>
                                            <p:strVal val="#ppt_x"/>
                                          </p:val>
                                        </p:tav>
                                        <p:tav tm="100000">
                                          <p:val>
                                            <p:strVal val="#ppt_x"/>
                                          </p:val>
                                        </p:tav>
                                      </p:tavLst>
                                    </p:anim>
                                    <p:anim calcmode="lin" valueType="num">
                                      <p:cBhvr>
                                        <p:cTn id="56" dur="1000" fill="hold"/>
                                        <p:tgtEl>
                                          <p:spTgt spid="14"/>
                                        </p:tgtEl>
                                        <p:attrNameLst>
                                          <p:attrName>ppt_y</p:attrName>
                                        </p:attrNameLst>
                                      </p:cBhvr>
                                      <p:tavLst>
                                        <p:tav tm="0">
                                          <p:val>
                                            <p:strVal val="#ppt_y+.1"/>
                                          </p:val>
                                        </p:tav>
                                        <p:tav tm="100000">
                                          <p:val>
                                            <p:strVal val="#ppt_y"/>
                                          </p:val>
                                        </p:tav>
                                      </p:tavLst>
                                    </p:anim>
                                  </p:childTnLst>
                                </p:cTn>
                              </p:par>
                            </p:childTnLst>
                          </p:cTn>
                        </p:par>
                        <p:par>
                          <p:cTn id="57" fill="hold">
                            <p:stCondLst>
                              <p:cond delay="8000"/>
                            </p:stCondLst>
                            <p:childTnLst>
                              <p:par>
                                <p:cTn id="58" presetID="42" presetClass="entr" presetSubtype="0" fill="hold" grpId="0" nodeType="after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1000"/>
                                        <p:tgtEl>
                                          <p:spTgt spid="16"/>
                                        </p:tgtEl>
                                      </p:cBhvr>
                                    </p:animEffect>
                                    <p:anim calcmode="lin" valueType="num">
                                      <p:cBhvr>
                                        <p:cTn id="61" dur="1000" fill="hold"/>
                                        <p:tgtEl>
                                          <p:spTgt spid="16"/>
                                        </p:tgtEl>
                                        <p:attrNameLst>
                                          <p:attrName>ppt_x</p:attrName>
                                        </p:attrNameLst>
                                      </p:cBhvr>
                                      <p:tavLst>
                                        <p:tav tm="0">
                                          <p:val>
                                            <p:strVal val="#ppt_x"/>
                                          </p:val>
                                        </p:tav>
                                        <p:tav tm="100000">
                                          <p:val>
                                            <p:strVal val="#ppt_x"/>
                                          </p:val>
                                        </p:tav>
                                      </p:tavLst>
                                    </p:anim>
                                    <p:anim calcmode="lin" valueType="num">
                                      <p:cBhvr>
                                        <p:cTn id="62" dur="1000" fill="hold"/>
                                        <p:tgtEl>
                                          <p:spTgt spid="16"/>
                                        </p:tgtEl>
                                        <p:attrNameLst>
                                          <p:attrName>ppt_y</p:attrName>
                                        </p:attrNameLst>
                                      </p:cBhvr>
                                      <p:tavLst>
                                        <p:tav tm="0">
                                          <p:val>
                                            <p:strVal val="#ppt_y+.1"/>
                                          </p:val>
                                        </p:tav>
                                        <p:tav tm="100000">
                                          <p:val>
                                            <p:strVal val="#ppt_y"/>
                                          </p:val>
                                        </p:tav>
                                      </p:tavLst>
                                    </p:anim>
                                  </p:childTnLst>
                                </p:cTn>
                              </p:par>
                            </p:childTnLst>
                          </p:cTn>
                        </p:par>
                        <p:par>
                          <p:cTn id="63" fill="hold">
                            <p:stCondLst>
                              <p:cond delay="9000"/>
                            </p:stCondLst>
                            <p:childTnLst>
                              <p:par>
                                <p:cTn id="64" presetID="42" presetClass="entr" presetSubtype="0" fill="hold" grpId="0" nodeType="after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1000"/>
                                        <p:tgtEl>
                                          <p:spTgt spid="17"/>
                                        </p:tgtEl>
                                      </p:cBhvr>
                                    </p:animEffect>
                                    <p:anim calcmode="lin" valueType="num">
                                      <p:cBhvr>
                                        <p:cTn id="67" dur="1000" fill="hold"/>
                                        <p:tgtEl>
                                          <p:spTgt spid="17"/>
                                        </p:tgtEl>
                                        <p:attrNameLst>
                                          <p:attrName>ppt_x</p:attrName>
                                        </p:attrNameLst>
                                      </p:cBhvr>
                                      <p:tavLst>
                                        <p:tav tm="0">
                                          <p:val>
                                            <p:strVal val="#ppt_x"/>
                                          </p:val>
                                        </p:tav>
                                        <p:tav tm="100000">
                                          <p:val>
                                            <p:strVal val="#ppt_x"/>
                                          </p:val>
                                        </p:tav>
                                      </p:tavLst>
                                    </p:anim>
                                    <p:anim calcmode="lin" valueType="num">
                                      <p:cBhvr>
                                        <p:cTn id="68"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7" grpId="0" animBg="1"/>
      <p:bldP spid="9" grpId="0" animBg="1"/>
      <p:bldP spid="10" grpId="0" animBg="1"/>
      <p:bldP spid="11" grpId="0" animBg="1"/>
      <p:bldP spid="13" grpId="0" animBg="1"/>
      <p:bldP spid="14" grpId="0" animBg="1"/>
      <p:bldP spid="16" grpId="0" animBg="1"/>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321A4A"/>
        </a:solidFill>
        <a:effectLst/>
      </p:bgPr>
    </p:bg>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p14="http://schemas.microsoft.com/office/powerpoint/2010/main" xmlns:a14="http://schemas.microsoft.com/office/drawing/2010/main" xmlns="" id="{AC67C32A-D0DF-483B-83FD-CE284B368AB2}"/>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4616604" y="0"/>
            <a:ext cx="7575395" cy="1851660"/>
          </a:xfrm>
          <a:prstGeom prst="rect">
            <a:avLst/>
          </a:prstGeom>
        </p:spPr>
      </p:pic>
      <p:sp>
        <p:nvSpPr>
          <p:cNvPr id="2" name="矩形 1">
            <a:extLst>
              <a:ext uri="{FF2B5EF4-FFF2-40B4-BE49-F238E27FC236}">
                <a16:creationId xmlns:a16="http://schemas.microsoft.com/office/drawing/2014/main" xmlns:p14="http://schemas.microsoft.com/office/powerpoint/2010/main" xmlns:a14="http://schemas.microsoft.com/office/drawing/2010/main" xmlns="" id="{BEB78340-5674-45EC-A5F4-2088C14E45A9}"/>
              </a:ext>
            </a:extLst>
          </p:cNvPr>
          <p:cNvSpPr/>
          <p:nvPr/>
        </p:nvSpPr>
        <p:spPr>
          <a:xfrm>
            <a:off x="0" y="6657278"/>
            <a:ext cx="12192000" cy="200722"/>
          </a:xfrm>
          <a:prstGeom prst="rect">
            <a:avLst/>
          </a:prstGeom>
          <a:solidFill>
            <a:srgbClr val="E4C0A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p14="http://schemas.microsoft.com/office/powerpoint/2010/main" xmlns:a14="http://schemas.microsoft.com/office/drawing/2010/main" xmlns="" id="{791F9ACF-4E72-439E-82E5-13E0A0CDAB60}"/>
              </a:ext>
            </a:extLst>
          </p:cNvPr>
          <p:cNvPicPr>
            <a:picLocks noChangeAspect="1"/>
          </p:cNvPicPr>
          <p:nvPr/>
        </p:nvPicPr>
        <p:blipFill rotWithShape="1">
          <a:blip r:embed="rId4"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0" y="5096106"/>
            <a:ext cx="5363737" cy="1761893"/>
          </a:xfrm>
          <a:prstGeom prst="rect">
            <a:avLst/>
          </a:prstGeom>
        </p:spPr>
      </p:pic>
      <p:pic>
        <p:nvPicPr>
          <p:cNvPr id="7" name="图片 6">
            <a:extLst>
              <a:ext uri="{FF2B5EF4-FFF2-40B4-BE49-F238E27FC236}">
                <a16:creationId xmlns:a16="http://schemas.microsoft.com/office/drawing/2014/main" xmlns:p14="http://schemas.microsoft.com/office/powerpoint/2010/main" xmlns:a14="http://schemas.microsoft.com/office/drawing/2010/main" xmlns="" id="{E69FDE6F-E958-47B3-801D-4BC442A05211}"/>
              </a:ext>
            </a:extLst>
          </p:cNvPr>
          <p:cNvPicPr>
            <a:picLocks noChangeAspect="1"/>
          </p:cNvPicPr>
          <p:nvPr/>
        </p:nvPicPr>
        <p:blipFill rotWithShape="1">
          <a:blip r:embed="rId4"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flipH="1">
            <a:off x="6656070" y="5096105"/>
            <a:ext cx="5535930" cy="1761893"/>
          </a:xfrm>
          <a:prstGeom prst="rect">
            <a:avLst/>
          </a:prstGeom>
        </p:spPr>
      </p:pic>
      <p:grpSp>
        <p:nvGrpSpPr>
          <p:cNvPr id="5" name="组合 4">
            <a:extLst>
              <a:ext uri="{FF2B5EF4-FFF2-40B4-BE49-F238E27FC236}">
                <a16:creationId xmlns:a16="http://schemas.microsoft.com/office/drawing/2014/main" xmlns:p14="http://schemas.microsoft.com/office/powerpoint/2010/main" xmlns:a14="http://schemas.microsoft.com/office/drawing/2010/main" xmlns="" id="{538140B2-A467-42A6-86AE-4B3740D716D8}"/>
              </a:ext>
            </a:extLst>
          </p:cNvPr>
          <p:cNvGrpSpPr/>
          <p:nvPr/>
        </p:nvGrpSpPr>
        <p:grpSpPr>
          <a:xfrm>
            <a:off x="5055870" y="1562832"/>
            <a:ext cx="2080260" cy="2080260"/>
            <a:chOff x="5055870" y="1239448"/>
            <a:chExt cx="2080260" cy="2080260"/>
          </a:xfrm>
        </p:grpSpPr>
        <p:sp>
          <p:nvSpPr>
            <p:cNvPr id="3" name="椭圆 2">
              <a:extLst>
                <a:ext uri="{FF2B5EF4-FFF2-40B4-BE49-F238E27FC236}">
                  <a16:creationId xmlns:a16="http://schemas.microsoft.com/office/drawing/2014/main" xmlns:p14="http://schemas.microsoft.com/office/powerpoint/2010/main" xmlns:a14="http://schemas.microsoft.com/office/drawing/2010/main" xmlns="" id="{9106FFCC-D2F7-4AA3-9A8A-FD80AB1F5E4D}"/>
                </a:ext>
              </a:extLst>
            </p:cNvPr>
            <p:cNvSpPr/>
            <p:nvPr/>
          </p:nvSpPr>
          <p:spPr>
            <a:xfrm>
              <a:off x="5055870" y="1239448"/>
              <a:ext cx="2080260" cy="208026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descr="e7d195523061f1c0092ce48a5fc95870a0687ac45bc8b2caB227BFDC40F9DB2B7A559DE97B8BDC6E716585DDCE188C7BF488BAA08C98985C74A3E1B5E305210FABE6A8AE2A6A8AB67019A6860E9B7AF53CC93A88006B2547B7490EB74E953BFF3DABBE06BE1F170D156FE4046791121E30EA3F23CEB0680C0C8801DFC38687ECAECB5A7FECF9D43F">
              <a:extLst>
                <a:ext uri="{FF2B5EF4-FFF2-40B4-BE49-F238E27FC236}">
                  <a16:creationId xmlns:a16="http://schemas.microsoft.com/office/drawing/2014/main" xmlns:p14="http://schemas.microsoft.com/office/powerpoint/2010/main" xmlns:a14="http://schemas.microsoft.com/office/drawing/2010/main" xmlns="" id="{534CEA5A-BEA5-423F-B86A-028AEA29A4D2}"/>
                </a:ext>
              </a:extLst>
            </p:cNvPr>
            <p:cNvSpPr txBox="1"/>
            <p:nvPr/>
          </p:nvSpPr>
          <p:spPr>
            <a:xfrm>
              <a:off x="5414158" y="1735339"/>
              <a:ext cx="1363683" cy="1323439"/>
            </a:xfrm>
            <a:prstGeom prst="rect">
              <a:avLst/>
            </a:prstGeom>
            <a:noFill/>
          </p:spPr>
          <p:txBody>
            <a:bodyPr wrap="square" rtlCol="0">
              <a:spAutoFit/>
            </a:bodyPr>
            <a:lstStyle/>
            <a:p>
              <a:pPr algn="ctr"/>
              <a:r>
                <a:rPr lang="zh-CN" altLang="en-US" sz="8000" dirty="0">
                  <a:solidFill>
                    <a:srgbClr val="321A4A"/>
                  </a:solidFill>
                  <a:latin typeface="+mn-ea"/>
                  <a:cs typeface="阿里巴巴普惠体 R" panose="00020600040101010101" pitchFamily="18" charset="-122"/>
                  <a:sym typeface=""/>
                </a:rPr>
                <a:t>壹</a:t>
              </a:r>
            </a:p>
          </p:txBody>
        </p:sp>
      </p:grpSp>
      <p:sp>
        <p:nvSpPr>
          <p:cNvPr id="10" name="矩形 9" descr="e7d195523061f1c0092ce48a5fc95870a0687ac45bc8b2caB227BFDC40F9DB2B7A559DE97B8BDC6E716585DDCE188C7BF488BAA08C98985C74A3E1B5E305210FABE6A8AE2A6A8AB67019A6860E9B7AF53CC93A88006B2547B7490EB74E953BFF3DABBE06BE1F170D156FE4046791121E30EA3F23CEB0680C0C8801DFC38687ECAECB5A7FECF9D43F">
            <a:extLst>
              <a:ext uri="{FF2B5EF4-FFF2-40B4-BE49-F238E27FC236}">
                <a16:creationId xmlns:a16="http://schemas.microsoft.com/office/drawing/2014/main" xmlns:p14="http://schemas.microsoft.com/office/powerpoint/2010/main" xmlns:a14="http://schemas.microsoft.com/office/drawing/2010/main" xmlns="" id="{A839630D-9F39-46BF-BD81-7F21C4E36CFF}"/>
              </a:ext>
            </a:extLst>
          </p:cNvPr>
          <p:cNvSpPr/>
          <p:nvPr/>
        </p:nvSpPr>
        <p:spPr>
          <a:xfrm>
            <a:off x="3468161" y="3955328"/>
            <a:ext cx="5255678" cy="923330"/>
          </a:xfrm>
          <a:prstGeom prst="rect">
            <a:avLst/>
          </a:prstGeom>
        </p:spPr>
        <p:txBody>
          <a:bodyPr vert="horz" wrap="square">
            <a:spAutoFit/>
          </a:bodyPr>
          <a:lstStyle/>
          <a:p>
            <a:pPr algn="dist"/>
            <a:r>
              <a:rPr lang="zh-CN" altLang="en-US" sz="5400" dirty="0">
                <a:solidFill>
                  <a:schemeClr val="bg1"/>
                </a:solidFill>
                <a:latin typeface="+mn-ea"/>
                <a:cs typeface="阿里巴巴普惠体 R" panose="00020600040101010101" pitchFamily="18" charset="-122"/>
                <a:sym typeface=""/>
              </a:rPr>
              <a:t>中秋的历史</a:t>
            </a:r>
            <a:endParaRPr lang="en-US" altLang="zh-CN" sz="5400" dirty="0">
              <a:solidFill>
                <a:schemeClr val="bg1"/>
              </a:solidFill>
              <a:latin typeface="+mn-ea"/>
              <a:cs typeface="阿里巴巴普惠体 R" panose="00020600040101010101" pitchFamily="18" charset="-122"/>
              <a:sym typeface=""/>
            </a:endParaRPr>
          </a:p>
        </p:txBody>
      </p:sp>
      <p:pic>
        <p:nvPicPr>
          <p:cNvPr id="13" name="图片 12">
            <a:extLst>
              <a:ext uri="{FF2B5EF4-FFF2-40B4-BE49-F238E27FC236}">
                <a16:creationId xmlns:a16="http://schemas.microsoft.com/office/drawing/2014/main" xmlns:p14="http://schemas.microsoft.com/office/powerpoint/2010/main" xmlns:a14="http://schemas.microsoft.com/office/drawing/2010/main" xmlns="" id="{9DCD04AA-5511-4B6A-B310-F063641909F1}"/>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flipH="1">
            <a:off x="-1" y="-215022"/>
            <a:ext cx="5620215" cy="1851660"/>
          </a:xfrm>
          <a:prstGeom prst="rect">
            <a:avLst/>
          </a:prstGeom>
        </p:spPr>
      </p:pic>
    </p:spTree>
    <p:extLst>
      <p:ext uri="{BB962C8B-B14F-4D97-AF65-F5344CB8AC3E}">
        <p14:creationId xmlns:p14="http://schemas.microsoft.com/office/powerpoint/2010/main" xmlns:a14="http://schemas.microsoft.com/office/drawing/2010/main" xmlns:a16="http://schemas.microsoft.com/office/drawing/2014/main" xmlns="" val="3713878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4" presetClass="entr" presetSubtype="10"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321A4A"/>
        </a:solidFill>
        <a:effectLst/>
      </p:bgPr>
    </p:bg>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p14="http://schemas.microsoft.com/office/powerpoint/2010/main" xmlns:a14="http://schemas.microsoft.com/office/drawing/2010/main" xmlns="" id="{AC67C32A-D0DF-483B-83FD-CE284B368AB2}"/>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4616604" y="0"/>
            <a:ext cx="7575395" cy="1851660"/>
          </a:xfrm>
          <a:prstGeom prst="rect">
            <a:avLst/>
          </a:prstGeom>
        </p:spPr>
      </p:pic>
      <p:sp>
        <p:nvSpPr>
          <p:cNvPr id="2" name="矩形 1">
            <a:extLst>
              <a:ext uri="{FF2B5EF4-FFF2-40B4-BE49-F238E27FC236}">
                <a16:creationId xmlns:a16="http://schemas.microsoft.com/office/drawing/2014/main" xmlns:p14="http://schemas.microsoft.com/office/powerpoint/2010/main" xmlns:a14="http://schemas.microsoft.com/office/drawing/2010/main" xmlns="" id="{BEB78340-5674-45EC-A5F4-2088C14E45A9}"/>
              </a:ext>
            </a:extLst>
          </p:cNvPr>
          <p:cNvSpPr/>
          <p:nvPr/>
        </p:nvSpPr>
        <p:spPr>
          <a:xfrm>
            <a:off x="0" y="6657278"/>
            <a:ext cx="12192000" cy="200722"/>
          </a:xfrm>
          <a:prstGeom prst="rect">
            <a:avLst/>
          </a:prstGeom>
          <a:solidFill>
            <a:srgbClr val="E4C0A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p14="http://schemas.microsoft.com/office/powerpoint/2010/main" xmlns:a14="http://schemas.microsoft.com/office/drawing/2010/main" xmlns="" id="{791F9ACF-4E72-439E-82E5-13E0A0CDAB60}"/>
              </a:ext>
            </a:extLst>
          </p:cNvPr>
          <p:cNvPicPr>
            <a:picLocks noChangeAspect="1"/>
          </p:cNvPicPr>
          <p:nvPr/>
        </p:nvPicPr>
        <p:blipFill rotWithShape="1">
          <a:blip r:embed="rId4"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0" y="5629645"/>
            <a:ext cx="3739481" cy="1228354"/>
          </a:xfrm>
          <a:prstGeom prst="rect">
            <a:avLst/>
          </a:prstGeom>
        </p:spPr>
      </p:pic>
      <p:pic>
        <p:nvPicPr>
          <p:cNvPr id="7" name="图片 6">
            <a:extLst>
              <a:ext uri="{FF2B5EF4-FFF2-40B4-BE49-F238E27FC236}">
                <a16:creationId xmlns:a16="http://schemas.microsoft.com/office/drawing/2014/main" xmlns:p14="http://schemas.microsoft.com/office/powerpoint/2010/main" xmlns:a14="http://schemas.microsoft.com/office/drawing/2010/main" xmlns="" id="{E69FDE6F-E958-47B3-801D-4BC442A05211}"/>
              </a:ext>
            </a:extLst>
          </p:cNvPr>
          <p:cNvPicPr>
            <a:picLocks noChangeAspect="1"/>
          </p:cNvPicPr>
          <p:nvPr/>
        </p:nvPicPr>
        <p:blipFill rotWithShape="1">
          <a:blip r:embed="rId5"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flipH="1">
            <a:off x="8328758" y="5629645"/>
            <a:ext cx="3859530" cy="1228353"/>
          </a:xfrm>
          <a:prstGeom prst="rect">
            <a:avLst/>
          </a:prstGeom>
        </p:spPr>
      </p:pic>
      <p:pic>
        <p:nvPicPr>
          <p:cNvPr id="13" name="图片 12">
            <a:extLst>
              <a:ext uri="{FF2B5EF4-FFF2-40B4-BE49-F238E27FC236}">
                <a16:creationId xmlns:a16="http://schemas.microsoft.com/office/drawing/2014/main" xmlns:p14="http://schemas.microsoft.com/office/powerpoint/2010/main" xmlns:a14="http://schemas.microsoft.com/office/drawing/2010/main" xmlns="" id="{9DCD04AA-5511-4B6A-B310-F063641909F1}"/>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flipH="1">
            <a:off x="-1" y="-215022"/>
            <a:ext cx="5620215" cy="1851660"/>
          </a:xfrm>
          <a:prstGeom prst="rect">
            <a:avLst/>
          </a:prstGeom>
        </p:spPr>
      </p:pic>
      <p:sp>
        <p:nvSpPr>
          <p:cNvPr id="11" name="矩形 10">
            <a:extLst>
              <a:ext uri="{FF2B5EF4-FFF2-40B4-BE49-F238E27FC236}">
                <a16:creationId xmlns:a16="http://schemas.microsoft.com/office/drawing/2014/main" xmlns:p14="http://schemas.microsoft.com/office/powerpoint/2010/main" xmlns:a14="http://schemas.microsoft.com/office/drawing/2010/main" xmlns="" id="{4FDB4CB9-3104-4B87-8EC7-379D941F407F}"/>
              </a:ext>
            </a:extLst>
          </p:cNvPr>
          <p:cNvSpPr/>
          <p:nvPr/>
        </p:nvSpPr>
        <p:spPr>
          <a:xfrm>
            <a:off x="624468" y="540834"/>
            <a:ext cx="10928195" cy="5776332"/>
          </a:xfrm>
          <a:prstGeom prst="rect">
            <a:avLst/>
          </a:prstGeom>
          <a:solidFill>
            <a:schemeClr val="bg1"/>
          </a:solidFill>
          <a:ln>
            <a:noFill/>
          </a:ln>
          <a:effectLst>
            <a:outerShdw blurRad="177800" dist="50800" dir="27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a:extLst>
              <a:ext uri="{FF2B5EF4-FFF2-40B4-BE49-F238E27FC236}">
                <a16:creationId xmlns:a16="http://schemas.microsoft.com/office/drawing/2014/main" xmlns:p14="http://schemas.microsoft.com/office/powerpoint/2010/main" xmlns:a14="http://schemas.microsoft.com/office/drawing/2010/main" xmlns="" id="{640A5C6A-F3ED-4686-B6ED-FE1FB412855B}"/>
              </a:ext>
            </a:extLst>
          </p:cNvPr>
          <p:cNvGrpSpPr/>
          <p:nvPr/>
        </p:nvGrpSpPr>
        <p:grpSpPr>
          <a:xfrm>
            <a:off x="4352212" y="1603142"/>
            <a:ext cx="3007295" cy="1987861"/>
            <a:chOff x="3556604" y="1603142"/>
            <a:chExt cx="3007295" cy="1987861"/>
          </a:xfrm>
        </p:grpSpPr>
        <p:sp>
          <p:nvSpPr>
            <p:cNvPr id="14" name="文本框 13">
              <a:extLst>
                <a:ext uri="{FF2B5EF4-FFF2-40B4-BE49-F238E27FC236}">
                  <a16:creationId xmlns:a16="http://schemas.microsoft.com/office/drawing/2014/main" xmlns:p14="http://schemas.microsoft.com/office/powerpoint/2010/main" xmlns:a14="http://schemas.microsoft.com/office/drawing/2010/main" xmlns="" id="{0B9AE51D-7B25-40DD-A0C1-D695E3C01018}"/>
                </a:ext>
              </a:extLst>
            </p:cNvPr>
            <p:cNvSpPr txBox="1"/>
            <p:nvPr/>
          </p:nvSpPr>
          <p:spPr>
            <a:xfrm>
              <a:off x="5747186" y="1603142"/>
              <a:ext cx="739305" cy="646331"/>
            </a:xfrm>
            <a:prstGeom prst="rect">
              <a:avLst/>
            </a:prstGeom>
            <a:noFill/>
          </p:spPr>
          <p:txBody>
            <a:bodyPr wrap="none" rtlCol="0">
              <a:spAutoFit/>
            </a:bodyPr>
            <a:lstStyle/>
            <a:p>
              <a:r>
                <a:rPr lang="en-US" altLang="zh-CN" sz="3600" b="1" dirty="0">
                  <a:solidFill>
                    <a:schemeClr val="bg1">
                      <a:lumMod val="50000"/>
                    </a:schemeClr>
                  </a:solidFill>
                  <a:latin typeface="+mn-ea"/>
                  <a:cs typeface="Arial Unicode MS" panose="020B0604020202020204" pitchFamily="34" charset="-122"/>
                  <a:sym typeface="Arial" panose="020B0604020202020204" pitchFamily="34" charset="0"/>
                </a:rPr>
                <a:t>01</a:t>
              </a:r>
              <a:endParaRPr lang="zh-CN" altLang="en-US" sz="3600" b="1" dirty="0">
                <a:solidFill>
                  <a:schemeClr val="bg1">
                    <a:lumMod val="50000"/>
                  </a:schemeClr>
                </a:solidFill>
                <a:latin typeface="+mn-ea"/>
                <a:cs typeface="Arial Unicode MS" panose="020B0604020202020204" pitchFamily="34" charset="-122"/>
                <a:sym typeface="Arial" panose="020B0604020202020204" pitchFamily="34" charset="0"/>
              </a:endParaRPr>
            </a:p>
          </p:txBody>
        </p:sp>
        <p:sp>
          <p:nvSpPr>
            <p:cNvPr id="15" name="文本框 14">
              <a:extLst>
                <a:ext uri="{FF2B5EF4-FFF2-40B4-BE49-F238E27FC236}">
                  <a16:creationId xmlns:a16="http://schemas.microsoft.com/office/drawing/2014/main" xmlns:p14="http://schemas.microsoft.com/office/powerpoint/2010/main" xmlns:a14="http://schemas.microsoft.com/office/drawing/2010/main" xmlns="" id="{5435600A-A3E0-45C5-A789-7DF716CD94B3}"/>
                </a:ext>
              </a:extLst>
            </p:cNvPr>
            <p:cNvSpPr txBox="1"/>
            <p:nvPr/>
          </p:nvSpPr>
          <p:spPr>
            <a:xfrm>
              <a:off x="4650159" y="1768920"/>
              <a:ext cx="1095172" cy="369332"/>
            </a:xfrm>
            <a:prstGeom prst="rect">
              <a:avLst/>
            </a:prstGeom>
            <a:noFill/>
          </p:spPr>
          <p:txBody>
            <a:bodyPr wrap="none" rtlCol="0">
              <a:spAutoFit/>
            </a:bodyPr>
            <a:lstStyle/>
            <a:p>
              <a:pPr algn="r"/>
              <a:r>
                <a:rPr lang="zh-CN" altLang="en-US" dirty="0">
                  <a:solidFill>
                    <a:schemeClr val="bg1">
                      <a:lumMod val="50000"/>
                    </a:schemeClr>
                  </a:solidFill>
                  <a:latin typeface="+mn-ea"/>
                  <a:cs typeface="Ebrima" panose="02000000000000000000" pitchFamily="2" charset="0"/>
                  <a:sym typeface="Arial" panose="020B0604020202020204" pitchFamily="34" charset="0"/>
                </a:rPr>
                <a:t>中秋来源</a:t>
              </a:r>
            </a:p>
          </p:txBody>
        </p:sp>
        <p:sp>
          <p:nvSpPr>
            <p:cNvPr id="16" name="文本框 15">
              <a:extLst>
                <a:ext uri="{FF2B5EF4-FFF2-40B4-BE49-F238E27FC236}">
                  <a16:creationId xmlns:a16="http://schemas.microsoft.com/office/drawing/2014/main" xmlns:p14="http://schemas.microsoft.com/office/powerpoint/2010/main" xmlns:a14="http://schemas.microsoft.com/office/drawing/2010/main" xmlns="" id="{CF99F137-6318-432A-9006-78FB74288EA9}"/>
                </a:ext>
              </a:extLst>
            </p:cNvPr>
            <p:cNvSpPr txBox="1"/>
            <p:nvPr/>
          </p:nvSpPr>
          <p:spPr>
            <a:xfrm>
              <a:off x="3556604" y="2152148"/>
              <a:ext cx="3007295" cy="1438855"/>
            </a:xfrm>
            <a:prstGeom prst="rect">
              <a:avLst/>
            </a:prstGeom>
            <a:noFill/>
          </p:spPr>
          <p:txBody>
            <a:bodyPr wrap="square" rtlCol="0">
              <a:spAutoFit/>
            </a:bodyPr>
            <a:lstStyle/>
            <a:p>
              <a:pPr algn="r">
                <a:lnSpc>
                  <a:spcPct val="150000"/>
                </a:lnSpc>
              </a:pPr>
              <a:r>
                <a:rPr lang="zh-CN" altLang="en-US" sz="14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中秋之夜，有燃灯以助月色的风俗。如今湖广一带仍有用瓦片叠塔于塔上燃灯的节俗。</a:t>
              </a:r>
            </a:p>
            <a:p>
              <a:pPr>
                <a:lnSpc>
                  <a:spcPct val="200000"/>
                </a:lnSpc>
                <a:buClr>
                  <a:srgbClr val="00B050"/>
                </a:buClr>
              </a:pPr>
              <a:endParaRPr lang="zh-CN" altLang="en-US" sz="1400" dirty="0">
                <a:solidFill>
                  <a:schemeClr val="tx1">
                    <a:lumMod val="85000"/>
                    <a:lumOff val="15000"/>
                  </a:schemeClr>
                </a:solidFill>
                <a:latin typeface="+mn-ea"/>
                <a:sym typeface="Arial" panose="020B0604020202020204" pitchFamily="34" charset="0"/>
              </a:endParaRPr>
            </a:p>
          </p:txBody>
        </p:sp>
      </p:grpSp>
      <p:grpSp>
        <p:nvGrpSpPr>
          <p:cNvPr id="27" name="组合 26">
            <a:extLst>
              <a:ext uri="{FF2B5EF4-FFF2-40B4-BE49-F238E27FC236}">
                <a16:creationId xmlns:a16="http://schemas.microsoft.com/office/drawing/2014/main" xmlns:p14="http://schemas.microsoft.com/office/powerpoint/2010/main" xmlns:a14="http://schemas.microsoft.com/office/drawing/2010/main" xmlns="" id="{E9886A26-CAB5-4CDA-9183-8383F390EC6D}"/>
              </a:ext>
            </a:extLst>
          </p:cNvPr>
          <p:cNvGrpSpPr/>
          <p:nvPr/>
        </p:nvGrpSpPr>
        <p:grpSpPr>
          <a:xfrm>
            <a:off x="4331497" y="3642474"/>
            <a:ext cx="3007295" cy="1965712"/>
            <a:chOff x="3535889" y="3642474"/>
            <a:chExt cx="3007295" cy="1965712"/>
          </a:xfrm>
        </p:grpSpPr>
        <p:sp>
          <p:nvSpPr>
            <p:cNvPr id="17" name="文本框 16">
              <a:extLst>
                <a:ext uri="{FF2B5EF4-FFF2-40B4-BE49-F238E27FC236}">
                  <a16:creationId xmlns:a16="http://schemas.microsoft.com/office/drawing/2014/main" xmlns:p14="http://schemas.microsoft.com/office/powerpoint/2010/main" xmlns:a14="http://schemas.microsoft.com/office/drawing/2010/main" xmlns="" id="{A995DDAB-35A1-40F5-B0F6-CB0345255F37}"/>
                </a:ext>
              </a:extLst>
            </p:cNvPr>
            <p:cNvSpPr txBox="1"/>
            <p:nvPr/>
          </p:nvSpPr>
          <p:spPr>
            <a:xfrm>
              <a:off x="5726471" y="3642474"/>
              <a:ext cx="739305" cy="646331"/>
            </a:xfrm>
            <a:prstGeom prst="rect">
              <a:avLst/>
            </a:prstGeom>
            <a:noFill/>
          </p:spPr>
          <p:txBody>
            <a:bodyPr wrap="none" rtlCol="0">
              <a:spAutoFit/>
            </a:bodyPr>
            <a:lstStyle/>
            <a:p>
              <a:r>
                <a:rPr lang="en-US" altLang="zh-CN" sz="3600" b="1" dirty="0">
                  <a:solidFill>
                    <a:schemeClr val="bg1">
                      <a:lumMod val="50000"/>
                    </a:schemeClr>
                  </a:solidFill>
                  <a:latin typeface="+mn-ea"/>
                  <a:cs typeface="Arial Unicode MS" panose="020B0604020202020204" pitchFamily="34" charset="-122"/>
                  <a:sym typeface="Arial" panose="020B0604020202020204" pitchFamily="34" charset="0"/>
                </a:rPr>
                <a:t>02</a:t>
              </a:r>
              <a:endParaRPr lang="zh-CN" altLang="en-US" sz="3600" b="1" dirty="0">
                <a:solidFill>
                  <a:schemeClr val="bg1">
                    <a:lumMod val="50000"/>
                  </a:schemeClr>
                </a:solidFill>
                <a:latin typeface="+mn-ea"/>
                <a:cs typeface="Arial Unicode MS" panose="020B0604020202020204" pitchFamily="34" charset="-122"/>
                <a:sym typeface="Arial" panose="020B0604020202020204" pitchFamily="34" charset="0"/>
              </a:endParaRPr>
            </a:p>
          </p:txBody>
        </p:sp>
        <p:sp>
          <p:nvSpPr>
            <p:cNvPr id="18" name="文本框 17">
              <a:extLst>
                <a:ext uri="{FF2B5EF4-FFF2-40B4-BE49-F238E27FC236}">
                  <a16:creationId xmlns:a16="http://schemas.microsoft.com/office/drawing/2014/main" xmlns:p14="http://schemas.microsoft.com/office/powerpoint/2010/main" xmlns:a14="http://schemas.microsoft.com/office/drawing/2010/main" xmlns="" id="{30A89D3F-60D4-4766-8802-76281A507329}"/>
                </a:ext>
              </a:extLst>
            </p:cNvPr>
            <p:cNvSpPr txBox="1"/>
            <p:nvPr/>
          </p:nvSpPr>
          <p:spPr>
            <a:xfrm>
              <a:off x="4616620" y="3808252"/>
              <a:ext cx="1107996" cy="369332"/>
            </a:xfrm>
            <a:prstGeom prst="rect">
              <a:avLst/>
            </a:prstGeom>
            <a:noFill/>
          </p:spPr>
          <p:txBody>
            <a:bodyPr wrap="none" rtlCol="0">
              <a:spAutoFit/>
            </a:bodyPr>
            <a:lstStyle/>
            <a:p>
              <a:pPr algn="r"/>
              <a:r>
                <a:rPr lang="zh-CN" altLang="en-US" dirty="0">
                  <a:solidFill>
                    <a:schemeClr val="bg1">
                      <a:lumMod val="50000"/>
                    </a:schemeClr>
                  </a:solidFill>
                  <a:latin typeface="+mn-ea"/>
                  <a:cs typeface="Ebrima" panose="02000000000000000000" pitchFamily="2" charset="0"/>
                  <a:sym typeface="Arial" panose="020B0604020202020204" pitchFamily="34" charset="0"/>
                </a:rPr>
                <a:t>中秋来源</a:t>
              </a:r>
            </a:p>
          </p:txBody>
        </p:sp>
        <p:sp>
          <p:nvSpPr>
            <p:cNvPr id="19" name="文本框 18">
              <a:extLst>
                <a:ext uri="{FF2B5EF4-FFF2-40B4-BE49-F238E27FC236}">
                  <a16:creationId xmlns:a16="http://schemas.microsoft.com/office/drawing/2014/main" xmlns:p14="http://schemas.microsoft.com/office/powerpoint/2010/main" xmlns:a14="http://schemas.microsoft.com/office/drawing/2010/main" xmlns="" id="{8AC543AB-C83C-4796-BDFC-68C42DDACD9D}"/>
                </a:ext>
              </a:extLst>
            </p:cNvPr>
            <p:cNvSpPr txBox="1"/>
            <p:nvPr/>
          </p:nvSpPr>
          <p:spPr>
            <a:xfrm>
              <a:off x="3535889" y="4169331"/>
              <a:ext cx="3007295" cy="1438855"/>
            </a:xfrm>
            <a:prstGeom prst="rect">
              <a:avLst/>
            </a:prstGeom>
            <a:noFill/>
          </p:spPr>
          <p:txBody>
            <a:bodyPr wrap="square" rtlCol="0">
              <a:spAutoFit/>
            </a:bodyPr>
            <a:lstStyle/>
            <a:p>
              <a:pPr algn="r">
                <a:lnSpc>
                  <a:spcPct val="150000"/>
                </a:lnSpc>
              </a:pPr>
              <a:r>
                <a:rPr lang="zh-CN" altLang="en-US" sz="14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中秋之夜，有燃灯以助月色的风俗。如今湖广一带仍有用瓦片叠塔于塔上燃灯的节俗。</a:t>
              </a:r>
            </a:p>
            <a:p>
              <a:pPr algn="r">
                <a:lnSpc>
                  <a:spcPct val="200000"/>
                </a:lnSpc>
                <a:buClr>
                  <a:srgbClr val="00B050"/>
                </a:buClr>
              </a:pPr>
              <a:endParaRPr lang="zh-CN" altLang="en-US" sz="1400" dirty="0">
                <a:solidFill>
                  <a:schemeClr val="tx1">
                    <a:lumMod val="85000"/>
                    <a:lumOff val="15000"/>
                  </a:schemeClr>
                </a:solidFill>
                <a:latin typeface="+mn-ea"/>
                <a:sym typeface="Arial" panose="020B0604020202020204" pitchFamily="34" charset="0"/>
              </a:endParaRPr>
            </a:p>
          </p:txBody>
        </p:sp>
      </p:grpSp>
      <p:grpSp>
        <p:nvGrpSpPr>
          <p:cNvPr id="26" name="组合 25">
            <a:extLst>
              <a:ext uri="{FF2B5EF4-FFF2-40B4-BE49-F238E27FC236}">
                <a16:creationId xmlns:a16="http://schemas.microsoft.com/office/drawing/2014/main" xmlns:p14="http://schemas.microsoft.com/office/powerpoint/2010/main" xmlns:a14="http://schemas.microsoft.com/office/drawing/2010/main" xmlns="" id="{DF7F0439-BCBC-44DF-90D1-40A4C6355B15}"/>
              </a:ext>
            </a:extLst>
          </p:cNvPr>
          <p:cNvGrpSpPr/>
          <p:nvPr/>
        </p:nvGrpSpPr>
        <p:grpSpPr>
          <a:xfrm>
            <a:off x="7773079" y="1603142"/>
            <a:ext cx="3007295" cy="1583905"/>
            <a:chOff x="7773079" y="1673518"/>
            <a:chExt cx="3007295" cy="1583905"/>
          </a:xfrm>
        </p:grpSpPr>
        <p:sp>
          <p:nvSpPr>
            <p:cNvPr id="20" name="文本框 19">
              <a:extLst>
                <a:ext uri="{FF2B5EF4-FFF2-40B4-BE49-F238E27FC236}">
                  <a16:creationId xmlns:a16="http://schemas.microsoft.com/office/drawing/2014/main" xmlns:p14="http://schemas.microsoft.com/office/powerpoint/2010/main" xmlns:a14="http://schemas.microsoft.com/office/drawing/2010/main" xmlns="" id="{5A93CC9E-49DF-41D9-8D54-84BB26ADB0EE}"/>
                </a:ext>
              </a:extLst>
            </p:cNvPr>
            <p:cNvSpPr txBox="1"/>
            <p:nvPr/>
          </p:nvSpPr>
          <p:spPr>
            <a:xfrm>
              <a:off x="7773079" y="1673518"/>
              <a:ext cx="739305" cy="646331"/>
            </a:xfrm>
            <a:prstGeom prst="rect">
              <a:avLst/>
            </a:prstGeom>
            <a:noFill/>
          </p:spPr>
          <p:txBody>
            <a:bodyPr wrap="none" rtlCol="0">
              <a:spAutoFit/>
            </a:bodyPr>
            <a:lstStyle/>
            <a:p>
              <a:r>
                <a:rPr lang="en-US" altLang="zh-CN" sz="3600" b="1" dirty="0">
                  <a:solidFill>
                    <a:schemeClr val="bg1">
                      <a:lumMod val="50000"/>
                    </a:schemeClr>
                  </a:solidFill>
                  <a:latin typeface="+mn-ea"/>
                  <a:cs typeface="Arial Unicode MS" panose="020B0604020202020204" pitchFamily="34" charset="-122"/>
                  <a:sym typeface="Arial" panose="020B0604020202020204" pitchFamily="34" charset="0"/>
                </a:rPr>
                <a:t>03</a:t>
              </a:r>
              <a:endParaRPr lang="zh-CN" altLang="en-US" sz="3600" b="1" dirty="0">
                <a:solidFill>
                  <a:schemeClr val="bg1">
                    <a:lumMod val="50000"/>
                  </a:schemeClr>
                </a:solidFill>
                <a:latin typeface="+mn-ea"/>
                <a:cs typeface="Arial Unicode MS" panose="020B0604020202020204" pitchFamily="34" charset="-122"/>
                <a:sym typeface="Arial" panose="020B0604020202020204" pitchFamily="34" charset="0"/>
              </a:endParaRPr>
            </a:p>
          </p:txBody>
        </p:sp>
        <p:sp>
          <p:nvSpPr>
            <p:cNvPr id="21" name="文本框 20">
              <a:extLst>
                <a:ext uri="{FF2B5EF4-FFF2-40B4-BE49-F238E27FC236}">
                  <a16:creationId xmlns:a16="http://schemas.microsoft.com/office/drawing/2014/main" xmlns:p14="http://schemas.microsoft.com/office/powerpoint/2010/main" xmlns:a14="http://schemas.microsoft.com/office/drawing/2010/main" xmlns="" id="{AA748BA6-DD15-452C-B1F2-545BC88C06B6}"/>
                </a:ext>
              </a:extLst>
            </p:cNvPr>
            <p:cNvSpPr txBox="1"/>
            <p:nvPr/>
          </p:nvSpPr>
          <p:spPr>
            <a:xfrm>
              <a:off x="8499560" y="1782816"/>
              <a:ext cx="1107996" cy="369332"/>
            </a:xfrm>
            <a:prstGeom prst="rect">
              <a:avLst/>
            </a:prstGeom>
            <a:noFill/>
          </p:spPr>
          <p:txBody>
            <a:bodyPr wrap="none" rtlCol="0">
              <a:spAutoFit/>
            </a:bodyPr>
            <a:lstStyle/>
            <a:p>
              <a:pPr algn="r"/>
              <a:r>
                <a:rPr lang="zh-CN" altLang="en-US" dirty="0">
                  <a:solidFill>
                    <a:schemeClr val="bg1">
                      <a:lumMod val="50000"/>
                    </a:schemeClr>
                  </a:solidFill>
                  <a:latin typeface="+mn-ea"/>
                  <a:cs typeface="Ebrima" panose="02000000000000000000" pitchFamily="2" charset="0"/>
                  <a:sym typeface="Arial" panose="020B0604020202020204" pitchFamily="34" charset="0"/>
                </a:rPr>
                <a:t>中秋来源</a:t>
              </a:r>
            </a:p>
          </p:txBody>
        </p:sp>
        <p:sp>
          <p:nvSpPr>
            <p:cNvPr id="22" name="文本框 21">
              <a:extLst>
                <a:ext uri="{FF2B5EF4-FFF2-40B4-BE49-F238E27FC236}">
                  <a16:creationId xmlns:a16="http://schemas.microsoft.com/office/drawing/2014/main" xmlns:p14="http://schemas.microsoft.com/office/powerpoint/2010/main" xmlns:a14="http://schemas.microsoft.com/office/drawing/2010/main" xmlns="" id="{F367752E-C490-4D20-BA79-A0ABE4061B70}"/>
                </a:ext>
              </a:extLst>
            </p:cNvPr>
            <p:cNvSpPr txBox="1"/>
            <p:nvPr/>
          </p:nvSpPr>
          <p:spPr>
            <a:xfrm>
              <a:off x="7773079" y="2222524"/>
              <a:ext cx="3007295" cy="1034899"/>
            </a:xfrm>
            <a:prstGeom prst="rect">
              <a:avLst/>
            </a:prstGeom>
            <a:noFill/>
          </p:spPr>
          <p:txBody>
            <a:bodyPr wrap="square" rtlCol="0">
              <a:spAutoFit/>
            </a:bodyPr>
            <a:lstStyle/>
            <a:p>
              <a:pPr>
                <a:lnSpc>
                  <a:spcPct val="150000"/>
                </a:lnSpc>
              </a:pPr>
              <a:r>
                <a:rPr lang="zh-CN" altLang="en-US" sz="14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中秋之夜，有燃灯以助月色的风俗。如今湖广一带仍有用瓦片叠塔于塔上燃灯的节俗。</a:t>
              </a:r>
            </a:p>
          </p:txBody>
        </p:sp>
      </p:grpSp>
      <p:grpSp>
        <p:nvGrpSpPr>
          <p:cNvPr id="28" name="组合 27">
            <a:extLst>
              <a:ext uri="{FF2B5EF4-FFF2-40B4-BE49-F238E27FC236}">
                <a16:creationId xmlns:a16="http://schemas.microsoft.com/office/drawing/2014/main" xmlns:p14="http://schemas.microsoft.com/office/powerpoint/2010/main" xmlns:a14="http://schemas.microsoft.com/office/drawing/2010/main" xmlns="" id="{1CD9DB7C-4291-4950-924A-D2AA1877AFA9}"/>
              </a:ext>
            </a:extLst>
          </p:cNvPr>
          <p:cNvGrpSpPr/>
          <p:nvPr/>
        </p:nvGrpSpPr>
        <p:grpSpPr>
          <a:xfrm>
            <a:off x="7773079" y="3642474"/>
            <a:ext cx="3007295" cy="1583905"/>
            <a:chOff x="7773079" y="3642474"/>
            <a:chExt cx="3007295" cy="1583905"/>
          </a:xfrm>
        </p:grpSpPr>
        <p:sp>
          <p:nvSpPr>
            <p:cNvPr id="23" name="文本框 22">
              <a:extLst>
                <a:ext uri="{FF2B5EF4-FFF2-40B4-BE49-F238E27FC236}">
                  <a16:creationId xmlns:a16="http://schemas.microsoft.com/office/drawing/2014/main" xmlns:p14="http://schemas.microsoft.com/office/powerpoint/2010/main" xmlns:a14="http://schemas.microsoft.com/office/drawing/2010/main" xmlns="" id="{921DB9B8-4FD1-41B2-B659-1C7D3B9618F2}"/>
                </a:ext>
              </a:extLst>
            </p:cNvPr>
            <p:cNvSpPr txBox="1"/>
            <p:nvPr/>
          </p:nvSpPr>
          <p:spPr>
            <a:xfrm>
              <a:off x="7773079" y="3642474"/>
              <a:ext cx="739305" cy="646331"/>
            </a:xfrm>
            <a:prstGeom prst="rect">
              <a:avLst/>
            </a:prstGeom>
            <a:noFill/>
          </p:spPr>
          <p:txBody>
            <a:bodyPr wrap="none" rtlCol="0">
              <a:spAutoFit/>
            </a:bodyPr>
            <a:lstStyle/>
            <a:p>
              <a:r>
                <a:rPr lang="en-US" altLang="zh-CN" sz="3600" b="1" dirty="0">
                  <a:solidFill>
                    <a:schemeClr val="bg1">
                      <a:lumMod val="50000"/>
                    </a:schemeClr>
                  </a:solidFill>
                  <a:latin typeface="+mn-ea"/>
                  <a:cs typeface="Arial Unicode MS" panose="020B0604020202020204" pitchFamily="34" charset="-122"/>
                  <a:sym typeface="Arial" panose="020B0604020202020204" pitchFamily="34" charset="0"/>
                </a:rPr>
                <a:t>04</a:t>
              </a:r>
              <a:endParaRPr lang="zh-CN" altLang="en-US" sz="3600" b="1" dirty="0">
                <a:solidFill>
                  <a:schemeClr val="bg1">
                    <a:lumMod val="50000"/>
                  </a:schemeClr>
                </a:solidFill>
                <a:latin typeface="+mn-ea"/>
                <a:cs typeface="Arial Unicode MS" panose="020B0604020202020204" pitchFamily="34" charset="-122"/>
                <a:sym typeface="Arial" panose="020B0604020202020204" pitchFamily="34" charset="0"/>
              </a:endParaRPr>
            </a:p>
          </p:txBody>
        </p:sp>
        <p:sp>
          <p:nvSpPr>
            <p:cNvPr id="24" name="文本框 23">
              <a:extLst>
                <a:ext uri="{FF2B5EF4-FFF2-40B4-BE49-F238E27FC236}">
                  <a16:creationId xmlns:a16="http://schemas.microsoft.com/office/drawing/2014/main" xmlns:p14="http://schemas.microsoft.com/office/powerpoint/2010/main" xmlns:a14="http://schemas.microsoft.com/office/drawing/2010/main" xmlns="" id="{9834E970-2362-46FB-BCDC-809C84CE944F}"/>
                </a:ext>
              </a:extLst>
            </p:cNvPr>
            <p:cNvSpPr txBox="1"/>
            <p:nvPr/>
          </p:nvSpPr>
          <p:spPr>
            <a:xfrm>
              <a:off x="7773079" y="4191480"/>
              <a:ext cx="3007295" cy="1034899"/>
            </a:xfrm>
            <a:prstGeom prst="rect">
              <a:avLst/>
            </a:prstGeom>
            <a:noFill/>
          </p:spPr>
          <p:txBody>
            <a:bodyPr wrap="square" rtlCol="0">
              <a:spAutoFit/>
            </a:bodyPr>
            <a:lstStyle/>
            <a:p>
              <a:pPr>
                <a:lnSpc>
                  <a:spcPct val="150000"/>
                </a:lnSpc>
              </a:pPr>
              <a:r>
                <a:rPr lang="zh-CN" altLang="en-US" sz="14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中秋之夜，有燃灯以助月色的风俗。如今湖广一带仍有用瓦片叠塔于塔上燃灯的节俗。</a:t>
              </a:r>
            </a:p>
          </p:txBody>
        </p:sp>
        <p:sp>
          <p:nvSpPr>
            <p:cNvPr id="25" name="文本框 24">
              <a:extLst>
                <a:ext uri="{FF2B5EF4-FFF2-40B4-BE49-F238E27FC236}">
                  <a16:creationId xmlns:a16="http://schemas.microsoft.com/office/drawing/2014/main" xmlns:p14="http://schemas.microsoft.com/office/powerpoint/2010/main" xmlns:a14="http://schemas.microsoft.com/office/drawing/2010/main" xmlns="" id="{91B24FC4-6E49-4671-8118-673F3CBA95F1}"/>
                </a:ext>
              </a:extLst>
            </p:cNvPr>
            <p:cNvSpPr txBox="1"/>
            <p:nvPr/>
          </p:nvSpPr>
          <p:spPr>
            <a:xfrm>
              <a:off x="8496528" y="3787022"/>
              <a:ext cx="1107996" cy="369332"/>
            </a:xfrm>
            <a:prstGeom prst="rect">
              <a:avLst/>
            </a:prstGeom>
            <a:noFill/>
          </p:spPr>
          <p:txBody>
            <a:bodyPr wrap="none" rtlCol="0">
              <a:spAutoFit/>
            </a:bodyPr>
            <a:lstStyle/>
            <a:p>
              <a:pPr algn="r"/>
              <a:r>
                <a:rPr lang="zh-CN" altLang="en-US" dirty="0">
                  <a:solidFill>
                    <a:schemeClr val="bg1">
                      <a:lumMod val="50000"/>
                    </a:schemeClr>
                  </a:solidFill>
                  <a:latin typeface="+mn-ea"/>
                  <a:cs typeface="Ebrima" panose="02000000000000000000" pitchFamily="2" charset="0"/>
                  <a:sym typeface="Arial" panose="020B0604020202020204" pitchFamily="34" charset="0"/>
                </a:rPr>
                <a:t>中秋来源</a:t>
              </a:r>
            </a:p>
          </p:txBody>
        </p:sp>
      </p:grpSp>
      <p:grpSp>
        <p:nvGrpSpPr>
          <p:cNvPr id="35" name="组合 34">
            <a:extLst>
              <a:ext uri="{FF2B5EF4-FFF2-40B4-BE49-F238E27FC236}">
                <a16:creationId xmlns:a16="http://schemas.microsoft.com/office/drawing/2014/main" xmlns:p14="http://schemas.microsoft.com/office/powerpoint/2010/main" xmlns:a14="http://schemas.microsoft.com/office/drawing/2010/main" xmlns="" id="{1B6E4DC6-59A2-4A24-AA27-5A8EBF6B39C5}"/>
              </a:ext>
            </a:extLst>
          </p:cNvPr>
          <p:cNvGrpSpPr/>
          <p:nvPr/>
        </p:nvGrpSpPr>
        <p:grpSpPr>
          <a:xfrm>
            <a:off x="1326254" y="1686542"/>
            <a:ext cx="2651615" cy="3737417"/>
            <a:chOff x="1326254" y="1686542"/>
            <a:chExt cx="2651615" cy="3737417"/>
          </a:xfrm>
        </p:grpSpPr>
        <p:pic>
          <p:nvPicPr>
            <p:cNvPr id="32" name="图片 31">
              <a:extLst>
                <a:ext uri="{FF2B5EF4-FFF2-40B4-BE49-F238E27FC236}">
                  <a16:creationId xmlns:a16="http://schemas.microsoft.com/office/drawing/2014/main" xmlns:p14="http://schemas.microsoft.com/office/powerpoint/2010/main" xmlns:a14="http://schemas.microsoft.com/office/drawing/2010/main" xmlns="" id="{F63BB756-1319-42A1-8C86-1B734FC7216D}"/>
                </a:ext>
              </a:extLst>
            </p:cNvPr>
            <p:cNvPicPr>
              <a:picLocks noChangeAspect="1"/>
            </p:cNvPicPr>
            <p:nvPr/>
          </p:nvPicPr>
          <p:blipFill>
            <a:blip r:embed="rId6" cstate="screen">
              <a:extLst>
                <a:ext uri="{28A0092B-C50C-407E-A947-70E740481C1C}">
                  <a14:useLocalDpi xmlns:a14="http://schemas.microsoft.com/office/drawing/2010/main" xmlns:p14="http://schemas.microsoft.com/office/powerpoint/2010/main" xmlns:a16="http://schemas.microsoft.com/office/drawing/2014/main" xmlns=""/>
                </a:ext>
              </a:extLst>
            </a:blip>
            <a:stretch>
              <a:fillRect/>
            </a:stretch>
          </p:blipFill>
          <p:spPr>
            <a:xfrm>
              <a:off x="1326254" y="1686542"/>
              <a:ext cx="2636318" cy="1757106"/>
            </a:xfrm>
            <a:prstGeom prst="rect">
              <a:avLst/>
            </a:prstGeom>
          </p:spPr>
        </p:pic>
        <p:pic>
          <p:nvPicPr>
            <p:cNvPr id="34" name="图片 33">
              <a:extLst>
                <a:ext uri="{FF2B5EF4-FFF2-40B4-BE49-F238E27FC236}">
                  <a16:creationId xmlns:a16="http://schemas.microsoft.com/office/drawing/2014/main" xmlns:p14="http://schemas.microsoft.com/office/powerpoint/2010/main" xmlns:a14="http://schemas.microsoft.com/office/drawing/2010/main" xmlns="" id="{859A8164-AAB9-4F56-9C83-5AF41F28E432}"/>
                </a:ext>
              </a:extLst>
            </p:cNvPr>
            <p:cNvPicPr>
              <a:picLocks noChangeAspect="1"/>
            </p:cNvPicPr>
            <p:nvPr/>
          </p:nvPicPr>
          <p:blipFill>
            <a:blip r:embed="rId7" cstate="screen">
              <a:extLst>
                <a:ext uri="{28A0092B-C50C-407E-A947-70E740481C1C}">
                  <a14:useLocalDpi xmlns:a14="http://schemas.microsoft.com/office/drawing/2010/main" xmlns:p14="http://schemas.microsoft.com/office/powerpoint/2010/main" xmlns:a16="http://schemas.microsoft.com/office/drawing/2014/main" xmlns=""/>
                </a:ext>
              </a:extLst>
            </a:blip>
            <a:stretch>
              <a:fillRect/>
            </a:stretch>
          </p:blipFill>
          <p:spPr>
            <a:xfrm>
              <a:off x="1341549" y="3666852"/>
              <a:ext cx="2636320" cy="1757107"/>
            </a:xfrm>
            <a:prstGeom prst="rect">
              <a:avLst/>
            </a:prstGeom>
          </p:spPr>
        </p:pic>
      </p:grpSp>
    </p:spTree>
    <p:extLst>
      <p:ext uri="{BB962C8B-B14F-4D97-AF65-F5344CB8AC3E}">
        <p14:creationId xmlns:p14="http://schemas.microsoft.com/office/powerpoint/2010/main" xmlns:a14="http://schemas.microsoft.com/office/drawing/2010/main" xmlns:a16="http://schemas.microsoft.com/office/drawing/2014/main" xmlns="" val="221404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randombar(horizontal)">
                                      <p:cBhvr>
                                        <p:cTn id="7" dur="500"/>
                                        <p:tgtEl>
                                          <p:spTgt spid="35"/>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cBhvr additive="base">
                                        <p:cTn id="16" dur="500" fill="hold"/>
                                        <p:tgtEl>
                                          <p:spTgt spid="27"/>
                                        </p:tgtEl>
                                        <p:attrNameLst>
                                          <p:attrName>ppt_x</p:attrName>
                                        </p:attrNameLst>
                                      </p:cBhvr>
                                      <p:tavLst>
                                        <p:tav tm="0">
                                          <p:val>
                                            <p:strVal val="#ppt_x"/>
                                          </p:val>
                                        </p:tav>
                                        <p:tav tm="100000">
                                          <p:val>
                                            <p:strVal val="#ppt_x"/>
                                          </p:val>
                                        </p:tav>
                                      </p:tavLst>
                                    </p:anim>
                                    <p:anim calcmode="lin" valueType="num">
                                      <p:cBhvr additive="base">
                                        <p:cTn id="17" dur="500" fill="hold"/>
                                        <p:tgtEl>
                                          <p:spTgt spid="27"/>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nodeType="afterEffect">
                                  <p:stCondLst>
                                    <p:cond delay="0"/>
                                  </p:stCondLst>
                                  <p:childTnLst>
                                    <p:set>
                                      <p:cBhvr>
                                        <p:cTn id="20" dur="1" fill="hold">
                                          <p:stCondLst>
                                            <p:cond delay="0"/>
                                          </p:stCondLst>
                                        </p:cTn>
                                        <p:tgtEl>
                                          <p:spTgt spid="26"/>
                                        </p:tgtEl>
                                        <p:attrNameLst>
                                          <p:attrName>style.visibility</p:attrName>
                                        </p:attrNameLst>
                                      </p:cBhvr>
                                      <p:to>
                                        <p:strVal val="visible"/>
                                      </p:to>
                                    </p:set>
                                    <p:anim calcmode="lin" valueType="num">
                                      <p:cBhvr additive="base">
                                        <p:cTn id="21" dur="500" fill="hold"/>
                                        <p:tgtEl>
                                          <p:spTgt spid="26"/>
                                        </p:tgtEl>
                                        <p:attrNameLst>
                                          <p:attrName>ppt_x</p:attrName>
                                        </p:attrNameLst>
                                      </p:cBhvr>
                                      <p:tavLst>
                                        <p:tav tm="0">
                                          <p:val>
                                            <p:strVal val="#ppt_x"/>
                                          </p:val>
                                        </p:tav>
                                        <p:tav tm="100000">
                                          <p:val>
                                            <p:strVal val="#ppt_x"/>
                                          </p:val>
                                        </p:tav>
                                      </p:tavLst>
                                    </p:anim>
                                    <p:anim calcmode="lin" valueType="num">
                                      <p:cBhvr additive="base">
                                        <p:cTn id="22" dur="500" fill="hold"/>
                                        <p:tgtEl>
                                          <p:spTgt spid="26"/>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fill="hold"/>
                                        <p:tgtEl>
                                          <p:spTgt spid="28"/>
                                        </p:tgtEl>
                                        <p:attrNameLst>
                                          <p:attrName>ppt_x</p:attrName>
                                        </p:attrNameLst>
                                      </p:cBhvr>
                                      <p:tavLst>
                                        <p:tav tm="0">
                                          <p:val>
                                            <p:strVal val="#ppt_x"/>
                                          </p:val>
                                        </p:tav>
                                        <p:tav tm="100000">
                                          <p:val>
                                            <p:strVal val="#ppt_x"/>
                                          </p:val>
                                        </p:tav>
                                      </p:tavLst>
                                    </p:anim>
                                    <p:anim calcmode="lin" valueType="num">
                                      <p:cBhvr additive="base">
                                        <p:cTn id="27"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321A4A"/>
        </a:solidFill>
        <a:effectLst/>
      </p:bgPr>
    </p:bg>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p14="http://schemas.microsoft.com/office/powerpoint/2010/main" xmlns:a14="http://schemas.microsoft.com/office/drawing/2010/main" xmlns="" id="{AC67C32A-D0DF-483B-83FD-CE284B368AB2}"/>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4616604" y="0"/>
            <a:ext cx="7575395" cy="1851660"/>
          </a:xfrm>
          <a:prstGeom prst="rect">
            <a:avLst/>
          </a:prstGeom>
        </p:spPr>
      </p:pic>
      <p:sp>
        <p:nvSpPr>
          <p:cNvPr id="2" name="矩形 1">
            <a:extLst>
              <a:ext uri="{FF2B5EF4-FFF2-40B4-BE49-F238E27FC236}">
                <a16:creationId xmlns:a16="http://schemas.microsoft.com/office/drawing/2014/main" xmlns:p14="http://schemas.microsoft.com/office/powerpoint/2010/main" xmlns:a14="http://schemas.microsoft.com/office/drawing/2010/main" xmlns="" id="{BEB78340-5674-45EC-A5F4-2088C14E45A9}"/>
              </a:ext>
            </a:extLst>
          </p:cNvPr>
          <p:cNvSpPr/>
          <p:nvPr/>
        </p:nvSpPr>
        <p:spPr>
          <a:xfrm>
            <a:off x="0" y="6657278"/>
            <a:ext cx="12192000" cy="200722"/>
          </a:xfrm>
          <a:prstGeom prst="rect">
            <a:avLst/>
          </a:prstGeom>
          <a:solidFill>
            <a:srgbClr val="E4C0A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p14="http://schemas.microsoft.com/office/powerpoint/2010/main" xmlns:a14="http://schemas.microsoft.com/office/drawing/2010/main" xmlns="" id="{791F9ACF-4E72-439E-82E5-13E0A0CDAB60}"/>
              </a:ext>
            </a:extLst>
          </p:cNvPr>
          <p:cNvPicPr>
            <a:picLocks noChangeAspect="1"/>
          </p:cNvPicPr>
          <p:nvPr/>
        </p:nvPicPr>
        <p:blipFill rotWithShape="1">
          <a:blip r:embed="rId4"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0" y="5629645"/>
            <a:ext cx="3739481" cy="1228354"/>
          </a:xfrm>
          <a:prstGeom prst="rect">
            <a:avLst/>
          </a:prstGeom>
        </p:spPr>
      </p:pic>
      <p:pic>
        <p:nvPicPr>
          <p:cNvPr id="7" name="图片 6">
            <a:extLst>
              <a:ext uri="{FF2B5EF4-FFF2-40B4-BE49-F238E27FC236}">
                <a16:creationId xmlns:a16="http://schemas.microsoft.com/office/drawing/2014/main" xmlns:p14="http://schemas.microsoft.com/office/powerpoint/2010/main" xmlns:a14="http://schemas.microsoft.com/office/drawing/2010/main" xmlns="" id="{E69FDE6F-E958-47B3-801D-4BC442A05211}"/>
              </a:ext>
            </a:extLst>
          </p:cNvPr>
          <p:cNvPicPr>
            <a:picLocks noChangeAspect="1"/>
          </p:cNvPicPr>
          <p:nvPr/>
        </p:nvPicPr>
        <p:blipFill rotWithShape="1">
          <a:blip r:embed="rId5"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flipH="1">
            <a:off x="8328758" y="5629645"/>
            <a:ext cx="3859530" cy="1228353"/>
          </a:xfrm>
          <a:prstGeom prst="rect">
            <a:avLst/>
          </a:prstGeom>
        </p:spPr>
      </p:pic>
      <p:pic>
        <p:nvPicPr>
          <p:cNvPr id="13" name="图片 12">
            <a:extLst>
              <a:ext uri="{FF2B5EF4-FFF2-40B4-BE49-F238E27FC236}">
                <a16:creationId xmlns:a16="http://schemas.microsoft.com/office/drawing/2014/main" xmlns:p14="http://schemas.microsoft.com/office/powerpoint/2010/main" xmlns:a14="http://schemas.microsoft.com/office/drawing/2010/main" xmlns="" id="{9DCD04AA-5511-4B6A-B310-F063641909F1}"/>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flipH="1">
            <a:off x="-1" y="-215022"/>
            <a:ext cx="5620215" cy="1851660"/>
          </a:xfrm>
          <a:prstGeom prst="rect">
            <a:avLst/>
          </a:prstGeom>
        </p:spPr>
      </p:pic>
      <p:sp>
        <p:nvSpPr>
          <p:cNvPr id="11" name="矩形 10">
            <a:extLst>
              <a:ext uri="{FF2B5EF4-FFF2-40B4-BE49-F238E27FC236}">
                <a16:creationId xmlns:a16="http://schemas.microsoft.com/office/drawing/2014/main" xmlns:p14="http://schemas.microsoft.com/office/powerpoint/2010/main" xmlns:a14="http://schemas.microsoft.com/office/drawing/2010/main" xmlns="" id="{4FDB4CB9-3104-4B87-8EC7-379D941F407F}"/>
              </a:ext>
            </a:extLst>
          </p:cNvPr>
          <p:cNvSpPr/>
          <p:nvPr/>
        </p:nvSpPr>
        <p:spPr>
          <a:xfrm>
            <a:off x="624468" y="540834"/>
            <a:ext cx="10928195" cy="5776332"/>
          </a:xfrm>
          <a:prstGeom prst="rect">
            <a:avLst/>
          </a:prstGeom>
          <a:solidFill>
            <a:schemeClr val="bg1"/>
          </a:solidFill>
          <a:ln>
            <a:noFill/>
          </a:ln>
          <a:effectLst>
            <a:outerShdw blurRad="177800" dist="50800" dir="27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a:extLst>
              <a:ext uri="{FF2B5EF4-FFF2-40B4-BE49-F238E27FC236}">
                <a16:creationId xmlns:a16="http://schemas.microsoft.com/office/drawing/2014/main" xmlns:p14="http://schemas.microsoft.com/office/powerpoint/2010/main" xmlns:a14="http://schemas.microsoft.com/office/drawing/2010/main" xmlns="" id="{8A070428-4B67-4FCF-80F8-FC13ECAB9A32}"/>
              </a:ext>
            </a:extLst>
          </p:cNvPr>
          <p:cNvSpPr/>
          <p:nvPr/>
        </p:nvSpPr>
        <p:spPr>
          <a:xfrm>
            <a:off x="7791064" y="1329168"/>
            <a:ext cx="2958712" cy="4078103"/>
          </a:xfrm>
          <a:prstGeom prst="rect">
            <a:avLst/>
          </a:prstGeom>
          <a:noFill/>
          <a:ln>
            <a:solidFill>
              <a:schemeClr val="bg1">
                <a:lumMod val="6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宋体" panose="02010600030101010101" pitchFamily="2" charset="-122"/>
              <a:sym typeface="Arial" panose="020B0604020202020204" pitchFamily="34" charset="0"/>
            </a:endParaRPr>
          </a:p>
        </p:txBody>
      </p:sp>
      <p:sp>
        <p:nvSpPr>
          <p:cNvPr id="30" name="文本框 29">
            <a:extLst>
              <a:ext uri="{FF2B5EF4-FFF2-40B4-BE49-F238E27FC236}">
                <a16:creationId xmlns:a16="http://schemas.microsoft.com/office/drawing/2014/main" xmlns:p14="http://schemas.microsoft.com/office/powerpoint/2010/main" xmlns:a14="http://schemas.microsoft.com/office/drawing/2010/main" xmlns="" id="{BF257562-E83F-41EC-8DF6-27FF316B8458}"/>
              </a:ext>
            </a:extLst>
          </p:cNvPr>
          <p:cNvSpPr txBox="1"/>
          <p:nvPr/>
        </p:nvSpPr>
        <p:spPr>
          <a:xfrm>
            <a:off x="7365778" y="1646826"/>
            <a:ext cx="3262432" cy="3346701"/>
          </a:xfrm>
          <a:prstGeom prst="rect">
            <a:avLst/>
          </a:prstGeom>
          <a:noFill/>
        </p:spPr>
        <p:txBody>
          <a:bodyPr vert="eaVert" wrap="square" rtlCol="0">
            <a:spAutoFit/>
          </a:bodyPr>
          <a:lstStyle/>
          <a:p>
            <a:pPr>
              <a:lnSpc>
                <a:spcPct val="150000"/>
              </a:lnSpc>
            </a:pPr>
            <a:r>
              <a:rPr lang="zh-CN" altLang="en-US" sz="1600" dirty="0">
                <a:solidFill>
                  <a:schemeClr val="tx1">
                    <a:lumMod val="85000"/>
                    <a:lumOff val="1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中秋节始于唐朝初年，盛行于宋朝，至明清时，已成为与春节齐名的中国传统节日之一。受中华文化的影响，中秋节也是东亚和东南亚一些国家尤其是当地的华人华侨的传统节日。自</a:t>
            </a:r>
            <a:r>
              <a:rPr lang="en-US" altLang="zh-CN" sz="1600" dirty="0">
                <a:solidFill>
                  <a:schemeClr val="tx1">
                    <a:lumMod val="85000"/>
                    <a:lumOff val="1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2008</a:t>
            </a:r>
            <a:r>
              <a:rPr lang="zh-CN" altLang="en-US" sz="1600" dirty="0">
                <a:solidFill>
                  <a:schemeClr val="tx1">
                    <a:lumMod val="85000"/>
                    <a:lumOff val="1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年起中秋节被列为国家法定节假日。</a:t>
            </a:r>
          </a:p>
          <a:p>
            <a:pPr>
              <a:lnSpc>
                <a:spcPct val="200000"/>
              </a:lnSpc>
              <a:buClr>
                <a:srgbClr val="00B050"/>
              </a:buClr>
            </a:pPr>
            <a:endParaRPr lang="zh-CN" altLang="en-US" sz="1600" dirty="0">
              <a:solidFill>
                <a:schemeClr val="tx1">
                  <a:lumMod val="85000"/>
                  <a:lumOff val="15000"/>
                </a:schemeClr>
              </a:solidFill>
              <a:latin typeface="+mn-ea"/>
              <a:sym typeface="Arial" panose="020B0604020202020204" pitchFamily="34" charset="0"/>
            </a:endParaRPr>
          </a:p>
        </p:txBody>
      </p:sp>
      <p:grpSp>
        <p:nvGrpSpPr>
          <p:cNvPr id="33" name="组合 26">
            <a:extLst>
              <a:ext uri="{FF2B5EF4-FFF2-40B4-BE49-F238E27FC236}">
                <a16:creationId xmlns:a16="http://schemas.microsoft.com/office/drawing/2014/main" xmlns:p14="http://schemas.microsoft.com/office/powerpoint/2010/main" xmlns:a14="http://schemas.microsoft.com/office/drawing/2010/main" xmlns="" id="{37DD24F9-03E0-46C7-8F03-5F6768ABCFD7}"/>
              </a:ext>
            </a:extLst>
          </p:cNvPr>
          <p:cNvGrpSpPr/>
          <p:nvPr/>
        </p:nvGrpSpPr>
        <p:grpSpPr>
          <a:xfrm>
            <a:off x="2522028" y="1435099"/>
            <a:ext cx="1921758" cy="3688448"/>
            <a:chOff x="6545132" y="2837316"/>
            <a:chExt cx="1922944" cy="2803065"/>
          </a:xfrm>
        </p:grpSpPr>
        <p:sp>
          <p:nvSpPr>
            <p:cNvPr id="36" name="矩形 35">
              <a:extLst>
                <a:ext uri="{FF2B5EF4-FFF2-40B4-BE49-F238E27FC236}">
                  <a16:creationId xmlns:a16="http://schemas.microsoft.com/office/drawing/2014/main" xmlns:p14="http://schemas.microsoft.com/office/powerpoint/2010/main" xmlns:a14="http://schemas.microsoft.com/office/drawing/2010/main" xmlns="" id="{2CE4478F-C6C9-43F7-A07B-0318B9AA853F}"/>
                </a:ext>
              </a:extLst>
            </p:cNvPr>
            <p:cNvSpPr/>
            <p:nvPr/>
          </p:nvSpPr>
          <p:spPr>
            <a:xfrm>
              <a:off x="6545132" y="2842848"/>
              <a:ext cx="1349782" cy="2766841"/>
            </a:xfrm>
            <a:prstGeom prst="rect">
              <a:avLst/>
            </a:prstGeom>
          </p:spPr>
          <p:txBody>
            <a:bodyPr vert="eaVert" wrap="square">
              <a:noAutofit/>
            </a:bodyPr>
            <a:lstStyle/>
            <a:p>
              <a:pPr>
                <a:lnSpc>
                  <a:spcPct val="150000"/>
                </a:lnSpc>
              </a:pPr>
              <a:r>
                <a:rPr lang="zh-CN" altLang="en-US" sz="1600" dirty="0">
                  <a:solidFill>
                    <a:schemeClr val="tx1">
                      <a:lumMod val="85000"/>
                      <a:lumOff val="1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中秋节始于唐朝初年，盛行于宋朝，至明清时，已成为与春节齐名的中国传统节日之一。受中华文化的影响，中秋节也是东亚和东南亚一些国家尤其是当地的华人华侨的传统节日。自</a:t>
              </a:r>
              <a:r>
                <a:rPr lang="en-US" altLang="zh-CN" sz="1600" dirty="0">
                  <a:solidFill>
                    <a:schemeClr val="tx1">
                      <a:lumMod val="85000"/>
                      <a:lumOff val="1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2008</a:t>
              </a:r>
              <a:r>
                <a:rPr lang="zh-CN" altLang="en-US" sz="1600" dirty="0">
                  <a:solidFill>
                    <a:schemeClr val="tx1">
                      <a:lumMod val="85000"/>
                      <a:lumOff val="1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年起中秋节被列为国家法定节假日。</a:t>
              </a:r>
            </a:p>
            <a:p>
              <a:pPr>
                <a:lnSpc>
                  <a:spcPct val="150000"/>
                </a:lnSpc>
              </a:pPr>
              <a:endParaRPr lang="zh-CN" altLang="en-US" sz="1600" spc="300" dirty="0">
                <a:solidFill>
                  <a:schemeClr val="tx1"/>
                </a:solidFill>
                <a:latin typeface="+mn-ea"/>
                <a:sym typeface="Arial" panose="020B0604020202020204" pitchFamily="34" charset="0"/>
              </a:endParaRPr>
            </a:p>
          </p:txBody>
        </p:sp>
        <p:sp>
          <p:nvSpPr>
            <p:cNvPr id="37" name="文本框 36">
              <a:extLst>
                <a:ext uri="{FF2B5EF4-FFF2-40B4-BE49-F238E27FC236}">
                  <a16:creationId xmlns:a16="http://schemas.microsoft.com/office/drawing/2014/main" xmlns:p14="http://schemas.microsoft.com/office/powerpoint/2010/main" xmlns:a14="http://schemas.microsoft.com/office/drawing/2010/main" xmlns="" id="{2A77643B-8291-4BC0-996D-7975FC1DD1A9}"/>
                </a:ext>
              </a:extLst>
            </p:cNvPr>
            <p:cNvSpPr txBox="1"/>
            <p:nvPr/>
          </p:nvSpPr>
          <p:spPr>
            <a:xfrm>
              <a:off x="8036923" y="2837316"/>
              <a:ext cx="431153" cy="1014286"/>
            </a:xfrm>
            <a:prstGeom prst="rect">
              <a:avLst/>
            </a:prstGeom>
            <a:noFill/>
          </p:spPr>
          <p:txBody>
            <a:bodyPr vert="eaVert" wrap="none" rtlCol="0">
              <a:spAutoFit/>
            </a:bodyPr>
            <a:lstStyle/>
            <a:p>
              <a:r>
                <a:rPr lang="zh-CN" altLang="en-US" sz="1600" b="1" spc="300" dirty="0">
                  <a:solidFill>
                    <a:schemeClr val="tx1">
                      <a:lumMod val="65000"/>
                      <a:lumOff val="35000"/>
                    </a:schemeClr>
                  </a:solidFill>
                  <a:latin typeface="+mn-ea"/>
                  <a:sym typeface="Arial" panose="020B0604020202020204" pitchFamily="34" charset="0"/>
                </a:rPr>
                <a:t>中秋的历史</a:t>
              </a:r>
            </a:p>
          </p:txBody>
        </p:sp>
        <p:cxnSp>
          <p:nvCxnSpPr>
            <p:cNvPr id="38" name="直接连接符 37">
              <a:extLst>
                <a:ext uri="{FF2B5EF4-FFF2-40B4-BE49-F238E27FC236}">
                  <a16:creationId xmlns:a16="http://schemas.microsoft.com/office/drawing/2014/main" xmlns:p14="http://schemas.microsoft.com/office/powerpoint/2010/main" xmlns:a14="http://schemas.microsoft.com/office/drawing/2010/main" xmlns="" id="{0EFAFEE7-BE8A-4BF2-821C-3D8363B32312}"/>
                </a:ext>
              </a:extLst>
            </p:cNvPr>
            <p:cNvCxnSpPr/>
            <p:nvPr/>
          </p:nvCxnSpPr>
          <p:spPr>
            <a:xfrm>
              <a:off x="7897705" y="2860428"/>
              <a:ext cx="0" cy="2779953"/>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pic>
        <p:nvPicPr>
          <p:cNvPr id="4" name="图片 3">
            <a:extLst>
              <a:ext uri="{FF2B5EF4-FFF2-40B4-BE49-F238E27FC236}">
                <a16:creationId xmlns:a16="http://schemas.microsoft.com/office/drawing/2014/main" xmlns:p14="http://schemas.microsoft.com/office/powerpoint/2010/main" xmlns:a14="http://schemas.microsoft.com/office/drawing/2010/main" xmlns="" id="{A24F5294-E68D-440E-8F7D-2234C795719A}"/>
              </a:ext>
            </a:extLst>
          </p:cNvPr>
          <p:cNvPicPr>
            <a:picLocks noChangeAspect="1"/>
          </p:cNvPicPr>
          <p:nvPr/>
        </p:nvPicPr>
        <p:blipFill>
          <a:blip r:embed="rId6" cstate="screen">
            <a:extLst>
              <a:ext uri="{28A0092B-C50C-407E-A947-70E740481C1C}">
                <a14:useLocalDpi xmlns:a14="http://schemas.microsoft.com/office/drawing/2010/main" xmlns:p14="http://schemas.microsoft.com/office/powerpoint/2010/main" xmlns:a16="http://schemas.microsoft.com/office/drawing/2014/main" xmlns=""/>
              </a:ext>
            </a:extLst>
          </a:blip>
          <a:stretch>
            <a:fillRect/>
          </a:stretch>
        </p:blipFill>
        <p:spPr>
          <a:xfrm>
            <a:off x="4043796" y="925830"/>
            <a:ext cx="3836331" cy="5198229"/>
          </a:xfrm>
          <a:prstGeom prst="rect">
            <a:avLst/>
          </a:prstGeom>
        </p:spPr>
      </p:pic>
    </p:spTree>
    <p:extLst>
      <p:ext uri="{BB962C8B-B14F-4D97-AF65-F5344CB8AC3E}">
        <p14:creationId xmlns:p14="http://schemas.microsoft.com/office/powerpoint/2010/main" xmlns:a14="http://schemas.microsoft.com/office/drawing/2010/main" xmlns:a16="http://schemas.microsoft.com/office/drawing/2014/main" xmlns="" val="3454152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321A4A"/>
        </a:solidFill>
        <a:effectLst/>
      </p:bgPr>
    </p:bg>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p14="http://schemas.microsoft.com/office/powerpoint/2010/main" xmlns:a14="http://schemas.microsoft.com/office/drawing/2010/main" xmlns="" id="{AC67C32A-D0DF-483B-83FD-CE284B368AB2}"/>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4616604" y="0"/>
            <a:ext cx="7575395" cy="1851660"/>
          </a:xfrm>
          <a:prstGeom prst="rect">
            <a:avLst/>
          </a:prstGeom>
        </p:spPr>
      </p:pic>
      <p:sp>
        <p:nvSpPr>
          <p:cNvPr id="2" name="矩形 1">
            <a:extLst>
              <a:ext uri="{FF2B5EF4-FFF2-40B4-BE49-F238E27FC236}">
                <a16:creationId xmlns:a16="http://schemas.microsoft.com/office/drawing/2014/main" xmlns:p14="http://schemas.microsoft.com/office/powerpoint/2010/main" xmlns:a14="http://schemas.microsoft.com/office/drawing/2010/main" xmlns="" id="{BEB78340-5674-45EC-A5F4-2088C14E45A9}"/>
              </a:ext>
            </a:extLst>
          </p:cNvPr>
          <p:cNvSpPr/>
          <p:nvPr/>
        </p:nvSpPr>
        <p:spPr>
          <a:xfrm>
            <a:off x="0" y="6657278"/>
            <a:ext cx="12192000" cy="200722"/>
          </a:xfrm>
          <a:prstGeom prst="rect">
            <a:avLst/>
          </a:prstGeom>
          <a:solidFill>
            <a:srgbClr val="E4C0A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p14="http://schemas.microsoft.com/office/powerpoint/2010/main" xmlns:a14="http://schemas.microsoft.com/office/drawing/2010/main" xmlns="" id="{791F9ACF-4E72-439E-82E5-13E0A0CDAB60}"/>
              </a:ext>
            </a:extLst>
          </p:cNvPr>
          <p:cNvPicPr>
            <a:picLocks noChangeAspect="1"/>
          </p:cNvPicPr>
          <p:nvPr/>
        </p:nvPicPr>
        <p:blipFill rotWithShape="1">
          <a:blip r:embed="rId4"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0" y="5629645"/>
            <a:ext cx="3739481" cy="1228354"/>
          </a:xfrm>
          <a:prstGeom prst="rect">
            <a:avLst/>
          </a:prstGeom>
        </p:spPr>
      </p:pic>
      <p:pic>
        <p:nvPicPr>
          <p:cNvPr id="7" name="图片 6">
            <a:extLst>
              <a:ext uri="{FF2B5EF4-FFF2-40B4-BE49-F238E27FC236}">
                <a16:creationId xmlns:a16="http://schemas.microsoft.com/office/drawing/2014/main" xmlns:p14="http://schemas.microsoft.com/office/powerpoint/2010/main" xmlns:a14="http://schemas.microsoft.com/office/drawing/2010/main" xmlns="" id="{E69FDE6F-E958-47B3-801D-4BC442A05211}"/>
              </a:ext>
            </a:extLst>
          </p:cNvPr>
          <p:cNvPicPr>
            <a:picLocks noChangeAspect="1"/>
          </p:cNvPicPr>
          <p:nvPr/>
        </p:nvPicPr>
        <p:blipFill rotWithShape="1">
          <a:blip r:embed="rId5"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flipH="1">
            <a:off x="8328758" y="5629645"/>
            <a:ext cx="3859530" cy="1228353"/>
          </a:xfrm>
          <a:prstGeom prst="rect">
            <a:avLst/>
          </a:prstGeom>
        </p:spPr>
      </p:pic>
      <p:pic>
        <p:nvPicPr>
          <p:cNvPr id="13" name="图片 12">
            <a:extLst>
              <a:ext uri="{FF2B5EF4-FFF2-40B4-BE49-F238E27FC236}">
                <a16:creationId xmlns:a16="http://schemas.microsoft.com/office/drawing/2014/main" xmlns:p14="http://schemas.microsoft.com/office/powerpoint/2010/main" xmlns:a14="http://schemas.microsoft.com/office/drawing/2010/main" xmlns="" id="{9DCD04AA-5511-4B6A-B310-F063641909F1}"/>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flipH="1">
            <a:off x="-1" y="-215022"/>
            <a:ext cx="5620215" cy="1851660"/>
          </a:xfrm>
          <a:prstGeom prst="rect">
            <a:avLst/>
          </a:prstGeom>
        </p:spPr>
      </p:pic>
      <p:sp>
        <p:nvSpPr>
          <p:cNvPr id="11" name="矩形 10">
            <a:extLst>
              <a:ext uri="{FF2B5EF4-FFF2-40B4-BE49-F238E27FC236}">
                <a16:creationId xmlns:a16="http://schemas.microsoft.com/office/drawing/2014/main" xmlns:p14="http://schemas.microsoft.com/office/powerpoint/2010/main" xmlns:a14="http://schemas.microsoft.com/office/drawing/2010/main" xmlns="" id="{4FDB4CB9-3104-4B87-8EC7-379D941F407F}"/>
              </a:ext>
            </a:extLst>
          </p:cNvPr>
          <p:cNvSpPr/>
          <p:nvPr/>
        </p:nvSpPr>
        <p:spPr>
          <a:xfrm>
            <a:off x="624468" y="540834"/>
            <a:ext cx="10928195" cy="5776332"/>
          </a:xfrm>
          <a:prstGeom prst="rect">
            <a:avLst/>
          </a:prstGeom>
          <a:solidFill>
            <a:schemeClr val="bg1"/>
          </a:solidFill>
          <a:ln>
            <a:noFill/>
          </a:ln>
          <a:effectLst>
            <a:outerShdw blurRad="177800" dist="50800" dir="27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a:extLst>
              <a:ext uri="{FF2B5EF4-FFF2-40B4-BE49-F238E27FC236}">
                <a16:creationId xmlns:a16="http://schemas.microsoft.com/office/drawing/2014/main" xmlns:p14="http://schemas.microsoft.com/office/powerpoint/2010/main" xmlns:a14="http://schemas.microsoft.com/office/drawing/2010/main" xmlns="" id="{A33ECF9C-C3DE-4E7B-92AB-BCBE0F73D391}"/>
              </a:ext>
            </a:extLst>
          </p:cNvPr>
          <p:cNvSpPr txBox="1">
            <a:spLocks noChangeArrowheads="1"/>
          </p:cNvSpPr>
          <p:nvPr/>
        </p:nvSpPr>
        <p:spPr bwMode="auto">
          <a:xfrm>
            <a:off x="2030404" y="1175512"/>
            <a:ext cx="2697711" cy="369332"/>
          </a:xfrm>
          <a:prstGeom prst="rect">
            <a:avLst/>
          </a:prstGeom>
          <a:noFill/>
          <a:ln>
            <a:noFill/>
          </a:ln>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321A4A"/>
                </a:solidFill>
                <a:latin typeface="+mn-ea"/>
                <a:ea typeface="+mn-ea"/>
                <a:sym typeface="Arial" panose="020B0604020202020204" pitchFamily="34" charset="0"/>
              </a:rPr>
              <a:t>嫦娥奔月的故事</a:t>
            </a:r>
          </a:p>
        </p:txBody>
      </p:sp>
      <p:sp>
        <p:nvSpPr>
          <p:cNvPr id="15" name="文本框 13">
            <a:extLst>
              <a:ext uri="{FF2B5EF4-FFF2-40B4-BE49-F238E27FC236}">
                <a16:creationId xmlns:a16="http://schemas.microsoft.com/office/drawing/2014/main" xmlns:p14="http://schemas.microsoft.com/office/powerpoint/2010/main" xmlns:a14="http://schemas.microsoft.com/office/drawing/2010/main" xmlns="" id="{08CB42FC-B4EF-4769-ADE6-DBEA43116A29}"/>
              </a:ext>
            </a:extLst>
          </p:cNvPr>
          <p:cNvSpPr txBox="1">
            <a:spLocks noChangeArrowheads="1"/>
          </p:cNvSpPr>
          <p:nvPr/>
        </p:nvSpPr>
        <p:spPr bwMode="auto">
          <a:xfrm>
            <a:off x="1931397" y="3788852"/>
            <a:ext cx="2796717" cy="369332"/>
          </a:xfrm>
          <a:prstGeom prst="rect">
            <a:avLst/>
          </a:prstGeom>
          <a:noFill/>
          <a:ln>
            <a:noFill/>
          </a:ln>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b="1" dirty="0">
                <a:solidFill>
                  <a:srgbClr val="321A4A"/>
                </a:solidFill>
                <a:latin typeface="+mn-ea"/>
                <a:ea typeface="+mn-ea"/>
                <a:sym typeface="Arial" panose="020B0604020202020204" pitchFamily="34" charset="0"/>
              </a:rPr>
              <a:t>嫦娥奔月的故事</a:t>
            </a:r>
          </a:p>
        </p:txBody>
      </p:sp>
      <p:sp>
        <p:nvSpPr>
          <p:cNvPr id="16" name="文本框 15">
            <a:extLst>
              <a:ext uri="{FF2B5EF4-FFF2-40B4-BE49-F238E27FC236}">
                <a16:creationId xmlns:a16="http://schemas.microsoft.com/office/drawing/2014/main" xmlns:p14="http://schemas.microsoft.com/office/powerpoint/2010/main" xmlns:a14="http://schemas.microsoft.com/office/drawing/2010/main" xmlns="" id="{8EC36A45-CD01-4E28-818F-D3AAE0363E9B}"/>
              </a:ext>
            </a:extLst>
          </p:cNvPr>
          <p:cNvSpPr txBox="1"/>
          <p:nvPr/>
        </p:nvSpPr>
        <p:spPr>
          <a:xfrm>
            <a:off x="1660705" y="1853031"/>
            <a:ext cx="5540889" cy="1815882"/>
          </a:xfrm>
          <a:prstGeom prst="rect">
            <a:avLst/>
          </a:prstGeom>
          <a:noFill/>
        </p:spPr>
        <p:txBody>
          <a:bodyPr wrap="square" rtlCol="0">
            <a:spAutoFit/>
          </a:bodyPr>
          <a:lstStyle/>
          <a:p>
            <a:pPr marL="285750" indent="-285750">
              <a:lnSpc>
                <a:spcPct val="150000"/>
              </a:lnSpc>
              <a:buFont typeface="Wingdings" panose="05000000000000000000" pitchFamily="2" charset="2"/>
              <a:buChar char="l"/>
            </a:pPr>
            <a:r>
              <a:rPr lang="zh-CN" altLang="en-US" sz="1600" dirty="0">
                <a:solidFill>
                  <a:srgbClr val="321A4A"/>
                </a:solidFill>
                <a:latin typeface="+mn-ea"/>
                <a:sym typeface="Arial" panose="020B0604020202020204" pitchFamily="34" charset="0"/>
              </a:rPr>
              <a:t>单击此处添加文本单击此处添加文本单击此处添加文本</a:t>
            </a:r>
          </a:p>
          <a:p>
            <a:pPr marL="285750" lvl="0" indent="-285750">
              <a:lnSpc>
                <a:spcPct val="150000"/>
              </a:lnSpc>
              <a:buFont typeface="Wingdings" panose="05000000000000000000" pitchFamily="2" charset="2"/>
              <a:buChar char="l"/>
            </a:pPr>
            <a:r>
              <a:rPr lang="zh-CN" altLang="en-US" sz="1600" dirty="0">
                <a:solidFill>
                  <a:srgbClr val="321A4A"/>
                </a:solidFill>
                <a:latin typeface="+mn-ea"/>
                <a:sym typeface="Arial" panose="020B0604020202020204" pitchFamily="34" charset="0"/>
              </a:rPr>
              <a:t>单击此处添加文本单击此处添加文本单击此处添加文本</a:t>
            </a:r>
            <a:endParaRPr lang="en-US" altLang="zh-CN" sz="1600" dirty="0">
              <a:solidFill>
                <a:srgbClr val="321A4A"/>
              </a:solidFill>
              <a:latin typeface="+mn-ea"/>
              <a:sym typeface="Arial" panose="020B0604020202020204" pitchFamily="34" charset="0"/>
            </a:endParaRPr>
          </a:p>
          <a:p>
            <a:pPr marL="285750" indent="-285750">
              <a:lnSpc>
                <a:spcPct val="150000"/>
              </a:lnSpc>
              <a:buFont typeface="Wingdings" panose="05000000000000000000" pitchFamily="2" charset="2"/>
              <a:buChar char="l"/>
            </a:pPr>
            <a:r>
              <a:rPr lang="zh-CN" altLang="en-US" sz="1600" dirty="0">
                <a:solidFill>
                  <a:srgbClr val="321A4A"/>
                </a:solidFill>
                <a:latin typeface="+mn-ea"/>
                <a:sym typeface="Arial" panose="020B0604020202020204" pitchFamily="34" charset="0"/>
              </a:rPr>
              <a:t>单击此处添加文本单击此处添加文本单击此处添加文本</a:t>
            </a:r>
          </a:p>
          <a:p>
            <a:pPr marL="285750" lvl="0" indent="-285750">
              <a:lnSpc>
                <a:spcPct val="150000"/>
              </a:lnSpc>
              <a:buFont typeface="Wingdings" panose="05000000000000000000" pitchFamily="2" charset="2"/>
              <a:buChar char="l"/>
            </a:pPr>
            <a:endParaRPr lang="zh-CN" altLang="en-US" sz="1600" dirty="0">
              <a:solidFill>
                <a:srgbClr val="321A4A"/>
              </a:solidFill>
              <a:latin typeface="+mn-ea"/>
              <a:sym typeface="Arial" panose="020B0604020202020204" pitchFamily="34" charset="0"/>
            </a:endParaRPr>
          </a:p>
          <a:p>
            <a:endParaRPr lang="zh-CN" altLang="en-US" sz="1600" dirty="0">
              <a:solidFill>
                <a:srgbClr val="321A4A"/>
              </a:solidFill>
              <a:latin typeface="+mn-ea"/>
              <a:sym typeface="Arial" panose="020B0604020202020204" pitchFamily="34" charset="0"/>
            </a:endParaRPr>
          </a:p>
        </p:txBody>
      </p:sp>
      <p:sp>
        <p:nvSpPr>
          <p:cNvPr id="17" name="文本框 16">
            <a:extLst>
              <a:ext uri="{FF2B5EF4-FFF2-40B4-BE49-F238E27FC236}">
                <a16:creationId xmlns:a16="http://schemas.microsoft.com/office/drawing/2014/main" xmlns:p14="http://schemas.microsoft.com/office/powerpoint/2010/main" xmlns:a14="http://schemas.microsoft.com/office/drawing/2010/main" xmlns="" id="{477807D5-0F06-427F-9132-DD465AF23F5C}"/>
              </a:ext>
            </a:extLst>
          </p:cNvPr>
          <p:cNvSpPr txBox="1"/>
          <p:nvPr/>
        </p:nvSpPr>
        <p:spPr>
          <a:xfrm>
            <a:off x="1645766" y="4223746"/>
            <a:ext cx="5748739" cy="1815882"/>
          </a:xfrm>
          <a:prstGeom prst="rect">
            <a:avLst/>
          </a:prstGeom>
          <a:noFill/>
        </p:spPr>
        <p:txBody>
          <a:bodyPr wrap="square" rtlCol="0">
            <a:spAutoFit/>
          </a:bodyPr>
          <a:lstStyle/>
          <a:p>
            <a:pPr marL="285750" indent="-285750">
              <a:lnSpc>
                <a:spcPct val="150000"/>
              </a:lnSpc>
              <a:buFont typeface="Wingdings" panose="05000000000000000000" pitchFamily="2" charset="2"/>
              <a:buChar char="l"/>
            </a:pPr>
            <a:r>
              <a:rPr lang="zh-CN" altLang="en-US" sz="1600" dirty="0">
                <a:solidFill>
                  <a:srgbClr val="321A4A"/>
                </a:solidFill>
                <a:latin typeface="+mn-ea"/>
                <a:sym typeface="Arial" panose="020B0604020202020204" pitchFamily="34" charset="0"/>
              </a:rPr>
              <a:t>单击此处添加文本单击此处添加文本单击此处添加文本</a:t>
            </a:r>
          </a:p>
          <a:p>
            <a:pPr marL="285750" lvl="0" indent="-285750">
              <a:lnSpc>
                <a:spcPct val="150000"/>
              </a:lnSpc>
              <a:buFont typeface="Wingdings" panose="05000000000000000000" pitchFamily="2" charset="2"/>
              <a:buChar char="l"/>
            </a:pPr>
            <a:r>
              <a:rPr lang="zh-CN" altLang="en-US" sz="1600" dirty="0">
                <a:solidFill>
                  <a:srgbClr val="321A4A"/>
                </a:solidFill>
                <a:latin typeface="+mn-ea"/>
                <a:sym typeface="Arial" panose="020B0604020202020204" pitchFamily="34" charset="0"/>
              </a:rPr>
              <a:t>单击此处添加文本单击此处添加文本单击此处添加文本</a:t>
            </a:r>
            <a:endParaRPr lang="en-US" altLang="zh-CN" sz="1600" dirty="0">
              <a:solidFill>
                <a:srgbClr val="321A4A"/>
              </a:solidFill>
              <a:latin typeface="+mn-ea"/>
              <a:sym typeface="Arial" panose="020B0604020202020204" pitchFamily="34" charset="0"/>
            </a:endParaRPr>
          </a:p>
          <a:p>
            <a:pPr marL="285750" indent="-285750">
              <a:lnSpc>
                <a:spcPct val="150000"/>
              </a:lnSpc>
              <a:buFont typeface="Wingdings" panose="05000000000000000000" pitchFamily="2" charset="2"/>
              <a:buChar char="l"/>
            </a:pPr>
            <a:r>
              <a:rPr lang="zh-CN" altLang="en-US" sz="1600" dirty="0">
                <a:solidFill>
                  <a:srgbClr val="321A4A"/>
                </a:solidFill>
                <a:latin typeface="+mn-ea"/>
                <a:sym typeface="Arial" panose="020B0604020202020204" pitchFamily="34" charset="0"/>
              </a:rPr>
              <a:t>单击此处添加文本单击此处添加文本单击此处添加文本</a:t>
            </a:r>
          </a:p>
          <a:p>
            <a:pPr marL="285750" lvl="0" indent="-285750">
              <a:lnSpc>
                <a:spcPct val="150000"/>
              </a:lnSpc>
              <a:buFont typeface="Wingdings" panose="05000000000000000000" pitchFamily="2" charset="2"/>
              <a:buChar char="l"/>
            </a:pPr>
            <a:endParaRPr lang="zh-CN" altLang="en-US" sz="1600" dirty="0">
              <a:solidFill>
                <a:srgbClr val="321A4A"/>
              </a:solidFill>
              <a:latin typeface="+mn-ea"/>
              <a:sym typeface="Arial" panose="020B0604020202020204" pitchFamily="34" charset="0"/>
            </a:endParaRPr>
          </a:p>
          <a:p>
            <a:endParaRPr lang="zh-CN" altLang="en-US" sz="1600" dirty="0">
              <a:solidFill>
                <a:srgbClr val="321A4A"/>
              </a:solidFill>
              <a:latin typeface="+mn-ea"/>
              <a:sym typeface="Arial" panose="020B0604020202020204" pitchFamily="34" charset="0"/>
            </a:endParaRPr>
          </a:p>
        </p:txBody>
      </p:sp>
      <p:pic>
        <p:nvPicPr>
          <p:cNvPr id="6" name="图片 5">
            <a:extLst>
              <a:ext uri="{FF2B5EF4-FFF2-40B4-BE49-F238E27FC236}">
                <a16:creationId xmlns:a16="http://schemas.microsoft.com/office/drawing/2014/main" xmlns:p14="http://schemas.microsoft.com/office/powerpoint/2010/main" xmlns:a14="http://schemas.microsoft.com/office/drawing/2010/main" xmlns="" id="{49D8E14A-1BC7-473B-8C97-819EC2156533}"/>
              </a:ext>
            </a:extLst>
          </p:cNvPr>
          <p:cNvPicPr>
            <a:picLocks noChangeAspect="1"/>
          </p:cNvPicPr>
          <p:nvPr/>
        </p:nvPicPr>
        <p:blipFill>
          <a:blip r:embed="rId6" cstate="screen">
            <a:extLst>
              <a:ext uri="{28A0092B-C50C-407E-A947-70E740481C1C}">
                <a14:useLocalDpi xmlns:a14="http://schemas.microsoft.com/office/drawing/2010/main" xmlns:p14="http://schemas.microsoft.com/office/powerpoint/2010/main" xmlns:a16="http://schemas.microsoft.com/office/drawing/2014/main" xmlns=""/>
              </a:ext>
            </a:extLst>
          </a:blip>
          <a:stretch>
            <a:fillRect/>
          </a:stretch>
        </p:blipFill>
        <p:spPr>
          <a:xfrm>
            <a:off x="6656451" y="550694"/>
            <a:ext cx="4844517" cy="5592768"/>
          </a:xfrm>
          <a:prstGeom prst="rect">
            <a:avLst/>
          </a:prstGeom>
        </p:spPr>
      </p:pic>
    </p:spTree>
    <p:extLst>
      <p:ext uri="{BB962C8B-B14F-4D97-AF65-F5344CB8AC3E}">
        <p14:creationId xmlns:p14="http://schemas.microsoft.com/office/powerpoint/2010/main" xmlns:a14="http://schemas.microsoft.com/office/drawing/2010/main" xmlns:a16="http://schemas.microsoft.com/office/drawing/2014/main" xmlns="" val="1963379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wipe(left)">
                                      <p:cBhvr>
                                        <p:cTn id="7" dur="1000"/>
                                        <p:tgtEl>
                                          <p:spTgt spid="16">
                                            <p:txEl>
                                              <p:pRg st="0" end="0"/>
                                            </p:txEl>
                                          </p:spTgt>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16">
                                            <p:txEl>
                                              <p:pRg st="1" end="1"/>
                                            </p:txEl>
                                          </p:spTgt>
                                        </p:tgtEl>
                                        <p:attrNameLst>
                                          <p:attrName>style.visibility</p:attrName>
                                        </p:attrNameLst>
                                      </p:cBhvr>
                                      <p:to>
                                        <p:strVal val="visible"/>
                                      </p:to>
                                    </p:set>
                                    <p:animEffect transition="in" filter="wipe(left)">
                                      <p:cBhvr>
                                        <p:cTn id="11" dur="1000"/>
                                        <p:tgtEl>
                                          <p:spTgt spid="16">
                                            <p:txEl>
                                              <p:pRg st="1" end="1"/>
                                            </p:txEl>
                                          </p:spTgt>
                                        </p:tgtEl>
                                      </p:cBhvr>
                                    </p:animEffect>
                                  </p:childTnLst>
                                </p:cTn>
                              </p:par>
                            </p:childTnLst>
                          </p:cTn>
                        </p:par>
                        <p:par>
                          <p:cTn id="12" fill="hold">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16">
                                            <p:txEl>
                                              <p:pRg st="2" end="2"/>
                                            </p:txEl>
                                          </p:spTgt>
                                        </p:tgtEl>
                                        <p:attrNameLst>
                                          <p:attrName>style.visibility</p:attrName>
                                        </p:attrNameLst>
                                      </p:cBhvr>
                                      <p:to>
                                        <p:strVal val="visible"/>
                                      </p:to>
                                    </p:set>
                                    <p:animEffect transition="in" filter="wipe(left)">
                                      <p:cBhvr>
                                        <p:cTn id="15" dur="1000"/>
                                        <p:tgtEl>
                                          <p:spTgt spid="16">
                                            <p:txEl>
                                              <p:pRg st="2" end="2"/>
                                            </p:txEl>
                                          </p:spTgt>
                                        </p:tgtEl>
                                      </p:cBhvr>
                                    </p:animEffect>
                                  </p:childTnLst>
                                </p:cTn>
                              </p:par>
                            </p:childTnLst>
                          </p:cTn>
                        </p:par>
                        <p:par>
                          <p:cTn id="16" fill="hold">
                            <p:stCondLst>
                              <p:cond delay="3000"/>
                            </p:stCondLst>
                            <p:childTnLst>
                              <p:par>
                                <p:cTn id="17" presetID="22" presetClass="entr" presetSubtype="8" fill="hold" grpId="0" nodeType="afterEffect">
                                  <p:stCondLst>
                                    <p:cond delay="0"/>
                                  </p:stCondLst>
                                  <p:childTnLst>
                                    <p:set>
                                      <p:cBhvr>
                                        <p:cTn id="18" dur="1" fill="hold">
                                          <p:stCondLst>
                                            <p:cond delay="0"/>
                                          </p:stCondLst>
                                        </p:cTn>
                                        <p:tgtEl>
                                          <p:spTgt spid="17">
                                            <p:txEl>
                                              <p:pRg st="0" end="0"/>
                                            </p:txEl>
                                          </p:spTgt>
                                        </p:tgtEl>
                                        <p:attrNameLst>
                                          <p:attrName>style.visibility</p:attrName>
                                        </p:attrNameLst>
                                      </p:cBhvr>
                                      <p:to>
                                        <p:strVal val="visible"/>
                                      </p:to>
                                    </p:set>
                                    <p:animEffect transition="in" filter="wipe(left)">
                                      <p:cBhvr>
                                        <p:cTn id="19" dur="1000"/>
                                        <p:tgtEl>
                                          <p:spTgt spid="17">
                                            <p:txEl>
                                              <p:pRg st="0" end="0"/>
                                            </p:txEl>
                                          </p:spTgt>
                                        </p:tgtEl>
                                      </p:cBhvr>
                                    </p:animEffect>
                                  </p:childTnLst>
                                </p:cTn>
                              </p:par>
                            </p:childTnLst>
                          </p:cTn>
                        </p:par>
                        <p:par>
                          <p:cTn id="20" fill="hold">
                            <p:stCondLst>
                              <p:cond delay="4000"/>
                            </p:stCondLst>
                            <p:childTnLst>
                              <p:par>
                                <p:cTn id="21" presetID="22" presetClass="entr" presetSubtype="8" fill="hold" grpId="0" nodeType="afterEffect">
                                  <p:stCondLst>
                                    <p:cond delay="0"/>
                                  </p:stCondLst>
                                  <p:childTnLst>
                                    <p:set>
                                      <p:cBhvr>
                                        <p:cTn id="22" dur="1" fill="hold">
                                          <p:stCondLst>
                                            <p:cond delay="0"/>
                                          </p:stCondLst>
                                        </p:cTn>
                                        <p:tgtEl>
                                          <p:spTgt spid="17">
                                            <p:txEl>
                                              <p:pRg st="1" end="1"/>
                                            </p:txEl>
                                          </p:spTgt>
                                        </p:tgtEl>
                                        <p:attrNameLst>
                                          <p:attrName>style.visibility</p:attrName>
                                        </p:attrNameLst>
                                      </p:cBhvr>
                                      <p:to>
                                        <p:strVal val="visible"/>
                                      </p:to>
                                    </p:set>
                                    <p:animEffect transition="in" filter="wipe(left)">
                                      <p:cBhvr>
                                        <p:cTn id="23" dur="1000"/>
                                        <p:tgtEl>
                                          <p:spTgt spid="17">
                                            <p:txEl>
                                              <p:pRg st="1" end="1"/>
                                            </p:txEl>
                                          </p:spTgt>
                                        </p:tgtEl>
                                      </p:cBhvr>
                                    </p:animEffect>
                                  </p:childTnLst>
                                </p:cTn>
                              </p:par>
                            </p:childTnLst>
                          </p:cTn>
                        </p:par>
                        <p:par>
                          <p:cTn id="24" fill="hold">
                            <p:stCondLst>
                              <p:cond delay="5000"/>
                            </p:stCondLst>
                            <p:childTnLst>
                              <p:par>
                                <p:cTn id="25" presetID="22" presetClass="entr" presetSubtype="8" fill="hold" grpId="0" nodeType="afterEffect">
                                  <p:stCondLst>
                                    <p:cond delay="0"/>
                                  </p:stCondLst>
                                  <p:childTnLst>
                                    <p:set>
                                      <p:cBhvr>
                                        <p:cTn id="26" dur="1" fill="hold">
                                          <p:stCondLst>
                                            <p:cond delay="0"/>
                                          </p:stCondLst>
                                        </p:cTn>
                                        <p:tgtEl>
                                          <p:spTgt spid="17">
                                            <p:txEl>
                                              <p:pRg st="2" end="2"/>
                                            </p:txEl>
                                          </p:spTgt>
                                        </p:tgtEl>
                                        <p:attrNameLst>
                                          <p:attrName>style.visibility</p:attrName>
                                        </p:attrNameLst>
                                      </p:cBhvr>
                                      <p:to>
                                        <p:strVal val="visible"/>
                                      </p:to>
                                    </p:set>
                                    <p:animEffect transition="in" filter="wipe(left)">
                                      <p:cBhvr>
                                        <p:cTn id="27" dur="1000"/>
                                        <p:tgtEl>
                                          <p:spTgt spid="17">
                                            <p:txEl>
                                              <p:pRg st="2" end="2"/>
                                            </p:txEl>
                                          </p:spTgt>
                                        </p:tgtEl>
                                      </p:cBhvr>
                                    </p:animEffect>
                                  </p:childTnLst>
                                </p:cTn>
                              </p:par>
                            </p:childTnLst>
                          </p:cTn>
                        </p:par>
                        <p:par>
                          <p:cTn id="28" fill="hold">
                            <p:stCondLst>
                              <p:cond delay="6000"/>
                            </p:stCondLst>
                            <p:childTnLst>
                              <p:par>
                                <p:cTn id="29" presetID="53" presetClass="entr" presetSubtype="16" fill="hold"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fltVal val="0"/>
                                          </p:val>
                                        </p:tav>
                                        <p:tav tm="100000">
                                          <p:val>
                                            <p:strVal val="#ppt_w"/>
                                          </p:val>
                                        </p:tav>
                                      </p:tavLst>
                                    </p:anim>
                                    <p:anim calcmode="lin" valueType="num">
                                      <p:cBhvr>
                                        <p:cTn id="32" dur="500" fill="hold"/>
                                        <p:tgtEl>
                                          <p:spTgt spid="6"/>
                                        </p:tgtEl>
                                        <p:attrNameLst>
                                          <p:attrName>ppt_h</p:attrName>
                                        </p:attrNameLst>
                                      </p:cBhvr>
                                      <p:tavLst>
                                        <p:tav tm="0">
                                          <p:val>
                                            <p:fltVal val="0"/>
                                          </p:val>
                                        </p:tav>
                                        <p:tav tm="100000">
                                          <p:val>
                                            <p:strVal val="#ppt_h"/>
                                          </p:val>
                                        </p:tav>
                                      </p:tavLst>
                                    </p:anim>
                                    <p:animEffect transition="in" filter="fade">
                                      <p:cBhvr>
                                        <p:cTn id="3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uiExpand="1" build="p"/>
      <p:bldP spid="17"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321A4A"/>
        </a:solidFill>
        <a:effectLst/>
      </p:bgPr>
    </p:bg>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p14="http://schemas.microsoft.com/office/powerpoint/2010/main" xmlns:a14="http://schemas.microsoft.com/office/drawing/2010/main" xmlns="" id="{AC67C32A-D0DF-483B-83FD-CE284B368AB2}"/>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4616604" y="0"/>
            <a:ext cx="7575395" cy="1851660"/>
          </a:xfrm>
          <a:prstGeom prst="rect">
            <a:avLst/>
          </a:prstGeom>
        </p:spPr>
      </p:pic>
      <p:sp>
        <p:nvSpPr>
          <p:cNvPr id="2" name="矩形 1">
            <a:extLst>
              <a:ext uri="{FF2B5EF4-FFF2-40B4-BE49-F238E27FC236}">
                <a16:creationId xmlns:a16="http://schemas.microsoft.com/office/drawing/2014/main" xmlns:p14="http://schemas.microsoft.com/office/powerpoint/2010/main" xmlns:a14="http://schemas.microsoft.com/office/drawing/2010/main" xmlns="" id="{BEB78340-5674-45EC-A5F4-2088C14E45A9}"/>
              </a:ext>
            </a:extLst>
          </p:cNvPr>
          <p:cNvSpPr/>
          <p:nvPr/>
        </p:nvSpPr>
        <p:spPr>
          <a:xfrm>
            <a:off x="0" y="6657278"/>
            <a:ext cx="12192000" cy="200722"/>
          </a:xfrm>
          <a:prstGeom prst="rect">
            <a:avLst/>
          </a:prstGeom>
          <a:solidFill>
            <a:srgbClr val="E4C0A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p14="http://schemas.microsoft.com/office/powerpoint/2010/main" xmlns:a14="http://schemas.microsoft.com/office/drawing/2010/main" xmlns="" id="{791F9ACF-4E72-439E-82E5-13E0A0CDAB60}"/>
              </a:ext>
            </a:extLst>
          </p:cNvPr>
          <p:cNvPicPr>
            <a:picLocks noChangeAspect="1"/>
          </p:cNvPicPr>
          <p:nvPr/>
        </p:nvPicPr>
        <p:blipFill rotWithShape="1">
          <a:blip r:embed="rId4"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0" y="5629645"/>
            <a:ext cx="3739481" cy="1228354"/>
          </a:xfrm>
          <a:prstGeom prst="rect">
            <a:avLst/>
          </a:prstGeom>
        </p:spPr>
      </p:pic>
      <p:pic>
        <p:nvPicPr>
          <p:cNvPr id="7" name="图片 6">
            <a:extLst>
              <a:ext uri="{FF2B5EF4-FFF2-40B4-BE49-F238E27FC236}">
                <a16:creationId xmlns:a16="http://schemas.microsoft.com/office/drawing/2014/main" xmlns:p14="http://schemas.microsoft.com/office/powerpoint/2010/main" xmlns:a14="http://schemas.microsoft.com/office/drawing/2010/main" xmlns="" id="{E69FDE6F-E958-47B3-801D-4BC442A05211}"/>
              </a:ext>
            </a:extLst>
          </p:cNvPr>
          <p:cNvPicPr>
            <a:picLocks noChangeAspect="1"/>
          </p:cNvPicPr>
          <p:nvPr/>
        </p:nvPicPr>
        <p:blipFill rotWithShape="1">
          <a:blip r:embed="rId5"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flipH="1">
            <a:off x="8328758" y="5629645"/>
            <a:ext cx="3859530" cy="1228353"/>
          </a:xfrm>
          <a:prstGeom prst="rect">
            <a:avLst/>
          </a:prstGeom>
        </p:spPr>
      </p:pic>
      <p:pic>
        <p:nvPicPr>
          <p:cNvPr id="13" name="图片 12">
            <a:extLst>
              <a:ext uri="{FF2B5EF4-FFF2-40B4-BE49-F238E27FC236}">
                <a16:creationId xmlns:a16="http://schemas.microsoft.com/office/drawing/2014/main" xmlns:p14="http://schemas.microsoft.com/office/powerpoint/2010/main" xmlns:a14="http://schemas.microsoft.com/office/drawing/2010/main" xmlns="" id="{9DCD04AA-5511-4B6A-B310-F063641909F1}"/>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flipH="1">
            <a:off x="-1" y="-215022"/>
            <a:ext cx="5620215" cy="1851660"/>
          </a:xfrm>
          <a:prstGeom prst="rect">
            <a:avLst/>
          </a:prstGeom>
        </p:spPr>
      </p:pic>
      <p:sp>
        <p:nvSpPr>
          <p:cNvPr id="11" name="矩形 10">
            <a:extLst>
              <a:ext uri="{FF2B5EF4-FFF2-40B4-BE49-F238E27FC236}">
                <a16:creationId xmlns:a16="http://schemas.microsoft.com/office/drawing/2014/main" xmlns:p14="http://schemas.microsoft.com/office/powerpoint/2010/main" xmlns:a14="http://schemas.microsoft.com/office/drawing/2010/main" xmlns="" id="{4FDB4CB9-3104-4B87-8EC7-379D941F407F}"/>
              </a:ext>
            </a:extLst>
          </p:cNvPr>
          <p:cNvSpPr/>
          <p:nvPr/>
        </p:nvSpPr>
        <p:spPr>
          <a:xfrm>
            <a:off x="624468" y="540834"/>
            <a:ext cx="10928195" cy="5776332"/>
          </a:xfrm>
          <a:prstGeom prst="rect">
            <a:avLst/>
          </a:prstGeom>
          <a:solidFill>
            <a:schemeClr val="bg1"/>
          </a:solidFill>
          <a:ln>
            <a:noFill/>
          </a:ln>
          <a:effectLst>
            <a:outerShdw blurRad="177800" dist="50800" dir="27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descr="e7d195523061f1c0092ce48a5fc95870a0687ac45bc8b2caB227BFDC40F9DB2B7A559DE97B8BDC6E716585DDCE188C7BF488BAA08C98985C74A3E1B5E305210FABE6A8AE2A6A8AB67019A6860E9B7AF53CC93A88006B2547B7490EB74E953BFF3DABBE06BE1F170D156FE4046791121E30EA3F23CEB0680C0C8801DFC38687ECAECB5A7FECF9D43F">
            <a:extLst>
              <a:ext uri="{FF2B5EF4-FFF2-40B4-BE49-F238E27FC236}">
                <a16:creationId xmlns:a16="http://schemas.microsoft.com/office/drawing/2014/main" xmlns:p14="http://schemas.microsoft.com/office/powerpoint/2010/main" xmlns:a14="http://schemas.microsoft.com/office/drawing/2010/main" xmlns="" id="{610E0234-6827-40D0-8F7B-EC483C238EA9}"/>
              </a:ext>
            </a:extLst>
          </p:cNvPr>
          <p:cNvSpPr/>
          <p:nvPr/>
        </p:nvSpPr>
        <p:spPr>
          <a:xfrm>
            <a:off x="7311886" y="2578580"/>
            <a:ext cx="3135783" cy="2823850"/>
          </a:xfrm>
          <a:prstGeom prst="rect">
            <a:avLst/>
          </a:prstGeom>
        </p:spPr>
        <p:txBody>
          <a:bodyPr vert="horz" wrap="square">
            <a:spAutoFit/>
          </a:bodyPr>
          <a:lstStyle/>
          <a:p>
            <a:pPr>
              <a:lnSpc>
                <a:spcPct val="150000"/>
              </a:lnSpc>
            </a:pPr>
            <a:r>
              <a:rPr lang="zh-CN" altLang="en-US" sz="2000" dirty="0">
                <a:solidFill>
                  <a:schemeClr val="tx1">
                    <a:lumMod val="85000"/>
                    <a:lumOff val="1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中秋节赏月赏月和吃月饼是中国各地过中秋节的必备习俗。中秋节赏月赏月和吃月饼是中国各地过中秋节的必备习俗。</a:t>
            </a:r>
          </a:p>
          <a:p>
            <a:pPr>
              <a:lnSpc>
                <a:spcPct val="150000"/>
              </a:lnSpc>
            </a:pPr>
            <a:endParaRPr lang="zh-CN" altLang="en-US" sz="2000" dirty="0">
              <a:solidFill>
                <a:schemeClr val="tx1">
                  <a:lumMod val="85000"/>
                  <a:lumOff val="1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endParaRPr>
          </a:p>
        </p:txBody>
      </p:sp>
      <p:sp>
        <p:nvSpPr>
          <p:cNvPr id="19" name="文本框 18" descr="e7d195523061f1c0092ce48a5fc95870a0687ac45bc8b2caB227BFDC40F9DB2B7A559DE97B8BDC6E716585DDCE188C7BF488BAA08C98985C74A3E1B5E305210FABE6A8AE2A6A8AB67019A6860E9B7AF53CC93A88006B2547B7490EB74E953BFF3DABBE06BE1F170D156FE4046791121E30EA3F23CEB0680C0C8801DFC38687ECAECB5A7FECF9D43F">
            <a:extLst>
              <a:ext uri="{FF2B5EF4-FFF2-40B4-BE49-F238E27FC236}">
                <a16:creationId xmlns:a16="http://schemas.microsoft.com/office/drawing/2014/main" xmlns:p14="http://schemas.microsoft.com/office/powerpoint/2010/main" xmlns:a14="http://schemas.microsoft.com/office/drawing/2010/main" xmlns="" id="{978AFD51-8F82-40A8-AC24-75F1C7386081}"/>
              </a:ext>
            </a:extLst>
          </p:cNvPr>
          <p:cNvSpPr txBox="1"/>
          <p:nvPr/>
        </p:nvSpPr>
        <p:spPr>
          <a:xfrm>
            <a:off x="7311886" y="1851660"/>
            <a:ext cx="2907297" cy="584775"/>
          </a:xfrm>
          <a:prstGeom prst="rect">
            <a:avLst/>
          </a:prstGeom>
          <a:noFill/>
        </p:spPr>
        <p:txBody>
          <a:bodyPr vert="horz" wrap="square" rtlCol="0">
            <a:spAutoFit/>
          </a:bodyPr>
          <a:lstStyle/>
          <a:p>
            <a:pPr algn="dist"/>
            <a:r>
              <a:rPr lang="zh-CN" altLang="en-US" sz="3200" dirty="0">
                <a:solidFill>
                  <a:schemeClr val="tx1">
                    <a:lumMod val="85000"/>
                    <a:lumOff val="15000"/>
                  </a:schemeClr>
                </a:solidFill>
                <a:latin typeface="+mn-ea"/>
                <a:cs typeface="阿里巴巴普惠体 R" panose="00020600040101010101" pitchFamily="18" charset="-122"/>
                <a:sym typeface=""/>
              </a:rPr>
              <a:t>吃月饼的传统</a:t>
            </a:r>
          </a:p>
        </p:txBody>
      </p:sp>
      <p:pic>
        <p:nvPicPr>
          <p:cNvPr id="6" name="图片 5">
            <a:extLst>
              <a:ext uri="{FF2B5EF4-FFF2-40B4-BE49-F238E27FC236}">
                <a16:creationId xmlns:a16="http://schemas.microsoft.com/office/drawing/2014/main" xmlns:p14="http://schemas.microsoft.com/office/powerpoint/2010/main" xmlns:a14="http://schemas.microsoft.com/office/drawing/2010/main" xmlns="" id="{C2AABCB9-FD8E-43B2-B3E0-86E059836AA7}"/>
              </a:ext>
            </a:extLst>
          </p:cNvPr>
          <p:cNvPicPr>
            <a:picLocks noChangeAspect="1"/>
          </p:cNvPicPr>
          <p:nvPr/>
        </p:nvPicPr>
        <p:blipFill rotWithShape="1">
          <a:blip r:embed="rId6"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1527996" y="1343507"/>
            <a:ext cx="5471655" cy="4170985"/>
          </a:xfrm>
          <a:prstGeom prst="rect">
            <a:avLst/>
          </a:prstGeom>
        </p:spPr>
      </p:pic>
    </p:spTree>
    <p:extLst>
      <p:ext uri="{BB962C8B-B14F-4D97-AF65-F5344CB8AC3E}">
        <p14:creationId xmlns:p14="http://schemas.microsoft.com/office/powerpoint/2010/main" xmlns:a14="http://schemas.microsoft.com/office/drawing/2010/main" xmlns:a16="http://schemas.microsoft.com/office/drawing/2014/main" xmlns="" val="2586065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circle(in)">
                                      <p:cBhvr>
                                        <p:cTn id="7" dur="2000"/>
                                        <p:tgtEl>
                                          <p:spTgt spid="19"/>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circle(in)">
                                      <p:cBhvr>
                                        <p:cTn id="11" dur="2000"/>
                                        <p:tgtEl>
                                          <p:spTgt spid="18"/>
                                        </p:tgtEl>
                                      </p:cBhvr>
                                    </p:animEffect>
                                  </p:childTnLst>
                                </p:cTn>
                              </p:par>
                            </p:childTnLst>
                          </p:cTn>
                        </p:par>
                        <p:par>
                          <p:cTn id="12" fill="hold">
                            <p:stCondLst>
                              <p:cond delay="4000"/>
                            </p:stCondLst>
                            <p:childTnLst>
                              <p:par>
                                <p:cTn id="13" presetID="42"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
                                          </p:val>
                                        </p:tav>
                                        <p:tav tm="100000">
                                          <p:val>
                                            <p:strVal val="#ppt_x"/>
                                          </p:val>
                                        </p:tav>
                                      </p:tavLst>
                                    </p:anim>
                                    <p:anim calcmode="lin" valueType="num">
                                      <p:cBhvr>
                                        <p:cTn id="1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321A4A"/>
        </a:solidFill>
        <a:effectLst/>
      </p:bgPr>
    </p:bg>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p14="http://schemas.microsoft.com/office/powerpoint/2010/main" xmlns:a14="http://schemas.microsoft.com/office/drawing/2010/main" xmlns="" id="{AC67C32A-D0DF-483B-83FD-CE284B368AB2}"/>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4616604" y="0"/>
            <a:ext cx="7575395" cy="1851660"/>
          </a:xfrm>
          <a:prstGeom prst="rect">
            <a:avLst/>
          </a:prstGeom>
        </p:spPr>
      </p:pic>
      <p:sp>
        <p:nvSpPr>
          <p:cNvPr id="2" name="矩形 1">
            <a:extLst>
              <a:ext uri="{FF2B5EF4-FFF2-40B4-BE49-F238E27FC236}">
                <a16:creationId xmlns:a16="http://schemas.microsoft.com/office/drawing/2014/main" xmlns:p14="http://schemas.microsoft.com/office/powerpoint/2010/main" xmlns:a14="http://schemas.microsoft.com/office/drawing/2010/main" xmlns="" id="{BEB78340-5674-45EC-A5F4-2088C14E45A9}"/>
              </a:ext>
            </a:extLst>
          </p:cNvPr>
          <p:cNvSpPr/>
          <p:nvPr/>
        </p:nvSpPr>
        <p:spPr>
          <a:xfrm>
            <a:off x="0" y="6657278"/>
            <a:ext cx="12192000" cy="200722"/>
          </a:xfrm>
          <a:prstGeom prst="rect">
            <a:avLst/>
          </a:prstGeom>
          <a:solidFill>
            <a:srgbClr val="E4C0A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p14="http://schemas.microsoft.com/office/powerpoint/2010/main" xmlns:a14="http://schemas.microsoft.com/office/drawing/2010/main" xmlns="" id="{791F9ACF-4E72-439E-82E5-13E0A0CDAB60}"/>
              </a:ext>
            </a:extLst>
          </p:cNvPr>
          <p:cNvPicPr>
            <a:picLocks noChangeAspect="1"/>
          </p:cNvPicPr>
          <p:nvPr/>
        </p:nvPicPr>
        <p:blipFill rotWithShape="1">
          <a:blip r:embed="rId4"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0" y="5629645"/>
            <a:ext cx="3739481" cy="1228354"/>
          </a:xfrm>
          <a:prstGeom prst="rect">
            <a:avLst/>
          </a:prstGeom>
        </p:spPr>
      </p:pic>
      <p:pic>
        <p:nvPicPr>
          <p:cNvPr id="7" name="图片 6">
            <a:extLst>
              <a:ext uri="{FF2B5EF4-FFF2-40B4-BE49-F238E27FC236}">
                <a16:creationId xmlns:a16="http://schemas.microsoft.com/office/drawing/2014/main" xmlns:p14="http://schemas.microsoft.com/office/powerpoint/2010/main" xmlns:a14="http://schemas.microsoft.com/office/drawing/2010/main" xmlns="" id="{E69FDE6F-E958-47B3-801D-4BC442A05211}"/>
              </a:ext>
            </a:extLst>
          </p:cNvPr>
          <p:cNvPicPr>
            <a:picLocks noChangeAspect="1"/>
          </p:cNvPicPr>
          <p:nvPr/>
        </p:nvPicPr>
        <p:blipFill rotWithShape="1">
          <a:blip r:embed="rId5"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flipH="1">
            <a:off x="8328758" y="5629645"/>
            <a:ext cx="3859530" cy="1228353"/>
          </a:xfrm>
          <a:prstGeom prst="rect">
            <a:avLst/>
          </a:prstGeom>
        </p:spPr>
      </p:pic>
      <p:pic>
        <p:nvPicPr>
          <p:cNvPr id="13" name="图片 12">
            <a:extLst>
              <a:ext uri="{FF2B5EF4-FFF2-40B4-BE49-F238E27FC236}">
                <a16:creationId xmlns:a16="http://schemas.microsoft.com/office/drawing/2014/main" xmlns:p14="http://schemas.microsoft.com/office/powerpoint/2010/main" xmlns:a14="http://schemas.microsoft.com/office/drawing/2010/main" xmlns="" id="{9DCD04AA-5511-4B6A-B310-F063641909F1}"/>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flipH="1">
            <a:off x="-1" y="-215022"/>
            <a:ext cx="5620215" cy="1851660"/>
          </a:xfrm>
          <a:prstGeom prst="rect">
            <a:avLst/>
          </a:prstGeom>
        </p:spPr>
      </p:pic>
      <p:sp>
        <p:nvSpPr>
          <p:cNvPr id="11" name="矩形 10">
            <a:extLst>
              <a:ext uri="{FF2B5EF4-FFF2-40B4-BE49-F238E27FC236}">
                <a16:creationId xmlns:a16="http://schemas.microsoft.com/office/drawing/2014/main" xmlns:p14="http://schemas.microsoft.com/office/powerpoint/2010/main" xmlns:a14="http://schemas.microsoft.com/office/drawing/2010/main" xmlns="" id="{4FDB4CB9-3104-4B87-8EC7-379D941F407F}"/>
              </a:ext>
            </a:extLst>
          </p:cNvPr>
          <p:cNvSpPr/>
          <p:nvPr/>
        </p:nvSpPr>
        <p:spPr>
          <a:xfrm>
            <a:off x="624468" y="540834"/>
            <a:ext cx="10928195" cy="5776332"/>
          </a:xfrm>
          <a:prstGeom prst="rect">
            <a:avLst/>
          </a:prstGeom>
          <a:solidFill>
            <a:schemeClr val="bg1"/>
          </a:solidFill>
          <a:ln>
            <a:noFill/>
          </a:ln>
          <a:effectLst>
            <a:outerShdw blurRad="177800" dist="50800" dir="27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descr="e7d195523061f1c0092ce48a5fc95870a0687ac45bc8b2caB227BFDC40F9DB2B7A559DE97B8BDC6E716585DDCE188C7BF488BAA08C98985C74A3E1B5E305210FABE6A8AE2A6A8AB67019A6860E9B7AF53CC93A88006B2547B7490EB74E953BFF3DABBE06BE1F170D156FE4046791121E30EA3F23CEB0680C0C8801DFC38687ECAECB5A7FECF9D43F">
            <a:extLst>
              <a:ext uri="{FF2B5EF4-FFF2-40B4-BE49-F238E27FC236}">
                <a16:creationId xmlns:a16="http://schemas.microsoft.com/office/drawing/2014/main" xmlns:p14="http://schemas.microsoft.com/office/powerpoint/2010/main" xmlns:a14="http://schemas.microsoft.com/office/drawing/2010/main" xmlns="" id="{8EC206AE-3B35-4A86-87B7-5ACB964625B1}"/>
              </a:ext>
            </a:extLst>
          </p:cNvPr>
          <p:cNvSpPr/>
          <p:nvPr/>
        </p:nvSpPr>
        <p:spPr>
          <a:xfrm>
            <a:off x="5022068" y="2667411"/>
            <a:ext cx="3090166" cy="2135200"/>
          </a:xfrm>
          <a:prstGeom prst="rect">
            <a:avLst/>
          </a:prstGeom>
        </p:spPr>
        <p:txBody>
          <a:bodyPr vert="horz" wrap="square">
            <a:spAutoFit/>
          </a:bodyPr>
          <a:lstStyle/>
          <a:p>
            <a:pPr>
              <a:lnSpc>
                <a:spcPct val="150000"/>
              </a:lnSpc>
            </a:pPr>
            <a:r>
              <a:rPr lang="zh-CN" altLang="en-US"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中秋节赏月赏月和吃月饼是中国各地过中秋节的必备习俗。中秋节赏月赏月和吃月饼是中国各地过中秋节的必备习俗。</a:t>
            </a:r>
          </a:p>
        </p:txBody>
      </p:sp>
      <p:sp>
        <p:nvSpPr>
          <p:cNvPr id="14" name="文本框 13" descr="e7d195523061f1c0092ce48a5fc95870a0687ac45bc8b2caB227BFDC40F9DB2B7A559DE97B8BDC6E716585DDCE188C7BF488BAA08C98985C74A3E1B5E305210FABE6A8AE2A6A8AB67019A6860E9B7AF53CC93A88006B2547B7490EB74E953BFF3DABBE06BE1F170D156FE4046791121E30EA3F23CEB0680C0C8801DFC38687ECAECB5A7FECF9D43F">
            <a:extLst>
              <a:ext uri="{FF2B5EF4-FFF2-40B4-BE49-F238E27FC236}">
                <a16:creationId xmlns:a16="http://schemas.microsoft.com/office/drawing/2014/main" xmlns:p14="http://schemas.microsoft.com/office/powerpoint/2010/main" xmlns:a14="http://schemas.microsoft.com/office/drawing/2010/main" xmlns="" id="{1E67F5EA-71A4-42CE-A52D-5BC8419B339E}"/>
              </a:ext>
            </a:extLst>
          </p:cNvPr>
          <p:cNvSpPr txBox="1"/>
          <p:nvPr/>
        </p:nvSpPr>
        <p:spPr>
          <a:xfrm>
            <a:off x="5022068" y="1851660"/>
            <a:ext cx="2844840" cy="584775"/>
          </a:xfrm>
          <a:prstGeom prst="rect">
            <a:avLst/>
          </a:prstGeom>
          <a:noFill/>
        </p:spPr>
        <p:txBody>
          <a:bodyPr vert="horz" wrap="square" rtlCol="0">
            <a:spAutoFit/>
          </a:bodyPr>
          <a:lstStyle/>
          <a:p>
            <a:pPr algn="dist"/>
            <a:r>
              <a:rPr lang="zh-CN" altLang="en-US" sz="3200" dirty="0">
                <a:solidFill>
                  <a:schemeClr val="tx1">
                    <a:lumMod val="85000"/>
                    <a:lumOff val="15000"/>
                  </a:schemeClr>
                </a:solidFill>
                <a:latin typeface="+mn-ea"/>
                <a:cs typeface="阿里巴巴普惠体 R" panose="00020600040101010101" pitchFamily="18" charset="-122"/>
                <a:sym typeface=""/>
              </a:rPr>
              <a:t>放孔明灯</a:t>
            </a:r>
          </a:p>
        </p:txBody>
      </p:sp>
      <p:pic>
        <p:nvPicPr>
          <p:cNvPr id="16" name="图片 15">
            <a:extLst>
              <a:ext uri="{FF2B5EF4-FFF2-40B4-BE49-F238E27FC236}">
                <a16:creationId xmlns:a16="http://schemas.microsoft.com/office/drawing/2014/main" xmlns:p14="http://schemas.microsoft.com/office/powerpoint/2010/main" xmlns:a14="http://schemas.microsoft.com/office/drawing/2010/main" xmlns="" id="{38401ABE-2F6C-429A-A4B1-D8EF2CAD6B1D}"/>
              </a:ext>
            </a:extLst>
          </p:cNvPr>
          <p:cNvPicPr>
            <a:picLocks noChangeAspect="1"/>
          </p:cNvPicPr>
          <p:nvPr/>
        </p:nvPicPr>
        <p:blipFill rotWithShape="1">
          <a:blip r:embed="rId6"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702284" y="609414"/>
            <a:ext cx="4472915" cy="5088810"/>
          </a:xfrm>
          <a:prstGeom prst="rect">
            <a:avLst/>
          </a:prstGeom>
        </p:spPr>
      </p:pic>
      <p:pic>
        <p:nvPicPr>
          <p:cNvPr id="20" name="图片 19">
            <a:extLst>
              <a:ext uri="{FF2B5EF4-FFF2-40B4-BE49-F238E27FC236}">
                <a16:creationId xmlns:a16="http://schemas.microsoft.com/office/drawing/2014/main" xmlns:p14="http://schemas.microsoft.com/office/powerpoint/2010/main" xmlns:a14="http://schemas.microsoft.com/office/drawing/2010/main" xmlns="" id="{C9DB5714-D053-41DD-8F66-727C89033C91}"/>
              </a:ext>
            </a:extLst>
          </p:cNvPr>
          <p:cNvPicPr>
            <a:picLocks noChangeAspect="1"/>
          </p:cNvPicPr>
          <p:nvPr/>
        </p:nvPicPr>
        <p:blipFill>
          <a:blip r:embed="rId7" cstate="screen">
            <a:extLst>
              <a:ext uri="{28A0092B-C50C-407E-A947-70E740481C1C}">
                <a14:useLocalDpi xmlns:a14="http://schemas.microsoft.com/office/drawing/2010/main" xmlns:p14="http://schemas.microsoft.com/office/powerpoint/2010/main" xmlns:a16="http://schemas.microsoft.com/office/drawing/2014/main" xmlns=""/>
              </a:ext>
            </a:extLst>
          </a:blip>
          <a:stretch>
            <a:fillRect/>
          </a:stretch>
        </p:blipFill>
        <p:spPr>
          <a:xfrm rot="20035873">
            <a:off x="7091608" y="1139228"/>
            <a:ext cx="4806751" cy="4806751"/>
          </a:xfrm>
          <a:prstGeom prst="rect">
            <a:avLst/>
          </a:prstGeom>
        </p:spPr>
      </p:pic>
    </p:spTree>
    <p:extLst>
      <p:ext uri="{BB962C8B-B14F-4D97-AF65-F5344CB8AC3E}">
        <p14:creationId xmlns:p14="http://schemas.microsoft.com/office/powerpoint/2010/main" xmlns:a14="http://schemas.microsoft.com/office/drawing/2010/main" xmlns:a16="http://schemas.microsoft.com/office/drawing/2014/main" xmlns="" val="329353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heel(1)">
                                      <p:cBhvr>
                                        <p:cTn id="7" dur="2000"/>
                                        <p:tgtEl>
                                          <p:spTgt spid="14"/>
                                        </p:tgtEl>
                                      </p:cBhvr>
                                    </p:animEffect>
                                  </p:childTnLst>
                                </p:cTn>
                              </p:par>
                            </p:childTnLst>
                          </p:cTn>
                        </p:par>
                        <p:par>
                          <p:cTn id="8" fill="hold">
                            <p:stCondLst>
                              <p:cond delay="2000"/>
                            </p:stCondLst>
                            <p:childTnLst>
                              <p:par>
                                <p:cTn id="9" presetID="21" presetClass="entr" presetSubtype="1"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1)">
                                      <p:cBhvr>
                                        <p:cTn id="11" dur="2000"/>
                                        <p:tgtEl>
                                          <p:spTgt spid="10"/>
                                        </p:tgtEl>
                                      </p:cBhvr>
                                    </p:animEffect>
                                  </p:childTnLst>
                                </p:cTn>
                              </p:par>
                            </p:childTnLst>
                          </p:cTn>
                        </p:par>
                        <p:par>
                          <p:cTn id="12" fill="hold">
                            <p:stCondLst>
                              <p:cond delay="4000"/>
                            </p:stCondLst>
                            <p:childTnLst>
                              <p:par>
                                <p:cTn id="13" presetID="22" presetClass="entr" presetSubtype="4"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down)">
                                      <p:cBhvr>
                                        <p:cTn id="15" dur="500"/>
                                        <p:tgtEl>
                                          <p:spTgt spid="16"/>
                                        </p:tgtEl>
                                      </p:cBhvr>
                                    </p:animEffect>
                                  </p:childTnLst>
                                </p:cTn>
                              </p:par>
                            </p:childTnLst>
                          </p:cTn>
                        </p:par>
                        <p:par>
                          <p:cTn id="16" fill="hold">
                            <p:stCondLst>
                              <p:cond delay="4500"/>
                            </p:stCondLst>
                            <p:childTnLst>
                              <p:par>
                                <p:cTn id="17" presetID="22" presetClass="entr" presetSubtype="4" fill="hold"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down)">
                                      <p:cBhvr>
                                        <p:cTn id="1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321A4A"/>
        </a:solidFill>
        <a:effectLst/>
      </p:bgPr>
    </p:bg>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p14="http://schemas.microsoft.com/office/powerpoint/2010/main" xmlns:a14="http://schemas.microsoft.com/office/drawing/2010/main" xmlns="" id="{AC67C32A-D0DF-483B-83FD-CE284B368AB2}"/>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4616604" y="0"/>
            <a:ext cx="7575395" cy="1851660"/>
          </a:xfrm>
          <a:prstGeom prst="rect">
            <a:avLst/>
          </a:prstGeom>
        </p:spPr>
      </p:pic>
      <p:sp>
        <p:nvSpPr>
          <p:cNvPr id="2" name="矩形 1">
            <a:extLst>
              <a:ext uri="{FF2B5EF4-FFF2-40B4-BE49-F238E27FC236}">
                <a16:creationId xmlns:a16="http://schemas.microsoft.com/office/drawing/2014/main" xmlns:p14="http://schemas.microsoft.com/office/powerpoint/2010/main" xmlns:a14="http://schemas.microsoft.com/office/drawing/2010/main" xmlns="" id="{BEB78340-5674-45EC-A5F4-2088C14E45A9}"/>
              </a:ext>
            </a:extLst>
          </p:cNvPr>
          <p:cNvSpPr/>
          <p:nvPr/>
        </p:nvSpPr>
        <p:spPr>
          <a:xfrm>
            <a:off x="0" y="6657278"/>
            <a:ext cx="12192000" cy="200722"/>
          </a:xfrm>
          <a:prstGeom prst="rect">
            <a:avLst/>
          </a:prstGeom>
          <a:solidFill>
            <a:srgbClr val="E4C0A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p14="http://schemas.microsoft.com/office/powerpoint/2010/main" xmlns:a14="http://schemas.microsoft.com/office/drawing/2010/main" xmlns="" id="{791F9ACF-4E72-439E-82E5-13E0A0CDAB60}"/>
              </a:ext>
            </a:extLst>
          </p:cNvPr>
          <p:cNvPicPr>
            <a:picLocks noChangeAspect="1"/>
          </p:cNvPicPr>
          <p:nvPr/>
        </p:nvPicPr>
        <p:blipFill rotWithShape="1">
          <a:blip r:embed="rId4"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0" y="5096106"/>
            <a:ext cx="5363737" cy="1761893"/>
          </a:xfrm>
          <a:prstGeom prst="rect">
            <a:avLst/>
          </a:prstGeom>
        </p:spPr>
      </p:pic>
      <p:pic>
        <p:nvPicPr>
          <p:cNvPr id="7" name="图片 6">
            <a:extLst>
              <a:ext uri="{FF2B5EF4-FFF2-40B4-BE49-F238E27FC236}">
                <a16:creationId xmlns:a16="http://schemas.microsoft.com/office/drawing/2014/main" xmlns:p14="http://schemas.microsoft.com/office/powerpoint/2010/main" xmlns:a14="http://schemas.microsoft.com/office/drawing/2010/main" xmlns="" id="{E69FDE6F-E958-47B3-801D-4BC442A05211}"/>
              </a:ext>
            </a:extLst>
          </p:cNvPr>
          <p:cNvPicPr>
            <a:picLocks noChangeAspect="1"/>
          </p:cNvPicPr>
          <p:nvPr/>
        </p:nvPicPr>
        <p:blipFill rotWithShape="1">
          <a:blip r:embed="rId4"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flipH="1">
            <a:off x="6656070" y="5096105"/>
            <a:ext cx="5535930" cy="1761893"/>
          </a:xfrm>
          <a:prstGeom prst="rect">
            <a:avLst/>
          </a:prstGeom>
        </p:spPr>
      </p:pic>
      <p:grpSp>
        <p:nvGrpSpPr>
          <p:cNvPr id="5" name="组合 4">
            <a:extLst>
              <a:ext uri="{FF2B5EF4-FFF2-40B4-BE49-F238E27FC236}">
                <a16:creationId xmlns:a16="http://schemas.microsoft.com/office/drawing/2014/main" xmlns:p14="http://schemas.microsoft.com/office/powerpoint/2010/main" xmlns:a14="http://schemas.microsoft.com/office/drawing/2010/main" xmlns="" id="{538140B2-A467-42A6-86AE-4B3740D716D8}"/>
              </a:ext>
            </a:extLst>
          </p:cNvPr>
          <p:cNvGrpSpPr/>
          <p:nvPr/>
        </p:nvGrpSpPr>
        <p:grpSpPr>
          <a:xfrm>
            <a:off x="5055870" y="1562832"/>
            <a:ext cx="2080260" cy="2080260"/>
            <a:chOff x="5055870" y="1239448"/>
            <a:chExt cx="2080260" cy="2080260"/>
          </a:xfrm>
        </p:grpSpPr>
        <p:sp>
          <p:nvSpPr>
            <p:cNvPr id="3" name="椭圆 2">
              <a:extLst>
                <a:ext uri="{FF2B5EF4-FFF2-40B4-BE49-F238E27FC236}">
                  <a16:creationId xmlns:a16="http://schemas.microsoft.com/office/drawing/2014/main" xmlns:p14="http://schemas.microsoft.com/office/powerpoint/2010/main" xmlns:a14="http://schemas.microsoft.com/office/drawing/2010/main" xmlns="" id="{9106FFCC-D2F7-4AA3-9A8A-FD80AB1F5E4D}"/>
                </a:ext>
              </a:extLst>
            </p:cNvPr>
            <p:cNvSpPr/>
            <p:nvPr/>
          </p:nvSpPr>
          <p:spPr>
            <a:xfrm>
              <a:off x="5055870" y="1239448"/>
              <a:ext cx="2080260" cy="208026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descr="e7d195523061f1c0092ce48a5fc95870a0687ac45bc8b2caB227BFDC40F9DB2B7A559DE97B8BDC6E716585DDCE188C7BF488BAA08C98985C74A3E1B5E305210FABE6A8AE2A6A8AB67019A6860E9B7AF53CC93A88006B2547B7490EB74E953BFF3DABBE06BE1F170D156FE4046791121E30EA3F23CEB0680C0C8801DFC38687ECAECB5A7FECF9D43F">
              <a:extLst>
                <a:ext uri="{FF2B5EF4-FFF2-40B4-BE49-F238E27FC236}">
                  <a16:creationId xmlns:a16="http://schemas.microsoft.com/office/drawing/2014/main" xmlns:p14="http://schemas.microsoft.com/office/powerpoint/2010/main" xmlns:a14="http://schemas.microsoft.com/office/drawing/2010/main" xmlns="" id="{534CEA5A-BEA5-423F-B86A-028AEA29A4D2}"/>
                </a:ext>
              </a:extLst>
            </p:cNvPr>
            <p:cNvSpPr txBox="1"/>
            <p:nvPr/>
          </p:nvSpPr>
          <p:spPr>
            <a:xfrm>
              <a:off x="5414158" y="1735339"/>
              <a:ext cx="1363683" cy="1323439"/>
            </a:xfrm>
            <a:prstGeom prst="rect">
              <a:avLst/>
            </a:prstGeom>
            <a:noFill/>
          </p:spPr>
          <p:txBody>
            <a:bodyPr wrap="square" rtlCol="0">
              <a:spAutoFit/>
            </a:bodyPr>
            <a:lstStyle/>
            <a:p>
              <a:pPr algn="ctr"/>
              <a:r>
                <a:rPr lang="zh-CN" altLang="en-US" sz="8000" dirty="0">
                  <a:solidFill>
                    <a:srgbClr val="321A4A"/>
                  </a:solidFill>
                  <a:latin typeface="+mn-ea"/>
                  <a:cs typeface="阿里巴巴普惠体 R" panose="00020600040101010101" pitchFamily="18" charset="-122"/>
                  <a:sym typeface=""/>
                </a:rPr>
                <a:t>贰</a:t>
              </a:r>
            </a:p>
          </p:txBody>
        </p:sp>
      </p:grpSp>
      <p:sp>
        <p:nvSpPr>
          <p:cNvPr id="10" name="矩形 9" descr="e7d195523061f1c0092ce48a5fc95870a0687ac45bc8b2caB227BFDC40F9DB2B7A559DE97B8BDC6E716585DDCE188C7BF488BAA08C98985C74A3E1B5E305210FABE6A8AE2A6A8AB67019A6860E9B7AF53CC93A88006B2547B7490EB74E953BFF3DABBE06BE1F170D156FE4046791121E30EA3F23CEB0680C0C8801DFC38687ECAECB5A7FECF9D43F">
            <a:extLst>
              <a:ext uri="{FF2B5EF4-FFF2-40B4-BE49-F238E27FC236}">
                <a16:creationId xmlns:a16="http://schemas.microsoft.com/office/drawing/2014/main" xmlns:p14="http://schemas.microsoft.com/office/powerpoint/2010/main" xmlns:a14="http://schemas.microsoft.com/office/drawing/2010/main" xmlns="" id="{A839630D-9F39-46BF-BD81-7F21C4E36CFF}"/>
              </a:ext>
            </a:extLst>
          </p:cNvPr>
          <p:cNvSpPr/>
          <p:nvPr/>
        </p:nvSpPr>
        <p:spPr>
          <a:xfrm>
            <a:off x="3468161" y="3955328"/>
            <a:ext cx="5255678" cy="923330"/>
          </a:xfrm>
          <a:prstGeom prst="rect">
            <a:avLst/>
          </a:prstGeom>
        </p:spPr>
        <p:txBody>
          <a:bodyPr vert="horz" wrap="square">
            <a:spAutoFit/>
          </a:bodyPr>
          <a:lstStyle/>
          <a:p>
            <a:pPr algn="dist"/>
            <a:r>
              <a:rPr lang="zh-CN" altLang="en-US" sz="5400" dirty="0">
                <a:solidFill>
                  <a:schemeClr val="bg1"/>
                </a:solidFill>
                <a:latin typeface="+mn-ea"/>
                <a:cs typeface="阿里巴巴普惠体 R" panose="00020600040101010101" pitchFamily="18" charset="-122"/>
                <a:sym typeface=""/>
              </a:rPr>
              <a:t>中秋的习俗</a:t>
            </a:r>
            <a:endParaRPr lang="en-US" altLang="zh-CN" sz="5400" dirty="0">
              <a:solidFill>
                <a:schemeClr val="bg1"/>
              </a:solidFill>
              <a:latin typeface="+mn-ea"/>
              <a:cs typeface="阿里巴巴普惠体 R" panose="00020600040101010101" pitchFamily="18" charset="-122"/>
              <a:sym typeface=""/>
            </a:endParaRPr>
          </a:p>
        </p:txBody>
      </p:sp>
      <p:pic>
        <p:nvPicPr>
          <p:cNvPr id="13" name="图片 12">
            <a:extLst>
              <a:ext uri="{FF2B5EF4-FFF2-40B4-BE49-F238E27FC236}">
                <a16:creationId xmlns:a16="http://schemas.microsoft.com/office/drawing/2014/main" xmlns:p14="http://schemas.microsoft.com/office/powerpoint/2010/main" xmlns:a14="http://schemas.microsoft.com/office/drawing/2010/main" xmlns="" id="{9DCD04AA-5511-4B6A-B310-F063641909F1}"/>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flipH="1">
            <a:off x="-1" y="-215022"/>
            <a:ext cx="5620215" cy="1851660"/>
          </a:xfrm>
          <a:prstGeom prst="rect">
            <a:avLst/>
          </a:prstGeom>
        </p:spPr>
      </p:pic>
    </p:spTree>
    <p:extLst>
      <p:ext uri="{BB962C8B-B14F-4D97-AF65-F5344CB8AC3E}">
        <p14:creationId xmlns:p14="http://schemas.microsoft.com/office/powerpoint/2010/main" xmlns:a14="http://schemas.microsoft.com/office/drawing/2010/main" xmlns:a16="http://schemas.microsoft.com/office/drawing/2014/main" xmlns="" val="2259318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4" presetClass="entr" presetSubtype="10"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321A4A"/>
        </a:solidFill>
        <a:effectLst/>
      </p:bgPr>
    </p:bg>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p14="http://schemas.microsoft.com/office/powerpoint/2010/main" xmlns:a14="http://schemas.microsoft.com/office/drawing/2010/main" xmlns="" id="{AC67C32A-D0DF-483B-83FD-CE284B368AB2}"/>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4616604" y="0"/>
            <a:ext cx="7575395" cy="1851660"/>
          </a:xfrm>
          <a:prstGeom prst="rect">
            <a:avLst/>
          </a:prstGeom>
        </p:spPr>
      </p:pic>
      <p:sp>
        <p:nvSpPr>
          <p:cNvPr id="2" name="矩形 1">
            <a:extLst>
              <a:ext uri="{FF2B5EF4-FFF2-40B4-BE49-F238E27FC236}">
                <a16:creationId xmlns:a16="http://schemas.microsoft.com/office/drawing/2014/main" xmlns:p14="http://schemas.microsoft.com/office/powerpoint/2010/main" xmlns:a14="http://schemas.microsoft.com/office/drawing/2010/main" xmlns="" id="{BEB78340-5674-45EC-A5F4-2088C14E45A9}"/>
              </a:ext>
            </a:extLst>
          </p:cNvPr>
          <p:cNvSpPr/>
          <p:nvPr/>
        </p:nvSpPr>
        <p:spPr>
          <a:xfrm>
            <a:off x="0" y="6657278"/>
            <a:ext cx="12192000" cy="200722"/>
          </a:xfrm>
          <a:prstGeom prst="rect">
            <a:avLst/>
          </a:prstGeom>
          <a:solidFill>
            <a:srgbClr val="E4C0A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p14="http://schemas.microsoft.com/office/powerpoint/2010/main" xmlns:a14="http://schemas.microsoft.com/office/drawing/2010/main" xmlns="" id="{791F9ACF-4E72-439E-82E5-13E0A0CDAB60}"/>
              </a:ext>
            </a:extLst>
          </p:cNvPr>
          <p:cNvPicPr>
            <a:picLocks noChangeAspect="1"/>
          </p:cNvPicPr>
          <p:nvPr/>
        </p:nvPicPr>
        <p:blipFill rotWithShape="1">
          <a:blip r:embed="rId4"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0" y="5629645"/>
            <a:ext cx="3739481" cy="1228354"/>
          </a:xfrm>
          <a:prstGeom prst="rect">
            <a:avLst/>
          </a:prstGeom>
        </p:spPr>
      </p:pic>
      <p:pic>
        <p:nvPicPr>
          <p:cNvPr id="7" name="图片 6">
            <a:extLst>
              <a:ext uri="{FF2B5EF4-FFF2-40B4-BE49-F238E27FC236}">
                <a16:creationId xmlns:a16="http://schemas.microsoft.com/office/drawing/2014/main" xmlns:p14="http://schemas.microsoft.com/office/powerpoint/2010/main" xmlns:a14="http://schemas.microsoft.com/office/drawing/2010/main" xmlns="" id="{E69FDE6F-E958-47B3-801D-4BC442A05211}"/>
              </a:ext>
            </a:extLst>
          </p:cNvPr>
          <p:cNvPicPr>
            <a:picLocks noChangeAspect="1"/>
          </p:cNvPicPr>
          <p:nvPr/>
        </p:nvPicPr>
        <p:blipFill rotWithShape="1">
          <a:blip r:embed="rId5"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flipH="1">
            <a:off x="8328758" y="5629645"/>
            <a:ext cx="3859530" cy="1228353"/>
          </a:xfrm>
          <a:prstGeom prst="rect">
            <a:avLst/>
          </a:prstGeom>
        </p:spPr>
      </p:pic>
      <p:pic>
        <p:nvPicPr>
          <p:cNvPr id="13" name="图片 12">
            <a:extLst>
              <a:ext uri="{FF2B5EF4-FFF2-40B4-BE49-F238E27FC236}">
                <a16:creationId xmlns:a16="http://schemas.microsoft.com/office/drawing/2014/main" xmlns:p14="http://schemas.microsoft.com/office/powerpoint/2010/main" xmlns:a14="http://schemas.microsoft.com/office/drawing/2010/main" xmlns="" id="{9DCD04AA-5511-4B6A-B310-F063641909F1}"/>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flipH="1">
            <a:off x="-1" y="-215022"/>
            <a:ext cx="5620215" cy="1851660"/>
          </a:xfrm>
          <a:prstGeom prst="rect">
            <a:avLst/>
          </a:prstGeom>
        </p:spPr>
      </p:pic>
      <p:sp>
        <p:nvSpPr>
          <p:cNvPr id="11" name="矩形 10">
            <a:extLst>
              <a:ext uri="{FF2B5EF4-FFF2-40B4-BE49-F238E27FC236}">
                <a16:creationId xmlns:a16="http://schemas.microsoft.com/office/drawing/2014/main" xmlns:p14="http://schemas.microsoft.com/office/powerpoint/2010/main" xmlns:a14="http://schemas.microsoft.com/office/drawing/2010/main" xmlns="" id="{4FDB4CB9-3104-4B87-8EC7-379D941F407F}"/>
              </a:ext>
            </a:extLst>
          </p:cNvPr>
          <p:cNvSpPr/>
          <p:nvPr/>
        </p:nvSpPr>
        <p:spPr>
          <a:xfrm>
            <a:off x="624468" y="540834"/>
            <a:ext cx="10928195" cy="57763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a:extLst>
              <a:ext uri="{FF2B5EF4-FFF2-40B4-BE49-F238E27FC236}">
                <a16:creationId xmlns:a16="http://schemas.microsoft.com/office/drawing/2014/main" xmlns:p14="http://schemas.microsoft.com/office/powerpoint/2010/main" xmlns:a14="http://schemas.microsoft.com/office/drawing/2010/main" xmlns="" id="{D5A5DD7C-329C-40DE-A4E0-D32442AAECFD}"/>
              </a:ext>
            </a:extLst>
          </p:cNvPr>
          <p:cNvGrpSpPr/>
          <p:nvPr/>
        </p:nvGrpSpPr>
        <p:grpSpPr>
          <a:xfrm>
            <a:off x="1431198" y="1386783"/>
            <a:ext cx="2630007" cy="4046675"/>
            <a:chOff x="1431198" y="1386783"/>
            <a:chExt cx="2630007" cy="4046675"/>
          </a:xfrm>
        </p:grpSpPr>
        <p:sp>
          <p:nvSpPr>
            <p:cNvPr id="10" name="椭圆 9" descr="e7d195523061f1c0092ce48a5fc95870a0687ac45bc8b2caB227BFDC40F9DB2B7A559DE97B8BDC6E716585DDCE188C7BF488BAA08C98985C74A3E1B5E305210FABE6A8AE2A6A8AB67019A6860E9B7AF53CC93A88006B2547B7490EB74E953BFF3DABBE06BE1F170D156FE4046791121E30EA3F23CEB0680C0C8801DFC38687ECAECB5A7FECF9D43F">
              <a:extLst>
                <a:ext uri="{FF2B5EF4-FFF2-40B4-BE49-F238E27FC236}">
                  <a16:creationId xmlns:a16="http://schemas.microsoft.com/office/drawing/2014/main" xmlns:p14="http://schemas.microsoft.com/office/powerpoint/2010/main" xmlns:a14="http://schemas.microsoft.com/office/drawing/2010/main" xmlns="" id="{AFDC9F18-DB1D-4AA6-98A4-C43A38269350}"/>
                </a:ext>
              </a:extLst>
            </p:cNvPr>
            <p:cNvSpPr/>
            <p:nvPr/>
          </p:nvSpPr>
          <p:spPr>
            <a:xfrm>
              <a:off x="1893348" y="1386783"/>
              <a:ext cx="1705708" cy="170570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
                <a:ea typeface="阿里巴巴普惠体 R" panose="00020600040101010101" pitchFamily="18" charset="-122"/>
                <a:cs typeface="阿里巴巴普惠体 R" panose="00020600040101010101" pitchFamily="18" charset="-122"/>
                <a:sym typeface=""/>
              </a:endParaRPr>
            </a:p>
          </p:txBody>
        </p:sp>
        <p:sp>
          <p:nvSpPr>
            <p:cNvPr id="16" name="矩形 15" descr="e7d195523061f1c0092ce48a5fc95870a0687ac45bc8b2caB227BFDC40F9DB2B7A559DE97B8BDC6E716585DDCE188C7BF488BAA08C98985C74A3E1B5E305210FABE6A8AE2A6A8AB67019A6860E9B7AF53CC93A88006B2547B7490EB74E953BFF3DABBE06BE1F170D156FE4046791121E30EA3F23CEB0680C0C8801DFC38687ECAECB5A7FECF9D43F">
              <a:extLst>
                <a:ext uri="{FF2B5EF4-FFF2-40B4-BE49-F238E27FC236}">
                  <a16:creationId xmlns:a16="http://schemas.microsoft.com/office/drawing/2014/main" xmlns:p14="http://schemas.microsoft.com/office/powerpoint/2010/main" xmlns:a14="http://schemas.microsoft.com/office/drawing/2010/main" xmlns="" id="{4620A417-A0DF-4FDF-9733-F1B9AB61B79C}"/>
                </a:ext>
              </a:extLst>
            </p:cNvPr>
            <p:cNvSpPr/>
            <p:nvPr/>
          </p:nvSpPr>
          <p:spPr>
            <a:xfrm>
              <a:off x="1893348" y="3385646"/>
              <a:ext cx="1846659" cy="2047812"/>
            </a:xfrm>
            <a:prstGeom prst="rect">
              <a:avLst/>
            </a:prstGeom>
          </p:spPr>
          <p:txBody>
            <a:bodyPr vert="eaVert" wrap="square">
              <a:spAutoFit/>
            </a:bodyPr>
            <a:lstStyle/>
            <a:p>
              <a:pPr>
                <a:lnSpc>
                  <a:spcPct val="150000"/>
                </a:lnSpc>
              </a:pPr>
              <a:r>
                <a:rPr lang="zh-CN" altLang="en-US"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中秋赏月的风俗在唐代十分流行，许多诗人的名篇中都有咏月的诗句。</a:t>
              </a:r>
            </a:p>
          </p:txBody>
        </p:sp>
        <p:pic>
          <p:nvPicPr>
            <p:cNvPr id="4" name="图片 3">
              <a:extLst>
                <a:ext uri="{FF2B5EF4-FFF2-40B4-BE49-F238E27FC236}">
                  <a16:creationId xmlns:a16="http://schemas.microsoft.com/office/drawing/2014/main" xmlns:p14="http://schemas.microsoft.com/office/powerpoint/2010/main" xmlns:a14="http://schemas.microsoft.com/office/drawing/2010/main" xmlns="" id="{66C10292-5E1B-4FCD-9695-316669056DBB}"/>
                </a:ext>
              </a:extLst>
            </p:cNvPr>
            <p:cNvPicPr>
              <a:picLocks noChangeAspect="1"/>
            </p:cNvPicPr>
            <p:nvPr/>
          </p:nvPicPr>
          <p:blipFill rotWithShape="1">
            <a:blip r:embed="rId6"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1431198" y="1496362"/>
              <a:ext cx="2630007" cy="1730474"/>
            </a:xfrm>
            <a:prstGeom prst="rect">
              <a:avLst/>
            </a:prstGeom>
          </p:spPr>
        </p:pic>
      </p:grpSp>
      <p:grpSp>
        <p:nvGrpSpPr>
          <p:cNvPr id="6" name="组合 5">
            <a:extLst>
              <a:ext uri="{FF2B5EF4-FFF2-40B4-BE49-F238E27FC236}">
                <a16:creationId xmlns:a16="http://schemas.microsoft.com/office/drawing/2014/main" xmlns:p14="http://schemas.microsoft.com/office/powerpoint/2010/main" xmlns:a14="http://schemas.microsoft.com/office/drawing/2010/main" xmlns="" id="{0E961BBD-66B2-4091-913E-E3053E0D7148}"/>
              </a:ext>
            </a:extLst>
          </p:cNvPr>
          <p:cNvGrpSpPr/>
          <p:nvPr/>
        </p:nvGrpSpPr>
        <p:grpSpPr>
          <a:xfrm>
            <a:off x="4860609" y="1386783"/>
            <a:ext cx="2630007" cy="3946314"/>
            <a:chOff x="4860609" y="1386783"/>
            <a:chExt cx="2630007" cy="3946314"/>
          </a:xfrm>
        </p:grpSpPr>
        <p:sp>
          <p:nvSpPr>
            <p:cNvPr id="14" name="椭圆 13" descr="e7d195523061f1c0092ce48a5fc95870a0687ac45bc8b2caB227BFDC40F9DB2B7A559DE97B8BDC6E716585DDCE188C7BF488BAA08C98985C74A3E1B5E305210FABE6A8AE2A6A8AB67019A6860E9B7AF53CC93A88006B2547B7490EB74E953BFF3DABBE06BE1F170D156FE4046791121E30EA3F23CEB0680C0C8801DFC38687ECAECB5A7FECF9D43F">
              <a:extLst>
                <a:ext uri="{FF2B5EF4-FFF2-40B4-BE49-F238E27FC236}">
                  <a16:creationId xmlns:a16="http://schemas.microsoft.com/office/drawing/2014/main" xmlns:p14="http://schemas.microsoft.com/office/powerpoint/2010/main" xmlns:a14="http://schemas.microsoft.com/office/drawing/2010/main" xmlns="" id="{68296F62-B988-47B6-94DF-D27CE65B8C7B}"/>
                </a:ext>
              </a:extLst>
            </p:cNvPr>
            <p:cNvSpPr/>
            <p:nvPr/>
          </p:nvSpPr>
          <p:spPr>
            <a:xfrm>
              <a:off x="5287179" y="1386783"/>
              <a:ext cx="1705708" cy="170570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
                <a:ea typeface="阿里巴巴普惠体 R" panose="00020600040101010101" pitchFamily="18" charset="-122"/>
                <a:cs typeface="阿里巴巴普惠体 R" panose="00020600040101010101" pitchFamily="18" charset="-122"/>
                <a:sym typeface=""/>
              </a:endParaRPr>
            </a:p>
          </p:txBody>
        </p:sp>
        <p:sp>
          <p:nvSpPr>
            <p:cNvPr id="17" name="矩形 16" descr="e7d195523061f1c0092ce48a5fc95870a0687ac45bc8b2caB227BFDC40F9DB2B7A559DE97B8BDC6E716585DDCE188C7BF488BAA08C98985C74A3E1B5E305210FABE6A8AE2A6A8AB67019A6860E9B7AF53CC93A88006B2547B7490EB74E953BFF3DABBE06BE1F170D156FE4046791121E30EA3F23CEB0680C0C8801DFC38687ECAECB5A7FECF9D43F">
              <a:extLst>
                <a:ext uri="{FF2B5EF4-FFF2-40B4-BE49-F238E27FC236}">
                  <a16:creationId xmlns:a16="http://schemas.microsoft.com/office/drawing/2014/main" xmlns:p14="http://schemas.microsoft.com/office/powerpoint/2010/main" xmlns:a14="http://schemas.microsoft.com/office/drawing/2010/main" xmlns="" id="{B9C1F23B-2687-4777-AF00-A126A9628234}"/>
                </a:ext>
              </a:extLst>
            </p:cNvPr>
            <p:cNvSpPr/>
            <p:nvPr/>
          </p:nvSpPr>
          <p:spPr>
            <a:xfrm>
              <a:off x="5228426" y="3363344"/>
              <a:ext cx="1846659" cy="1969753"/>
            </a:xfrm>
            <a:prstGeom prst="rect">
              <a:avLst/>
            </a:prstGeom>
          </p:spPr>
          <p:txBody>
            <a:bodyPr vert="eaVert" wrap="square">
              <a:spAutoFit/>
            </a:bodyPr>
            <a:lstStyle/>
            <a:p>
              <a:pPr>
                <a:lnSpc>
                  <a:spcPct val="150000"/>
                </a:lnSpc>
              </a:pPr>
              <a:r>
                <a:rPr lang="zh-CN" altLang="en-US"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中秋赏月的风俗在唐代十分流行，许多诗人的名篇中都有咏月的诗句。</a:t>
              </a:r>
            </a:p>
          </p:txBody>
        </p:sp>
        <p:pic>
          <p:nvPicPr>
            <p:cNvPr id="21" name="图片 20">
              <a:extLst>
                <a:ext uri="{FF2B5EF4-FFF2-40B4-BE49-F238E27FC236}">
                  <a16:creationId xmlns:a16="http://schemas.microsoft.com/office/drawing/2014/main" xmlns:p14="http://schemas.microsoft.com/office/powerpoint/2010/main" xmlns:a14="http://schemas.microsoft.com/office/drawing/2010/main" xmlns="" id="{5F2E46EB-3129-4BB3-B688-F7695BEA62EC}"/>
                </a:ext>
              </a:extLst>
            </p:cNvPr>
            <p:cNvPicPr>
              <a:picLocks noChangeAspect="1"/>
            </p:cNvPicPr>
            <p:nvPr/>
          </p:nvPicPr>
          <p:blipFill rotWithShape="1">
            <a:blip r:embed="rId6"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4860609" y="1422345"/>
              <a:ext cx="2630007" cy="1730474"/>
            </a:xfrm>
            <a:prstGeom prst="rect">
              <a:avLst/>
            </a:prstGeom>
          </p:spPr>
        </p:pic>
      </p:grpSp>
      <p:grpSp>
        <p:nvGrpSpPr>
          <p:cNvPr id="9" name="组合 8">
            <a:extLst>
              <a:ext uri="{FF2B5EF4-FFF2-40B4-BE49-F238E27FC236}">
                <a16:creationId xmlns:a16="http://schemas.microsoft.com/office/drawing/2014/main" xmlns:p14="http://schemas.microsoft.com/office/powerpoint/2010/main" xmlns:a14="http://schemas.microsoft.com/office/drawing/2010/main" xmlns="" id="{A89E5B5E-925F-467D-BE5E-5D6ED4A57F18}"/>
              </a:ext>
            </a:extLst>
          </p:cNvPr>
          <p:cNvGrpSpPr/>
          <p:nvPr/>
        </p:nvGrpSpPr>
        <p:grpSpPr>
          <a:xfrm>
            <a:off x="8226811" y="1386783"/>
            <a:ext cx="2630007" cy="4046675"/>
            <a:chOff x="8226811" y="1386783"/>
            <a:chExt cx="2630007" cy="4046675"/>
          </a:xfrm>
        </p:grpSpPr>
        <p:sp>
          <p:nvSpPr>
            <p:cNvPr id="15" name="椭圆 14" descr="e7d195523061f1c0092ce48a5fc95870a0687ac45bc8b2caB227BFDC40F9DB2B7A559DE97B8BDC6E716585DDCE188C7BF488BAA08C98985C74A3E1B5E305210FABE6A8AE2A6A8AB67019A6860E9B7AF53CC93A88006B2547B7490EB74E953BFF3DABBE06BE1F170D156FE4046791121E30EA3F23CEB0680C0C8801DFC38687ECAECB5A7FECF9D43F">
              <a:extLst>
                <a:ext uri="{FF2B5EF4-FFF2-40B4-BE49-F238E27FC236}">
                  <a16:creationId xmlns:a16="http://schemas.microsoft.com/office/drawing/2014/main" xmlns:p14="http://schemas.microsoft.com/office/powerpoint/2010/main" xmlns:a14="http://schemas.microsoft.com/office/drawing/2010/main" xmlns="" id="{399A44E6-6D21-401C-B943-6F4FEDDCCF67}"/>
                </a:ext>
              </a:extLst>
            </p:cNvPr>
            <p:cNvSpPr/>
            <p:nvPr/>
          </p:nvSpPr>
          <p:spPr>
            <a:xfrm>
              <a:off x="8681010" y="1386783"/>
              <a:ext cx="1705708" cy="170570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
                <a:ea typeface="阿里巴巴普惠体 R" panose="00020600040101010101" pitchFamily="18" charset="-122"/>
                <a:cs typeface="阿里巴巴普惠体 R" panose="00020600040101010101" pitchFamily="18" charset="-122"/>
                <a:sym typeface=""/>
              </a:endParaRPr>
            </a:p>
          </p:txBody>
        </p:sp>
        <p:sp>
          <p:nvSpPr>
            <p:cNvPr id="20" name="矩形 19" descr="e7d195523061f1c0092ce48a5fc95870a0687ac45bc8b2caB227BFDC40F9DB2B7A559DE97B8BDC6E716585DDCE188C7BF488BAA08C98985C74A3E1B5E305210FABE6A8AE2A6A8AB67019A6860E9B7AF53CC93A88006B2547B7490EB74E953BFF3DABBE06BE1F170D156FE4046791121E30EA3F23CEB0680C0C8801DFC38687ECAECB5A7FECF9D43F">
              <a:extLst>
                <a:ext uri="{FF2B5EF4-FFF2-40B4-BE49-F238E27FC236}">
                  <a16:creationId xmlns:a16="http://schemas.microsoft.com/office/drawing/2014/main" xmlns:p14="http://schemas.microsoft.com/office/powerpoint/2010/main" xmlns:a14="http://schemas.microsoft.com/office/drawing/2010/main" xmlns="" id="{185AFD77-711C-4BA4-9E35-E9B6B15A4212}"/>
                </a:ext>
              </a:extLst>
            </p:cNvPr>
            <p:cNvSpPr/>
            <p:nvPr/>
          </p:nvSpPr>
          <p:spPr>
            <a:xfrm>
              <a:off x="8610514" y="3385646"/>
              <a:ext cx="1846659" cy="2047812"/>
            </a:xfrm>
            <a:prstGeom prst="rect">
              <a:avLst/>
            </a:prstGeom>
          </p:spPr>
          <p:txBody>
            <a:bodyPr vert="eaVert" wrap="square">
              <a:spAutoFit/>
            </a:bodyPr>
            <a:lstStyle/>
            <a:p>
              <a:pPr>
                <a:lnSpc>
                  <a:spcPct val="150000"/>
                </a:lnSpc>
              </a:pPr>
              <a:r>
                <a:rPr lang="zh-CN" altLang="en-US"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中秋赏月的风俗在唐代十分流行，许多诗人的名篇中都有咏月的诗句。</a:t>
              </a:r>
            </a:p>
          </p:txBody>
        </p:sp>
        <p:pic>
          <p:nvPicPr>
            <p:cNvPr id="22" name="图片 21">
              <a:extLst>
                <a:ext uri="{FF2B5EF4-FFF2-40B4-BE49-F238E27FC236}">
                  <a16:creationId xmlns:a16="http://schemas.microsoft.com/office/drawing/2014/main" xmlns:p14="http://schemas.microsoft.com/office/powerpoint/2010/main" xmlns:a14="http://schemas.microsoft.com/office/drawing/2010/main" xmlns="" id="{B751FF98-B471-4092-B5AE-48F17B7CEF3D}"/>
                </a:ext>
              </a:extLst>
            </p:cNvPr>
            <p:cNvPicPr>
              <a:picLocks noChangeAspect="1"/>
            </p:cNvPicPr>
            <p:nvPr/>
          </p:nvPicPr>
          <p:blipFill rotWithShape="1">
            <a:blip r:embed="rId6"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8226811" y="1445964"/>
              <a:ext cx="2630007" cy="1730474"/>
            </a:xfrm>
            <a:prstGeom prst="rect">
              <a:avLst/>
            </a:prstGeom>
          </p:spPr>
        </p:pic>
      </p:grpSp>
    </p:spTree>
    <p:extLst>
      <p:ext uri="{BB962C8B-B14F-4D97-AF65-F5344CB8AC3E}">
        <p14:creationId xmlns:p14="http://schemas.microsoft.com/office/powerpoint/2010/main" xmlns:a14="http://schemas.microsoft.com/office/drawing/2010/main" xmlns:a16="http://schemas.microsoft.com/office/drawing/2014/main" xmlns="" val="3802354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321A4A"/>
        </a:solidFill>
        <a:effectLst/>
      </p:bgPr>
    </p:bg>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p14="http://schemas.microsoft.com/office/powerpoint/2010/main" xmlns:a14="http://schemas.microsoft.com/office/drawing/2010/main" xmlns="" id="{AC67C32A-D0DF-483B-83FD-CE284B368AB2}"/>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4616604" y="0"/>
            <a:ext cx="7575395" cy="1851660"/>
          </a:xfrm>
          <a:prstGeom prst="rect">
            <a:avLst/>
          </a:prstGeom>
        </p:spPr>
      </p:pic>
      <p:sp>
        <p:nvSpPr>
          <p:cNvPr id="2" name="矩形 1">
            <a:extLst>
              <a:ext uri="{FF2B5EF4-FFF2-40B4-BE49-F238E27FC236}">
                <a16:creationId xmlns:a16="http://schemas.microsoft.com/office/drawing/2014/main" xmlns:p14="http://schemas.microsoft.com/office/powerpoint/2010/main" xmlns:a14="http://schemas.microsoft.com/office/drawing/2010/main" xmlns="" id="{BEB78340-5674-45EC-A5F4-2088C14E45A9}"/>
              </a:ext>
            </a:extLst>
          </p:cNvPr>
          <p:cNvSpPr/>
          <p:nvPr/>
        </p:nvSpPr>
        <p:spPr>
          <a:xfrm>
            <a:off x="0" y="6657278"/>
            <a:ext cx="12192000" cy="200722"/>
          </a:xfrm>
          <a:prstGeom prst="rect">
            <a:avLst/>
          </a:prstGeom>
          <a:solidFill>
            <a:srgbClr val="E4C0A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p14="http://schemas.microsoft.com/office/powerpoint/2010/main" xmlns:a14="http://schemas.microsoft.com/office/drawing/2010/main" xmlns="" id="{791F9ACF-4E72-439E-82E5-13E0A0CDAB60}"/>
              </a:ext>
            </a:extLst>
          </p:cNvPr>
          <p:cNvPicPr>
            <a:picLocks noChangeAspect="1"/>
          </p:cNvPicPr>
          <p:nvPr/>
        </p:nvPicPr>
        <p:blipFill rotWithShape="1">
          <a:blip r:embed="rId4"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0" y="5629645"/>
            <a:ext cx="3739481" cy="1228354"/>
          </a:xfrm>
          <a:prstGeom prst="rect">
            <a:avLst/>
          </a:prstGeom>
        </p:spPr>
      </p:pic>
      <p:pic>
        <p:nvPicPr>
          <p:cNvPr id="7" name="图片 6">
            <a:extLst>
              <a:ext uri="{FF2B5EF4-FFF2-40B4-BE49-F238E27FC236}">
                <a16:creationId xmlns:a16="http://schemas.microsoft.com/office/drawing/2014/main" xmlns:p14="http://schemas.microsoft.com/office/powerpoint/2010/main" xmlns:a14="http://schemas.microsoft.com/office/drawing/2010/main" xmlns="" id="{E69FDE6F-E958-47B3-801D-4BC442A05211}"/>
              </a:ext>
            </a:extLst>
          </p:cNvPr>
          <p:cNvPicPr>
            <a:picLocks noChangeAspect="1"/>
          </p:cNvPicPr>
          <p:nvPr/>
        </p:nvPicPr>
        <p:blipFill rotWithShape="1">
          <a:blip r:embed="rId5"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flipH="1">
            <a:off x="8328758" y="5629645"/>
            <a:ext cx="3859530" cy="1228353"/>
          </a:xfrm>
          <a:prstGeom prst="rect">
            <a:avLst/>
          </a:prstGeom>
        </p:spPr>
      </p:pic>
      <p:pic>
        <p:nvPicPr>
          <p:cNvPr id="13" name="图片 12">
            <a:extLst>
              <a:ext uri="{FF2B5EF4-FFF2-40B4-BE49-F238E27FC236}">
                <a16:creationId xmlns:a16="http://schemas.microsoft.com/office/drawing/2014/main" xmlns:p14="http://schemas.microsoft.com/office/powerpoint/2010/main" xmlns:a14="http://schemas.microsoft.com/office/drawing/2010/main" xmlns="" id="{9DCD04AA-5511-4B6A-B310-F063641909F1}"/>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flipH="1">
            <a:off x="-1" y="-215022"/>
            <a:ext cx="5620215" cy="1851660"/>
          </a:xfrm>
          <a:prstGeom prst="rect">
            <a:avLst/>
          </a:prstGeom>
        </p:spPr>
      </p:pic>
      <p:sp>
        <p:nvSpPr>
          <p:cNvPr id="11" name="矩形 10">
            <a:extLst>
              <a:ext uri="{FF2B5EF4-FFF2-40B4-BE49-F238E27FC236}">
                <a16:creationId xmlns:a16="http://schemas.microsoft.com/office/drawing/2014/main" xmlns:p14="http://schemas.microsoft.com/office/powerpoint/2010/main" xmlns:a14="http://schemas.microsoft.com/office/drawing/2010/main" xmlns="" id="{4FDB4CB9-3104-4B87-8EC7-379D941F407F}"/>
              </a:ext>
            </a:extLst>
          </p:cNvPr>
          <p:cNvSpPr/>
          <p:nvPr/>
        </p:nvSpPr>
        <p:spPr>
          <a:xfrm>
            <a:off x="624468" y="540834"/>
            <a:ext cx="10928195" cy="57763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descr="e7d195523061f1c0092ce48a5fc95870a0687ac45bc8b2caB227BFDC40F9DB2B7A559DE97B8BDC6E716585DDCE188C7BF488BAA08C98985C74A3E1B5E305210FABE6A8AE2A6A8AB67019A6860E9B7AF53CC93A88006B2547B7490EB74E953BFF3DABBE06BE1F170D156FE4046791121E30EA3F23CEB0680C0C8801DFC38687ECAECB5A7FECF9D43F">
            <a:extLst>
              <a:ext uri="{FF2B5EF4-FFF2-40B4-BE49-F238E27FC236}">
                <a16:creationId xmlns:a16="http://schemas.microsoft.com/office/drawing/2014/main" xmlns:p14="http://schemas.microsoft.com/office/powerpoint/2010/main" xmlns:a14="http://schemas.microsoft.com/office/drawing/2010/main" xmlns="" id="{9C3C2302-2105-4F02-9DDD-51C473650215}"/>
              </a:ext>
            </a:extLst>
          </p:cNvPr>
          <p:cNvSpPr/>
          <p:nvPr/>
        </p:nvSpPr>
        <p:spPr>
          <a:xfrm>
            <a:off x="1384527" y="1676400"/>
            <a:ext cx="2954655" cy="3505200"/>
          </a:xfrm>
          <a:prstGeom prst="rect">
            <a:avLst/>
          </a:prstGeom>
        </p:spPr>
        <p:txBody>
          <a:bodyPr vert="eaVert" wrap="square">
            <a:spAutoFit/>
          </a:bodyPr>
          <a:lstStyle/>
          <a:p>
            <a:pPr>
              <a:lnSpc>
                <a:spcPct val="200000"/>
              </a:lnSpc>
            </a:pPr>
            <a:r>
              <a:rPr lang="zh-CN" altLang="en-US" spc="6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明月几时有？把酒问青天。不知天上宫阙，今夕是何年。我欲乘风归去，又恐琼楼玉宇，高处不胜寒。起舞弄清影，何似在人间？</a:t>
            </a:r>
          </a:p>
        </p:txBody>
      </p:sp>
      <p:sp>
        <p:nvSpPr>
          <p:cNvPr id="22" name="矩形 21">
            <a:extLst>
              <a:ext uri="{FF2B5EF4-FFF2-40B4-BE49-F238E27FC236}">
                <a16:creationId xmlns:a16="http://schemas.microsoft.com/office/drawing/2014/main" xmlns:p14="http://schemas.microsoft.com/office/powerpoint/2010/main" xmlns:a14="http://schemas.microsoft.com/office/drawing/2010/main" xmlns="" id="{08207315-F165-4C79-92E0-E91EF6AA3E52}"/>
              </a:ext>
            </a:extLst>
          </p:cNvPr>
          <p:cNvSpPr/>
          <p:nvPr/>
        </p:nvSpPr>
        <p:spPr>
          <a:xfrm>
            <a:off x="7983870" y="1520785"/>
            <a:ext cx="2915768" cy="1908215"/>
          </a:xfrm>
          <a:prstGeom prst="rect">
            <a:avLst/>
          </a:prstGeom>
        </p:spPr>
        <p:txBody>
          <a:bodyPr vert="horz" wrap="square">
            <a:spAutoFit/>
          </a:bodyPr>
          <a:lstStyle/>
          <a:p>
            <a:pPr>
              <a:lnSpc>
                <a:spcPct val="150000"/>
              </a:lnSpc>
            </a:pPr>
            <a:r>
              <a:rPr lang="zh-CN" altLang="en-US" sz="16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中秋节赏月赏月和吃月饼是中国各地过中秋节的必备习俗。中秋节赏月赏月和吃月饼是中国各地过中秋节的必备习俗。</a:t>
            </a:r>
          </a:p>
          <a:p>
            <a:pPr>
              <a:lnSpc>
                <a:spcPct val="150000"/>
              </a:lnSpc>
            </a:pPr>
            <a:endParaRPr lang="zh-CN" altLang="en-US" sz="16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endParaRPr>
          </a:p>
        </p:txBody>
      </p:sp>
      <p:sp>
        <p:nvSpPr>
          <p:cNvPr id="26" name="矩形 25">
            <a:extLst>
              <a:ext uri="{FF2B5EF4-FFF2-40B4-BE49-F238E27FC236}">
                <a16:creationId xmlns:a16="http://schemas.microsoft.com/office/drawing/2014/main" xmlns:p14="http://schemas.microsoft.com/office/powerpoint/2010/main" xmlns:a14="http://schemas.microsoft.com/office/drawing/2010/main" xmlns="" id="{E468110F-28B9-48C9-B8B1-7B1A8ADEE330}"/>
              </a:ext>
            </a:extLst>
          </p:cNvPr>
          <p:cNvSpPr/>
          <p:nvPr/>
        </p:nvSpPr>
        <p:spPr>
          <a:xfrm>
            <a:off x="7983870" y="3650194"/>
            <a:ext cx="2829202" cy="1908215"/>
          </a:xfrm>
          <a:prstGeom prst="rect">
            <a:avLst/>
          </a:prstGeom>
        </p:spPr>
        <p:txBody>
          <a:bodyPr vert="horz" wrap="square">
            <a:spAutoFit/>
          </a:bodyPr>
          <a:lstStyle/>
          <a:p>
            <a:pPr>
              <a:lnSpc>
                <a:spcPct val="150000"/>
              </a:lnSpc>
            </a:pPr>
            <a:r>
              <a:rPr lang="zh-CN" altLang="en-US" sz="16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中秋节赏月赏月和吃月饼是中国各地过中秋节的必备习俗。中秋节赏月赏月和吃月饼是中国各地过中秋节的必备习俗。</a:t>
            </a:r>
          </a:p>
          <a:p>
            <a:pPr>
              <a:lnSpc>
                <a:spcPct val="150000"/>
              </a:lnSpc>
            </a:pPr>
            <a:endParaRPr lang="zh-CN" altLang="en-US" sz="16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endParaRPr>
          </a:p>
        </p:txBody>
      </p:sp>
      <p:pic>
        <p:nvPicPr>
          <p:cNvPr id="4" name="图片 3">
            <a:extLst>
              <a:ext uri="{FF2B5EF4-FFF2-40B4-BE49-F238E27FC236}">
                <a16:creationId xmlns:a16="http://schemas.microsoft.com/office/drawing/2014/main" xmlns:p14="http://schemas.microsoft.com/office/powerpoint/2010/main" xmlns:a14="http://schemas.microsoft.com/office/drawing/2010/main" xmlns="" id="{77D9591C-CB61-4E4E-932B-C73B9B0F80A1}"/>
              </a:ext>
            </a:extLst>
          </p:cNvPr>
          <p:cNvPicPr>
            <a:picLocks noChangeAspect="1"/>
          </p:cNvPicPr>
          <p:nvPr/>
        </p:nvPicPr>
        <p:blipFill>
          <a:blip r:embed="rId6" cstate="screen">
            <a:extLst>
              <a:ext uri="{28A0092B-C50C-407E-A947-70E740481C1C}">
                <a14:useLocalDpi xmlns:a14="http://schemas.microsoft.com/office/drawing/2010/main" xmlns:p14="http://schemas.microsoft.com/office/powerpoint/2010/main" xmlns:a16="http://schemas.microsoft.com/office/drawing/2014/main" xmlns=""/>
              </a:ext>
            </a:extLst>
          </a:blip>
          <a:stretch>
            <a:fillRect/>
          </a:stretch>
        </p:blipFill>
        <p:spPr>
          <a:xfrm>
            <a:off x="3807304" y="811530"/>
            <a:ext cx="4360996" cy="5034566"/>
          </a:xfrm>
          <a:prstGeom prst="rect">
            <a:avLst/>
          </a:prstGeom>
        </p:spPr>
      </p:pic>
    </p:spTree>
    <p:extLst>
      <p:ext uri="{BB962C8B-B14F-4D97-AF65-F5344CB8AC3E}">
        <p14:creationId xmlns:p14="http://schemas.microsoft.com/office/powerpoint/2010/main" xmlns:a14="http://schemas.microsoft.com/office/drawing/2010/main" xmlns:a16="http://schemas.microsoft.com/office/drawing/2014/main" xmlns="" val="3879698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21A4A"/>
        </a:solidFill>
        <a:effectLst/>
      </p:bgPr>
    </p:bg>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p14="http://schemas.microsoft.com/office/powerpoint/2010/main" xmlns:a14="http://schemas.microsoft.com/office/drawing/2010/main" xmlns="" id="{AC67C32A-D0DF-483B-83FD-CE284B368AB2}"/>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4616604" y="0"/>
            <a:ext cx="7575395" cy="1851660"/>
          </a:xfrm>
          <a:prstGeom prst="rect">
            <a:avLst/>
          </a:prstGeom>
        </p:spPr>
      </p:pic>
      <p:sp>
        <p:nvSpPr>
          <p:cNvPr id="2" name="矩形 1">
            <a:extLst>
              <a:ext uri="{FF2B5EF4-FFF2-40B4-BE49-F238E27FC236}">
                <a16:creationId xmlns:a16="http://schemas.microsoft.com/office/drawing/2014/main" xmlns:p14="http://schemas.microsoft.com/office/powerpoint/2010/main" xmlns:a14="http://schemas.microsoft.com/office/drawing/2010/main" xmlns="" id="{BEB78340-5674-45EC-A5F4-2088C14E45A9}"/>
              </a:ext>
            </a:extLst>
          </p:cNvPr>
          <p:cNvSpPr/>
          <p:nvPr/>
        </p:nvSpPr>
        <p:spPr>
          <a:xfrm>
            <a:off x="0" y="6657278"/>
            <a:ext cx="12192000" cy="200722"/>
          </a:xfrm>
          <a:prstGeom prst="rect">
            <a:avLst/>
          </a:prstGeom>
          <a:solidFill>
            <a:srgbClr val="E4C0A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p14="http://schemas.microsoft.com/office/powerpoint/2010/main" xmlns:a14="http://schemas.microsoft.com/office/drawing/2010/main" xmlns="" id="{791F9ACF-4E72-439E-82E5-13E0A0CDAB60}"/>
              </a:ext>
            </a:extLst>
          </p:cNvPr>
          <p:cNvPicPr>
            <a:picLocks noChangeAspect="1"/>
          </p:cNvPicPr>
          <p:nvPr/>
        </p:nvPicPr>
        <p:blipFill rotWithShape="1">
          <a:blip r:embed="rId4"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0" y="5096106"/>
            <a:ext cx="5363737" cy="1761893"/>
          </a:xfrm>
          <a:prstGeom prst="rect">
            <a:avLst/>
          </a:prstGeom>
        </p:spPr>
      </p:pic>
      <p:pic>
        <p:nvPicPr>
          <p:cNvPr id="7" name="图片 6">
            <a:extLst>
              <a:ext uri="{FF2B5EF4-FFF2-40B4-BE49-F238E27FC236}">
                <a16:creationId xmlns:a16="http://schemas.microsoft.com/office/drawing/2014/main" xmlns:p14="http://schemas.microsoft.com/office/powerpoint/2010/main" xmlns:a14="http://schemas.microsoft.com/office/drawing/2010/main" xmlns="" id="{E69FDE6F-E958-47B3-801D-4BC442A05211}"/>
              </a:ext>
            </a:extLst>
          </p:cNvPr>
          <p:cNvPicPr>
            <a:picLocks noChangeAspect="1"/>
          </p:cNvPicPr>
          <p:nvPr/>
        </p:nvPicPr>
        <p:blipFill rotWithShape="1">
          <a:blip r:embed="rId4"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flipH="1">
            <a:off x="6656070" y="5096105"/>
            <a:ext cx="5535930" cy="1761893"/>
          </a:xfrm>
          <a:prstGeom prst="rect">
            <a:avLst/>
          </a:prstGeom>
        </p:spPr>
      </p:pic>
      <p:grpSp>
        <p:nvGrpSpPr>
          <p:cNvPr id="5" name="组合 4">
            <a:extLst>
              <a:ext uri="{FF2B5EF4-FFF2-40B4-BE49-F238E27FC236}">
                <a16:creationId xmlns:a16="http://schemas.microsoft.com/office/drawing/2014/main" xmlns:p14="http://schemas.microsoft.com/office/powerpoint/2010/main" xmlns:a14="http://schemas.microsoft.com/office/drawing/2010/main" xmlns="" id="{538140B2-A467-42A6-86AE-4B3740D716D8}"/>
              </a:ext>
            </a:extLst>
          </p:cNvPr>
          <p:cNvGrpSpPr/>
          <p:nvPr/>
        </p:nvGrpSpPr>
        <p:grpSpPr>
          <a:xfrm>
            <a:off x="5055870" y="1562832"/>
            <a:ext cx="2080260" cy="2080260"/>
            <a:chOff x="5055870" y="1239448"/>
            <a:chExt cx="2080260" cy="2080260"/>
          </a:xfrm>
        </p:grpSpPr>
        <p:sp>
          <p:nvSpPr>
            <p:cNvPr id="3" name="椭圆 2">
              <a:extLst>
                <a:ext uri="{FF2B5EF4-FFF2-40B4-BE49-F238E27FC236}">
                  <a16:creationId xmlns:a16="http://schemas.microsoft.com/office/drawing/2014/main" xmlns:p14="http://schemas.microsoft.com/office/powerpoint/2010/main" xmlns:a14="http://schemas.microsoft.com/office/drawing/2010/main" xmlns="" id="{9106FFCC-D2F7-4AA3-9A8A-FD80AB1F5E4D}"/>
                </a:ext>
              </a:extLst>
            </p:cNvPr>
            <p:cNvSpPr/>
            <p:nvPr/>
          </p:nvSpPr>
          <p:spPr>
            <a:xfrm>
              <a:off x="5055870" y="1239448"/>
              <a:ext cx="2080260" cy="208026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descr="e7d195523061f1c0092ce48a5fc95870a0687ac45bc8b2caB227BFDC40F9DB2B7A559DE97B8BDC6E716585DDCE188C7BF488BAA08C98985C74A3E1B5E305210FABE6A8AE2A6A8AB67019A6860E9B7AF53CC93A88006B2547B7490EB74E953BFF3DABBE06BE1F170D156FE4046791121E30EA3F23CEB0680C0C8801DFC38687ECAECB5A7FECF9D43F">
              <a:extLst>
                <a:ext uri="{FF2B5EF4-FFF2-40B4-BE49-F238E27FC236}">
                  <a16:creationId xmlns:a16="http://schemas.microsoft.com/office/drawing/2014/main" xmlns:p14="http://schemas.microsoft.com/office/powerpoint/2010/main" xmlns:a14="http://schemas.microsoft.com/office/drawing/2010/main" xmlns="" id="{534CEA5A-BEA5-423F-B86A-028AEA29A4D2}"/>
                </a:ext>
              </a:extLst>
            </p:cNvPr>
            <p:cNvSpPr txBox="1"/>
            <p:nvPr/>
          </p:nvSpPr>
          <p:spPr>
            <a:xfrm>
              <a:off x="5414158" y="1735339"/>
              <a:ext cx="1363683" cy="1323439"/>
            </a:xfrm>
            <a:prstGeom prst="rect">
              <a:avLst/>
            </a:prstGeom>
            <a:noFill/>
          </p:spPr>
          <p:txBody>
            <a:bodyPr wrap="square" rtlCol="0">
              <a:spAutoFit/>
            </a:bodyPr>
            <a:lstStyle/>
            <a:p>
              <a:pPr algn="ctr"/>
              <a:r>
                <a:rPr lang="zh-CN" altLang="en-US" sz="8000" dirty="0">
                  <a:solidFill>
                    <a:srgbClr val="321A4A"/>
                  </a:solidFill>
                  <a:latin typeface="+mn-ea"/>
                  <a:cs typeface="阿里巴巴普惠体 R" panose="00020600040101010101" pitchFamily="18" charset="-122"/>
                  <a:sym typeface=""/>
                </a:rPr>
                <a:t>叁</a:t>
              </a:r>
            </a:p>
          </p:txBody>
        </p:sp>
      </p:grpSp>
      <p:sp>
        <p:nvSpPr>
          <p:cNvPr id="10" name="矩形 9" descr="e7d195523061f1c0092ce48a5fc95870a0687ac45bc8b2caB227BFDC40F9DB2B7A559DE97B8BDC6E716585DDCE188C7BF488BAA08C98985C74A3E1B5E305210FABE6A8AE2A6A8AB67019A6860E9B7AF53CC93A88006B2547B7490EB74E953BFF3DABBE06BE1F170D156FE4046791121E30EA3F23CEB0680C0C8801DFC38687ECAECB5A7FECF9D43F">
            <a:extLst>
              <a:ext uri="{FF2B5EF4-FFF2-40B4-BE49-F238E27FC236}">
                <a16:creationId xmlns:a16="http://schemas.microsoft.com/office/drawing/2014/main" xmlns:p14="http://schemas.microsoft.com/office/powerpoint/2010/main" xmlns:a14="http://schemas.microsoft.com/office/drawing/2010/main" xmlns="" id="{A839630D-9F39-46BF-BD81-7F21C4E36CFF}"/>
              </a:ext>
            </a:extLst>
          </p:cNvPr>
          <p:cNvSpPr/>
          <p:nvPr/>
        </p:nvSpPr>
        <p:spPr>
          <a:xfrm>
            <a:off x="3468161" y="3955328"/>
            <a:ext cx="5255678" cy="923330"/>
          </a:xfrm>
          <a:prstGeom prst="rect">
            <a:avLst/>
          </a:prstGeom>
        </p:spPr>
        <p:txBody>
          <a:bodyPr vert="horz" wrap="square">
            <a:spAutoFit/>
          </a:bodyPr>
          <a:lstStyle/>
          <a:p>
            <a:pPr algn="dist"/>
            <a:r>
              <a:rPr lang="zh-CN" altLang="en-US" sz="5400" dirty="0">
                <a:solidFill>
                  <a:schemeClr val="bg1"/>
                </a:solidFill>
                <a:latin typeface="+mn-ea"/>
                <a:cs typeface="阿里巴巴普惠体 R" panose="00020600040101010101" pitchFamily="18" charset="-122"/>
                <a:sym typeface=""/>
              </a:rPr>
              <a:t>中秋的传统</a:t>
            </a:r>
            <a:endParaRPr lang="en-US" altLang="zh-CN" sz="5400" dirty="0">
              <a:solidFill>
                <a:schemeClr val="bg1"/>
              </a:solidFill>
              <a:latin typeface="+mn-ea"/>
              <a:cs typeface="阿里巴巴普惠体 R" panose="00020600040101010101" pitchFamily="18" charset="-122"/>
              <a:sym typeface=""/>
            </a:endParaRPr>
          </a:p>
        </p:txBody>
      </p:sp>
      <p:pic>
        <p:nvPicPr>
          <p:cNvPr id="13" name="图片 12">
            <a:extLst>
              <a:ext uri="{FF2B5EF4-FFF2-40B4-BE49-F238E27FC236}">
                <a16:creationId xmlns:a16="http://schemas.microsoft.com/office/drawing/2014/main" xmlns:p14="http://schemas.microsoft.com/office/powerpoint/2010/main" xmlns:a14="http://schemas.microsoft.com/office/drawing/2010/main" xmlns="" id="{9DCD04AA-5511-4B6A-B310-F063641909F1}"/>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flipH="1">
            <a:off x="-1" y="-215022"/>
            <a:ext cx="5620215" cy="1851660"/>
          </a:xfrm>
          <a:prstGeom prst="rect">
            <a:avLst/>
          </a:prstGeom>
        </p:spPr>
      </p:pic>
    </p:spTree>
    <p:extLst>
      <p:ext uri="{BB962C8B-B14F-4D97-AF65-F5344CB8AC3E}">
        <p14:creationId xmlns:p14="http://schemas.microsoft.com/office/powerpoint/2010/main" xmlns:a14="http://schemas.microsoft.com/office/drawing/2010/main" xmlns:a16="http://schemas.microsoft.com/office/drawing/2014/main" xmlns="" val="2631720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4" presetClass="entr" presetSubtype="10"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321A4A"/>
        </a:solidFill>
        <a:effectLst/>
      </p:bgPr>
    </p:bg>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p14="http://schemas.microsoft.com/office/powerpoint/2010/main" xmlns:a14="http://schemas.microsoft.com/office/drawing/2010/main" xmlns="" id="{AC67C32A-D0DF-483B-83FD-CE284B368AB2}"/>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4616604" y="0"/>
            <a:ext cx="7575395" cy="1851660"/>
          </a:xfrm>
          <a:prstGeom prst="rect">
            <a:avLst/>
          </a:prstGeom>
        </p:spPr>
      </p:pic>
      <p:sp>
        <p:nvSpPr>
          <p:cNvPr id="2" name="矩形 1">
            <a:extLst>
              <a:ext uri="{FF2B5EF4-FFF2-40B4-BE49-F238E27FC236}">
                <a16:creationId xmlns:a16="http://schemas.microsoft.com/office/drawing/2014/main" xmlns:p14="http://schemas.microsoft.com/office/powerpoint/2010/main" xmlns:a14="http://schemas.microsoft.com/office/drawing/2010/main" xmlns="" id="{BEB78340-5674-45EC-A5F4-2088C14E45A9}"/>
              </a:ext>
            </a:extLst>
          </p:cNvPr>
          <p:cNvSpPr/>
          <p:nvPr/>
        </p:nvSpPr>
        <p:spPr>
          <a:xfrm>
            <a:off x="0" y="6657278"/>
            <a:ext cx="12192000" cy="200722"/>
          </a:xfrm>
          <a:prstGeom prst="rect">
            <a:avLst/>
          </a:prstGeom>
          <a:solidFill>
            <a:srgbClr val="E4C0A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p14="http://schemas.microsoft.com/office/powerpoint/2010/main" xmlns:a14="http://schemas.microsoft.com/office/drawing/2010/main" xmlns="" id="{791F9ACF-4E72-439E-82E5-13E0A0CDAB60}"/>
              </a:ext>
            </a:extLst>
          </p:cNvPr>
          <p:cNvPicPr>
            <a:picLocks noChangeAspect="1"/>
          </p:cNvPicPr>
          <p:nvPr/>
        </p:nvPicPr>
        <p:blipFill rotWithShape="1">
          <a:blip r:embed="rId4"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0" y="5629645"/>
            <a:ext cx="3739481" cy="1228354"/>
          </a:xfrm>
          <a:prstGeom prst="rect">
            <a:avLst/>
          </a:prstGeom>
        </p:spPr>
      </p:pic>
      <p:pic>
        <p:nvPicPr>
          <p:cNvPr id="7" name="图片 6">
            <a:extLst>
              <a:ext uri="{FF2B5EF4-FFF2-40B4-BE49-F238E27FC236}">
                <a16:creationId xmlns:a16="http://schemas.microsoft.com/office/drawing/2014/main" xmlns:p14="http://schemas.microsoft.com/office/powerpoint/2010/main" xmlns:a14="http://schemas.microsoft.com/office/drawing/2010/main" xmlns="" id="{E69FDE6F-E958-47B3-801D-4BC442A05211}"/>
              </a:ext>
            </a:extLst>
          </p:cNvPr>
          <p:cNvPicPr>
            <a:picLocks noChangeAspect="1"/>
          </p:cNvPicPr>
          <p:nvPr/>
        </p:nvPicPr>
        <p:blipFill rotWithShape="1">
          <a:blip r:embed="rId5"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flipH="1">
            <a:off x="8328758" y="5629645"/>
            <a:ext cx="3859530" cy="1228353"/>
          </a:xfrm>
          <a:prstGeom prst="rect">
            <a:avLst/>
          </a:prstGeom>
        </p:spPr>
      </p:pic>
      <p:pic>
        <p:nvPicPr>
          <p:cNvPr id="13" name="图片 12">
            <a:extLst>
              <a:ext uri="{FF2B5EF4-FFF2-40B4-BE49-F238E27FC236}">
                <a16:creationId xmlns:a16="http://schemas.microsoft.com/office/drawing/2014/main" xmlns:p14="http://schemas.microsoft.com/office/powerpoint/2010/main" xmlns:a14="http://schemas.microsoft.com/office/drawing/2010/main" xmlns="" id="{9DCD04AA-5511-4B6A-B310-F063641909F1}"/>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flipH="1">
            <a:off x="-1" y="-215022"/>
            <a:ext cx="5620215" cy="1851660"/>
          </a:xfrm>
          <a:prstGeom prst="rect">
            <a:avLst/>
          </a:prstGeom>
        </p:spPr>
      </p:pic>
      <p:sp>
        <p:nvSpPr>
          <p:cNvPr id="11" name="矩形 10">
            <a:extLst>
              <a:ext uri="{FF2B5EF4-FFF2-40B4-BE49-F238E27FC236}">
                <a16:creationId xmlns:a16="http://schemas.microsoft.com/office/drawing/2014/main" xmlns:p14="http://schemas.microsoft.com/office/powerpoint/2010/main" xmlns:a14="http://schemas.microsoft.com/office/drawing/2010/main" xmlns="" id="{4FDB4CB9-3104-4B87-8EC7-379D941F407F}"/>
              </a:ext>
            </a:extLst>
          </p:cNvPr>
          <p:cNvSpPr/>
          <p:nvPr/>
        </p:nvSpPr>
        <p:spPr>
          <a:xfrm>
            <a:off x="624468" y="540834"/>
            <a:ext cx="10928195" cy="57763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descr="e7d195523061f1c0092ce48a5fc95870a0687ac45bc8b2caB227BFDC40F9DB2B7A559DE97B8BDC6E716585DDCE188C7BF488BAA08C98985C74A3E1B5E305210FABE6A8AE2A6A8AB67019A6860E9B7AF53CC93A88006B2547B7490EB74E953BFF3DABBE06BE1F170D156FE4046791121E30EA3F23CEB0680C0C8801DFC38687ECAECB5A7FECF9D43F">
            <a:extLst>
              <a:ext uri="{FF2B5EF4-FFF2-40B4-BE49-F238E27FC236}">
                <a16:creationId xmlns:a16="http://schemas.microsoft.com/office/drawing/2014/main" xmlns:p14="http://schemas.microsoft.com/office/powerpoint/2010/main" xmlns:a14="http://schemas.microsoft.com/office/drawing/2010/main" xmlns="" id="{1AC499AE-8A7B-4EC7-BDBE-9C6B92428BBC}"/>
              </a:ext>
            </a:extLst>
          </p:cNvPr>
          <p:cNvSpPr/>
          <p:nvPr/>
        </p:nvSpPr>
        <p:spPr>
          <a:xfrm>
            <a:off x="1610382" y="2907980"/>
            <a:ext cx="2644472" cy="1705403"/>
          </a:xfrm>
          <a:prstGeom prst="rect">
            <a:avLst/>
          </a:prstGeom>
        </p:spPr>
        <p:txBody>
          <a:bodyPr vert="horz" wrap="square">
            <a:spAutoFit/>
          </a:bodyPr>
          <a:lstStyle/>
          <a:p>
            <a:pPr>
              <a:lnSpc>
                <a:spcPct val="150000"/>
              </a:lnSpc>
            </a:pPr>
            <a:r>
              <a:rPr lang="zh-CN" altLang="en-US"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中秋之夜，有燃灯以助月色的风俗。如今湖广一带仍有用瓦片叠塔于塔上燃灯的节俗。</a:t>
            </a:r>
          </a:p>
        </p:txBody>
      </p:sp>
      <p:sp>
        <p:nvSpPr>
          <p:cNvPr id="16" name="文本框 15">
            <a:extLst>
              <a:ext uri="{FF2B5EF4-FFF2-40B4-BE49-F238E27FC236}">
                <a16:creationId xmlns:a16="http://schemas.microsoft.com/office/drawing/2014/main" xmlns:p14="http://schemas.microsoft.com/office/powerpoint/2010/main" xmlns:a14="http://schemas.microsoft.com/office/drawing/2010/main" xmlns="" id="{CDE1EAE6-058D-4AB5-BD0B-D72A058FD32E}"/>
              </a:ext>
            </a:extLst>
          </p:cNvPr>
          <p:cNvSpPr txBox="1"/>
          <p:nvPr/>
        </p:nvSpPr>
        <p:spPr>
          <a:xfrm>
            <a:off x="1654988" y="1976750"/>
            <a:ext cx="3613780" cy="584775"/>
          </a:xfrm>
          <a:prstGeom prst="rect">
            <a:avLst/>
          </a:prstGeom>
          <a:noFill/>
        </p:spPr>
        <p:txBody>
          <a:bodyPr vert="horz" wrap="square" rtlCol="0">
            <a:spAutoFit/>
          </a:bodyPr>
          <a:lstStyle/>
          <a:p>
            <a:pPr algn="dist"/>
            <a:r>
              <a:rPr lang="zh-CN" altLang="en-US" sz="3200" dirty="0">
                <a:solidFill>
                  <a:schemeClr val="tx1">
                    <a:lumMod val="85000"/>
                    <a:lumOff val="15000"/>
                  </a:schemeClr>
                </a:solidFill>
                <a:latin typeface=""/>
                <a:ea typeface="阿里巴巴普惠体 R" panose="00020600040101010101" pitchFamily="18" charset="-122"/>
                <a:cs typeface="阿里巴巴普惠体 R" panose="00020600040101010101" pitchFamily="18" charset="-122"/>
                <a:sym typeface=""/>
              </a:rPr>
              <a:t>但愿人长久</a:t>
            </a:r>
          </a:p>
        </p:txBody>
      </p:sp>
      <p:sp>
        <p:nvSpPr>
          <p:cNvPr id="17" name="矩形 16" descr="e7d195523061f1c0092ce48a5fc95870a0687ac45bc8b2caB227BFDC40F9DB2B7A559DE97B8BDC6E716585DDCE188C7BF488BAA08C98985C74A3E1B5E305210FABE6A8AE2A6A8AB67019A6860E9B7AF53CC93A88006B2547B7490EB74E953BFF3DABBE06BE1F170D156FE4046791121E30EA3F23CEB0680C0C8801DFC38687ECAECB5A7FECF9D43F">
            <a:extLst>
              <a:ext uri="{FF2B5EF4-FFF2-40B4-BE49-F238E27FC236}">
                <a16:creationId xmlns:a16="http://schemas.microsoft.com/office/drawing/2014/main" xmlns:p14="http://schemas.microsoft.com/office/powerpoint/2010/main" xmlns:a14="http://schemas.microsoft.com/office/drawing/2010/main" xmlns="" id="{47B324C8-1EB1-4657-B513-A98261C4FAD1}"/>
              </a:ext>
            </a:extLst>
          </p:cNvPr>
          <p:cNvSpPr/>
          <p:nvPr/>
        </p:nvSpPr>
        <p:spPr>
          <a:xfrm>
            <a:off x="4520003" y="2893527"/>
            <a:ext cx="2644472" cy="1705403"/>
          </a:xfrm>
          <a:prstGeom prst="rect">
            <a:avLst/>
          </a:prstGeom>
        </p:spPr>
        <p:txBody>
          <a:bodyPr vert="horz" wrap="square">
            <a:spAutoFit/>
          </a:bodyPr>
          <a:lstStyle/>
          <a:p>
            <a:pPr>
              <a:lnSpc>
                <a:spcPct val="150000"/>
              </a:lnSpc>
            </a:pPr>
            <a:r>
              <a:rPr lang="zh-CN" altLang="en-US"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中秋之夜，有燃灯以助月色的风俗。如今湖广一带仍有用瓦片叠塔于塔上燃灯的节俗。</a:t>
            </a:r>
          </a:p>
        </p:txBody>
      </p:sp>
      <p:pic>
        <p:nvPicPr>
          <p:cNvPr id="4" name="图片 3">
            <a:extLst>
              <a:ext uri="{FF2B5EF4-FFF2-40B4-BE49-F238E27FC236}">
                <a16:creationId xmlns:a16="http://schemas.microsoft.com/office/drawing/2014/main" xmlns:p14="http://schemas.microsoft.com/office/powerpoint/2010/main" xmlns:a14="http://schemas.microsoft.com/office/drawing/2010/main" xmlns="" id="{A85BA174-2991-4B68-AD9A-F21616F2C5D9}"/>
              </a:ext>
            </a:extLst>
          </p:cNvPr>
          <p:cNvPicPr>
            <a:picLocks noChangeAspect="1"/>
          </p:cNvPicPr>
          <p:nvPr/>
        </p:nvPicPr>
        <p:blipFill>
          <a:blip r:embed="rId6" cstate="screen">
            <a:extLst>
              <a:ext uri="{28A0092B-C50C-407E-A947-70E740481C1C}">
                <a14:useLocalDpi xmlns:a14="http://schemas.microsoft.com/office/drawing/2010/main" xmlns:p14="http://schemas.microsoft.com/office/powerpoint/2010/main" xmlns:a16="http://schemas.microsoft.com/office/drawing/2014/main" xmlns=""/>
              </a:ext>
            </a:extLst>
          </a:blip>
          <a:stretch>
            <a:fillRect/>
          </a:stretch>
        </p:blipFill>
        <p:spPr>
          <a:xfrm>
            <a:off x="7102278" y="674781"/>
            <a:ext cx="4124049" cy="5588087"/>
          </a:xfrm>
          <a:prstGeom prst="rect">
            <a:avLst/>
          </a:prstGeom>
        </p:spPr>
      </p:pic>
    </p:spTree>
    <p:extLst>
      <p:ext uri="{BB962C8B-B14F-4D97-AF65-F5344CB8AC3E}">
        <p14:creationId xmlns:p14="http://schemas.microsoft.com/office/powerpoint/2010/main" xmlns:a14="http://schemas.microsoft.com/office/drawing/2010/main" xmlns:a16="http://schemas.microsoft.com/office/drawing/2014/main" xmlns="" val="3977195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barn(inVertical)">
                                      <p:cBhvr>
                                        <p:cTn id="11" dur="500"/>
                                        <p:tgtEl>
                                          <p:spTgt spid="15"/>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ppt_w</p:attrName>
                                        </p:attrNameLst>
                                      </p:cBhvr>
                                      <p:tavLst>
                                        <p:tav tm="0">
                                          <p:val>
                                            <p:fltVal val="0"/>
                                          </p:val>
                                        </p:tav>
                                        <p:tav tm="100000">
                                          <p:val>
                                            <p:strVal val="#ppt_w"/>
                                          </p:val>
                                        </p:tav>
                                      </p:tavLst>
                                    </p:anim>
                                    <p:anim calcmode="lin" valueType="num">
                                      <p:cBhvr>
                                        <p:cTn id="16" dur="500" fill="hold"/>
                                        <p:tgtEl>
                                          <p:spTgt spid="4"/>
                                        </p:tgtEl>
                                        <p:attrNameLst>
                                          <p:attrName>ppt_h</p:attrName>
                                        </p:attrNameLst>
                                      </p:cBhvr>
                                      <p:tavLst>
                                        <p:tav tm="0">
                                          <p:val>
                                            <p:fltVal val="0"/>
                                          </p:val>
                                        </p:tav>
                                        <p:tav tm="100000">
                                          <p:val>
                                            <p:strVal val="#ppt_h"/>
                                          </p:val>
                                        </p:tav>
                                      </p:tavLst>
                                    </p:anim>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321A4A"/>
        </a:solidFill>
        <a:effectLst/>
      </p:bgPr>
    </p:bg>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p14="http://schemas.microsoft.com/office/powerpoint/2010/main" xmlns:a14="http://schemas.microsoft.com/office/drawing/2010/main" xmlns="" id="{AC67C32A-D0DF-483B-83FD-CE284B368AB2}"/>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4616604" y="0"/>
            <a:ext cx="7575395" cy="1851660"/>
          </a:xfrm>
          <a:prstGeom prst="rect">
            <a:avLst/>
          </a:prstGeom>
        </p:spPr>
      </p:pic>
      <p:sp>
        <p:nvSpPr>
          <p:cNvPr id="2" name="矩形 1">
            <a:extLst>
              <a:ext uri="{FF2B5EF4-FFF2-40B4-BE49-F238E27FC236}">
                <a16:creationId xmlns:a16="http://schemas.microsoft.com/office/drawing/2014/main" xmlns:p14="http://schemas.microsoft.com/office/powerpoint/2010/main" xmlns:a14="http://schemas.microsoft.com/office/drawing/2010/main" xmlns="" id="{BEB78340-5674-45EC-A5F4-2088C14E45A9}"/>
              </a:ext>
            </a:extLst>
          </p:cNvPr>
          <p:cNvSpPr/>
          <p:nvPr/>
        </p:nvSpPr>
        <p:spPr>
          <a:xfrm>
            <a:off x="0" y="6657278"/>
            <a:ext cx="12192000" cy="200722"/>
          </a:xfrm>
          <a:prstGeom prst="rect">
            <a:avLst/>
          </a:prstGeom>
          <a:solidFill>
            <a:srgbClr val="E4C0A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p14="http://schemas.microsoft.com/office/powerpoint/2010/main" xmlns:a14="http://schemas.microsoft.com/office/drawing/2010/main" xmlns="" id="{791F9ACF-4E72-439E-82E5-13E0A0CDAB60}"/>
              </a:ext>
            </a:extLst>
          </p:cNvPr>
          <p:cNvPicPr>
            <a:picLocks noChangeAspect="1"/>
          </p:cNvPicPr>
          <p:nvPr/>
        </p:nvPicPr>
        <p:blipFill rotWithShape="1">
          <a:blip r:embed="rId4"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0" y="5096106"/>
            <a:ext cx="5363737" cy="1761893"/>
          </a:xfrm>
          <a:prstGeom prst="rect">
            <a:avLst/>
          </a:prstGeom>
        </p:spPr>
      </p:pic>
      <p:pic>
        <p:nvPicPr>
          <p:cNvPr id="7" name="图片 6">
            <a:extLst>
              <a:ext uri="{FF2B5EF4-FFF2-40B4-BE49-F238E27FC236}">
                <a16:creationId xmlns:a16="http://schemas.microsoft.com/office/drawing/2014/main" xmlns:p14="http://schemas.microsoft.com/office/powerpoint/2010/main" xmlns:a14="http://schemas.microsoft.com/office/drawing/2010/main" xmlns="" id="{E69FDE6F-E958-47B3-801D-4BC442A05211}"/>
              </a:ext>
            </a:extLst>
          </p:cNvPr>
          <p:cNvPicPr>
            <a:picLocks noChangeAspect="1"/>
          </p:cNvPicPr>
          <p:nvPr/>
        </p:nvPicPr>
        <p:blipFill rotWithShape="1">
          <a:blip r:embed="rId4"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flipH="1">
            <a:off x="6656070" y="5096105"/>
            <a:ext cx="5535930" cy="1761893"/>
          </a:xfrm>
          <a:prstGeom prst="rect">
            <a:avLst/>
          </a:prstGeom>
        </p:spPr>
      </p:pic>
      <p:grpSp>
        <p:nvGrpSpPr>
          <p:cNvPr id="5" name="组合 4">
            <a:extLst>
              <a:ext uri="{FF2B5EF4-FFF2-40B4-BE49-F238E27FC236}">
                <a16:creationId xmlns:a16="http://schemas.microsoft.com/office/drawing/2014/main" xmlns:p14="http://schemas.microsoft.com/office/powerpoint/2010/main" xmlns:a14="http://schemas.microsoft.com/office/drawing/2010/main" xmlns="" id="{538140B2-A467-42A6-86AE-4B3740D716D8}"/>
              </a:ext>
            </a:extLst>
          </p:cNvPr>
          <p:cNvGrpSpPr/>
          <p:nvPr/>
        </p:nvGrpSpPr>
        <p:grpSpPr>
          <a:xfrm>
            <a:off x="5055870" y="1562832"/>
            <a:ext cx="2080260" cy="2080260"/>
            <a:chOff x="5055870" y="1239448"/>
            <a:chExt cx="2080260" cy="2080260"/>
          </a:xfrm>
        </p:grpSpPr>
        <p:sp>
          <p:nvSpPr>
            <p:cNvPr id="3" name="椭圆 2">
              <a:extLst>
                <a:ext uri="{FF2B5EF4-FFF2-40B4-BE49-F238E27FC236}">
                  <a16:creationId xmlns:a16="http://schemas.microsoft.com/office/drawing/2014/main" xmlns:p14="http://schemas.microsoft.com/office/powerpoint/2010/main" xmlns:a14="http://schemas.microsoft.com/office/drawing/2010/main" xmlns="" id="{9106FFCC-D2F7-4AA3-9A8A-FD80AB1F5E4D}"/>
                </a:ext>
              </a:extLst>
            </p:cNvPr>
            <p:cNvSpPr/>
            <p:nvPr/>
          </p:nvSpPr>
          <p:spPr>
            <a:xfrm>
              <a:off x="5055870" y="1239448"/>
              <a:ext cx="2080260" cy="208026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descr="e7d195523061f1c0092ce48a5fc95870a0687ac45bc8b2caB227BFDC40F9DB2B7A559DE97B8BDC6E716585DDCE188C7BF488BAA08C98985C74A3E1B5E305210FABE6A8AE2A6A8AB67019A6860E9B7AF53CC93A88006B2547B7490EB74E953BFF3DABBE06BE1F170D156FE4046791121E30EA3F23CEB0680C0C8801DFC38687ECAECB5A7FECF9D43F">
              <a:extLst>
                <a:ext uri="{FF2B5EF4-FFF2-40B4-BE49-F238E27FC236}">
                  <a16:creationId xmlns:a16="http://schemas.microsoft.com/office/drawing/2014/main" xmlns:p14="http://schemas.microsoft.com/office/powerpoint/2010/main" xmlns:a14="http://schemas.microsoft.com/office/drawing/2010/main" xmlns="" id="{534CEA5A-BEA5-423F-B86A-028AEA29A4D2}"/>
                </a:ext>
              </a:extLst>
            </p:cNvPr>
            <p:cNvSpPr txBox="1"/>
            <p:nvPr/>
          </p:nvSpPr>
          <p:spPr>
            <a:xfrm>
              <a:off x="5414158" y="1735339"/>
              <a:ext cx="1363683" cy="1323439"/>
            </a:xfrm>
            <a:prstGeom prst="rect">
              <a:avLst/>
            </a:prstGeom>
            <a:noFill/>
          </p:spPr>
          <p:txBody>
            <a:bodyPr wrap="square" rtlCol="0">
              <a:spAutoFit/>
            </a:bodyPr>
            <a:lstStyle/>
            <a:p>
              <a:pPr algn="ctr"/>
              <a:r>
                <a:rPr lang="zh-CN" altLang="en-US" sz="8000" dirty="0">
                  <a:solidFill>
                    <a:srgbClr val="321A4A"/>
                  </a:solidFill>
                  <a:latin typeface="+mn-ea"/>
                  <a:cs typeface="阿里巴巴普惠体 R" panose="00020600040101010101" pitchFamily="18" charset="-122"/>
                  <a:sym typeface=""/>
                </a:rPr>
                <a:t>肆</a:t>
              </a:r>
            </a:p>
          </p:txBody>
        </p:sp>
      </p:grpSp>
      <p:sp>
        <p:nvSpPr>
          <p:cNvPr id="10" name="矩形 9" descr="e7d195523061f1c0092ce48a5fc95870a0687ac45bc8b2caB227BFDC40F9DB2B7A559DE97B8BDC6E716585DDCE188C7BF488BAA08C98985C74A3E1B5E305210FABE6A8AE2A6A8AB67019A6860E9B7AF53CC93A88006B2547B7490EB74E953BFF3DABBE06BE1F170D156FE4046791121E30EA3F23CEB0680C0C8801DFC38687ECAECB5A7FECF9D43F">
            <a:extLst>
              <a:ext uri="{FF2B5EF4-FFF2-40B4-BE49-F238E27FC236}">
                <a16:creationId xmlns:a16="http://schemas.microsoft.com/office/drawing/2014/main" xmlns:p14="http://schemas.microsoft.com/office/powerpoint/2010/main" xmlns:a14="http://schemas.microsoft.com/office/drawing/2010/main" xmlns="" id="{A839630D-9F39-46BF-BD81-7F21C4E36CFF}"/>
              </a:ext>
            </a:extLst>
          </p:cNvPr>
          <p:cNvSpPr/>
          <p:nvPr/>
        </p:nvSpPr>
        <p:spPr>
          <a:xfrm>
            <a:off x="3468161" y="3955328"/>
            <a:ext cx="5255678" cy="923330"/>
          </a:xfrm>
          <a:prstGeom prst="rect">
            <a:avLst/>
          </a:prstGeom>
        </p:spPr>
        <p:txBody>
          <a:bodyPr vert="horz" wrap="square">
            <a:spAutoFit/>
          </a:bodyPr>
          <a:lstStyle/>
          <a:p>
            <a:pPr algn="dist"/>
            <a:r>
              <a:rPr lang="zh-CN" altLang="en-US" sz="5400" dirty="0">
                <a:solidFill>
                  <a:schemeClr val="bg1"/>
                </a:solidFill>
                <a:latin typeface="+mn-ea"/>
                <a:cs typeface="阿里巴巴普惠体 R" panose="00020600040101010101" pitchFamily="18" charset="-122"/>
                <a:sym typeface=""/>
              </a:rPr>
              <a:t>中秋的诗歌</a:t>
            </a:r>
            <a:endParaRPr lang="en-US" altLang="zh-CN" sz="5400" dirty="0">
              <a:solidFill>
                <a:schemeClr val="bg1"/>
              </a:solidFill>
              <a:latin typeface="+mn-ea"/>
              <a:cs typeface="阿里巴巴普惠体 R" panose="00020600040101010101" pitchFamily="18" charset="-122"/>
              <a:sym typeface=""/>
            </a:endParaRPr>
          </a:p>
        </p:txBody>
      </p:sp>
      <p:pic>
        <p:nvPicPr>
          <p:cNvPr id="13" name="图片 12">
            <a:extLst>
              <a:ext uri="{FF2B5EF4-FFF2-40B4-BE49-F238E27FC236}">
                <a16:creationId xmlns:a16="http://schemas.microsoft.com/office/drawing/2014/main" xmlns:p14="http://schemas.microsoft.com/office/powerpoint/2010/main" xmlns:a14="http://schemas.microsoft.com/office/drawing/2010/main" xmlns="" id="{9DCD04AA-5511-4B6A-B310-F063641909F1}"/>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flipH="1">
            <a:off x="-1" y="-215022"/>
            <a:ext cx="5620215" cy="1851660"/>
          </a:xfrm>
          <a:prstGeom prst="rect">
            <a:avLst/>
          </a:prstGeom>
        </p:spPr>
      </p:pic>
    </p:spTree>
    <p:extLst>
      <p:ext uri="{BB962C8B-B14F-4D97-AF65-F5344CB8AC3E}">
        <p14:creationId xmlns:p14="http://schemas.microsoft.com/office/powerpoint/2010/main" xmlns:a14="http://schemas.microsoft.com/office/drawing/2010/main" xmlns:a16="http://schemas.microsoft.com/office/drawing/2014/main" xmlns="" val="400273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4" presetClass="entr" presetSubtype="10"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321A4A"/>
        </a:solidFill>
        <a:effectLst/>
      </p:bgPr>
    </p:bg>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p14="http://schemas.microsoft.com/office/powerpoint/2010/main" xmlns:a14="http://schemas.microsoft.com/office/drawing/2010/main" xmlns="" id="{AC67C32A-D0DF-483B-83FD-CE284B368AB2}"/>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4616604" y="0"/>
            <a:ext cx="7575395" cy="1851660"/>
          </a:xfrm>
          <a:prstGeom prst="rect">
            <a:avLst/>
          </a:prstGeom>
        </p:spPr>
      </p:pic>
      <p:sp>
        <p:nvSpPr>
          <p:cNvPr id="2" name="矩形 1">
            <a:extLst>
              <a:ext uri="{FF2B5EF4-FFF2-40B4-BE49-F238E27FC236}">
                <a16:creationId xmlns:a16="http://schemas.microsoft.com/office/drawing/2014/main" xmlns:p14="http://schemas.microsoft.com/office/powerpoint/2010/main" xmlns:a14="http://schemas.microsoft.com/office/drawing/2010/main" xmlns="" id="{BEB78340-5674-45EC-A5F4-2088C14E45A9}"/>
              </a:ext>
            </a:extLst>
          </p:cNvPr>
          <p:cNvSpPr/>
          <p:nvPr/>
        </p:nvSpPr>
        <p:spPr>
          <a:xfrm>
            <a:off x="0" y="6657278"/>
            <a:ext cx="12192000" cy="200722"/>
          </a:xfrm>
          <a:prstGeom prst="rect">
            <a:avLst/>
          </a:prstGeom>
          <a:solidFill>
            <a:srgbClr val="E4C0A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p14="http://schemas.microsoft.com/office/powerpoint/2010/main" xmlns:a14="http://schemas.microsoft.com/office/drawing/2010/main" xmlns="" id="{791F9ACF-4E72-439E-82E5-13E0A0CDAB60}"/>
              </a:ext>
            </a:extLst>
          </p:cNvPr>
          <p:cNvPicPr>
            <a:picLocks noChangeAspect="1"/>
          </p:cNvPicPr>
          <p:nvPr/>
        </p:nvPicPr>
        <p:blipFill rotWithShape="1">
          <a:blip r:embed="rId4"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0" y="5629645"/>
            <a:ext cx="3739481" cy="1228354"/>
          </a:xfrm>
          <a:prstGeom prst="rect">
            <a:avLst/>
          </a:prstGeom>
        </p:spPr>
      </p:pic>
      <p:pic>
        <p:nvPicPr>
          <p:cNvPr id="7" name="图片 6">
            <a:extLst>
              <a:ext uri="{FF2B5EF4-FFF2-40B4-BE49-F238E27FC236}">
                <a16:creationId xmlns:a16="http://schemas.microsoft.com/office/drawing/2014/main" xmlns:p14="http://schemas.microsoft.com/office/powerpoint/2010/main" xmlns:a14="http://schemas.microsoft.com/office/drawing/2010/main" xmlns="" id="{E69FDE6F-E958-47B3-801D-4BC442A05211}"/>
              </a:ext>
            </a:extLst>
          </p:cNvPr>
          <p:cNvPicPr>
            <a:picLocks noChangeAspect="1"/>
          </p:cNvPicPr>
          <p:nvPr/>
        </p:nvPicPr>
        <p:blipFill rotWithShape="1">
          <a:blip r:embed="rId5"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flipH="1">
            <a:off x="8328758" y="5629645"/>
            <a:ext cx="3859530" cy="1228353"/>
          </a:xfrm>
          <a:prstGeom prst="rect">
            <a:avLst/>
          </a:prstGeom>
        </p:spPr>
      </p:pic>
      <p:pic>
        <p:nvPicPr>
          <p:cNvPr id="13" name="图片 12">
            <a:extLst>
              <a:ext uri="{FF2B5EF4-FFF2-40B4-BE49-F238E27FC236}">
                <a16:creationId xmlns:a16="http://schemas.microsoft.com/office/drawing/2014/main" xmlns:p14="http://schemas.microsoft.com/office/powerpoint/2010/main" xmlns:a14="http://schemas.microsoft.com/office/drawing/2010/main" xmlns="" id="{9DCD04AA-5511-4B6A-B310-F063641909F1}"/>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flipH="1">
            <a:off x="-1" y="-215022"/>
            <a:ext cx="5620215" cy="1851660"/>
          </a:xfrm>
          <a:prstGeom prst="rect">
            <a:avLst/>
          </a:prstGeom>
        </p:spPr>
      </p:pic>
      <p:sp>
        <p:nvSpPr>
          <p:cNvPr id="11" name="矩形 10">
            <a:extLst>
              <a:ext uri="{FF2B5EF4-FFF2-40B4-BE49-F238E27FC236}">
                <a16:creationId xmlns:a16="http://schemas.microsoft.com/office/drawing/2014/main" xmlns:p14="http://schemas.microsoft.com/office/powerpoint/2010/main" xmlns:a14="http://schemas.microsoft.com/office/drawing/2010/main" xmlns="" id="{4FDB4CB9-3104-4B87-8EC7-379D941F407F}"/>
              </a:ext>
            </a:extLst>
          </p:cNvPr>
          <p:cNvSpPr/>
          <p:nvPr/>
        </p:nvSpPr>
        <p:spPr>
          <a:xfrm>
            <a:off x="624468" y="540834"/>
            <a:ext cx="10928195" cy="57763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a:extLst>
              <a:ext uri="{FF2B5EF4-FFF2-40B4-BE49-F238E27FC236}">
                <a16:creationId xmlns:a16="http://schemas.microsoft.com/office/drawing/2014/main" xmlns:p14="http://schemas.microsoft.com/office/powerpoint/2010/main" xmlns:a14="http://schemas.microsoft.com/office/drawing/2010/main" xmlns="" id="{15FED148-3173-4660-A7BC-79CC518EA642}"/>
              </a:ext>
            </a:extLst>
          </p:cNvPr>
          <p:cNvPicPr>
            <a:picLocks noChangeAspect="1"/>
          </p:cNvPicPr>
          <p:nvPr/>
        </p:nvPicPr>
        <p:blipFill>
          <a:blip r:embed="rId6">
            <a:extLst>
              <a:ext uri="{28A0092B-C50C-407E-A947-70E740481C1C}">
                <a14:useLocalDpi xmlns:a14="http://schemas.microsoft.com/office/drawing/2010/main" xmlns:p14="http://schemas.microsoft.com/office/powerpoint/2010/main" xmlns:a16="http://schemas.microsoft.com/office/drawing/2014/main" xmlns="" val="0"/>
              </a:ext>
            </a:extLst>
          </a:blip>
          <a:stretch>
            <a:fillRect/>
          </a:stretch>
        </p:blipFill>
        <p:spPr>
          <a:xfrm>
            <a:off x="980882" y="925830"/>
            <a:ext cx="4848882" cy="4842187"/>
          </a:xfrm>
          <a:custGeom>
            <a:avLst/>
            <a:gdLst>
              <a:gd name="connsiteX0" fmla="*/ 0 w 4548554"/>
              <a:gd name="connsiteY0" fmla="*/ 0 h 2074392"/>
              <a:gd name="connsiteX1" fmla="*/ 4548554 w 4548554"/>
              <a:gd name="connsiteY1" fmla="*/ 0 h 2074392"/>
              <a:gd name="connsiteX2" fmla="*/ 4548554 w 4548554"/>
              <a:gd name="connsiteY2" fmla="*/ 2074392 h 2074392"/>
              <a:gd name="connsiteX3" fmla="*/ 0 w 4548554"/>
              <a:gd name="connsiteY3" fmla="*/ 2074392 h 2074392"/>
            </a:gdLst>
            <a:ahLst/>
            <a:cxnLst>
              <a:cxn ang="0">
                <a:pos x="connsiteX0" y="connsiteY0"/>
              </a:cxn>
              <a:cxn ang="0">
                <a:pos x="connsiteX1" y="connsiteY1"/>
              </a:cxn>
              <a:cxn ang="0">
                <a:pos x="connsiteX2" y="connsiteY2"/>
              </a:cxn>
              <a:cxn ang="0">
                <a:pos x="connsiteX3" y="connsiteY3"/>
              </a:cxn>
            </a:cxnLst>
            <a:rect l="l" t="t" r="r" b="b"/>
            <a:pathLst>
              <a:path w="4548554" h="2074392">
                <a:moveTo>
                  <a:pt x="0" y="0"/>
                </a:moveTo>
                <a:lnTo>
                  <a:pt x="4548554" y="0"/>
                </a:lnTo>
                <a:lnTo>
                  <a:pt x="4548554" y="2074392"/>
                </a:lnTo>
                <a:lnTo>
                  <a:pt x="0" y="2074392"/>
                </a:lnTo>
                <a:close/>
              </a:path>
            </a:pathLst>
          </a:custGeom>
        </p:spPr>
      </p:pic>
      <p:sp>
        <p:nvSpPr>
          <p:cNvPr id="17" name="矩形 16" descr="e7d195523061f1c0092ce48a5fc95870a0687ac45bc8b2caB227BFDC40F9DB2B7A559DE97B8BDC6E716585DDCE188C7BF488BAA08C98985C74A3E1B5E305210FABE6A8AE2A6A8AB67019A6860E9B7AF53CC93A88006B2547B7490EB74E953BFF3DABBE06BE1F170D156FE4046791121E30EA3F23CEB0680C0C8801DFC38687ECAECB5A7FECF9D43F">
            <a:extLst>
              <a:ext uri="{FF2B5EF4-FFF2-40B4-BE49-F238E27FC236}">
                <a16:creationId xmlns:a16="http://schemas.microsoft.com/office/drawing/2014/main" xmlns:p14="http://schemas.microsoft.com/office/powerpoint/2010/main" xmlns:a14="http://schemas.microsoft.com/office/drawing/2010/main" xmlns="" id="{1DA60912-D0B8-4534-92B8-A85562992CE3}"/>
              </a:ext>
            </a:extLst>
          </p:cNvPr>
          <p:cNvSpPr/>
          <p:nvPr/>
        </p:nvSpPr>
        <p:spPr>
          <a:xfrm>
            <a:off x="6574431" y="1797895"/>
            <a:ext cx="3508653" cy="3242671"/>
          </a:xfrm>
          <a:prstGeom prst="rect">
            <a:avLst/>
          </a:prstGeom>
        </p:spPr>
        <p:txBody>
          <a:bodyPr vert="eaVert" wrap="square">
            <a:spAutoFit/>
          </a:bodyPr>
          <a:lstStyle/>
          <a:p>
            <a:pPr>
              <a:lnSpc>
                <a:spcPct val="200000"/>
              </a:lnSpc>
            </a:pPr>
            <a:r>
              <a:rPr lang="zh-CN" altLang="en-US" spc="600" dirty="0">
                <a:solidFill>
                  <a:schemeClr val="tx1">
                    <a:lumMod val="95000"/>
                    <a:lumOff val="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明月几时有？把酒问青天。不知天上宫阙，今夕是何年。我欲乘风归去，又恐琼楼玉宇，高处不胜寒。起舞弄清影，何似在人间？</a:t>
            </a:r>
          </a:p>
        </p:txBody>
      </p:sp>
      <p:sp>
        <p:nvSpPr>
          <p:cNvPr id="18" name="文本框 17" descr="e7d195523061f1c0092ce48a5fc95870a0687ac45bc8b2caB227BFDC40F9DB2B7A559DE97B8BDC6E716585DDCE188C7BF488BAA08C98985C74A3E1B5E305210FABE6A8AE2A6A8AB67019A6860E9B7AF53CC93A88006B2547B7490EB74E953BFF3DABBE06BE1F170D156FE4046791121E30EA3F23CEB0680C0C8801DFC38687ECAECB5A7FECF9D43F">
            <a:extLst>
              <a:ext uri="{FF2B5EF4-FFF2-40B4-BE49-F238E27FC236}">
                <a16:creationId xmlns:a16="http://schemas.microsoft.com/office/drawing/2014/main" xmlns:p14="http://schemas.microsoft.com/office/powerpoint/2010/main" xmlns:a14="http://schemas.microsoft.com/office/drawing/2010/main" xmlns="" id="{92B9ED3A-3D32-430C-B8F1-9599CB122EE9}"/>
              </a:ext>
            </a:extLst>
          </p:cNvPr>
          <p:cNvSpPr txBox="1"/>
          <p:nvPr/>
        </p:nvSpPr>
        <p:spPr>
          <a:xfrm>
            <a:off x="10083084" y="1799376"/>
            <a:ext cx="677108" cy="2128306"/>
          </a:xfrm>
          <a:prstGeom prst="rect">
            <a:avLst/>
          </a:prstGeom>
          <a:noFill/>
        </p:spPr>
        <p:txBody>
          <a:bodyPr vert="eaVert" wrap="square" rtlCol="0">
            <a:spAutoFit/>
          </a:bodyPr>
          <a:lstStyle/>
          <a:p>
            <a:pPr algn="dist"/>
            <a:r>
              <a:rPr lang="zh-CN" altLang="en-US" sz="3200" dirty="0">
                <a:solidFill>
                  <a:schemeClr val="tx1">
                    <a:lumMod val="85000"/>
                    <a:lumOff val="15000"/>
                  </a:schemeClr>
                </a:solidFill>
                <a:latin typeface=""/>
                <a:ea typeface="阿里巴巴普惠体 R" panose="00020600040101010101" pitchFamily="18" charset="-122"/>
                <a:cs typeface="阿里巴巴普惠体 R" panose="00020600040101010101" pitchFamily="18" charset="-122"/>
                <a:sym typeface=""/>
              </a:rPr>
              <a:t>但愿人长久</a:t>
            </a:r>
          </a:p>
        </p:txBody>
      </p:sp>
    </p:spTree>
    <p:extLst>
      <p:ext uri="{BB962C8B-B14F-4D97-AF65-F5344CB8AC3E}">
        <p14:creationId xmlns:p14="http://schemas.microsoft.com/office/powerpoint/2010/main" xmlns:a14="http://schemas.microsoft.com/office/drawing/2010/main" xmlns:a16="http://schemas.microsoft.com/office/drawing/2014/main" xmlns="" val="438793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inVertical)">
                                      <p:cBhvr>
                                        <p:cTn id="7" dur="500"/>
                                        <p:tgtEl>
                                          <p:spTgt spid="15"/>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barn(inVertical)">
                                      <p:cBhvr>
                                        <p:cTn id="11" dur="500"/>
                                        <p:tgtEl>
                                          <p:spTgt spid="18"/>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barn(inVertical)">
                                      <p:cBhvr>
                                        <p:cTn id="1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321A4A"/>
        </a:solidFill>
        <a:effectLst/>
      </p:bgPr>
    </p:bg>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p14="http://schemas.microsoft.com/office/powerpoint/2010/main" xmlns:a14="http://schemas.microsoft.com/office/drawing/2010/main" xmlns="" id="{AC67C32A-D0DF-483B-83FD-CE284B368AB2}"/>
              </a:ext>
            </a:extLst>
          </p:cNvPr>
          <p:cNvPicPr>
            <a:picLocks noChangeAspect="1"/>
          </p:cNvPicPr>
          <p:nvPr/>
        </p:nvPicPr>
        <p:blipFill rotWithShape="1">
          <a:blip r:embed="rId3" cstate="screen">
            <a:extLst>
              <a:ext uri="{28A0092B-C50C-407E-A947-70E740481C1C}">
                <a14:useLocalDpi xmlns:a14="http://schemas.microsoft.com/office/drawing/2010/main" xmlns:p14="http://schemas.microsoft.com/office/powerpoint/2010/main" xmlns:a16="http://schemas.microsoft.com/office/drawing/2014/main" xmlns=""/>
              </a:ext>
            </a:extLst>
          </a:blip>
          <a:srcRect l="37866" b="8781"/>
          <a:stretch/>
        </p:blipFill>
        <p:spPr>
          <a:xfrm>
            <a:off x="4616604" y="0"/>
            <a:ext cx="7575395" cy="6255834"/>
          </a:xfrm>
          <a:prstGeom prst="rect">
            <a:avLst/>
          </a:prstGeom>
        </p:spPr>
      </p:pic>
      <p:sp>
        <p:nvSpPr>
          <p:cNvPr id="2" name="矩形 1">
            <a:extLst>
              <a:ext uri="{FF2B5EF4-FFF2-40B4-BE49-F238E27FC236}">
                <a16:creationId xmlns:a16="http://schemas.microsoft.com/office/drawing/2014/main" xmlns:p14="http://schemas.microsoft.com/office/powerpoint/2010/main" xmlns:a14="http://schemas.microsoft.com/office/drawing/2010/main" xmlns="" id="{BEB78340-5674-45EC-A5F4-2088C14E45A9}"/>
              </a:ext>
            </a:extLst>
          </p:cNvPr>
          <p:cNvSpPr/>
          <p:nvPr/>
        </p:nvSpPr>
        <p:spPr>
          <a:xfrm>
            <a:off x="0" y="6657278"/>
            <a:ext cx="12192000" cy="200722"/>
          </a:xfrm>
          <a:prstGeom prst="rect">
            <a:avLst/>
          </a:prstGeom>
          <a:solidFill>
            <a:srgbClr val="E4C0A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a:extLst>
              <a:ext uri="{FF2B5EF4-FFF2-40B4-BE49-F238E27FC236}">
                <a16:creationId xmlns:a16="http://schemas.microsoft.com/office/drawing/2014/main" xmlns:p14="http://schemas.microsoft.com/office/powerpoint/2010/main" xmlns:a14="http://schemas.microsoft.com/office/drawing/2010/main" xmlns="" id="{BB1D6398-AFB6-49CD-8DD4-CC8C37BFA0C8}"/>
              </a:ext>
            </a:extLst>
          </p:cNvPr>
          <p:cNvPicPr>
            <a:picLocks noChangeAspect="1"/>
          </p:cNvPicPr>
          <p:nvPr/>
        </p:nvPicPr>
        <p:blipFill rotWithShape="1">
          <a:blip r:embed="rId4" cstate="screen">
            <a:extLst>
              <a:ext uri="{28A0092B-C50C-407E-A947-70E740481C1C}">
                <a14:useLocalDpi xmlns:a14="http://schemas.microsoft.com/office/drawing/2010/main" xmlns:p14="http://schemas.microsoft.com/office/powerpoint/2010/main" xmlns:a16="http://schemas.microsoft.com/office/drawing/2014/main" xmlns=""/>
              </a:ext>
            </a:extLst>
          </a:blip>
          <a:srcRect l="45914" t="5040" r="9361" b="2927"/>
          <a:stretch/>
        </p:blipFill>
        <p:spPr>
          <a:xfrm>
            <a:off x="5597912" y="345688"/>
            <a:ext cx="5452947" cy="6311590"/>
          </a:xfrm>
          <a:prstGeom prst="rect">
            <a:avLst/>
          </a:prstGeom>
        </p:spPr>
      </p:pic>
      <p:pic>
        <p:nvPicPr>
          <p:cNvPr id="12" name="图片 11">
            <a:extLst>
              <a:ext uri="{FF2B5EF4-FFF2-40B4-BE49-F238E27FC236}">
                <a16:creationId xmlns:a16="http://schemas.microsoft.com/office/drawing/2014/main" xmlns:p14="http://schemas.microsoft.com/office/powerpoint/2010/main" xmlns:a14="http://schemas.microsoft.com/office/drawing/2010/main" xmlns="" id="{791F9ACF-4E72-439E-82E5-13E0A0CDAB60}"/>
              </a:ext>
            </a:extLst>
          </p:cNvPr>
          <p:cNvPicPr>
            <a:picLocks noChangeAspect="1"/>
          </p:cNvPicPr>
          <p:nvPr/>
        </p:nvPicPr>
        <p:blipFill rotWithShape="1">
          <a:blip r:embed="rId5" cstate="screen">
            <a:extLst>
              <a:ext uri="{28A0092B-C50C-407E-A947-70E740481C1C}">
                <a14:useLocalDpi xmlns:a14="http://schemas.microsoft.com/office/drawing/2010/main" xmlns:p14="http://schemas.microsoft.com/office/powerpoint/2010/main" xmlns:a16="http://schemas.microsoft.com/office/drawing/2014/main" xmlns=""/>
              </a:ext>
            </a:extLst>
          </a:blip>
          <a:srcRect/>
          <a:stretch/>
        </p:blipFill>
        <p:spPr>
          <a:xfrm>
            <a:off x="0" y="5096106"/>
            <a:ext cx="5363737" cy="1761893"/>
          </a:xfrm>
          <a:prstGeom prst="rect">
            <a:avLst/>
          </a:prstGeom>
        </p:spPr>
      </p:pic>
      <p:sp>
        <p:nvSpPr>
          <p:cNvPr id="15" name="文本框 14">
            <a:extLst>
              <a:ext uri="{FF2B5EF4-FFF2-40B4-BE49-F238E27FC236}">
                <a16:creationId xmlns:a16="http://schemas.microsoft.com/office/drawing/2014/main" xmlns:p14="http://schemas.microsoft.com/office/powerpoint/2010/main" xmlns:a14="http://schemas.microsoft.com/office/drawing/2010/main" xmlns="" id="{33CEF330-C8E4-42D9-9591-F460567A88D8}"/>
              </a:ext>
            </a:extLst>
          </p:cNvPr>
          <p:cNvSpPr txBox="1"/>
          <p:nvPr/>
        </p:nvSpPr>
        <p:spPr>
          <a:xfrm>
            <a:off x="1141141" y="1330529"/>
            <a:ext cx="5809786" cy="3170099"/>
          </a:xfrm>
          <a:prstGeom prst="rect">
            <a:avLst/>
          </a:prstGeom>
          <a:noFill/>
        </p:spPr>
        <p:txBody>
          <a:bodyPr wrap="square" rtlCol="0">
            <a:spAutoFit/>
          </a:bodyPr>
          <a:lstStyle/>
          <a:p>
            <a:r>
              <a:rPr lang="zh-CN" altLang="en-US" sz="10000" dirty="0">
                <a:solidFill>
                  <a:srgbClr val="E4C0A2"/>
                </a:solidFill>
                <a:latin typeface="思源宋体 CN Heavy" panose="02020900000000000000" pitchFamily="18" charset="-122"/>
                <a:ea typeface="思源宋体 CN Heavy" panose="02020900000000000000" pitchFamily="18" charset="-122"/>
              </a:rPr>
              <a:t>感谢</a:t>
            </a:r>
            <a:endParaRPr lang="en-US" altLang="zh-CN" sz="10000" dirty="0">
              <a:solidFill>
                <a:srgbClr val="E4C0A2"/>
              </a:solidFill>
              <a:latin typeface="思源宋体 CN Heavy" panose="02020900000000000000" pitchFamily="18" charset="-122"/>
              <a:ea typeface="思源宋体 CN Heavy" panose="02020900000000000000" pitchFamily="18" charset="-122"/>
            </a:endParaRPr>
          </a:p>
          <a:p>
            <a:r>
              <a:rPr lang="zh-CN" altLang="en-US" sz="10000" dirty="0">
                <a:solidFill>
                  <a:srgbClr val="E4C0A2"/>
                </a:solidFill>
                <a:latin typeface="思源宋体 CN Heavy" panose="02020900000000000000" pitchFamily="18" charset="-122"/>
                <a:ea typeface="思源宋体 CN Heavy" panose="02020900000000000000" pitchFamily="18" charset="-122"/>
              </a:rPr>
              <a:t>观看</a:t>
            </a:r>
          </a:p>
        </p:txBody>
      </p:sp>
    </p:spTree>
    <p:extLst>
      <p:ext uri="{BB962C8B-B14F-4D97-AF65-F5344CB8AC3E}">
        <p14:creationId xmlns:p14="http://schemas.microsoft.com/office/powerpoint/2010/main" xmlns:a14="http://schemas.microsoft.com/office/drawing/2010/main" xmlns:a16="http://schemas.microsoft.com/office/drawing/2014/main" xmlns="" val="2236967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500"/>
                                        <p:tgtEl>
                                          <p:spTgt spid="8"/>
                                        </p:tgtEl>
                                      </p:cBhvr>
                                    </p:animEffect>
                                  </p:childTnLst>
                                </p:cTn>
                              </p:par>
                            </p:childTnLst>
                          </p:cTn>
                        </p:par>
                        <p:par>
                          <p:cTn id="12" fill="hold">
                            <p:stCondLst>
                              <p:cond delay="1000"/>
                            </p:stCondLst>
                            <p:childTnLst>
                              <p:par>
                                <p:cTn id="13" presetID="2" presetClass="entr" presetSubtype="4"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randombar(horizontal)">
                                      <p:cBhvr>
                                        <p:cTn id="2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中秋佳节"/>
</p:tagLst>
</file>

<file path=ppt/theme/theme1.xml><?xml version="1.0" encoding="utf-8"?>
<a:theme xmlns:a="http://schemas.openxmlformats.org/drawingml/2006/main" name="PPT">
  <a:themeElements>
    <a:clrScheme name="灰度">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自定义 1">
      <a:majorFont>
        <a:latin typeface="Arial"/>
        <a:ea typeface="阿里巴巴普惠体 R"/>
        <a:cs typeface=""/>
      </a:majorFont>
      <a:minorFont>
        <a:latin typeface="Arial"/>
        <a:ea typeface="阿里巴巴普惠体 R"/>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自定义 1">
      <a:majorFont>
        <a:latin typeface="Arial"/>
        <a:ea typeface="阿里巴巴普惠体 R"/>
        <a:cs typeface=""/>
      </a:majorFont>
      <a:minorFont>
        <a:latin typeface="Arial"/>
        <a:ea typeface="阿里巴巴普惠体 R"/>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自定义 1">
      <a:majorFont>
        <a:latin typeface="Arial"/>
        <a:ea typeface="阿里巴巴普惠体 R"/>
        <a:cs typeface=""/>
      </a:majorFont>
      <a:minorFont>
        <a:latin typeface="Arial"/>
        <a:ea typeface="阿里巴巴普惠体 R"/>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134</TotalTime>
  <Words>721</Words>
  <Application>Microsoft Office PowerPoint</Application>
  <PresentationFormat>自定义</PresentationFormat>
  <Paragraphs>75</Paragraphs>
  <Slides>16</Slides>
  <Notes>16</Notes>
  <HiddenSlides>0</HiddenSlides>
  <MMClips>0</MMClips>
  <ScaleCrop>false</ScaleCrop>
  <HeadingPairs>
    <vt:vector size="4" baseType="variant">
      <vt:variant>
        <vt:lpstr>主题</vt:lpstr>
      </vt:variant>
      <vt:variant>
        <vt:i4>1</vt:i4>
      </vt:variant>
      <vt:variant>
        <vt:lpstr>幻灯片标题</vt:lpstr>
      </vt:variant>
      <vt:variant>
        <vt:i4>16</vt:i4>
      </vt:variant>
    </vt:vector>
  </HeadingPairs>
  <TitlesOfParts>
    <vt:vector size="17"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vector>
  </TitlesOfParts>
  <Manager>第一PPT，www.1ppt.com</Manager>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中秋佳节</dc:title>
  <dc:creator>PPT</dc:creator>
  <cp:keywords>PPT</cp:keywords>
  <dc:description>www.1ppt.com</dc:description>
  <cp:lastModifiedBy>User</cp:lastModifiedBy>
  <cp:revision>78</cp:revision>
  <dcterms:created xsi:type="dcterms:W3CDTF">2019-07-15T07:55:03Z</dcterms:created>
  <dcterms:modified xsi:type="dcterms:W3CDTF">2020-09-21T09:33:20Z</dcterms:modified>
</cp:coreProperties>
</file>