
<file path=[Content_Types].xml><?xml version="1.0" encoding="utf-8"?>
<Types xmlns="http://schemas.openxmlformats.org/package/2006/content-types">
  <Override PartName="/ppt/tags/tag8.xml" ContentType="application/vnd.openxmlformats-officedocument.presentationml.tags+xml"/>
  <Override PartName="/ppt/notesSlides/notesSlide2.xml" ContentType="application/vnd.openxmlformats-officedocument.presentationml.notesSlide+xml"/>
  <Override PartName="/ppt/slides/slide4.xml" ContentType="application/vnd.openxmlformats-officedocument.presentationml.slide+xml"/>
  <Override PartName="/ppt/slideLayouts/slideLayout6.xml" ContentType="application/vnd.openxmlformats-officedocument.presentationml.slideLayout+xml"/>
  <Override PartName="/ppt/tags/tag4.xml" ContentType="application/vnd.openxmlformats-officedocument.presentationml.tags+xml"/>
  <Override PartName="/ppt/theme/theme1.xml" ContentType="application/vnd.openxmlformats-officedocument.theme+xml"/>
  <Override PartName="/ppt/slideLayouts/slideLayout2.xml" ContentType="application/vnd.openxmlformats-officedocument.presentationml.slideLayout+xml"/>
  <Override PartName="/ppt/tags/tag49.xml" ContentType="application/vnd.openxmlformats-officedocument.presentationml.tags+xml"/>
  <Default Extension="xml" ContentType="application/xml"/>
  <Override PartName="/ppt/notesMasters/notesMaster1.xml" ContentType="application/vnd.openxmlformats-officedocument.presentationml.notesMaster+xml"/>
  <Override PartName="/ppt/tags/tag38.xml" ContentType="application/vnd.openxmlformats-officedocument.presentationml.tags+xml"/>
  <Override PartName="/ppt/tags/tag56.xml" ContentType="application/vnd.openxmlformats-officedocument.presentationml.tags+xml"/>
  <Override PartName="/ppt/tags/tag67.xml" ContentType="application/vnd.openxmlformats-officedocument.presentationml.tags+xml"/>
  <Override PartName="/ppt/slides/slide10.xml" ContentType="application/vnd.openxmlformats-officedocument.presentationml.slide+xml"/>
  <Override PartName="/ppt/tableStyles.xml" ContentType="application/vnd.openxmlformats-officedocument.presentationml.tableStyles+xml"/>
  <Override PartName="/ppt/tags/tag16.xml" ContentType="application/vnd.openxmlformats-officedocument.presentationml.tags+xml"/>
  <Override PartName="/ppt/tags/tag27.xml" ContentType="application/vnd.openxmlformats-officedocument.presentationml.tags+xml"/>
  <Override PartName="/ppt/tags/tag45.xml" ContentType="application/vnd.openxmlformats-officedocument.presentationml.tags+xml"/>
  <Override PartName="/ppt/tags/tag63.xml" ContentType="application/vnd.openxmlformats-officedocument.presentationml.tags+xml"/>
  <Override PartName="/docProps/custom.xml" ContentType="application/vnd.openxmlformats-officedocument.custom-properties+xml"/>
  <Override PartName="/ppt/tags/tag14.xml" ContentType="application/vnd.openxmlformats-officedocument.presentationml.tags+xml"/>
  <Override PartName="/ppt/tags/tag25.xml" ContentType="application/vnd.openxmlformats-officedocument.presentationml.tags+xml"/>
  <Override PartName="/ppt/tags/tag34.xml" ContentType="application/vnd.openxmlformats-officedocument.presentationml.tags+xml"/>
  <Override PartName="/ppt/tags/tag43.xml" ContentType="application/vnd.openxmlformats-officedocument.presentationml.tags+xml"/>
  <Override PartName="/ppt/tags/tag52.xml" ContentType="application/vnd.openxmlformats-officedocument.presentationml.tags+xml"/>
  <Override PartName="/ppt/tags/tag61.xml" ContentType="application/vnd.openxmlformats-officedocument.presentationml.tag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tags/tag12.xml" ContentType="application/vnd.openxmlformats-officedocument.presentationml.tags+xml"/>
  <Override PartName="/ppt/tags/tag23.xml" ContentType="application/vnd.openxmlformats-officedocument.presentationml.tags+xml"/>
  <Override PartName="/ppt/tags/tag32.xml" ContentType="application/vnd.openxmlformats-officedocument.presentationml.tags+xml"/>
  <Override PartName="/ppt/tags/tag41.xml" ContentType="application/vnd.openxmlformats-officedocument.presentationml.tags+xml"/>
  <Override PartName="/ppt/tags/tag50.xml" ContentType="application/vnd.openxmlformats-officedocument.presentationml.tags+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ags/tag9.xml" ContentType="application/vnd.openxmlformats-officedocument.presentationml.tags+xml"/>
  <Override PartName="/ppt/tags/tag10.xml" ContentType="application/vnd.openxmlformats-officedocument.presentationml.tags+xml"/>
  <Override PartName="/ppt/tags/tag21.xml" ContentType="application/vnd.openxmlformats-officedocument.presentationml.tags+xml"/>
  <Override PartName="/ppt/tags/tag30.xml" ContentType="application/vnd.openxmlformats-officedocument.presentationml.tags+xml"/>
  <Override PartName="/ppt/notesSlides/notesSlide5.xml" ContentType="application/vnd.openxmlformats-officedocument.presentationml.notesSlide+xml"/>
  <Override PartName="/ppt/slides/slide5.xml" ContentType="application/vnd.openxmlformats-officedocument.presentationml.slide+xml"/>
  <Override PartName="/ppt/slideLayouts/slideLayout7.xml" ContentType="application/vnd.openxmlformats-officedocument.presentationml.slideLayout+xml"/>
  <Override PartName="/ppt/tags/tag7.xml" ContentType="application/vnd.openxmlformats-officedocument.presentationml.tags+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ags/tag5.xml" ContentType="application/vnd.openxmlformats-officedocument.presentationml.tags+xml"/>
  <Override PartName="/ppt/theme/theme2.xml" ContentType="application/vnd.openxmlformats-officedocument.theme+xml"/>
  <Override PartName="/ppt/slides/slide1.xml" ContentType="application/vnd.openxmlformats-officedocument.presentationml.slide+xml"/>
  <Override PartName="/ppt/slideLayouts/slideLayout3.xml" ContentType="application/vnd.openxmlformats-officedocument.presentationml.slideLayout+xml"/>
  <Override PartName="/ppt/tags/tag3.xml" ContentType="application/vnd.openxmlformats-officedocument.presentationml.tags+xml"/>
  <Override PartName="/ppt/tags/tag39.xml" ContentType="application/vnd.openxmlformats-officedocument.presentationml.tags+xml"/>
  <Override PartName="/ppt/tags/tag59.xml" ContentType="application/vnd.openxmlformats-officedocument.presentationml.tags+xml"/>
  <Default Extension="jpeg" ContentType="image/jpeg"/>
  <Override PartName="/ppt/tags/tag68.xml" ContentType="application/vnd.openxmlformats-officedocument.presentationml.tags+xml"/>
  <Override PartName="/ppt/presentation.xml" ContentType="application/vnd.openxmlformats-officedocument.presentationml.presentation.main+xml"/>
  <Override PartName="/ppt/tags/tag1.xml" ContentType="application/vnd.openxmlformats-officedocument.presentationml.tags+xml"/>
  <Override PartName="/ppt/slideLayouts/slideLayout1.xml" ContentType="application/vnd.openxmlformats-officedocument.presentationml.slideLayout+xml"/>
  <Override PartName="/ppt/tags/tag19.xml" ContentType="application/vnd.openxmlformats-officedocument.presentationml.tags+xml"/>
  <Override PartName="/ppt/tags/tag28.xml" ContentType="application/vnd.openxmlformats-officedocument.presentationml.tags+xml"/>
  <Override PartName="/ppt/tags/tag37.xml" ContentType="application/vnd.openxmlformats-officedocument.presentationml.tags+xml"/>
  <Override PartName="/ppt/tags/tag48.xml" ContentType="application/vnd.openxmlformats-officedocument.presentationml.tags+xml"/>
  <Override PartName="/ppt/tags/tag57.xml" ContentType="application/vnd.openxmlformats-officedocument.presentationml.tags+xml"/>
  <Override PartName="/ppt/tags/tag66.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tags/tag17.xml" ContentType="application/vnd.openxmlformats-officedocument.presentationml.tags+xml"/>
  <Override PartName="/ppt/tags/tag26.xml" ContentType="application/vnd.openxmlformats-officedocument.presentationml.tags+xml"/>
  <Override PartName="/ppt/tags/tag35.xml" ContentType="application/vnd.openxmlformats-officedocument.presentationml.tags+xml"/>
  <Override PartName="/ppt/tags/tag46.xml" ContentType="application/vnd.openxmlformats-officedocument.presentationml.tags+xml"/>
  <Override PartName="/ppt/tags/tag55.xml" ContentType="application/vnd.openxmlformats-officedocument.presentationml.tags+xml"/>
  <Override PartName="/ppt/tags/tag64.xml" ContentType="application/vnd.openxmlformats-officedocument.presentationml.tags+xml"/>
  <Default Extension="wdp" ContentType="image/vnd.ms-photo"/>
  <Override PartName="/ppt/slideLayouts/slideLayout10.xml" ContentType="application/vnd.openxmlformats-officedocument.presentationml.slideLayout+xml"/>
  <Override PartName="/ppt/tags/tag15.xml" ContentType="application/vnd.openxmlformats-officedocument.presentationml.tags+xml"/>
  <Override PartName="/ppt/tags/tag24.xml" ContentType="application/vnd.openxmlformats-officedocument.presentationml.tags+xml"/>
  <Override PartName="/ppt/tags/tag33.xml" ContentType="application/vnd.openxmlformats-officedocument.presentationml.tags+xml"/>
  <Override PartName="/ppt/tags/tag44.xml" ContentType="application/vnd.openxmlformats-officedocument.presentationml.tags+xml"/>
  <Override PartName="/ppt/tags/tag53.xml" ContentType="application/vnd.openxmlformats-officedocument.presentationml.tags+xml"/>
  <Override PartName="/ppt/tags/tag62.xml" ContentType="application/vnd.openxmlformats-officedocument.presentationml.tags+xml"/>
  <Override PartName="/ppt/notesSlides/notesSlide8.xml" ContentType="application/vnd.openxmlformats-officedocument.presentationml.notesSlide+xml"/>
  <Override PartName="/ppt/notesSlides/notesSlide11.xml" ContentType="application/vnd.openxmlformats-officedocument.presentationml.notesSlide+xml"/>
  <Override PartName="/ppt/tags/tag13.xml" ContentType="application/vnd.openxmlformats-officedocument.presentationml.tags+xml"/>
  <Override PartName="/ppt/tags/tag22.xml" ContentType="application/vnd.openxmlformats-officedocument.presentationml.tags+xml"/>
  <Override PartName="/ppt/tags/tag31.xml" ContentType="application/vnd.openxmlformats-officedocument.presentationml.tags+xml"/>
  <Override PartName="/ppt/tags/tag40.xml" ContentType="application/vnd.openxmlformats-officedocument.presentationml.tags+xml"/>
  <Override PartName="/ppt/tags/tag42.xml" ContentType="application/vnd.openxmlformats-officedocument.presentationml.tags+xml"/>
  <Override PartName="/ppt/tags/tag51.xml" ContentType="application/vnd.openxmlformats-officedocument.presentationml.tags+xml"/>
  <Override PartName="/ppt/tags/tag60.xml" ContentType="application/vnd.openxmlformats-officedocument.presentationml.tags+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tags/tag11.xml" ContentType="application/vnd.openxmlformats-officedocument.presentationml.tags+xml"/>
  <Override PartName="/ppt/tags/tag20.xml" ContentType="application/vnd.openxmlformats-officedocument.presentationml.tags+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tags/tag2.xml" ContentType="application/vnd.openxmlformats-officedocument.presentationml.tags+xml"/>
  <Override PartName="/ppt/tags/tag58.xml" ContentType="application/vnd.openxmlformats-officedocument.presentationml.tags+xml"/>
  <Override PartName="/ppt/tags/tag69.xml" ContentType="application/vnd.openxmlformats-officedocument.presentationml.tags+xml"/>
  <Default Extension="rels" ContentType="application/vnd.openxmlformats-package.relationships+xml"/>
  <Override PartName="/ppt/tags/tag29.xml" ContentType="application/vnd.openxmlformats-officedocument.presentationml.tags+xml"/>
  <Override PartName="/ppt/tags/tag47.xml" ContentType="application/vnd.openxmlformats-officedocument.presentationml.tags+xml"/>
  <Override PartName="/ppt/slides/slide12.xml" ContentType="application/vnd.openxmlformats-officedocument.presentationml.slide+xml"/>
  <Override PartName="/ppt/slideLayouts/slideLayout11.xml" ContentType="application/vnd.openxmlformats-officedocument.presentationml.slideLayout+xml"/>
  <Override PartName="/ppt/tags/tag18.xml" ContentType="application/vnd.openxmlformats-officedocument.presentationml.tags+xml"/>
  <Override PartName="/ppt/tags/tag36.xml" ContentType="application/vnd.openxmlformats-officedocument.presentationml.tags+xml"/>
  <Override PartName="/ppt/tags/tag54.xml" ContentType="application/vnd.openxmlformats-officedocument.presentationml.tags+xml"/>
  <Override PartName="/ppt/tags/tag65.xml" ContentType="application/vnd.openxmlformats-officedocument.presentationml.tag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4"/>
  </p:notesMasterIdLst>
  <p:handoutMasterIdLst>
    <p:handoutMasterId r:id="rId15"/>
  </p:handoutMasterIdLst>
  <p:sldIdLst>
    <p:sldId id="256" r:id="rId2"/>
    <p:sldId id="257" r:id="rId3"/>
    <p:sldId id="258" r:id="rId4"/>
    <p:sldId id="259" r:id="rId5"/>
    <p:sldId id="260" r:id="rId6"/>
    <p:sldId id="261" r:id="rId7"/>
    <p:sldId id="262" r:id="rId8"/>
    <p:sldId id="263" r:id="rId9"/>
    <p:sldId id="266" r:id="rId10"/>
    <p:sldId id="264" r:id="rId11"/>
    <p:sldId id="265" r:id="rId12"/>
    <p:sldId id="268" r:id="rId13"/>
  </p:sldIdLst>
  <p:sldSz cx="12192000" cy="6858000"/>
  <p:notesSz cx="6858000" cy="9144000"/>
  <p:custDataLst>
    <p:tags r:id="rId1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F3BC57"/>
    <a:srgbClr val="F2DC50"/>
    <a:srgbClr val="FFFFFF"/>
    <a:srgbClr val="DCDCDC"/>
    <a:srgbClr val="F0F0F0"/>
    <a:srgbClr val="E6E6E6"/>
    <a:srgbClr val="C8C8C8"/>
    <a:srgbClr val="FAFAFA"/>
    <a:srgbClr val="BEBEBE"/>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27825" autoAdjust="0"/>
    <p:restoredTop sz="94660"/>
  </p:normalViewPr>
  <p:slideViewPr>
    <p:cSldViewPr snapToGrid="0">
      <p:cViewPr>
        <p:scale>
          <a:sx n="112" d="100"/>
          <a:sy n="112" d="100"/>
        </p:scale>
        <p:origin x="-264" y="-72"/>
      </p:cViewPr>
      <p:guideLst>
        <p:guide orient="horz" pos="2160"/>
        <p:guide pos="3840"/>
      </p:guideLst>
    </p:cSldViewPr>
  </p:slideViewPr>
  <p:notesTextViewPr>
    <p:cViewPr>
      <p:scale>
        <a:sx n="3" d="2"/>
        <a:sy n="3" d="2"/>
      </p:scale>
      <p:origin x="0" y="0"/>
    </p:cViewPr>
  </p:notesTextViewPr>
  <p:sorterViewPr>
    <p:cViewPr>
      <p:scale>
        <a:sx n="139" d="100"/>
        <a:sy n="139"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tags" Target="tags/tag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dirty="0">
              <a:latin typeface="宋体" panose="02010600030101010101" pitchFamily="2" charset="-122"/>
              <a:ea typeface="宋体" panose="02010600030101010101" pitchFamily="2"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宋体" panose="02010600030101010101" pitchFamily="2" charset="-122"/>
                <a:ea typeface="宋体" panose="02010600030101010101" pitchFamily="2" charset="-122"/>
              </a:rPr>
              <a:pPr/>
              <a:t>2020/9/21</a:t>
            </a:fld>
            <a:endParaRPr lang="zh-CN" altLang="en-US" dirty="0">
              <a:latin typeface="宋体" panose="02010600030101010101" pitchFamily="2" charset="-122"/>
              <a:ea typeface="宋体" panose="02010600030101010101" pitchFamily="2"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dirty="0">
              <a:latin typeface="宋体" panose="02010600030101010101" pitchFamily="2" charset="-122"/>
              <a:ea typeface="宋体" panose="02010600030101010101" pitchFamily="2"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宋体" panose="02010600030101010101" pitchFamily="2" charset="-122"/>
                <a:ea typeface="宋体" panose="02010600030101010101" pitchFamily="2" charset="-122"/>
              </a:rPr>
              <a:pPr/>
              <a:t>‹#›</a:t>
            </a:fld>
            <a:endParaRPr lang="zh-CN" altLang="en-US" dirty="0">
              <a:latin typeface="宋体" panose="02010600030101010101" pitchFamily="2" charset="-122"/>
              <a:ea typeface="宋体" panose="02010600030101010101" pitchFamily="2" charset="-122"/>
            </a:endParaRPr>
          </a:p>
        </p:txBody>
      </p:sp>
    </p:spTree>
    <p:extLst>
      <p:ext uri="{BB962C8B-B14F-4D97-AF65-F5344CB8AC3E}">
        <p14:creationId xmlns="" xmlns:p14="http://schemas.microsoft.com/office/powerpoint/2010/main" val="148021860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宋体" panose="02010600030101010101" pitchFamily="2" charset="-122"/>
                <a:ea typeface="宋体" panose="02010600030101010101" pitchFamily="2" charset="-122"/>
              </a:defRPr>
            </a:lvl1pPr>
          </a:lstStyle>
          <a:p>
            <a:endParaRPr lang="zh-CN" altLang="en-US" dirty="0"/>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宋体" panose="02010600030101010101" pitchFamily="2" charset="-122"/>
                <a:ea typeface="宋体" panose="02010600030101010101" pitchFamily="2" charset="-122"/>
              </a:defRPr>
            </a:lvl1pPr>
          </a:lstStyle>
          <a:p>
            <a:fld id="{1AC49D05-6128-4D0D-A32A-06A5E73B386C}" type="datetimeFigureOut">
              <a:rPr lang="zh-CN" altLang="en-US" smtClean="0"/>
              <a:pPr/>
              <a:t>2020/9/21</a:t>
            </a:fld>
            <a:endParaRPr lang="zh-CN" altLang="en-US" dirty="0"/>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宋体" panose="02010600030101010101" pitchFamily="2" charset="-122"/>
                <a:ea typeface="宋体" panose="02010600030101010101" pitchFamily="2"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宋体" panose="02010600030101010101" pitchFamily="2" charset="-122"/>
                <a:ea typeface="宋体" panose="02010600030101010101" pitchFamily="2" charset="-122"/>
              </a:defRPr>
            </a:lvl1pPr>
          </a:lstStyle>
          <a:p>
            <a:fld id="{5849F42C-2DAE-424C-A4B8-3140182C3E9F}" type="slidenum">
              <a:rPr lang="zh-CN" altLang="en-US" smtClean="0"/>
              <a:pPr/>
              <a:t>‹#›</a:t>
            </a:fld>
            <a:endParaRPr lang="zh-CN" altLang="en-US" dirty="0"/>
          </a:p>
        </p:txBody>
      </p:sp>
    </p:spTree>
    <p:extLst>
      <p:ext uri="{BB962C8B-B14F-4D97-AF65-F5344CB8AC3E}">
        <p14:creationId xmlns="" xmlns:p14="http://schemas.microsoft.com/office/powerpoint/2010/main" val="3746367550"/>
      </p:ext>
    </p:extLst>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宋体" panose="02010600030101010101" pitchFamily="2" charset="-122"/>
        <a:ea typeface="宋体" panose="02010600030101010101" pitchFamily="2" charset="-122"/>
        <a:cs typeface="+mn-cs"/>
      </a:defRPr>
    </a:lvl1pPr>
    <a:lvl2pPr marL="457200" algn="l" defTabSz="914400" rtl="0" eaLnBrk="1" latinLnBrk="0" hangingPunct="1">
      <a:defRPr sz="1200" kern="1200">
        <a:solidFill>
          <a:schemeClr val="tx1"/>
        </a:solidFill>
        <a:latin typeface="宋体" panose="02010600030101010101" pitchFamily="2" charset="-122"/>
        <a:ea typeface="宋体" panose="02010600030101010101" pitchFamily="2" charset="-122"/>
        <a:cs typeface="+mn-cs"/>
      </a:defRPr>
    </a:lvl2pPr>
    <a:lvl3pPr marL="914400" algn="l" defTabSz="914400" rtl="0" eaLnBrk="1" latinLnBrk="0" hangingPunct="1">
      <a:defRPr sz="1200" kern="1200">
        <a:solidFill>
          <a:schemeClr val="tx1"/>
        </a:solidFill>
        <a:latin typeface="宋体" panose="02010600030101010101" pitchFamily="2" charset="-122"/>
        <a:ea typeface="宋体" panose="02010600030101010101" pitchFamily="2" charset="-122"/>
        <a:cs typeface="+mn-cs"/>
      </a:defRPr>
    </a:lvl3pPr>
    <a:lvl4pPr marL="1371600" algn="l" defTabSz="914400" rtl="0" eaLnBrk="1" latinLnBrk="0" hangingPunct="1">
      <a:defRPr sz="1200" kern="1200">
        <a:solidFill>
          <a:schemeClr val="tx1"/>
        </a:solidFill>
        <a:latin typeface="宋体" panose="02010600030101010101" pitchFamily="2" charset="-122"/>
        <a:ea typeface="宋体" panose="02010600030101010101" pitchFamily="2" charset="-122"/>
        <a:cs typeface="+mn-cs"/>
      </a:defRPr>
    </a:lvl4pPr>
    <a:lvl5pPr marL="1828800" algn="l" defTabSz="914400" rtl="0" eaLnBrk="1" latinLnBrk="0" hangingPunct="1">
      <a:defRPr sz="1200" kern="1200">
        <a:solidFill>
          <a:schemeClr val="tx1"/>
        </a:solidFill>
        <a:latin typeface="宋体" panose="02010600030101010101" pitchFamily="2" charset="-122"/>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pPr/>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pPr/>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pPr/>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pPr/>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pPr/>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pPr/>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pPr/>
              <a:t>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pPr/>
              <a:t>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pPr/>
              <a:t>9</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pPr/>
              <a:t>10</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pPr/>
              <a:t>11</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pPr/>
              <a:t>12</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tags" Target="../tags/tag5.xml"/><Relationship Id="rId2" Type="http://schemas.openxmlformats.org/officeDocument/2006/relationships/tags" Target="../tags/tag4.xml"/><Relationship Id="rId1" Type="http://schemas.openxmlformats.org/officeDocument/2006/relationships/tags" Target="../tags/tag3.xml"/><Relationship Id="rId6" Type="http://schemas.openxmlformats.org/officeDocument/2006/relationships/slideMaster" Target="../slideMasters/slideMaster1.xml"/><Relationship Id="rId5" Type="http://schemas.openxmlformats.org/officeDocument/2006/relationships/tags" Target="../tags/tag7.xml"/><Relationship Id="rId4" Type="http://schemas.openxmlformats.org/officeDocument/2006/relationships/tags" Target="../tags/tag6.xml"/></Relationships>
</file>

<file path=ppt/slideLayouts/_rels/slideLayout2.xml.rels><?xml version="1.0" encoding="UTF-8" standalone="yes"?>
<Relationships xmlns="http://schemas.openxmlformats.org/package/2006/relationships"><Relationship Id="rId3" Type="http://schemas.openxmlformats.org/officeDocument/2006/relationships/tags" Target="../tags/tag10.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slideMaster" Target="../slideMasters/slideMaster1.xml"/><Relationship Id="rId5" Type="http://schemas.openxmlformats.org/officeDocument/2006/relationships/tags" Target="../tags/tag12.xml"/><Relationship Id="rId4" Type="http://schemas.openxmlformats.org/officeDocument/2006/relationships/tags" Target="../tags/tag11.xml"/></Relationships>
</file>

<file path=ppt/slideLayouts/_rels/slideLayout3.xml.rels><?xml version="1.0" encoding="UTF-8" standalone="yes"?>
<Relationships xmlns="http://schemas.openxmlformats.org/package/2006/relationships"><Relationship Id="rId3" Type="http://schemas.openxmlformats.org/officeDocument/2006/relationships/tags" Target="../tags/tag15.xml"/><Relationship Id="rId2" Type="http://schemas.openxmlformats.org/officeDocument/2006/relationships/tags" Target="../tags/tag14.xml"/><Relationship Id="rId1" Type="http://schemas.openxmlformats.org/officeDocument/2006/relationships/tags" Target="../tags/tag13.xml"/><Relationship Id="rId6" Type="http://schemas.openxmlformats.org/officeDocument/2006/relationships/slideMaster" Target="../slideMasters/slideMaster1.xml"/><Relationship Id="rId5" Type="http://schemas.openxmlformats.org/officeDocument/2006/relationships/tags" Target="../tags/tag17.xml"/><Relationship Id="rId4" Type="http://schemas.openxmlformats.org/officeDocument/2006/relationships/tags" Target="../tags/tag16.xml"/></Relationships>
</file>

<file path=ppt/slideLayouts/_rels/slideLayout4.xml.rels><?xml version="1.0" encoding="UTF-8" standalone="yes"?>
<Relationships xmlns="http://schemas.openxmlformats.org/package/2006/relationships"><Relationship Id="rId3" Type="http://schemas.openxmlformats.org/officeDocument/2006/relationships/tags" Target="../tags/tag20.xml"/><Relationship Id="rId7" Type="http://schemas.openxmlformats.org/officeDocument/2006/relationships/slideMaster" Target="../slideMasters/slideMaster1.xml"/><Relationship Id="rId2" Type="http://schemas.openxmlformats.org/officeDocument/2006/relationships/tags" Target="../tags/tag19.xml"/><Relationship Id="rId1" Type="http://schemas.openxmlformats.org/officeDocument/2006/relationships/tags" Target="../tags/tag18.xml"/><Relationship Id="rId6" Type="http://schemas.openxmlformats.org/officeDocument/2006/relationships/tags" Target="../tags/tag23.xml"/><Relationship Id="rId5" Type="http://schemas.openxmlformats.org/officeDocument/2006/relationships/tags" Target="../tags/tag22.xml"/><Relationship Id="rId4" Type="http://schemas.openxmlformats.org/officeDocument/2006/relationships/tags" Target="../tags/tag21.xml"/></Relationships>
</file>

<file path=ppt/slideLayouts/_rels/slideLayout5.xml.rels><?xml version="1.0" encoding="UTF-8" standalone="yes"?>
<Relationships xmlns="http://schemas.openxmlformats.org/package/2006/relationships"><Relationship Id="rId8" Type="http://schemas.openxmlformats.org/officeDocument/2006/relationships/tags" Target="../tags/tag31.xml"/><Relationship Id="rId3" Type="http://schemas.openxmlformats.org/officeDocument/2006/relationships/tags" Target="../tags/tag26.xml"/><Relationship Id="rId7" Type="http://schemas.openxmlformats.org/officeDocument/2006/relationships/tags" Target="../tags/tag30.xml"/><Relationship Id="rId2" Type="http://schemas.openxmlformats.org/officeDocument/2006/relationships/tags" Target="../tags/tag25.xml"/><Relationship Id="rId1" Type="http://schemas.openxmlformats.org/officeDocument/2006/relationships/tags" Target="../tags/tag24.xml"/><Relationship Id="rId6" Type="http://schemas.openxmlformats.org/officeDocument/2006/relationships/tags" Target="../tags/tag29.xml"/><Relationship Id="rId5" Type="http://schemas.openxmlformats.org/officeDocument/2006/relationships/tags" Target="../tags/tag28.xml"/><Relationship Id="rId4" Type="http://schemas.openxmlformats.org/officeDocument/2006/relationships/tags" Target="../tags/tag27.xml"/><Relationship Id="rId9"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tags" Target="../tags/tag34.xml"/><Relationship Id="rId2" Type="http://schemas.openxmlformats.org/officeDocument/2006/relationships/tags" Target="../tags/tag33.xml"/><Relationship Id="rId1" Type="http://schemas.openxmlformats.org/officeDocument/2006/relationships/tags" Target="../tags/tag32.xml"/><Relationship Id="rId5" Type="http://schemas.openxmlformats.org/officeDocument/2006/relationships/slideMaster" Target="../slideMasters/slideMaster1.xml"/><Relationship Id="rId4" Type="http://schemas.openxmlformats.org/officeDocument/2006/relationships/tags" Target="../tags/tag35.xml"/></Relationships>
</file>

<file path=ppt/slideLayouts/_rels/slideLayout7.xml.rels><?xml version="1.0" encoding="UTF-8" standalone="yes"?>
<Relationships xmlns="http://schemas.openxmlformats.org/package/2006/relationships"><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tags" Target="../tags/tag36.xml"/><Relationship Id="rId4"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tags" Target="../tags/tag41.xml"/><Relationship Id="rId7" Type="http://schemas.openxmlformats.org/officeDocument/2006/relationships/slideMaster" Target="../slideMasters/slideMaster1.xml"/><Relationship Id="rId2" Type="http://schemas.openxmlformats.org/officeDocument/2006/relationships/tags" Target="../tags/tag40.xml"/><Relationship Id="rId1" Type="http://schemas.openxmlformats.org/officeDocument/2006/relationships/tags" Target="../tags/tag39.xml"/><Relationship Id="rId6" Type="http://schemas.openxmlformats.org/officeDocument/2006/relationships/tags" Target="../tags/tag44.xml"/><Relationship Id="rId5" Type="http://schemas.openxmlformats.org/officeDocument/2006/relationships/tags" Target="../tags/tag43.xml"/><Relationship Id="rId4" Type="http://schemas.openxmlformats.org/officeDocument/2006/relationships/tags" Target="../tags/tag42.xml"/></Relationships>
</file>

<file path=ppt/slideLayouts/_rels/slideLayout9.xml.rels><?xml version="1.0" encoding="UTF-8" standalone="yes"?>
<Relationships xmlns="http://schemas.openxmlformats.org/package/2006/relationships"><Relationship Id="rId3" Type="http://schemas.openxmlformats.org/officeDocument/2006/relationships/tags" Target="../tags/tag47.xml"/><Relationship Id="rId2" Type="http://schemas.openxmlformats.org/officeDocument/2006/relationships/tags" Target="../tags/tag46.xml"/><Relationship Id="rId1" Type="http://schemas.openxmlformats.org/officeDocument/2006/relationships/tags" Target="../tags/tag45.xml"/><Relationship Id="rId6" Type="http://schemas.openxmlformats.org/officeDocument/2006/relationships/slideMaster" Target="../slideMasters/slideMaster1.xml"/><Relationship Id="rId5" Type="http://schemas.openxmlformats.org/officeDocument/2006/relationships/tags" Target="../tags/tag49.xml"/><Relationship Id="rId4" Type="http://schemas.openxmlformats.org/officeDocument/2006/relationships/tags" Target="../tags/tag48.xml"/></Relationships>
</file>

<file path=ppt/slideLayouts/_rels/slideLayout10.xml.rels><?xml version="1.0" encoding="UTF-8" standalone="yes"?>
<Relationships xmlns="http://schemas.openxmlformats.org/package/2006/relationships"><Relationship Id="rId3" Type="http://schemas.openxmlformats.org/officeDocument/2006/relationships/tags" Target="../tags/tag52.xml"/><Relationship Id="rId2" Type="http://schemas.openxmlformats.org/officeDocument/2006/relationships/tags" Target="../tags/tag51.xml"/><Relationship Id="rId1" Type="http://schemas.openxmlformats.org/officeDocument/2006/relationships/tags" Target="../tags/tag50.xml"/><Relationship Id="rId5" Type="http://schemas.openxmlformats.org/officeDocument/2006/relationships/slideMaster" Target="../slideMasters/slideMaster1.xml"/><Relationship Id="rId4" Type="http://schemas.openxmlformats.org/officeDocument/2006/relationships/tags" Target="../tags/tag53.xml"/></Relationships>
</file>

<file path=ppt/slideLayouts/_rels/slideLayout11.xml.rels><?xml version="1.0" encoding="UTF-8" standalone="yes"?>
<Relationships xmlns="http://schemas.openxmlformats.org/package/2006/relationships"><Relationship Id="rId3" Type="http://schemas.openxmlformats.org/officeDocument/2006/relationships/tags" Target="../tags/tag56.xml"/><Relationship Id="rId2" Type="http://schemas.openxmlformats.org/officeDocument/2006/relationships/tags" Target="../tags/tag55.xml"/><Relationship Id="rId1" Type="http://schemas.openxmlformats.org/officeDocument/2006/relationships/tags" Target="../tags/tag54.xml"/><Relationship Id="rId5" Type="http://schemas.openxmlformats.org/officeDocument/2006/relationships/slideMaster" Target="../slideMasters/slideMaster1.xml"/><Relationship Id="rId4" Type="http://schemas.openxmlformats.org/officeDocument/2006/relationships/tags" Target="../tags/tag5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1"/>
            </p:custDataLst>
          </p:nvPr>
        </p:nvSpPr>
        <p:spPr>
          <a:xfrm>
            <a:off x="669882" y="2588281"/>
            <a:ext cx="10852237" cy="899167"/>
          </a:xfrm>
          <a:prstGeom prst="rect">
            <a:avLst/>
          </a:prstGeom>
        </p:spPr>
        <p:txBody>
          <a:bodyPr lIns="101600" tIns="38100" rIns="25400" bIns="38100" anchor="t" anchorCtr="0">
            <a:noAutofit/>
          </a:bodyPr>
          <a:lstStyle>
            <a:lvl1pPr algn="ctr">
              <a:defRPr sz="5400" b="0" spc="600">
                <a:effectLst>
                  <a:outerShdw blurRad="38100" dist="38100" dir="2700000" algn="tl">
                    <a:srgbClr val="000000">
                      <a:alpha val="43137"/>
                    </a:srgbClr>
                  </a:outerShdw>
                </a:effectLst>
              </a:defRPr>
            </a:lvl1pPr>
          </a:lstStyle>
          <a:p>
            <a:r>
              <a:rPr lang="zh-CN" altLang="en-US" dirty="0"/>
              <a:t>单击此处编辑标题</a:t>
            </a:r>
          </a:p>
        </p:txBody>
      </p:sp>
      <p:sp>
        <p:nvSpPr>
          <p:cNvPr id="3" name="副标题 2"/>
          <p:cNvSpPr>
            <a:spLocks noGrp="1"/>
          </p:cNvSpPr>
          <p:nvPr>
            <p:ph type="subTitle" idx="1" hasCustomPrompt="1"/>
            <p:custDataLst>
              <p:tags r:id="rId2"/>
            </p:custDataLst>
          </p:nvPr>
        </p:nvSpPr>
        <p:spPr>
          <a:xfrm>
            <a:off x="669882" y="3566160"/>
            <a:ext cx="10852237" cy="950984"/>
          </a:xfrm>
          <a:prstGeom prst="rect">
            <a:avLst/>
          </a:prstGeo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p>
        </p:txBody>
      </p:sp>
      <p:sp>
        <p:nvSpPr>
          <p:cNvPr id="16" name="日期占位符 15"/>
          <p:cNvSpPr>
            <a:spLocks noGrp="1"/>
          </p:cNvSpPr>
          <p:nvPr>
            <p:ph type="dt" sz="half" idx="10"/>
            <p:custDataLst>
              <p:tags r:id="rId3"/>
            </p:custDataLst>
          </p:nvPr>
        </p:nvSpPr>
        <p:spPr>
          <a:xfrm>
            <a:off x="879742" y="6349833"/>
            <a:ext cx="2700000" cy="316800"/>
          </a:xfrm>
          <a:prstGeom prst="rect">
            <a:avLst/>
          </a:prstGeom>
        </p:spPr>
        <p:txBody>
          <a:bodyPr/>
          <a:lstStyle/>
          <a:p>
            <a:fld id="{760FBDFE-C587-4B4C-A407-44438C67B59E}" type="datetimeFigureOut">
              <a:rPr lang="zh-CN" altLang="en-US" smtClean="0"/>
              <a:pPr/>
              <a:t>2020/9/21</a:t>
            </a:fld>
            <a:endParaRPr lang="zh-CN" altLang="en-US"/>
          </a:p>
        </p:txBody>
      </p:sp>
      <p:sp>
        <p:nvSpPr>
          <p:cNvPr id="17" name="页脚占位符 16"/>
          <p:cNvSpPr>
            <a:spLocks noGrp="1"/>
          </p:cNvSpPr>
          <p:nvPr>
            <p:ph type="ftr" sz="quarter" idx="11"/>
            <p:custDataLst>
              <p:tags r:id="rId4"/>
            </p:custDataLst>
          </p:nvPr>
        </p:nvSpPr>
        <p:spPr>
          <a:xfrm>
            <a:off x="4116000" y="6349833"/>
            <a:ext cx="3960000" cy="316800"/>
          </a:xfrm>
          <a:prstGeom prst="rect">
            <a:avLst/>
          </a:prstGeom>
        </p:spPr>
        <p:txBody>
          <a:bodyPr/>
          <a:lstStyle/>
          <a:p>
            <a:endParaRPr lang="zh-CN" altLang="en-US" dirty="0"/>
          </a:p>
        </p:txBody>
      </p:sp>
      <p:sp>
        <p:nvSpPr>
          <p:cNvPr id="18" name="灯片编号占位符 17"/>
          <p:cNvSpPr>
            <a:spLocks noGrp="1"/>
          </p:cNvSpPr>
          <p:nvPr>
            <p:ph type="sldNum" sz="quarter" idx="12"/>
            <p:custDataLst>
              <p:tags r:id="rId5"/>
            </p:custDataLst>
          </p:nvPr>
        </p:nvSpPr>
        <p:spPr>
          <a:xfrm>
            <a:off x="8610600" y="6349833"/>
            <a:ext cx="2700000" cy="316800"/>
          </a:xfrm>
          <a:prstGeom prst="rect">
            <a:avLst/>
          </a:prstGeom>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882" y="432000"/>
            <a:ext cx="10852237" cy="648000"/>
          </a:xfrm>
          <a:prstGeom prst="rect">
            <a:avLst/>
          </a:prstGeo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宋体" panose="02010600030101010101" pitchFamily="2" charset="-122"/>
                <a:cs typeface="+mj-cs"/>
                <a:sym typeface="+mn-ea"/>
              </a:defRPr>
            </a:lvl1pPr>
          </a:lstStyle>
          <a:p>
            <a:pPr lvl="0"/>
            <a:r>
              <a:rPr dirty="0">
                <a:sym typeface="+mn-ea"/>
              </a:rPr>
              <a:t>单击此处编辑母版标题样式</a:t>
            </a:r>
          </a:p>
        </p:txBody>
      </p:sp>
      <p:sp>
        <p:nvSpPr>
          <p:cNvPr id="3" name="内容占位符 2"/>
          <p:cNvSpPr>
            <a:spLocks noGrp="1"/>
          </p:cNvSpPr>
          <p:nvPr>
            <p:ph idx="1"/>
            <p:custDataLst>
              <p:tags r:id="rId2"/>
            </p:custDataLst>
          </p:nvPr>
        </p:nvSpPr>
        <p:spPr>
          <a:xfrm>
            <a:off x="669882" y="1296000"/>
            <a:ext cx="10852237" cy="5041355"/>
          </a:xfrm>
          <a:prstGeom prst="rect">
            <a:avLst/>
          </a:prstGeo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宋体" panose="02010600030101010101" pitchFamily="2"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宋体" panose="02010600030101010101" pitchFamily="2"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宋体" panose="02010600030101010101" pitchFamily="2"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宋体" panose="02010600030101010101" pitchFamily="2"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宋体" panose="02010600030101010101" pitchFamily="2" charset="-122"/>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4" name="日期占位符 3"/>
          <p:cNvSpPr>
            <a:spLocks noGrp="1"/>
          </p:cNvSpPr>
          <p:nvPr>
            <p:ph type="dt" sz="half" idx="10"/>
            <p:custDataLst>
              <p:tags r:id="rId3"/>
            </p:custDataLst>
          </p:nvPr>
        </p:nvSpPr>
        <p:spPr>
          <a:xfrm>
            <a:off x="879742" y="6349833"/>
            <a:ext cx="2700000" cy="316800"/>
          </a:xfrm>
          <a:prstGeom prst="rect">
            <a:avLst/>
          </a:prstGeom>
        </p:spPr>
        <p:txBody>
          <a:bodyPr/>
          <a:lstStyle/>
          <a:p>
            <a:fld id="{760FBDFE-C587-4B4C-A407-44438C67B59E}" type="datetimeFigureOut">
              <a:rPr lang="zh-CN" altLang="en-US" smtClean="0"/>
              <a:pPr/>
              <a:t>2020/9/21</a:t>
            </a:fld>
            <a:endParaRPr lang="zh-CN" altLang="en-US"/>
          </a:p>
        </p:txBody>
      </p:sp>
      <p:sp>
        <p:nvSpPr>
          <p:cNvPr id="5" name="页脚占位符 4"/>
          <p:cNvSpPr>
            <a:spLocks noGrp="1"/>
          </p:cNvSpPr>
          <p:nvPr>
            <p:ph type="ftr" sz="quarter" idx="11"/>
            <p:custDataLst>
              <p:tags r:id="rId4"/>
            </p:custDataLst>
          </p:nvPr>
        </p:nvSpPr>
        <p:spPr>
          <a:xfrm>
            <a:off x="4116000" y="6349833"/>
            <a:ext cx="3960000" cy="316800"/>
          </a:xfrm>
          <a:prstGeom prst="rect">
            <a:avLst/>
          </a:prstGeom>
        </p:spPr>
        <p:txBody>
          <a:bodyPr/>
          <a:lstStyle/>
          <a:p>
            <a:endParaRPr lang="zh-CN" altLang="en-US"/>
          </a:p>
        </p:txBody>
      </p:sp>
      <p:sp>
        <p:nvSpPr>
          <p:cNvPr id="6" name="灯片编号占位符 5"/>
          <p:cNvSpPr>
            <a:spLocks noGrp="1"/>
          </p:cNvSpPr>
          <p:nvPr>
            <p:ph type="sldNum" sz="quarter" idx="12"/>
            <p:custDataLst>
              <p:tags r:id="rId5"/>
            </p:custDataLst>
          </p:nvPr>
        </p:nvSpPr>
        <p:spPr>
          <a:xfrm>
            <a:off x="8610600" y="6349833"/>
            <a:ext cx="2700000" cy="316800"/>
          </a:xfrm>
          <a:prstGeom prst="rect">
            <a:avLst/>
          </a:prstGeom>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930" y="3808730"/>
            <a:ext cx="10852237" cy="624845"/>
          </a:xfrm>
          <a:prstGeom prst="rect">
            <a:avLst/>
          </a:prstGeo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p>
        </p:txBody>
      </p:sp>
      <p:sp>
        <p:nvSpPr>
          <p:cNvPr id="3" name="文本占位符 2"/>
          <p:cNvSpPr>
            <a:spLocks noGrp="1"/>
          </p:cNvSpPr>
          <p:nvPr>
            <p:ph type="body" idx="1"/>
            <p:custDataLst>
              <p:tags r:id="rId2"/>
            </p:custDataLst>
          </p:nvPr>
        </p:nvSpPr>
        <p:spPr>
          <a:xfrm>
            <a:off x="669925" y="4511675"/>
            <a:ext cx="10852237" cy="1077985"/>
          </a:xfrm>
          <a:prstGeom prst="rect">
            <a:avLst/>
          </a:prstGeo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宋体" panose="02010600030101010101" pitchFamily="2"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p>
        </p:txBody>
      </p:sp>
      <p:sp>
        <p:nvSpPr>
          <p:cNvPr id="4" name="日期占位符 3"/>
          <p:cNvSpPr>
            <a:spLocks noGrp="1"/>
          </p:cNvSpPr>
          <p:nvPr>
            <p:ph type="dt" sz="half" idx="10"/>
            <p:custDataLst>
              <p:tags r:id="rId3"/>
            </p:custDataLst>
          </p:nvPr>
        </p:nvSpPr>
        <p:spPr>
          <a:xfrm>
            <a:off x="879742" y="6349833"/>
            <a:ext cx="2700000" cy="316800"/>
          </a:xfrm>
          <a:prstGeom prst="rect">
            <a:avLst/>
          </a:prstGeom>
        </p:spPr>
        <p:txBody>
          <a:bodyPr/>
          <a:lstStyle/>
          <a:p>
            <a:fld id="{760FBDFE-C587-4B4C-A407-44438C67B59E}" type="datetimeFigureOut">
              <a:rPr lang="zh-CN" altLang="en-US" smtClean="0"/>
              <a:pPr/>
              <a:t>2020/9/21</a:t>
            </a:fld>
            <a:endParaRPr lang="zh-CN" altLang="en-US"/>
          </a:p>
        </p:txBody>
      </p:sp>
      <p:sp>
        <p:nvSpPr>
          <p:cNvPr id="5" name="页脚占位符 4"/>
          <p:cNvSpPr>
            <a:spLocks noGrp="1"/>
          </p:cNvSpPr>
          <p:nvPr>
            <p:ph type="ftr" sz="quarter" idx="11"/>
            <p:custDataLst>
              <p:tags r:id="rId4"/>
            </p:custDataLst>
          </p:nvPr>
        </p:nvSpPr>
        <p:spPr>
          <a:xfrm>
            <a:off x="4116000" y="6349833"/>
            <a:ext cx="3960000" cy="316800"/>
          </a:xfrm>
          <a:prstGeom prst="rect">
            <a:avLst/>
          </a:prstGeom>
        </p:spPr>
        <p:txBody>
          <a:bodyPr/>
          <a:lstStyle/>
          <a:p>
            <a:endParaRPr lang="zh-CN" altLang="en-US"/>
          </a:p>
        </p:txBody>
      </p:sp>
      <p:sp>
        <p:nvSpPr>
          <p:cNvPr id="6" name="灯片编号占位符 5"/>
          <p:cNvSpPr>
            <a:spLocks noGrp="1"/>
          </p:cNvSpPr>
          <p:nvPr>
            <p:ph type="sldNum" sz="quarter" idx="12"/>
            <p:custDataLst>
              <p:tags r:id="rId5"/>
            </p:custDataLst>
          </p:nvPr>
        </p:nvSpPr>
        <p:spPr>
          <a:xfrm>
            <a:off x="8610600" y="6349833"/>
            <a:ext cx="2700000" cy="316800"/>
          </a:xfrm>
          <a:prstGeom prst="rect">
            <a:avLst/>
          </a:prstGeom>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882" y="432000"/>
            <a:ext cx="10852237" cy="648000"/>
          </a:xfrm>
          <a:prstGeom prst="rect">
            <a:avLst/>
          </a:prstGeo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宋体" panose="02010600030101010101" pitchFamily="2" charset="-122"/>
                <a:cs typeface="+mj-cs"/>
                <a:sym typeface="+mn-ea"/>
              </a:defRPr>
            </a:lvl1pPr>
          </a:lstStyle>
          <a:p>
            <a:pPr lvl="0"/>
            <a:r>
              <a:rPr dirty="0">
                <a:sym typeface="+mn-ea"/>
              </a:rPr>
              <a:t>单击此处编辑母版标题样式</a:t>
            </a:r>
          </a:p>
        </p:txBody>
      </p:sp>
      <p:sp>
        <p:nvSpPr>
          <p:cNvPr id="3" name="内容占位符 2"/>
          <p:cNvSpPr>
            <a:spLocks noGrp="1"/>
          </p:cNvSpPr>
          <p:nvPr>
            <p:ph sz="half" idx="1"/>
            <p:custDataLst>
              <p:tags r:id="rId2"/>
            </p:custDataLst>
          </p:nvPr>
        </p:nvSpPr>
        <p:spPr>
          <a:xfrm>
            <a:off x="669930" y="1296000"/>
            <a:ext cx="5283242" cy="5040000"/>
          </a:xfrm>
          <a:prstGeom prst="rect">
            <a:avLst/>
          </a:prstGeo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宋体" panose="02010600030101010101" pitchFamily="2"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宋体" panose="02010600030101010101" pitchFamily="2"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宋体" panose="02010600030101010101" pitchFamily="2"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宋体" panose="02010600030101010101" pitchFamily="2"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宋体" panose="02010600030101010101" pitchFamily="2" charset="-122"/>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4" name="内容占位符 3"/>
          <p:cNvSpPr>
            <a:spLocks noGrp="1"/>
          </p:cNvSpPr>
          <p:nvPr>
            <p:ph sz="half" idx="2"/>
            <p:custDataLst>
              <p:tags r:id="rId3"/>
            </p:custDataLst>
          </p:nvPr>
        </p:nvSpPr>
        <p:spPr>
          <a:xfrm>
            <a:off x="6238877" y="1296000"/>
            <a:ext cx="5283242" cy="5040000"/>
          </a:xfrm>
          <a:prstGeom prst="rect">
            <a:avLst/>
          </a:prstGeo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日期占位符 4"/>
          <p:cNvSpPr>
            <a:spLocks noGrp="1"/>
          </p:cNvSpPr>
          <p:nvPr>
            <p:ph type="dt" sz="half" idx="10"/>
            <p:custDataLst>
              <p:tags r:id="rId4"/>
            </p:custDataLst>
          </p:nvPr>
        </p:nvSpPr>
        <p:spPr>
          <a:xfrm>
            <a:off x="879742" y="6349833"/>
            <a:ext cx="2700000" cy="316800"/>
          </a:xfrm>
          <a:prstGeom prst="rect">
            <a:avLst/>
          </a:prstGeom>
        </p:spPr>
        <p:txBody>
          <a:bodyPr/>
          <a:lstStyle/>
          <a:p>
            <a:fld id="{760FBDFE-C587-4B4C-A407-44438C67B59E}" type="datetimeFigureOut">
              <a:rPr lang="zh-CN" altLang="en-US" smtClean="0"/>
              <a:pPr/>
              <a:t>2020/9/21</a:t>
            </a:fld>
            <a:endParaRPr lang="zh-CN" altLang="en-US"/>
          </a:p>
        </p:txBody>
      </p:sp>
      <p:sp>
        <p:nvSpPr>
          <p:cNvPr id="6" name="页脚占位符 5"/>
          <p:cNvSpPr>
            <a:spLocks noGrp="1"/>
          </p:cNvSpPr>
          <p:nvPr>
            <p:ph type="ftr" sz="quarter" idx="11"/>
            <p:custDataLst>
              <p:tags r:id="rId5"/>
            </p:custDataLst>
          </p:nvPr>
        </p:nvSpPr>
        <p:spPr>
          <a:xfrm>
            <a:off x="4116000" y="6349833"/>
            <a:ext cx="3960000" cy="316800"/>
          </a:xfrm>
          <a:prstGeom prst="rect">
            <a:avLst/>
          </a:prstGeom>
        </p:spPr>
        <p:txBody>
          <a:bodyPr/>
          <a:lstStyle/>
          <a:p>
            <a:endParaRPr lang="zh-CN" altLang="en-US"/>
          </a:p>
        </p:txBody>
      </p:sp>
      <p:sp>
        <p:nvSpPr>
          <p:cNvPr id="7" name="灯片编号占位符 6"/>
          <p:cNvSpPr>
            <a:spLocks noGrp="1"/>
          </p:cNvSpPr>
          <p:nvPr>
            <p:ph type="sldNum" sz="quarter" idx="12"/>
            <p:custDataLst>
              <p:tags r:id="rId6"/>
            </p:custDataLst>
          </p:nvPr>
        </p:nvSpPr>
        <p:spPr>
          <a:xfrm>
            <a:off x="8610600" y="6349833"/>
            <a:ext cx="2700000" cy="316800"/>
          </a:xfrm>
          <a:prstGeom prst="rect">
            <a:avLst/>
          </a:prstGeom>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882" y="432000"/>
            <a:ext cx="10852237" cy="648000"/>
          </a:xfrm>
          <a:prstGeom prst="rect">
            <a:avLst/>
          </a:prstGeo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宋体" panose="02010600030101010101" pitchFamily="2" charset="-122"/>
                <a:cs typeface="+mj-cs"/>
                <a:sym typeface="+mn-ea"/>
              </a:defRPr>
            </a:lvl1pPr>
          </a:lstStyle>
          <a:p>
            <a:pPr lvl="0"/>
            <a:r>
              <a:rPr dirty="0">
                <a:sym typeface="+mn-ea"/>
              </a:rPr>
              <a:t>单击此处编辑母版标题样式</a:t>
            </a:r>
          </a:p>
        </p:txBody>
      </p:sp>
      <p:sp>
        <p:nvSpPr>
          <p:cNvPr id="3" name="文本占位符 2"/>
          <p:cNvSpPr>
            <a:spLocks noGrp="1"/>
          </p:cNvSpPr>
          <p:nvPr>
            <p:ph type="body" idx="1" hasCustomPrompt="1"/>
            <p:custDataLst>
              <p:tags r:id="rId2"/>
            </p:custDataLst>
          </p:nvPr>
        </p:nvSpPr>
        <p:spPr>
          <a:xfrm>
            <a:off x="669930" y="1296000"/>
            <a:ext cx="5283242" cy="381003"/>
          </a:xfrm>
          <a:prstGeom prst="rect">
            <a:avLst/>
          </a:prstGeom>
        </p:spPr>
        <p:txBody>
          <a:bodyPr lIns="101600" tIns="38100" rIns="76200" bIns="38100" anchor="t" anchorCtr="0">
            <a:no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p>
        </p:txBody>
      </p:sp>
      <p:sp>
        <p:nvSpPr>
          <p:cNvPr id="4" name="内容占位符 3"/>
          <p:cNvSpPr>
            <a:spLocks noGrp="1"/>
          </p:cNvSpPr>
          <p:nvPr>
            <p:ph sz="half" idx="2"/>
            <p:custDataLst>
              <p:tags r:id="rId3"/>
            </p:custDataLst>
          </p:nvPr>
        </p:nvSpPr>
        <p:spPr>
          <a:xfrm>
            <a:off x="669925" y="1789043"/>
            <a:ext cx="5283200" cy="4552234"/>
          </a:xfrm>
          <a:prstGeom prst="rect">
            <a:avLst/>
          </a:prstGeo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宋体" panose="02010600030101010101" pitchFamily="2"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宋体" panose="02010600030101010101" pitchFamily="2"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宋体" panose="02010600030101010101" pitchFamily="2"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宋体" panose="02010600030101010101" pitchFamily="2"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宋体" panose="02010600030101010101" pitchFamily="2" charset="-122"/>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5" name="文本占位符 4"/>
          <p:cNvSpPr>
            <a:spLocks noGrp="1"/>
          </p:cNvSpPr>
          <p:nvPr>
            <p:ph type="body" sz="quarter" idx="3" hasCustomPrompt="1"/>
            <p:custDataLst>
              <p:tags r:id="rId4"/>
            </p:custDataLst>
          </p:nvPr>
        </p:nvSpPr>
        <p:spPr>
          <a:xfrm>
            <a:off x="6235750" y="1296000"/>
            <a:ext cx="5283242" cy="381003"/>
          </a:xfrm>
          <a:prstGeom prst="rect">
            <a:avLst/>
          </a:prstGeo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solidFill>
                <a:uFillTx/>
                <a:latin typeface="+mn-lt"/>
                <a:ea typeface="宋体" panose="02010600030101010101" pitchFamily="2"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dirty="0">
                <a:sym typeface="+mn-ea"/>
              </a:rPr>
              <a:t>单击此处编辑文本</a:t>
            </a:r>
          </a:p>
        </p:txBody>
      </p:sp>
      <p:sp>
        <p:nvSpPr>
          <p:cNvPr id="6" name="内容占位符 5"/>
          <p:cNvSpPr>
            <a:spLocks noGrp="1"/>
          </p:cNvSpPr>
          <p:nvPr>
            <p:ph sz="quarter" idx="4"/>
            <p:custDataLst>
              <p:tags r:id="rId5"/>
            </p:custDataLst>
          </p:nvPr>
        </p:nvSpPr>
        <p:spPr>
          <a:xfrm>
            <a:off x="6235750" y="1789043"/>
            <a:ext cx="5283242" cy="4552234"/>
          </a:xfrm>
          <a:prstGeom prst="rect">
            <a:avLst/>
          </a:prstGeo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宋体" panose="02010600030101010101" pitchFamily="2"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宋体" panose="02010600030101010101" pitchFamily="2"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宋体" panose="02010600030101010101" pitchFamily="2"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宋体" panose="02010600030101010101" pitchFamily="2"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宋体" panose="02010600030101010101" pitchFamily="2" charset="-122"/>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7" name="日期占位符 6"/>
          <p:cNvSpPr>
            <a:spLocks noGrp="1"/>
          </p:cNvSpPr>
          <p:nvPr>
            <p:ph type="dt" sz="half" idx="10"/>
            <p:custDataLst>
              <p:tags r:id="rId6"/>
            </p:custDataLst>
          </p:nvPr>
        </p:nvSpPr>
        <p:spPr>
          <a:xfrm>
            <a:off x="879742" y="6349833"/>
            <a:ext cx="2700000" cy="316800"/>
          </a:xfrm>
          <a:prstGeom prst="rect">
            <a:avLst/>
          </a:prstGeom>
        </p:spPr>
        <p:txBody>
          <a:bodyPr/>
          <a:lstStyle/>
          <a:p>
            <a:fld id="{760FBDFE-C587-4B4C-A407-44438C67B59E}" type="datetimeFigureOut">
              <a:rPr lang="zh-CN" altLang="en-US" smtClean="0"/>
              <a:pPr/>
              <a:t>2020/9/21</a:t>
            </a:fld>
            <a:endParaRPr lang="zh-CN" altLang="en-US"/>
          </a:p>
        </p:txBody>
      </p:sp>
      <p:sp>
        <p:nvSpPr>
          <p:cNvPr id="8" name="页脚占位符 7"/>
          <p:cNvSpPr>
            <a:spLocks noGrp="1"/>
          </p:cNvSpPr>
          <p:nvPr>
            <p:ph type="ftr" sz="quarter" idx="11"/>
            <p:custDataLst>
              <p:tags r:id="rId7"/>
            </p:custDataLst>
          </p:nvPr>
        </p:nvSpPr>
        <p:spPr>
          <a:xfrm>
            <a:off x="4116000" y="6349833"/>
            <a:ext cx="3960000" cy="316800"/>
          </a:xfrm>
          <a:prstGeom prst="rect">
            <a:avLst/>
          </a:prstGeom>
        </p:spPr>
        <p:txBody>
          <a:bodyPr/>
          <a:lstStyle/>
          <a:p>
            <a:endParaRPr lang="zh-CN" altLang="en-US"/>
          </a:p>
        </p:txBody>
      </p:sp>
      <p:sp>
        <p:nvSpPr>
          <p:cNvPr id="9" name="灯片编号占位符 8"/>
          <p:cNvSpPr>
            <a:spLocks noGrp="1"/>
          </p:cNvSpPr>
          <p:nvPr>
            <p:ph type="sldNum" sz="quarter" idx="12"/>
            <p:custDataLst>
              <p:tags r:id="rId8"/>
            </p:custDataLst>
          </p:nvPr>
        </p:nvSpPr>
        <p:spPr>
          <a:xfrm>
            <a:off x="8610600" y="6349833"/>
            <a:ext cx="2700000" cy="316800"/>
          </a:xfrm>
          <a:prstGeom prst="rect">
            <a:avLst/>
          </a:prstGeom>
        </p:spPr>
        <p:txBody>
          <a:bodyPr/>
          <a:lstStyle/>
          <a:p>
            <a:fld id="{49AE70B2-8BF9-45C0-BB95-33D1B9D3A854}" type="slidenum">
              <a:rPr lang="zh-CN" altLang="en-US" smtClean="0"/>
              <a:pPr/>
              <a:t>‹#›</a:t>
            </a:fld>
            <a:endParaRPr lang="zh-CN" altLang="en-US"/>
          </a:p>
        </p:txBody>
      </p:sp>
      <p:sp>
        <p:nvSpPr>
          <p:cNvPr id="11" name="矩形 10"/>
          <p:cNvSpPr/>
          <p:nvPr userDrawn="1"/>
        </p:nvSpPr>
        <p:spPr>
          <a:xfrm>
            <a:off x="10667760" y="0"/>
            <a:ext cx="966254"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PPT/</a:t>
            </a:r>
            <a:r>
              <a:rPr lang="en-US" altLang="zh-CN" sz="100" dirty="0" err="1" smtClean="0">
                <a:solidFill>
                  <a:prstClr val="white"/>
                </a:solidFill>
                <a:latin typeface="Calibri"/>
                <a:ea typeface="宋体"/>
              </a:rPr>
              <a:t>moban</a:t>
            </a:r>
            <a:r>
              <a:rPr lang="en-US" altLang="zh-CN" sz="100" dirty="0">
                <a:solidFill>
                  <a:prstClr val="white"/>
                </a:solidFill>
                <a:latin typeface="Calibri"/>
                <a:ea typeface="宋体"/>
              </a:rPr>
              <a:t>/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PPT/</a:t>
            </a:r>
            <a:r>
              <a:rPr lang="en-US" altLang="zh-CN" sz="100" dirty="0" err="1" smtClean="0">
                <a:solidFill>
                  <a:prstClr val="white"/>
                </a:solidFill>
                <a:latin typeface="Calibri"/>
                <a:ea typeface="宋体"/>
              </a:rPr>
              <a:t>hangye</a:t>
            </a:r>
            <a:r>
              <a:rPr lang="en-US" altLang="zh-CN" sz="100" dirty="0">
                <a:solidFill>
                  <a:prstClr val="white"/>
                </a:solidFill>
                <a:latin typeface="Calibri"/>
                <a:ea typeface="宋体"/>
              </a:rPr>
              <a:t>/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PPT/</a:t>
            </a:r>
            <a:r>
              <a:rPr lang="en-US" altLang="zh-CN" sz="100" dirty="0" err="1" smtClean="0">
                <a:solidFill>
                  <a:prstClr val="white"/>
                </a:solidFill>
                <a:latin typeface="Calibri"/>
                <a:ea typeface="宋体"/>
              </a:rPr>
              <a:t>jieri</a:t>
            </a:r>
            <a:r>
              <a:rPr lang="en-US" altLang="zh-CN" sz="100" dirty="0">
                <a:solidFill>
                  <a:prstClr val="white"/>
                </a:solidFill>
                <a:latin typeface="Calibri"/>
                <a:ea typeface="宋体"/>
              </a:rPr>
              <a:t>/          PPT</a:t>
            </a:r>
            <a:r>
              <a:rPr lang="zh-CN" altLang="en-US" sz="100" dirty="0">
                <a:solidFill>
                  <a:prstClr val="white"/>
                </a:solidFill>
                <a:latin typeface="Calibri"/>
                <a:ea typeface="宋体"/>
              </a:rPr>
              <a:t>素材</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PPT/</a:t>
            </a:r>
            <a:r>
              <a:rPr lang="en-US" altLang="zh-CN" sz="100" dirty="0" err="1" smtClean="0">
                <a:solidFill>
                  <a:prstClr val="white"/>
                </a:solidFill>
                <a:latin typeface="Calibri"/>
                <a:ea typeface="宋体"/>
              </a:rPr>
              <a:t>sucai</a:t>
            </a:r>
            <a:r>
              <a:rPr lang="en-US" altLang="zh-CN" sz="100" dirty="0">
                <a:solidFill>
                  <a:prstClr val="white"/>
                </a:solidFill>
                <a:latin typeface="Calibri"/>
                <a:ea typeface="宋体"/>
              </a:rPr>
              <a:t>/</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PPT/</a:t>
            </a:r>
            <a:r>
              <a:rPr lang="en-US" altLang="zh-CN" sz="100" dirty="0" err="1" smtClean="0">
                <a:solidFill>
                  <a:prstClr val="white"/>
                </a:solidFill>
                <a:latin typeface="Calibri"/>
                <a:ea typeface="宋体"/>
              </a:rPr>
              <a:t>beijing</a:t>
            </a:r>
            <a:r>
              <a:rPr lang="en-US" altLang="zh-CN" sz="100" dirty="0">
                <a:solidFill>
                  <a:prstClr val="white"/>
                </a:solidFill>
                <a:latin typeface="Calibri"/>
                <a:ea typeface="宋体"/>
              </a:rPr>
              <a:t>/        PPT</a:t>
            </a:r>
            <a:r>
              <a:rPr lang="zh-CN" altLang="en-US" sz="100" dirty="0">
                <a:solidFill>
                  <a:prstClr val="white"/>
                </a:solidFill>
                <a:latin typeface="Calibri"/>
                <a:ea typeface="宋体"/>
              </a:rPr>
              <a:t>图表</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PPT/</a:t>
            </a:r>
            <a:r>
              <a:rPr lang="en-US" altLang="zh-CN" sz="100" dirty="0" err="1" smtClean="0">
                <a:solidFill>
                  <a:prstClr val="white"/>
                </a:solidFill>
                <a:latin typeface="Calibri"/>
                <a:ea typeface="宋体"/>
              </a:rPr>
              <a:t>tubiao</a:t>
            </a:r>
            <a:r>
              <a:rPr lang="en-US" altLang="zh-CN" sz="100" dirty="0">
                <a:solidFill>
                  <a:prstClr val="white"/>
                </a:solidFill>
                <a:latin typeface="Calibri"/>
                <a:ea typeface="宋体"/>
              </a:rPr>
              <a:t>/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PPT/</a:t>
            </a:r>
            <a:r>
              <a:rPr lang="en-US" altLang="zh-CN" sz="100" dirty="0" err="1" smtClean="0">
                <a:solidFill>
                  <a:prstClr val="white"/>
                </a:solidFill>
                <a:latin typeface="Calibri"/>
                <a:ea typeface="宋体"/>
              </a:rPr>
              <a:t>xiazai</a:t>
            </a:r>
            <a:r>
              <a:rPr lang="en-US" altLang="zh-CN" sz="100" dirty="0">
                <a:solidFill>
                  <a:prstClr val="white"/>
                </a:solidFill>
                <a:latin typeface="Calibri"/>
                <a:ea typeface="宋体"/>
              </a:rPr>
              <a:t>/         PPT</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PPT/</a:t>
            </a:r>
            <a:r>
              <a:rPr lang="en-US" altLang="zh-CN" sz="100" dirty="0" err="1" smtClean="0">
                <a:solidFill>
                  <a:prstClr val="white"/>
                </a:solidFill>
                <a:latin typeface="Calibri"/>
                <a:ea typeface="宋体"/>
              </a:rPr>
              <a:t>powerpoint</a:t>
            </a:r>
            <a:r>
              <a:rPr lang="en-US" altLang="zh-CN" sz="100" dirty="0">
                <a:solidFill>
                  <a:prstClr val="white"/>
                </a:solidFill>
                <a:latin typeface="Calibri"/>
                <a:ea typeface="宋体"/>
              </a:rPr>
              <a: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PPT/</a:t>
            </a:r>
            <a:r>
              <a:rPr lang="en-US" altLang="zh-CN" sz="100" dirty="0" err="1" smtClean="0">
                <a:solidFill>
                  <a:prstClr val="white"/>
                </a:solidFill>
                <a:latin typeface="Calibri"/>
                <a:ea typeface="宋体"/>
              </a:rPr>
              <a:t>kejian</a:t>
            </a:r>
            <a:r>
              <a:rPr lang="en-US" altLang="zh-CN" sz="100" dirty="0">
                <a:solidFill>
                  <a:prstClr val="white"/>
                </a:solidFill>
                <a:latin typeface="Calibri"/>
                <a:ea typeface="宋体"/>
              </a:rPr>
              <a:t>/             </a:t>
            </a:r>
            <a:r>
              <a:rPr lang="zh-CN" altLang="en-US" sz="100" dirty="0">
                <a:solidFill>
                  <a:prstClr val="white"/>
                </a:solidFill>
                <a:latin typeface="Calibri"/>
                <a:ea typeface="宋体"/>
              </a:rPr>
              <a:t>字体下载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PPT/ziti</a:t>
            </a:r>
            <a:r>
              <a:rPr lang="en-US" altLang="zh-CN" sz="100" dirty="0">
                <a:solidFill>
                  <a:prstClr val="white"/>
                </a:solidFill>
                <a:latin typeface="Calibri"/>
                <a:ea typeface="宋体"/>
              </a:rPr>
              <a:t>/</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PPT/</a:t>
            </a:r>
            <a:r>
              <a:rPr lang="en-US" altLang="zh-CN" sz="100" dirty="0" err="1" smtClean="0">
                <a:solidFill>
                  <a:prstClr val="white"/>
                </a:solidFill>
                <a:latin typeface="Calibri"/>
                <a:ea typeface="宋体"/>
              </a:rPr>
              <a:t>xiazai</a:t>
            </a:r>
            <a:r>
              <a:rPr lang="en-US" altLang="zh-CN" sz="100" dirty="0" smtClean="0">
                <a:solidFill>
                  <a:prstClr val="white"/>
                </a:solidFill>
                <a:latin typeface="Calibri"/>
                <a:ea typeface="宋体"/>
              </a:rPr>
              <a:t>/</a:t>
            </a:r>
            <a:r>
              <a:rPr lang="en-US" altLang="zh-CN" sz="100" dirty="0" err="1" smtClean="0">
                <a:solidFill>
                  <a:prstClr val="white"/>
                </a:solidFill>
                <a:latin typeface="Calibri"/>
                <a:ea typeface="宋体"/>
              </a:rPr>
              <a:t>zongjie</a:t>
            </a:r>
            <a:r>
              <a:rPr lang="en-US" altLang="zh-CN" sz="100" dirty="0">
                <a:solidFill>
                  <a:prstClr val="white"/>
                </a:solidFill>
                <a:latin typeface="Calibri"/>
                <a:ea typeface="宋体"/>
              </a:rPr>
              <a:t>/ </a:t>
            </a:r>
            <a:r>
              <a:rPr lang="zh-CN" altLang="en-US" sz="100" dirty="0">
                <a:solidFill>
                  <a:prstClr val="white"/>
                </a:solidFill>
                <a:latin typeface="Calibri"/>
                <a:ea typeface="宋体"/>
              </a:rPr>
              <a:t>工作计划</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PPT/</a:t>
            </a:r>
            <a:r>
              <a:rPr lang="en-US" altLang="zh-CN" sz="100" dirty="0" err="1" smtClean="0">
                <a:solidFill>
                  <a:prstClr val="white"/>
                </a:solidFill>
                <a:latin typeface="Calibri"/>
                <a:ea typeface="宋体"/>
              </a:rPr>
              <a:t>xiazai</a:t>
            </a:r>
            <a:r>
              <a:rPr lang="en-US" altLang="zh-CN" sz="100" dirty="0" smtClean="0">
                <a:solidFill>
                  <a:prstClr val="white"/>
                </a:solidFill>
                <a:latin typeface="Calibri"/>
                <a:ea typeface="宋体"/>
              </a:rPr>
              <a:t>/</a:t>
            </a:r>
            <a:r>
              <a:rPr lang="en-US" altLang="zh-CN" sz="100" dirty="0" err="1" smtClean="0">
                <a:solidFill>
                  <a:prstClr val="white"/>
                </a:solidFill>
                <a:latin typeface="Calibri"/>
                <a:ea typeface="宋体"/>
              </a:rPr>
              <a:t>jihua</a:t>
            </a:r>
            <a:r>
              <a:rPr lang="en-US" altLang="zh-CN" sz="100" dirty="0">
                <a:solidFill>
                  <a:prstClr val="white"/>
                </a:solidFill>
                <a:latin typeface="Calibri"/>
                <a:ea typeface="宋体"/>
              </a:rPr>
              <a:t>/</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PPT/</a:t>
            </a:r>
            <a:r>
              <a:rPr lang="en-US" altLang="zh-CN" sz="100" dirty="0" err="1" smtClean="0">
                <a:solidFill>
                  <a:prstClr val="white"/>
                </a:solidFill>
                <a:latin typeface="Calibri"/>
                <a:ea typeface="宋体"/>
              </a:rPr>
              <a:t>moban</a:t>
            </a:r>
            <a:r>
              <a:rPr lang="en-US" altLang="zh-CN" sz="100" dirty="0" smtClean="0">
                <a:solidFill>
                  <a:prstClr val="white"/>
                </a:solidFill>
                <a:latin typeface="Calibri"/>
                <a:ea typeface="宋体"/>
              </a:rPr>
              <a:t>/</a:t>
            </a:r>
            <a:r>
              <a:rPr lang="en-US" altLang="zh-CN" sz="100" dirty="0" err="1" smtClean="0">
                <a:solidFill>
                  <a:prstClr val="white"/>
                </a:solidFill>
                <a:latin typeface="Calibri"/>
                <a:ea typeface="宋体"/>
              </a:rPr>
              <a:t>shangwu</a:t>
            </a:r>
            <a:r>
              <a:rPr lang="en-US" altLang="zh-CN" sz="100" dirty="0">
                <a:solidFill>
                  <a:prstClr val="white"/>
                </a:solidFill>
                <a:latin typeface="Calibri"/>
                <a:ea typeface="宋体"/>
              </a:rPr>
              <a:t>/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PPT/</a:t>
            </a:r>
            <a:r>
              <a:rPr lang="en-US" altLang="zh-CN" sz="100" dirty="0" err="1" smtClean="0">
                <a:solidFill>
                  <a:prstClr val="white"/>
                </a:solidFill>
                <a:latin typeface="Calibri"/>
                <a:ea typeface="宋体"/>
              </a:rPr>
              <a:t>xiazai</a:t>
            </a:r>
            <a:r>
              <a:rPr lang="en-US" altLang="zh-CN" sz="100" dirty="0" smtClean="0">
                <a:solidFill>
                  <a:prstClr val="white"/>
                </a:solidFill>
                <a:latin typeface="Calibri"/>
                <a:ea typeface="宋体"/>
              </a:rPr>
              <a:t>/</a:t>
            </a:r>
            <a:r>
              <a:rPr lang="en-US" altLang="zh-CN" sz="100" dirty="0" err="1" smtClean="0">
                <a:solidFill>
                  <a:prstClr val="white"/>
                </a:solidFill>
                <a:latin typeface="Calibri"/>
                <a:ea typeface="宋体"/>
              </a:rPr>
              <a:t>jianli</a:t>
            </a:r>
            <a:r>
              <a:rPr lang="en-US" altLang="zh-CN" sz="100" dirty="0">
                <a:solidFill>
                  <a:prstClr val="white"/>
                </a:solidFill>
                <a:latin typeface="Calibri"/>
                <a:ea typeface="宋体"/>
              </a:rPr>
              <a:t>/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PPT/</a:t>
            </a:r>
            <a:r>
              <a:rPr lang="en-US" altLang="zh-CN" sz="100" dirty="0" err="1" smtClean="0">
                <a:solidFill>
                  <a:prstClr val="white"/>
                </a:solidFill>
                <a:latin typeface="Calibri"/>
                <a:ea typeface="宋体"/>
              </a:rPr>
              <a:t>xiazai</a:t>
            </a:r>
            <a:r>
              <a:rPr lang="en-US" altLang="zh-CN" sz="100" dirty="0" smtClean="0">
                <a:solidFill>
                  <a:prstClr val="white"/>
                </a:solidFill>
                <a:latin typeface="Calibri"/>
                <a:ea typeface="宋体"/>
              </a:rPr>
              <a:t>/</a:t>
            </a:r>
            <a:r>
              <a:rPr lang="en-US" altLang="zh-CN" sz="100" dirty="0" err="1" smtClean="0">
                <a:solidFill>
                  <a:prstClr val="white"/>
                </a:solidFill>
                <a:latin typeface="Calibri"/>
                <a:ea typeface="宋体"/>
              </a:rPr>
              <a:t>dabian</a:t>
            </a:r>
            <a:r>
              <a:rPr lang="en-US" altLang="zh-CN" sz="100" dirty="0">
                <a:solidFill>
                  <a:prstClr val="white"/>
                </a:solidFill>
                <a:latin typeface="Calibri"/>
                <a:ea typeface="宋体"/>
              </a:rPr>
              <a:t>/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PPT/</a:t>
            </a:r>
            <a:r>
              <a:rPr lang="en-US" altLang="zh-CN" sz="100" dirty="0" err="1" smtClean="0">
                <a:solidFill>
                  <a:prstClr val="white"/>
                </a:solidFill>
                <a:latin typeface="Calibri"/>
                <a:ea typeface="宋体"/>
              </a:rPr>
              <a:t>xiazai</a:t>
            </a:r>
            <a:r>
              <a:rPr lang="en-US" altLang="zh-CN" sz="100" dirty="0" smtClean="0">
                <a:solidFill>
                  <a:prstClr val="white"/>
                </a:solidFill>
                <a:latin typeface="Calibri"/>
                <a:ea typeface="宋体"/>
              </a:rPr>
              <a:t>/</a:t>
            </a:r>
            <a:r>
              <a:rPr lang="en-US" altLang="zh-CN" sz="100" dirty="0" err="1" smtClean="0">
                <a:solidFill>
                  <a:prstClr val="white"/>
                </a:solidFill>
                <a:latin typeface="Calibri"/>
                <a:ea typeface="宋体"/>
              </a:rPr>
              <a:t>huibao</a:t>
            </a:r>
            <a:r>
              <a:rPr lang="en-US" altLang="zh-CN" sz="100" dirty="0">
                <a:solidFill>
                  <a:prstClr val="white"/>
                </a:solidFill>
                <a:latin typeface="Calibri"/>
                <a:ea typeface="宋体"/>
              </a:rPr>
              <a:t>/    </a:t>
            </a:r>
          </a:p>
          <a:p>
            <a:r>
              <a:rPr lang="en-US" altLang="zh-CN" sz="100" dirty="0">
                <a:solidFill>
                  <a:prstClr val="white"/>
                </a:solidFill>
                <a:latin typeface="Calibri"/>
                <a:ea typeface="宋体"/>
              </a:rPr>
              <a:t> </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882" y="432000"/>
            <a:ext cx="10852237" cy="648000"/>
          </a:xfrm>
          <a:prstGeom prst="rect">
            <a:avLst/>
          </a:prstGeo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宋体" panose="02010600030101010101" pitchFamily="2" charset="-122"/>
                <a:cs typeface="+mj-cs"/>
                <a:sym typeface="+mn-ea"/>
              </a:defRPr>
            </a:lvl1pPr>
          </a:lstStyle>
          <a:p>
            <a:pPr lvl="0"/>
            <a:r>
              <a:rPr dirty="0">
                <a:sym typeface="+mn-ea"/>
              </a:rPr>
              <a:t>单击此处编辑母版标题样式</a:t>
            </a:r>
          </a:p>
        </p:txBody>
      </p:sp>
      <p:sp>
        <p:nvSpPr>
          <p:cNvPr id="3" name="日期占位符 2"/>
          <p:cNvSpPr>
            <a:spLocks noGrp="1"/>
          </p:cNvSpPr>
          <p:nvPr>
            <p:ph type="dt" sz="half" idx="10"/>
            <p:custDataLst>
              <p:tags r:id="rId2"/>
            </p:custDataLst>
          </p:nvPr>
        </p:nvSpPr>
        <p:spPr>
          <a:xfrm>
            <a:off x="879742" y="6349833"/>
            <a:ext cx="2700000" cy="316800"/>
          </a:xfrm>
          <a:prstGeom prst="rect">
            <a:avLst/>
          </a:prstGeom>
        </p:spPr>
        <p:txBody>
          <a:bodyPr/>
          <a:lstStyle/>
          <a:p>
            <a:fld id="{760FBDFE-C587-4B4C-A407-44438C67B59E}" type="datetimeFigureOut">
              <a:rPr lang="zh-CN" altLang="en-US" smtClean="0"/>
              <a:pPr/>
              <a:t>2020/9/21</a:t>
            </a:fld>
            <a:endParaRPr lang="zh-CN" altLang="en-US"/>
          </a:p>
        </p:txBody>
      </p:sp>
      <p:sp>
        <p:nvSpPr>
          <p:cNvPr id="4" name="页脚占位符 3"/>
          <p:cNvSpPr>
            <a:spLocks noGrp="1"/>
          </p:cNvSpPr>
          <p:nvPr>
            <p:ph type="ftr" sz="quarter" idx="11"/>
            <p:custDataLst>
              <p:tags r:id="rId3"/>
            </p:custDataLst>
          </p:nvPr>
        </p:nvSpPr>
        <p:spPr>
          <a:xfrm>
            <a:off x="4116000" y="6349833"/>
            <a:ext cx="3960000" cy="316800"/>
          </a:xfrm>
          <a:prstGeom prst="rect">
            <a:avLst/>
          </a:prstGeom>
        </p:spPr>
        <p:txBody>
          <a:bodyPr/>
          <a:lstStyle/>
          <a:p>
            <a:endParaRPr lang="zh-CN" altLang="en-US"/>
          </a:p>
        </p:txBody>
      </p:sp>
      <p:sp>
        <p:nvSpPr>
          <p:cNvPr id="5" name="灯片编号占位符 4"/>
          <p:cNvSpPr>
            <a:spLocks noGrp="1"/>
          </p:cNvSpPr>
          <p:nvPr>
            <p:ph type="sldNum" sz="quarter" idx="12"/>
            <p:custDataLst>
              <p:tags r:id="rId4"/>
            </p:custDataLst>
          </p:nvPr>
        </p:nvSpPr>
        <p:spPr>
          <a:xfrm>
            <a:off x="8610600" y="6349833"/>
            <a:ext cx="2700000" cy="316800"/>
          </a:xfrm>
          <a:prstGeom prst="rect">
            <a:avLst/>
          </a:prstGeom>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1"/>
            </p:custDataLst>
          </p:nvPr>
        </p:nvSpPr>
        <p:spPr>
          <a:xfrm>
            <a:off x="879742" y="6349833"/>
            <a:ext cx="2700000" cy="316800"/>
          </a:xfrm>
          <a:prstGeom prst="rect">
            <a:avLst/>
          </a:prstGeom>
        </p:spPr>
        <p:txBody>
          <a:bodyPr/>
          <a:lstStyle/>
          <a:p>
            <a:fld id="{760FBDFE-C587-4B4C-A407-44438C67B59E}" type="datetimeFigureOut">
              <a:rPr lang="zh-CN" altLang="en-US" smtClean="0"/>
              <a:pPr/>
              <a:t>2020/9/21</a:t>
            </a:fld>
            <a:endParaRPr lang="zh-CN" altLang="en-US"/>
          </a:p>
        </p:txBody>
      </p:sp>
      <p:sp>
        <p:nvSpPr>
          <p:cNvPr id="3" name="页脚占位符 2"/>
          <p:cNvSpPr>
            <a:spLocks noGrp="1"/>
          </p:cNvSpPr>
          <p:nvPr>
            <p:ph type="ftr" sz="quarter" idx="11"/>
            <p:custDataLst>
              <p:tags r:id="rId2"/>
            </p:custDataLst>
          </p:nvPr>
        </p:nvSpPr>
        <p:spPr>
          <a:xfrm>
            <a:off x="4116000" y="6349833"/>
            <a:ext cx="3960000" cy="316800"/>
          </a:xfrm>
          <a:prstGeom prst="rect">
            <a:avLst/>
          </a:prstGeom>
        </p:spPr>
        <p:txBody>
          <a:bodyPr/>
          <a:lstStyle/>
          <a:p>
            <a:endParaRPr lang="zh-CN" altLang="en-US"/>
          </a:p>
        </p:txBody>
      </p:sp>
      <p:sp>
        <p:nvSpPr>
          <p:cNvPr id="4" name="灯片编号占位符 3"/>
          <p:cNvSpPr>
            <a:spLocks noGrp="1"/>
          </p:cNvSpPr>
          <p:nvPr>
            <p:ph type="sldNum" sz="quarter" idx="12"/>
            <p:custDataLst>
              <p:tags r:id="rId3"/>
            </p:custDataLst>
          </p:nvPr>
        </p:nvSpPr>
        <p:spPr>
          <a:xfrm>
            <a:off x="8610600" y="6349833"/>
            <a:ext cx="2700000" cy="316800"/>
          </a:xfrm>
          <a:prstGeom prst="rect">
            <a:avLst/>
          </a:prstGeom>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1"/>
            </p:custDataLst>
          </p:nvPr>
        </p:nvSpPr>
        <p:spPr>
          <a:xfrm>
            <a:off x="669930" y="1296000"/>
            <a:ext cx="5283242" cy="5040000"/>
          </a:xfrm>
          <a:prstGeom prst="rect">
            <a:avLst/>
          </a:prstGeo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mn-lt"/>
                <a:ea typeface="宋体" panose="02010600030101010101" pitchFamily="2"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2"/>
            </p:custDataLst>
          </p:nvPr>
        </p:nvSpPr>
        <p:spPr>
          <a:xfrm>
            <a:off x="6238925" y="1296000"/>
            <a:ext cx="5283242" cy="5040000"/>
          </a:xfrm>
          <a:prstGeom prst="rect">
            <a:avLst/>
          </a:prstGeo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宋体" panose="02010600030101010101" pitchFamily="2" charset="-122"/>
                <a:cs typeface="+mn-cs"/>
                <a:sym typeface="+mn-ea"/>
              </a:defRPr>
            </a:lvl1pPr>
          </a:lstStyle>
          <a:p>
            <a:pPr lvl="0"/>
            <a:r>
              <a:rPr dirty="0">
                <a:sym typeface="+mn-ea"/>
              </a:rPr>
              <a:t>单击此处编辑母版文本样式</a:t>
            </a:r>
          </a:p>
        </p:txBody>
      </p:sp>
      <p:sp>
        <p:nvSpPr>
          <p:cNvPr id="5" name="日期占位符 4"/>
          <p:cNvSpPr>
            <a:spLocks noGrp="1"/>
          </p:cNvSpPr>
          <p:nvPr>
            <p:ph type="dt" sz="half" idx="10"/>
            <p:custDataLst>
              <p:tags r:id="rId3"/>
            </p:custDataLst>
          </p:nvPr>
        </p:nvSpPr>
        <p:spPr>
          <a:xfrm>
            <a:off x="879742" y="6349833"/>
            <a:ext cx="2700000" cy="316800"/>
          </a:xfrm>
          <a:prstGeom prst="rect">
            <a:avLst/>
          </a:prstGeom>
        </p:spPr>
        <p:txBody>
          <a:bodyPr/>
          <a:lstStyle/>
          <a:p>
            <a:fld id="{9EFD9D74-47D9-4702-A33C-335B63B48DBF}" type="datetimeFigureOut">
              <a:rPr lang="zh-CN" altLang="en-US" smtClean="0"/>
              <a:pPr/>
              <a:t>2020/9/21</a:t>
            </a:fld>
            <a:endParaRPr lang="zh-CN" altLang="en-US" dirty="0"/>
          </a:p>
        </p:txBody>
      </p:sp>
      <p:sp>
        <p:nvSpPr>
          <p:cNvPr id="6" name="页脚占位符 5"/>
          <p:cNvSpPr>
            <a:spLocks noGrp="1"/>
          </p:cNvSpPr>
          <p:nvPr>
            <p:ph type="ftr" sz="quarter" idx="11"/>
            <p:custDataLst>
              <p:tags r:id="rId4"/>
            </p:custDataLst>
          </p:nvPr>
        </p:nvSpPr>
        <p:spPr>
          <a:xfrm>
            <a:off x="4116000" y="6349833"/>
            <a:ext cx="3960000" cy="316800"/>
          </a:xfrm>
          <a:prstGeom prst="rect">
            <a:avLst/>
          </a:prstGeom>
        </p:spPr>
        <p:txBody>
          <a:bodyPr/>
          <a:lstStyle/>
          <a:p>
            <a:endParaRPr lang="zh-CN" altLang="en-US" dirty="0"/>
          </a:p>
        </p:txBody>
      </p:sp>
      <p:sp>
        <p:nvSpPr>
          <p:cNvPr id="7" name="灯片编号占位符 6"/>
          <p:cNvSpPr>
            <a:spLocks noGrp="1"/>
          </p:cNvSpPr>
          <p:nvPr>
            <p:ph type="sldNum" sz="quarter" idx="12"/>
            <p:custDataLst>
              <p:tags r:id="rId5"/>
            </p:custDataLst>
          </p:nvPr>
        </p:nvSpPr>
        <p:spPr>
          <a:xfrm>
            <a:off x="8610600" y="6349833"/>
            <a:ext cx="2700000" cy="316800"/>
          </a:xfrm>
          <a:prstGeom prst="rect">
            <a:avLst/>
          </a:prstGeom>
        </p:spPr>
        <p:txBody>
          <a:bodyPr/>
          <a:lstStyle/>
          <a:p>
            <a:fld id="{FABC47A4-756D-490B-A52F-7D9E2C9FC05F}" type="slidenum">
              <a:rPr lang="zh-CN" altLang="en-US" smtClean="0"/>
              <a:pPr/>
              <a:t>‹#›</a:t>
            </a:fld>
            <a:endParaRPr lang="zh-CN" altLang="en-US"/>
          </a:p>
        </p:txBody>
      </p:sp>
      <p:sp>
        <p:nvSpPr>
          <p:cNvPr id="9" name="标题 8"/>
          <p:cNvSpPr>
            <a:spLocks noGrp="1"/>
          </p:cNvSpPr>
          <p:nvPr>
            <p:ph type="title"/>
            <p:custDataLst>
              <p:tags r:id="rId6"/>
            </p:custDataLst>
          </p:nvPr>
        </p:nvSpPr>
        <p:spPr>
          <a:xfrm>
            <a:off x="669882" y="432000"/>
            <a:ext cx="10852237" cy="648000"/>
          </a:xfrm>
          <a:prstGeom prst="rect">
            <a:avLst/>
          </a:prstGeom>
        </p:spPr>
        <p:txBody>
          <a:bodyPr/>
          <a:lstStyle/>
          <a:p>
            <a:r>
              <a:rPr lang="zh-CN" altLang="en-US"/>
              <a:t>单击此处编辑母版标题样式</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1"/>
            </p:custDataLst>
          </p:nvPr>
        </p:nvSpPr>
        <p:spPr>
          <a:xfrm>
            <a:off x="10571135" y="952508"/>
            <a:ext cx="950984" cy="5388907"/>
          </a:xfrm>
          <a:prstGeom prst="rect">
            <a:avLst/>
          </a:prstGeo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mj-lt"/>
                <a:ea typeface="宋体" panose="02010600030101010101" pitchFamily="2" charset="-122"/>
                <a:cs typeface="+mj-cs"/>
                <a:sym typeface="+mn-ea"/>
              </a:defRPr>
            </a:lvl1pPr>
          </a:lstStyle>
          <a:p>
            <a:pPr lvl="0"/>
            <a:r>
              <a:rPr dirty="0">
                <a:sym typeface="+mn-ea"/>
              </a:rPr>
              <a:t>单击此处编辑母版标题样式</a:t>
            </a:r>
          </a:p>
        </p:txBody>
      </p:sp>
      <p:sp>
        <p:nvSpPr>
          <p:cNvPr id="3" name="竖排文字占位符 2"/>
          <p:cNvSpPr>
            <a:spLocks noGrp="1"/>
          </p:cNvSpPr>
          <p:nvPr>
            <p:ph type="body" orient="vert" idx="1"/>
            <p:custDataLst>
              <p:tags r:id="rId2"/>
            </p:custDataLst>
          </p:nvPr>
        </p:nvSpPr>
        <p:spPr>
          <a:xfrm>
            <a:off x="669925" y="952500"/>
            <a:ext cx="9828101" cy="5388907"/>
          </a:xfrm>
          <a:prstGeom prst="rect">
            <a:avLst/>
          </a:prstGeo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custDataLst>
              <p:tags r:id="rId3"/>
            </p:custDataLst>
          </p:nvPr>
        </p:nvSpPr>
        <p:spPr>
          <a:xfrm>
            <a:off x="879742" y="6349833"/>
            <a:ext cx="2700000" cy="316800"/>
          </a:xfrm>
          <a:prstGeom prst="rect">
            <a:avLst/>
          </a:prstGeom>
        </p:spPr>
        <p:txBody>
          <a:bodyPr/>
          <a:lstStyle/>
          <a:p>
            <a:fld id="{760FBDFE-C587-4B4C-A407-44438C67B59E}" type="datetimeFigureOut">
              <a:rPr lang="zh-CN" altLang="en-US" smtClean="0"/>
              <a:pPr/>
              <a:t>2020/9/21</a:t>
            </a:fld>
            <a:endParaRPr lang="zh-CN" altLang="en-US"/>
          </a:p>
        </p:txBody>
      </p:sp>
      <p:sp>
        <p:nvSpPr>
          <p:cNvPr id="5" name="页脚占位符 4"/>
          <p:cNvSpPr>
            <a:spLocks noGrp="1"/>
          </p:cNvSpPr>
          <p:nvPr>
            <p:ph type="ftr" sz="quarter" idx="11"/>
            <p:custDataLst>
              <p:tags r:id="rId4"/>
            </p:custDataLst>
          </p:nvPr>
        </p:nvSpPr>
        <p:spPr>
          <a:xfrm>
            <a:off x="4116000" y="6349833"/>
            <a:ext cx="3960000" cy="316800"/>
          </a:xfrm>
          <a:prstGeom prst="rect">
            <a:avLst/>
          </a:prstGeom>
        </p:spPr>
        <p:txBody>
          <a:bodyPr/>
          <a:lstStyle/>
          <a:p>
            <a:endParaRPr lang="zh-CN" altLang="en-US"/>
          </a:p>
        </p:txBody>
      </p:sp>
      <p:sp>
        <p:nvSpPr>
          <p:cNvPr id="6" name="灯片编号占位符 5"/>
          <p:cNvSpPr>
            <a:spLocks noGrp="1"/>
          </p:cNvSpPr>
          <p:nvPr>
            <p:ph type="sldNum" sz="quarter" idx="12"/>
            <p:custDataLst>
              <p:tags r:id="rId5"/>
            </p:custDataLst>
          </p:nvPr>
        </p:nvSpPr>
        <p:spPr>
          <a:xfrm>
            <a:off x="8610600" y="6349833"/>
            <a:ext cx="2700000" cy="316800"/>
          </a:xfrm>
          <a:prstGeom prst="rect">
            <a:avLst/>
          </a:prstGeom>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a:xfrm>
            <a:off x="879742" y="6349833"/>
            <a:ext cx="2700000" cy="316800"/>
          </a:xfrm>
          <a:prstGeom prst="rect">
            <a:avLst/>
          </a:prstGeom>
        </p:spPr>
        <p:txBody>
          <a:bodyPr/>
          <a:lstStyle/>
          <a:p>
            <a:fld id="{760FBDFE-C587-4B4C-A407-44438C67B59E}" type="datetimeFigureOut">
              <a:rPr lang="zh-CN" altLang="en-US" smtClean="0"/>
              <a:pPr/>
              <a:t>2020/9/21</a:t>
            </a:fld>
            <a:endParaRPr lang="zh-CN" altLang="en-US"/>
          </a:p>
        </p:txBody>
      </p:sp>
      <p:sp>
        <p:nvSpPr>
          <p:cNvPr id="4" name="页脚占位符 3"/>
          <p:cNvSpPr>
            <a:spLocks noGrp="1"/>
          </p:cNvSpPr>
          <p:nvPr>
            <p:ph type="ftr" sz="quarter" idx="11"/>
            <p:custDataLst>
              <p:tags r:id="rId2"/>
            </p:custDataLst>
          </p:nvPr>
        </p:nvSpPr>
        <p:spPr>
          <a:xfrm>
            <a:off x="4116000" y="6349833"/>
            <a:ext cx="3960000" cy="316800"/>
          </a:xfrm>
          <a:prstGeom prst="rect">
            <a:avLst/>
          </a:prstGeom>
        </p:spPr>
        <p:txBody>
          <a:bodyPr/>
          <a:lstStyle/>
          <a:p>
            <a:endParaRPr lang="zh-CN" altLang="en-US"/>
          </a:p>
        </p:txBody>
      </p:sp>
      <p:sp>
        <p:nvSpPr>
          <p:cNvPr id="5" name="灯片编号占位符 4"/>
          <p:cNvSpPr>
            <a:spLocks noGrp="1"/>
          </p:cNvSpPr>
          <p:nvPr>
            <p:ph type="sldNum" sz="quarter" idx="12"/>
            <p:custDataLst>
              <p:tags r:id="rId3"/>
            </p:custDataLst>
          </p:nvPr>
        </p:nvSpPr>
        <p:spPr>
          <a:xfrm>
            <a:off x="8610600" y="6349833"/>
            <a:ext cx="2700000" cy="316800"/>
          </a:xfrm>
          <a:prstGeom prst="rect">
            <a:avLst/>
          </a:prstGeom>
        </p:spPr>
        <p:txBody>
          <a:bodyPr/>
          <a:lstStyle/>
          <a:p>
            <a:fld id="{49AE70B2-8BF9-45C0-BB95-33D1B9D3A854}" type="slidenum">
              <a:rPr lang="zh-CN" altLang="en-US" smtClean="0"/>
              <a:pPr/>
              <a:t>‹#›</a:t>
            </a:fld>
            <a:endParaRPr lang="zh-CN" altLang="en-US"/>
          </a:p>
        </p:txBody>
      </p:sp>
      <p:sp>
        <p:nvSpPr>
          <p:cNvPr id="7" name="内容占位符 6"/>
          <p:cNvSpPr>
            <a:spLocks noGrp="1"/>
          </p:cNvSpPr>
          <p:nvPr>
            <p:ph sz="quarter" idx="13"/>
            <p:custDataLst>
              <p:tags r:id="rId4"/>
            </p:custDataLst>
          </p:nvPr>
        </p:nvSpPr>
        <p:spPr>
          <a:xfrm>
            <a:off x="669930" y="952508"/>
            <a:ext cx="10852237" cy="5040000"/>
          </a:xfrm>
          <a:prstGeom prst="rect">
            <a:avLst/>
          </a:prstGeo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a:xfrm>
            <a:off x="879742" y="6349833"/>
            <a:ext cx="2700000" cy="316800"/>
          </a:xfrm>
          <a:prstGeom prst="rect">
            <a:avLst/>
          </a:prstGeom>
        </p:spPr>
        <p:txBody>
          <a:bodyPr/>
          <a:lstStyle/>
          <a:p>
            <a:fld id="{760FBDFE-C587-4B4C-A407-44438C67B59E}" type="datetimeFigureOut">
              <a:rPr lang="zh-CN" altLang="en-US" smtClean="0"/>
              <a:pPr/>
              <a:t>2020/9/21</a:t>
            </a:fld>
            <a:endParaRPr lang="zh-CN" altLang="en-US"/>
          </a:p>
        </p:txBody>
      </p:sp>
      <p:sp>
        <p:nvSpPr>
          <p:cNvPr id="4" name="页脚占位符 3"/>
          <p:cNvSpPr>
            <a:spLocks noGrp="1"/>
          </p:cNvSpPr>
          <p:nvPr>
            <p:ph type="ftr" sz="quarter" idx="11"/>
            <p:custDataLst>
              <p:tags r:id="rId2"/>
            </p:custDataLst>
          </p:nvPr>
        </p:nvSpPr>
        <p:spPr>
          <a:xfrm>
            <a:off x="4116000" y="6349833"/>
            <a:ext cx="3960000" cy="316800"/>
          </a:xfrm>
          <a:prstGeom prst="rect">
            <a:avLst/>
          </a:prstGeom>
        </p:spPr>
        <p:txBody>
          <a:bodyPr/>
          <a:lstStyle/>
          <a:p>
            <a:endParaRPr lang="zh-CN" altLang="en-US"/>
          </a:p>
        </p:txBody>
      </p:sp>
      <p:sp>
        <p:nvSpPr>
          <p:cNvPr id="5" name="灯片编号占位符 4"/>
          <p:cNvSpPr>
            <a:spLocks noGrp="1"/>
          </p:cNvSpPr>
          <p:nvPr>
            <p:ph type="sldNum" sz="quarter" idx="12"/>
            <p:custDataLst>
              <p:tags r:id="rId3"/>
            </p:custDataLst>
          </p:nvPr>
        </p:nvSpPr>
        <p:spPr>
          <a:xfrm>
            <a:off x="8610600" y="6349833"/>
            <a:ext cx="2700000" cy="316800"/>
          </a:xfrm>
          <a:prstGeom prst="rect">
            <a:avLst/>
          </a:prstGeom>
        </p:spPr>
        <p:txBody>
          <a:bodyPr/>
          <a:lstStyle/>
          <a:p>
            <a:fld id="{49AE70B2-8BF9-45C0-BB95-33D1B9D3A854}" type="slidenum">
              <a:rPr lang="zh-CN" altLang="en-US" smtClean="0"/>
              <a:pPr/>
              <a:t>‹#›</a:t>
            </a:fld>
            <a:endParaRPr lang="zh-CN" altLang="en-US"/>
          </a:p>
        </p:txBody>
      </p:sp>
      <p:sp>
        <p:nvSpPr>
          <p:cNvPr id="2" name="标题 1"/>
          <p:cNvSpPr>
            <a:spLocks noGrp="1"/>
          </p:cNvSpPr>
          <p:nvPr>
            <p:ph type="title" hasCustomPrompt="1"/>
            <p:custDataLst>
              <p:tags r:id="rId4"/>
            </p:custDataLst>
          </p:nvPr>
        </p:nvSpPr>
        <p:spPr>
          <a:xfrm>
            <a:off x="669882" y="2588281"/>
            <a:ext cx="10852237" cy="899167"/>
          </a:xfrm>
          <a:prstGeom prst="rect">
            <a:avLst/>
          </a:prstGeo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宋体" panose="02010600030101010101" pitchFamily="2" charset="-122"/>
                <a:cs typeface="+mj-cs"/>
                <a:sym typeface="+mn-ea"/>
              </a:defRPr>
            </a:lvl1pPr>
          </a:lstStyle>
          <a:p>
            <a:pPr lvl="0"/>
            <a:r>
              <a:rPr dirty="0">
                <a:sym typeface="+mn-ea"/>
              </a:rPr>
              <a:t>单击此处编辑标题</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ags" Target="../tags/tag2.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FFFFFF"/>
            </a:gs>
            <a:gs pos="100000">
              <a:srgbClr val="DCDCDC"/>
            </a:gs>
          </a:gsLst>
          <a:lin ang="5400000" scaled="0"/>
        </a:gradFill>
        <a:effectLst/>
      </p:bgPr>
    </p:bg>
    <p:spTree>
      <p:nvGrpSpPr>
        <p:cNvPr id="1" name=""/>
        <p:cNvGrpSpPr/>
        <p:nvPr/>
      </p:nvGrpSpPr>
      <p:grpSpPr>
        <a:xfrm>
          <a:off x="0" y="0"/>
          <a:ext cx="0" cy="0"/>
          <a:chOff x="0" y="0"/>
          <a:chExt cx="0" cy="0"/>
        </a:xfrm>
      </p:grpSpPr>
      <p:sp>
        <p:nvSpPr>
          <p:cNvPr id="7" name="KSO_TEMPLATE" hidden="1"/>
          <p:cNvSpPr/>
          <p:nvPr>
            <p:custDataLst>
              <p:tags r:id="rId13"/>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宋体" panose="02010600030101010101" pitchFamily="2" charset="-122"/>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宋体" panose="02010600030101010101" pitchFamily="2"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宋体" panose="02010600030101010101" pitchFamily="2" charset="-122"/>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mn-lt"/>
          <a:ea typeface="宋体" panose="02010600030101010101" pitchFamily="2" charset="-122"/>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宋体" panose="02010600030101010101" pitchFamily="2" charset="-122"/>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宋体" panose="02010600030101010101" pitchFamily="2" charset="-122"/>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宋体" panose="02010600030101010101" pitchFamily="2"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58.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59.xml"/><Relationship Id="rId6" Type="http://schemas.microsoft.com/office/2007/relationships/hdphoto" Target="../media/hdphoto1.wdp"/><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60.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61.xml"/><Relationship Id="rId5" Type="http://schemas.openxmlformats.org/officeDocument/2006/relationships/image" Target="../media/image7.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62.xml"/><Relationship Id="rId6" Type="http://schemas.openxmlformats.org/officeDocument/2006/relationships/image" Target="../media/image9.png"/><Relationship Id="rId5" Type="http://schemas.openxmlformats.org/officeDocument/2006/relationships/image" Target="../media/image8.jpe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ags" Target="../tags/tag63.xml"/><Relationship Id="rId6" Type="http://schemas.openxmlformats.org/officeDocument/2006/relationships/image" Target="../media/image10.png"/><Relationship Id="rId5" Type="http://schemas.openxmlformats.org/officeDocument/2006/relationships/image" Target="../media/image8.jpe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7" Type="http://schemas.openxmlformats.org/officeDocument/2006/relationships/image" Target="../media/image8.jpeg"/><Relationship Id="rId2" Type="http://schemas.openxmlformats.org/officeDocument/2006/relationships/slideLayout" Target="../slideLayouts/slideLayout1.xml"/><Relationship Id="rId1" Type="http://schemas.openxmlformats.org/officeDocument/2006/relationships/tags" Target="../tags/tag64.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ags" Target="../tags/tag65.xml"/><Relationship Id="rId6" Type="http://schemas.openxmlformats.org/officeDocument/2006/relationships/image" Target="../media/image8.jpeg"/><Relationship Id="rId5" Type="http://schemas.openxmlformats.org/officeDocument/2006/relationships/image" Target="../media/image13.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notesSlide" Target="../notesSlides/notesSlide9.xml"/><Relationship Id="rId7" Type="http://schemas.openxmlformats.org/officeDocument/2006/relationships/image" Target="../media/image16.png"/><Relationship Id="rId2" Type="http://schemas.openxmlformats.org/officeDocument/2006/relationships/slideLayout" Target="../slideLayouts/slideLayout1.xml"/><Relationship Id="rId1" Type="http://schemas.openxmlformats.org/officeDocument/2006/relationships/tags" Target="../tags/tag66.xml"/><Relationship Id="rId6" Type="http://schemas.openxmlformats.org/officeDocument/2006/relationships/image" Target="../media/image15.jpe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5.png"/><Relationship Id="rId9"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ags" Target="../tags/tag67.xml"/><Relationship Id="rId5" Type="http://schemas.openxmlformats.org/officeDocument/2006/relationships/image" Target="../media/image20.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tags" Target="../tags/tag68.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xml"/><Relationship Id="rId1" Type="http://schemas.openxmlformats.org/officeDocument/2006/relationships/tags" Target="../tags/tag69.xml"/><Relationship Id="rId5" Type="http://schemas.openxmlformats.org/officeDocument/2006/relationships/image" Target="../media/image2.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4"/>
          <a:stretch>
            <a:fillRect/>
          </a:stretch>
        </a:blipFill>
        <a:effectLst/>
      </p:bgPr>
    </p:bg>
    <p:spTree>
      <p:nvGrpSpPr>
        <p:cNvPr id="1" name=""/>
        <p:cNvGrpSpPr/>
        <p:nvPr/>
      </p:nvGrpSpPr>
      <p:grpSpPr>
        <a:xfrm>
          <a:off x="0" y="0"/>
          <a:ext cx="0" cy="0"/>
          <a:chOff x="0" y="0"/>
          <a:chExt cx="0" cy="0"/>
        </a:xfrm>
      </p:grpSpPr>
      <p:sp>
        <p:nvSpPr>
          <p:cNvPr id="6" name="文本框 5"/>
          <p:cNvSpPr txBox="1"/>
          <p:nvPr/>
        </p:nvSpPr>
        <p:spPr>
          <a:xfrm>
            <a:off x="631268" y="2012950"/>
            <a:ext cx="7430770" cy="1322070"/>
          </a:xfrm>
          <a:prstGeom prst="rect">
            <a:avLst/>
          </a:prstGeom>
          <a:noFill/>
          <a:ln>
            <a:noFill/>
          </a:ln>
        </p:spPr>
        <p:txBody>
          <a:bodyPr wrap="none" rtlCol="0">
            <a:spAutoFit/>
          </a:bodyPr>
          <a:lstStyle/>
          <a:p>
            <a:pPr algn="ctr"/>
            <a:r>
              <a:rPr lang="zh-CN" altLang="en-US" sz="8000" b="1">
                <a:ln>
                  <a:solidFill>
                    <a:srgbClr val="F2DC50"/>
                  </a:solidFill>
                </a:ln>
                <a:solidFill>
                  <a:srgbClr val="F3BC57"/>
                </a:solidFill>
                <a:latin typeface="德彪钢笔行书字库" panose="02000000000000000000" charset="-122"/>
                <a:ea typeface="德彪钢笔行书字库" panose="02000000000000000000" charset="-122"/>
                <a:cs typeface="德彪钢笔行书字库" panose="02000000000000000000" charset="-122"/>
              </a:rPr>
              <a:t>中秋佳节</a:t>
            </a:r>
            <a:r>
              <a:rPr lang="en-US" altLang="zh-CN" sz="8000" b="1">
                <a:ln>
                  <a:solidFill>
                    <a:srgbClr val="F2DC50"/>
                  </a:solidFill>
                </a:ln>
                <a:solidFill>
                  <a:srgbClr val="F3BC57"/>
                </a:solidFill>
                <a:latin typeface="德彪钢笔行书字库" panose="02000000000000000000" charset="-122"/>
                <a:ea typeface="德彪钢笔行书字库" panose="02000000000000000000" charset="-122"/>
                <a:cs typeface="德彪钢笔行书字库" panose="02000000000000000000" charset="-122"/>
              </a:rPr>
              <a:t>PPT</a:t>
            </a:r>
            <a:r>
              <a:rPr lang="zh-CN" altLang="en-US" sz="8000" b="1">
                <a:ln>
                  <a:solidFill>
                    <a:srgbClr val="F2DC50"/>
                  </a:solidFill>
                </a:ln>
                <a:solidFill>
                  <a:srgbClr val="F3BC57"/>
                </a:solidFill>
                <a:latin typeface="德彪钢笔行书字库" panose="02000000000000000000" charset="-122"/>
                <a:ea typeface="德彪钢笔行书字库" panose="02000000000000000000" charset="-122"/>
                <a:cs typeface="德彪钢笔行书字库" panose="02000000000000000000" charset="-122"/>
              </a:rPr>
              <a:t>模板</a:t>
            </a:r>
          </a:p>
        </p:txBody>
      </p:sp>
      <p:sp>
        <p:nvSpPr>
          <p:cNvPr id="25" name="矩形 24"/>
          <p:cNvSpPr/>
          <p:nvPr/>
        </p:nvSpPr>
        <p:spPr>
          <a:xfrm>
            <a:off x="616772" y="3764898"/>
            <a:ext cx="7459762" cy="611706"/>
          </a:xfrm>
          <a:prstGeom prst="rect">
            <a:avLst/>
          </a:prstGeom>
        </p:spPr>
        <p:txBody>
          <a:bodyPr wrap="square">
            <a:spAutoFit/>
          </a:bodyPr>
          <a:lstStyle/>
          <a:p>
            <a:pPr algn="ctr">
              <a:lnSpc>
                <a:spcPct val="150000"/>
              </a:lnSpc>
            </a:pPr>
            <a:r>
              <a:rPr lang="en-US" altLang="zh-CN" sz="1200" spc="300" noProof="1">
                <a:solidFill>
                  <a:srgbClr val="F3BC57"/>
                </a:solidFill>
                <a:latin typeface="宋体" panose="02010600030101010101" pitchFamily="2" charset="-122"/>
                <a:ea typeface="宋体" panose="02010600030101010101" pitchFamily="2" charset="-122"/>
              </a:rPr>
              <a:t>Lorem Ipsum Dolor Sit Er Elit Lamet, Consectetaur Cillium Adipisicing Pecu, Sed Do Eiusmod Tempor</a:t>
            </a:r>
            <a:endParaRPr lang="zh-CN" altLang="en-US" sz="1200" spc="300" dirty="0">
              <a:solidFill>
                <a:srgbClr val="F3BC57"/>
              </a:solidFill>
              <a:latin typeface="宋体" panose="02010600030101010101" pitchFamily="2" charset="-122"/>
              <a:ea typeface="宋体" panose="02010600030101010101" pitchFamily="2" charset="-122"/>
            </a:endParaRPr>
          </a:p>
        </p:txBody>
      </p:sp>
      <p:sp>
        <p:nvSpPr>
          <p:cNvPr id="26" name="文本框 25"/>
          <p:cNvSpPr txBox="1"/>
          <p:nvPr/>
        </p:nvSpPr>
        <p:spPr>
          <a:xfrm>
            <a:off x="175734" y="3265777"/>
            <a:ext cx="8341838" cy="460375"/>
          </a:xfrm>
          <a:prstGeom prst="rect">
            <a:avLst/>
          </a:prstGeom>
          <a:noFill/>
        </p:spPr>
        <p:txBody>
          <a:bodyPr wrap="square" rtlCol="0">
            <a:spAutoFit/>
          </a:bodyPr>
          <a:lstStyle/>
          <a:p>
            <a:pPr algn="ctr"/>
            <a:r>
              <a:rPr lang="zh-CN" altLang="en-US" sz="2400" spc="5000" dirty="0">
                <a:solidFill>
                  <a:srgbClr val="F3BC57"/>
                </a:solidFill>
                <a:latin typeface="思源宋体 CN Medium" panose="02020500000000000000" charset="-122"/>
                <a:ea typeface="思源宋体 CN Medium" panose="02020500000000000000" charset="-122"/>
              </a:rPr>
              <a:t>中秋节贺卡模板</a:t>
            </a:r>
          </a:p>
        </p:txBody>
      </p:sp>
      <p:sp>
        <p:nvSpPr>
          <p:cNvPr id="7" name="文本框 6"/>
          <p:cNvSpPr txBox="1"/>
          <p:nvPr/>
        </p:nvSpPr>
        <p:spPr>
          <a:xfrm>
            <a:off x="3340735" y="4526915"/>
            <a:ext cx="1523174" cy="369332"/>
          </a:xfrm>
          <a:prstGeom prst="rect">
            <a:avLst/>
          </a:prstGeom>
          <a:noFill/>
        </p:spPr>
        <p:txBody>
          <a:bodyPr wrap="none" rtlCol="0">
            <a:spAutoFit/>
          </a:bodyPr>
          <a:lstStyle/>
          <a:p>
            <a:r>
              <a:rPr lang="zh-CN" altLang="en-US" dirty="0">
                <a:solidFill>
                  <a:srgbClr val="F3BC57"/>
                </a:solidFill>
                <a:latin typeface="思源宋体 CN Medium" panose="02020500000000000000" charset="-122"/>
                <a:ea typeface="思源宋体 CN Medium" panose="02020500000000000000" charset="-122"/>
              </a:rPr>
              <a:t>汇报人</a:t>
            </a:r>
            <a:r>
              <a:rPr lang="zh-CN" altLang="en-US" dirty="0" smtClean="0">
                <a:solidFill>
                  <a:srgbClr val="F3BC57"/>
                </a:solidFill>
                <a:latin typeface="思源宋体 CN Medium" panose="02020500000000000000" charset="-122"/>
                <a:ea typeface="思源宋体 CN Medium" panose="02020500000000000000" charset="-122"/>
              </a:rPr>
              <a:t>：</a:t>
            </a:r>
            <a:r>
              <a:rPr lang="en-US" altLang="zh-CN" dirty="0" smtClean="0">
                <a:solidFill>
                  <a:srgbClr val="F3BC57"/>
                </a:solidFill>
                <a:latin typeface="思源宋体 CN Medium" panose="02020500000000000000" charset="-122"/>
                <a:ea typeface="思源宋体 CN Medium" panose="02020500000000000000" charset="-122"/>
              </a:rPr>
              <a:t>PPT</a:t>
            </a:r>
            <a:endParaRPr lang="zh-CN" altLang="en-US" dirty="0">
              <a:solidFill>
                <a:srgbClr val="F3BC57"/>
              </a:solidFill>
              <a:latin typeface="思源宋体 CN Medium" panose="02020500000000000000" charset="-122"/>
              <a:ea typeface="思源宋体 CN Medium" panose="02020500000000000000" charset="-122"/>
            </a:endParaRPr>
          </a:p>
        </p:txBody>
      </p:sp>
      <p:pic>
        <p:nvPicPr>
          <p:cNvPr id="8" name="图片 7"/>
          <p:cNvPicPr>
            <a:picLocks noChangeAspect="1"/>
          </p:cNvPicPr>
          <p:nvPr/>
        </p:nvPicPr>
        <p:blipFill rotWithShape="1">
          <a:blip r:embed="rId5" cstate="screen">
            <a:extLst>
              <a:ext uri="{28A0092B-C50C-407E-A947-70E740481C1C}">
                <a14:useLocalDpi xmlns="" xmlns:a14="http://schemas.microsoft.com/office/drawing/2010/main"/>
              </a:ext>
            </a:extLst>
          </a:blip>
          <a:srcRect/>
          <a:stretch>
            <a:fillRect/>
          </a:stretch>
        </p:blipFill>
        <p:spPr>
          <a:xfrm>
            <a:off x="-131445" y="0"/>
            <a:ext cx="1822450" cy="2021205"/>
          </a:xfrm>
          <a:prstGeom prst="rect">
            <a:avLst/>
          </a:prstGeom>
        </p:spPr>
      </p:pic>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4"/>
          <a:stretch>
            <a:fillRect/>
          </a:stretch>
        </a:blipFill>
        <a:effectLst/>
      </p:bgPr>
    </p:bg>
    <p:spTree>
      <p:nvGrpSpPr>
        <p:cNvPr id="1" name=""/>
        <p:cNvGrpSpPr/>
        <p:nvPr/>
      </p:nvGrpSpPr>
      <p:grpSpPr>
        <a:xfrm>
          <a:off x="0" y="0"/>
          <a:ext cx="0" cy="0"/>
          <a:chOff x="0" y="0"/>
          <a:chExt cx="0" cy="0"/>
        </a:xfrm>
      </p:grpSpPr>
      <p:sp>
        <p:nvSpPr>
          <p:cNvPr id="17" name="矩形 16"/>
          <p:cNvSpPr/>
          <p:nvPr/>
        </p:nvSpPr>
        <p:spPr>
          <a:xfrm>
            <a:off x="6941649" y="2136463"/>
            <a:ext cx="675005" cy="2336165"/>
          </a:xfrm>
          <a:prstGeom prst="rect">
            <a:avLst/>
          </a:prstGeom>
        </p:spPr>
        <p:txBody>
          <a:bodyPr vert="eaVert" wrap="none">
            <a:spAutoFit/>
          </a:bodyPr>
          <a:lstStyle/>
          <a:p>
            <a:r>
              <a:rPr lang="zh-CN" altLang="en-US" sz="3200" b="1" spc="300" dirty="0">
                <a:solidFill>
                  <a:srgbClr val="F3BC57"/>
                </a:solidFill>
                <a:latin typeface="德彪钢笔行书字库" panose="02000000000000000000" charset="-122"/>
                <a:ea typeface="德彪钢笔行书字库" panose="02000000000000000000" charset="-122"/>
                <a:cs typeface="德彪钢笔行书字库" panose="02000000000000000000" charset="-122"/>
                <a:sym typeface="阿里巴巴普惠体 R" panose="00020600040101010101" pitchFamily="18" charset="-122"/>
              </a:rPr>
              <a:t>中 秋 缘 起</a:t>
            </a:r>
          </a:p>
        </p:txBody>
      </p:sp>
      <p:sp>
        <p:nvSpPr>
          <p:cNvPr id="2" name="矩形 1"/>
          <p:cNvSpPr/>
          <p:nvPr/>
        </p:nvSpPr>
        <p:spPr>
          <a:xfrm>
            <a:off x="4976218" y="2136463"/>
            <a:ext cx="677108" cy="2399055"/>
          </a:xfrm>
          <a:prstGeom prst="rect">
            <a:avLst/>
          </a:prstGeom>
        </p:spPr>
        <p:txBody>
          <a:bodyPr vert="eaVert" wrap="none">
            <a:spAutoFit/>
          </a:bodyPr>
          <a:lstStyle/>
          <a:p>
            <a:r>
              <a:rPr lang="zh-CN" altLang="en-US" sz="3200" b="1" spc="300" dirty="0">
                <a:solidFill>
                  <a:srgbClr val="F3BC57"/>
                </a:solidFill>
                <a:latin typeface="德彪钢笔行书字库" panose="02000000000000000000" charset="-122"/>
                <a:ea typeface="德彪钢笔行书字库" panose="02000000000000000000" charset="-122"/>
                <a:cs typeface="德彪钢笔行书字库" panose="02000000000000000000" charset="-122"/>
                <a:sym typeface="阿里巴巴普惠体 R" panose="00020600040101010101" pitchFamily="18" charset="-122"/>
              </a:rPr>
              <a:t>中 秋 习 俗</a:t>
            </a:r>
          </a:p>
        </p:txBody>
      </p:sp>
      <p:sp>
        <p:nvSpPr>
          <p:cNvPr id="3" name="矩形 2"/>
          <p:cNvSpPr/>
          <p:nvPr/>
        </p:nvSpPr>
        <p:spPr>
          <a:xfrm>
            <a:off x="3018177" y="2136463"/>
            <a:ext cx="677108" cy="2399055"/>
          </a:xfrm>
          <a:prstGeom prst="rect">
            <a:avLst/>
          </a:prstGeom>
        </p:spPr>
        <p:txBody>
          <a:bodyPr vert="eaVert" wrap="none">
            <a:spAutoFit/>
          </a:bodyPr>
          <a:lstStyle/>
          <a:p>
            <a:r>
              <a:rPr lang="zh-CN" altLang="en-US" sz="3200" b="1" spc="300" dirty="0">
                <a:solidFill>
                  <a:srgbClr val="F3BC57"/>
                </a:solidFill>
                <a:latin typeface="德彪钢笔行书字库" panose="02000000000000000000" charset="-122"/>
                <a:ea typeface="德彪钢笔行书字库" panose="02000000000000000000" charset="-122"/>
                <a:cs typeface="德彪钢笔行书字库" panose="02000000000000000000" charset="-122"/>
                <a:sym typeface="阿里巴巴普惠体 R" panose="00020600040101010101" pitchFamily="18" charset="-122"/>
              </a:rPr>
              <a:t>中 秋 故 事</a:t>
            </a:r>
          </a:p>
        </p:txBody>
      </p:sp>
      <p:sp>
        <p:nvSpPr>
          <p:cNvPr id="4" name="矩形 3"/>
          <p:cNvSpPr/>
          <p:nvPr/>
        </p:nvSpPr>
        <p:spPr>
          <a:xfrm>
            <a:off x="1052956" y="2136463"/>
            <a:ext cx="677108" cy="2399055"/>
          </a:xfrm>
          <a:prstGeom prst="rect">
            <a:avLst/>
          </a:prstGeom>
        </p:spPr>
        <p:txBody>
          <a:bodyPr vert="eaVert" wrap="none">
            <a:spAutoFit/>
          </a:bodyPr>
          <a:lstStyle/>
          <a:p>
            <a:r>
              <a:rPr lang="zh-CN" altLang="en-US" sz="3200" b="1" spc="300" dirty="0">
                <a:solidFill>
                  <a:srgbClr val="F3BC57"/>
                </a:solidFill>
                <a:latin typeface="德彪钢笔行书字库" panose="02000000000000000000" charset="-122"/>
                <a:ea typeface="德彪钢笔行书字库" panose="02000000000000000000" charset="-122"/>
                <a:cs typeface="德彪钢笔行书字库" panose="02000000000000000000" charset="-122"/>
                <a:sym typeface="阿里巴巴普惠体 R" panose="00020600040101010101" pitchFamily="18" charset="-122"/>
              </a:rPr>
              <a:t>中 秋 诗 词</a:t>
            </a:r>
          </a:p>
        </p:txBody>
      </p:sp>
      <p:sp>
        <p:nvSpPr>
          <p:cNvPr id="56" name="椭圆 55"/>
          <p:cNvSpPr/>
          <p:nvPr/>
        </p:nvSpPr>
        <p:spPr>
          <a:xfrm>
            <a:off x="7746279" y="2136420"/>
            <a:ext cx="677109" cy="677109"/>
          </a:xfrm>
          <a:prstGeom prst="ellipse">
            <a:avLst/>
          </a:prstGeom>
          <a:gradFill>
            <a:gsLst>
              <a:gs pos="0">
                <a:schemeClr val="accent1">
                  <a:lumMod val="5000"/>
                  <a:lumOff val="95000"/>
                </a:schemeClr>
              </a:gs>
              <a:gs pos="0">
                <a:srgbClr val="C84248"/>
              </a:gs>
              <a:gs pos="100000">
                <a:srgbClr val="1A2237"/>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BC57"/>
              </a:solidFill>
              <a:latin typeface="德彪钢笔行书字库" panose="02000000000000000000" charset="-122"/>
              <a:ea typeface="德彪钢笔行书字库" panose="02000000000000000000" charset="-122"/>
              <a:cs typeface="阿里巴巴普惠体 R" panose="00020600040101010101" pitchFamily="18" charset="-122"/>
              <a:sym typeface="阿里巴巴普惠体 R" panose="00020600040101010101" pitchFamily="18" charset="-122"/>
            </a:endParaRPr>
          </a:p>
        </p:txBody>
      </p:sp>
      <p:sp>
        <p:nvSpPr>
          <p:cNvPr id="57" name="椭圆 56"/>
          <p:cNvSpPr/>
          <p:nvPr/>
        </p:nvSpPr>
        <p:spPr>
          <a:xfrm>
            <a:off x="5757773" y="2136420"/>
            <a:ext cx="677109" cy="677109"/>
          </a:xfrm>
          <a:prstGeom prst="ellipse">
            <a:avLst/>
          </a:prstGeom>
          <a:gradFill>
            <a:gsLst>
              <a:gs pos="0">
                <a:schemeClr val="accent1">
                  <a:lumMod val="5000"/>
                  <a:lumOff val="95000"/>
                </a:schemeClr>
              </a:gs>
              <a:gs pos="0">
                <a:srgbClr val="C84248"/>
              </a:gs>
              <a:gs pos="100000">
                <a:srgbClr val="1A2237"/>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BC57"/>
              </a:solidFill>
              <a:latin typeface="德彪钢笔行书字库" panose="02000000000000000000" charset="-122"/>
              <a:ea typeface="德彪钢笔行书字库" panose="02000000000000000000" charset="-122"/>
              <a:cs typeface="阿里巴巴普惠体 R" panose="00020600040101010101" pitchFamily="18" charset="-122"/>
              <a:sym typeface="阿里巴巴普惠体 R" panose="00020600040101010101" pitchFamily="18" charset="-122"/>
            </a:endParaRPr>
          </a:p>
        </p:txBody>
      </p:sp>
      <p:sp>
        <p:nvSpPr>
          <p:cNvPr id="58" name="椭圆 57"/>
          <p:cNvSpPr/>
          <p:nvPr/>
        </p:nvSpPr>
        <p:spPr>
          <a:xfrm>
            <a:off x="3716760" y="2136420"/>
            <a:ext cx="677109" cy="677109"/>
          </a:xfrm>
          <a:prstGeom prst="ellipse">
            <a:avLst/>
          </a:prstGeom>
          <a:gradFill>
            <a:gsLst>
              <a:gs pos="0">
                <a:schemeClr val="accent1">
                  <a:lumMod val="5000"/>
                  <a:lumOff val="95000"/>
                </a:schemeClr>
              </a:gs>
              <a:gs pos="0">
                <a:srgbClr val="C84248"/>
              </a:gs>
              <a:gs pos="100000">
                <a:srgbClr val="1A2237"/>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BC57"/>
              </a:solidFill>
              <a:latin typeface="德彪钢笔行书字库" panose="02000000000000000000" charset="-122"/>
              <a:ea typeface="德彪钢笔行书字库" panose="02000000000000000000" charset="-122"/>
              <a:cs typeface="阿里巴巴普惠体 R" panose="00020600040101010101" pitchFamily="18" charset="-122"/>
              <a:sym typeface="阿里巴巴普惠体 R" panose="00020600040101010101" pitchFamily="18" charset="-122"/>
            </a:endParaRPr>
          </a:p>
        </p:txBody>
      </p:sp>
      <p:sp>
        <p:nvSpPr>
          <p:cNvPr id="59" name="椭圆 58"/>
          <p:cNvSpPr/>
          <p:nvPr/>
        </p:nvSpPr>
        <p:spPr>
          <a:xfrm>
            <a:off x="1730064" y="2136420"/>
            <a:ext cx="677109" cy="677109"/>
          </a:xfrm>
          <a:prstGeom prst="ellipse">
            <a:avLst/>
          </a:prstGeom>
          <a:gradFill>
            <a:gsLst>
              <a:gs pos="0">
                <a:schemeClr val="accent1">
                  <a:lumMod val="5000"/>
                  <a:lumOff val="95000"/>
                </a:schemeClr>
              </a:gs>
              <a:gs pos="0">
                <a:srgbClr val="C84248"/>
              </a:gs>
              <a:gs pos="100000">
                <a:srgbClr val="1A2237"/>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BC57"/>
              </a:solidFill>
              <a:latin typeface="德彪钢笔行书字库" panose="02000000000000000000" charset="-122"/>
              <a:ea typeface="德彪钢笔行书字库" panose="02000000000000000000" charset="-122"/>
              <a:cs typeface="阿里巴巴普惠体 R" panose="00020600040101010101" pitchFamily="18" charset="-122"/>
              <a:sym typeface="阿里巴巴普惠体 R" panose="00020600040101010101" pitchFamily="18" charset="-122"/>
            </a:endParaRPr>
          </a:p>
        </p:txBody>
      </p:sp>
      <p:sp>
        <p:nvSpPr>
          <p:cNvPr id="11" name="文本框 10"/>
          <p:cNvSpPr txBox="1"/>
          <p:nvPr/>
        </p:nvSpPr>
        <p:spPr>
          <a:xfrm>
            <a:off x="9099191" y="2136037"/>
            <a:ext cx="1013460" cy="2526206"/>
          </a:xfrm>
          <a:prstGeom prst="rect">
            <a:avLst/>
          </a:prstGeom>
          <a:noFill/>
          <a:ln>
            <a:noFill/>
          </a:ln>
        </p:spPr>
        <p:txBody>
          <a:bodyPr vert="eaVert" wrap="square" rtlCol="0">
            <a:spAutoFit/>
          </a:bodyPr>
          <a:lstStyle/>
          <a:p>
            <a:pPr algn="l"/>
            <a:r>
              <a:rPr lang="zh-CN" altLang="en-US" sz="5400" b="1" spc="600" dirty="0">
                <a:solidFill>
                  <a:srgbClr val="F3BC57"/>
                </a:solidFill>
                <a:latin typeface="德彪钢笔行书字库" panose="02000000000000000000" charset="-122"/>
                <a:ea typeface="德彪钢笔行书字库" panose="02000000000000000000" charset="-122"/>
                <a:cs typeface="阿里巴巴普惠体 R" panose="00020600040101010101" pitchFamily="18" charset="-122"/>
                <a:sym typeface="阿里巴巴普惠体 R" panose="00020600040101010101" pitchFamily="18" charset="-122"/>
              </a:rPr>
              <a:t>目录</a:t>
            </a:r>
          </a:p>
        </p:txBody>
      </p:sp>
      <p:pic>
        <p:nvPicPr>
          <p:cNvPr id="5" name="图片 4"/>
          <p:cNvPicPr>
            <a:picLocks noChangeAspect="1"/>
          </p:cNvPicPr>
          <p:nvPr/>
        </p:nvPicPr>
        <p:blipFill>
          <a:blip r:embed="rId5" cstate="screen">
            <a:extLst>
              <a:ext uri="{BEBA8EAE-BF5A-486C-A8C5-ECC9F3942E4B}">
                <a14:imgProps xmlns="" xmlns:a14="http://schemas.microsoft.com/office/drawing/2010/main">
                  <a14:imgLayer r:embed="rId6">
                    <a14:imgEffect>
                      <a14:backgroundRemoval t="7463" b="89801" l="4690" r="98483">
                        <a14:foregroundMark x1="12414" y1="27114" x2="12414" y2="27114"/>
                        <a14:foregroundMark x1="51310" y1="31095" x2="51310" y2="31095"/>
                        <a14:foregroundMark x1="34897" y1="14677" x2="34897" y2="14677"/>
                        <a14:foregroundMark x1="39586" y1="55721" x2="39586" y2="55721"/>
                        <a14:foregroundMark x1="24414" y1="48756" x2="24414" y2="48756"/>
                        <a14:foregroundMark x1="27724" y1="54726" x2="27724" y2="54726"/>
                        <a14:foregroundMark x1="39724" y1="83333" x2="39724" y2="83333"/>
                        <a14:foregroundMark x1="40690" y1="86816" x2="41103" y2="86070"/>
                        <a14:foregroundMark x1="52000" y1="78109" x2="52000" y2="78109"/>
                        <a14:foregroundMark x1="56828" y1="68905" x2="56828" y2="68905"/>
                        <a14:foregroundMark x1="64828" y1="71891" x2="64828" y2="71891"/>
                        <a14:foregroundMark x1="75172" y1="60945" x2="75172" y2="60945"/>
                        <a14:foregroundMark x1="81517" y1="48507" x2="81517" y2="48507"/>
                        <a14:foregroundMark x1="76000" y1="38557" x2="76000" y2="38557"/>
                        <a14:foregroundMark x1="67862" y1="42040" x2="67862" y2="42040"/>
                        <a14:foregroundMark x1="86483" y1="50746" x2="86483" y2="50746"/>
                        <a14:foregroundMark x1="81655" y1="43781" x2="81655" y2="43781"/>
                        <a14:foregroundMark x1="56000" y1="29851" x2="56000" y2="29851"/>
                        <a14:foregroundMark x1="48276" y1="22139" x2="48276" y2="22139"/>
                        <a14:foregroundMark x1="29931" y1="16418" x2="29931" y2="16418"/>
                        <a14:foregroundMark x1="8000" y1="35572" x2="8000" y2="35572"/>
                        <a14:foregroundMark x1="9655" y1="58209" x2="9655" y2="58209"/>
                        <a14:foregroundMark x1="93793" y1="53483" x2="93793" y2="53483"/>
                        <a14:foregroundMark x1="95034" y1="53234" x2="95034" y2="53234"/>
                        <a14:foregroundMark x1="96000" y1="52985" x2="96000" y2="52985"/>
                        <a14:foregroundMark x1="95586" y1="52736" x2="95586" y2="52736"/>
                        <a14:foregroundMark x1="96414" y1="52239" x2="96414" y2="52239"/>
                      </a14:backgroundRemoval>
                    </a14:imgEffect>
                  </a14:imgLayer>
                </a14:imgProps>
              </a:ext>
              <a:ext uri="{28A0092B-C50C-407E-A947-70E740481C1C}">
                <a14:useLocalDpi xmlns="" xmlns:a14="http://schemas.microsoft.com/office/drawing/2010/main"/>
              </a:ext>
            </a:extLst>
          </a:blip>
          <a:stretch>
            <a:fillRect/>
          </a:stretch>
        </p:blipFill>
        <p:spPr>
          <a:xfrm>
            <a:off x="9221570" y="3935635"/>
            <a:ext cx="768870" cy="426253"/>
          </a:xfrm>
          <a:prstGeom prst="rect">
            <a:avLst/>
          </a:prstGeom>
        </p:spPr>
      </p:pic>
    </p:spTree>
    <p:custDataLst>
      <p:tags r:id="rId1"/>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4"/>
          <a:stretch>
            <a:fillRect/>
          </a:stretch>
        </a:blipFill>
        <a:effectLst/>
      </p:bgPr>
    </p:bg>
    <p:spTree>
      <p:nvGrpSpPr>
        <p:cNvPr id="1" name=""/>
        <p:cNvGrpSpPr/>
        <p:nvPr/>
      </p:nvGrpSpPr>
      <p:grpSpPr>
        <a:xfrm>
          <a:off x="0" y="0"/>
          <a:ext cx="0" cy="0"/>
          <a:chOff x="0" y="0"/>
          <a:chExt cx="0" cy="0"/>
        </a:xfrm>
      </p:grpSpPr>
      <p:sp>
        <p:nvSpPr>
          <p:cNvPr id="3" name="文本框 2"/>
          <p:cNvSpPr txBox="1"/>
          <p:nvPr/>
        </p:nvSpPr>
        <p:spPr>
          <a:xfrm>
            <a:off x="4567344" y="1997839"/>
            <a:ext cx="7053155" cy="2861310"/>
          </a:xfrm>
          <a:prstGeom prst="rect">
            <a:avLst/>
          </a:prstGeom>
          <a:noFill/>
        </p:spPr>
        <p:txBody>
          <a:bodyPr wrap="square" rtlCol="0">
            <a:spAutoFit/>
          </a:bodyPr>
          <a:lstStyle/>
          <a:p>
            <a:pPr>
              <a:lnSpc>
                <a:spcPct val="150000"/>
              </a:lnSpc>
            </a:pPr>
            <a:r>
              <a:rPr lang="zh-CN" altLang="en-US" sz="2400" dirty="0">
                <a:solidFill>
                  <a:srgbClr val="F3BC57"/>
                </a:solidFill>
                <a:latin typeface="德彪钢笔行书字库" panose="02000000000000000000" charset="-122"/>
                <a:ea typeface="德彪钢笔行书字库" panose="02000000000000000000" charset="-122"/>
                <a:cs typeface="德彪钢笔行书字库" panose="02000000000000000000" charset="-122"/>
              </a:rPr>
              <a:t>    中秋节，又称月夕、秋节、仲秋节、八月节、八月会、追月节、玩月节、拜月节、女儿节或团圆节，是流行于中国众多民族与汉字文化圈诸国的传统文化节日，时在农历八月十五；因其恰值三秋之半，故名，也有些地方将中秋节定在八月十六。</a:t>
            </a:r>
          </a:p>
        </p:txBody>
      </p:sp>
      <p:pic>
        <p:nvPicPr>
          <p:cNvPr id="8" name="图片 7"/>
          <p:cNvPicPr>
            <a:picLocks noChangeAspect="1"/>
          </p:cNvPicPr>
          <p:nvPr/>
        </p:nvPicPr>
        <p:blipFill rotWithShape="1">
          <a:blip r:embed="rId5" cstate="screen">
            <a:extLst>
              <a:ext uri="{28A0092B-C50C-407E-A947-70E740481C1C}">
                <a14:useLocalDpi xmlns="" xmlns:a14="http://schemas.microsoft.com/office/drawing/2010/main"/>
              </a:ext>
            </a:extLst>
          </a:blip>
          <a:srcRect/>
          <a:stretch>
            <a:fillRect/>
          </a:stretch>
        </p:blipFill>
        <p:spPr>
          <a:xfrm>
            <a:off x="798830" y="1137920"/>
            <a:ext cx="3503930" cy="4580890"/>
          </a:xfrm>
          <a:prstGeom prst="rect">
            <a:avLst/>
          </a:prstGeom>
        </p:spPr>
      </p:pic>
    </p:spTree>
    <p:custDataLst>
      <p:tags r:id="rId1"/>
    </p:custData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4"/>
          <a:stretch>
            <a:fillRect/>
          </a:stretch>
        </a:blipFill>
        <a:effectLst/>
      </p:bgPr>
    </p:bg>
    <p:spTree>
      <p:nvGrpSpPr>
        <p:cNvPr id="1" name=""/>
        <p:cNvGrpSpPr/>
        <p:nvPr/>
      </p:nvGrpSpPr>
      <p:grpSpPr>
        <a:xfrm>
          <a:off x="0" y="0"/>
          <a:ext cx="0" cy="0"/>
          <a:chOff x="0" y="0"/>
          <a:chExt cx="0" cy="0"/>
        </a:xfrm>
      </p:grpSpPr>
      <p:sp>
        <p:nvSpPr>
          <p:cNvPr id="5" name="文本框 4"/>
          <p:cNvSpPr txBox="1"/>
          <p:nvPr/>
        </p:nvSpPr>
        <p:spPr>
          <a:xfrm>
            <a:off x="4654339" y="2028591"/>
            <a:ext cx="7053155" cy="2861310"/>
          </a:xfrm>
          <a:prstGeom prst="rect">
            <a:avLst/>
          </a:prstGeom>
          <a:noFill/>
        </p:spPr>
        <p:txBody>
          <a:bodyPr wrap="square" rtlCol="0">
            <a:spAutoFit/>
          </a:bodyPr>
          <a:lstStyle/>
          <a:p>
            <a:pPr>
              <a:lnSpc>
                <a:spcPct val="150000"/>
              </a:lnSpc>
            </a:pPr>
            <a:r>
              <a:rPr lang="zh-CN" altLang="en-US" sz="2400" dirty="0">
                <a:solidFill>
                  <a:srgbClr val="F3BC57"/>
                </a:solidFill>
                <a:latin typeface="德彪钢笔行书字库" panose="02000000000000000000" charset="-122"/>
                <a:ea typeface="德彪钢笔行书字库" panose="02000000000000000000" charset="-122"/>
                <a:cs typeface="德彪钢笔行书字库" panose="02000000000000000000" charset="-122"/>
              </a:rPr>
              <a:t>中秋节始于唐朝初年，盛行于宋朝，至明清时，已成为与春节齐名的中国传统节日之一。受中华文化的影响，中秋节也是东亚和东南亚一些国家尤其是当地的华人华侨的传统节日。自</a:t>
            </a:r>
            <a:r>
              <a:rPr lang="en-US" altLang="zh-CN" sz="2400" dirty="0">
                <a:solidFill>
                  <a:srgbClr val="F3BC57"/>
                </a:solidFill>
                <a:latin typeface="德彪钢笔行书字库" panose="02000000000000000000" charset="-122"/>
                <a:ea typeface="德彪钢笔行书字库" panose="02000000000000000000" charset="-122"/>
                <a:cs typeface="德彪钢笔行书字库" panose="02000000000000000000" charset="-122"/>
              </a:rPr>
              <a:t>2008</a:t>
            </a:r>
            <a:r>
              <a:rPr lang="zh-CN" altLang="en-US" sz="2400" dirty="0">
                <a:solidFill>
                  <a:srgbClr val="F3BC57"/>
                </a:solidFill>
                <a:latin typeface="德彪钢笔行书字库" panose="02000000000000000000" charset="-122"/>
                <a:ea typeface="德彪钢笔行书字库" panose="02000000000000000000" charset="-122"/>
                <a:cs typeface="德彪钢笔行书字库" panose="02000000000000000000" charset="-122"/>
              </a:rPr>
              <a:t>年起中秋节被列为国家法定节假日。</a:t>
            </a:r>
          </a:p>
        </p:txBody>
      </p:sp>
      <p:pic>
        <p:nvPicPr>
          <p:cNvPr id="31" name="图片 30"/>
          <p:cNvPicPr>
            <a:picLocks noChangeAspect="1"/>
          </p:cNvPicPr>
          <p:nvPr/>
        </p:nvPicPr>
        <p:blipFill>
          <a:blip r:embed="rId5">
            <a:extLst>
              <a:ext uri="{28A0092B-C50C-407E-A947-70E740481C1C}">
                <a14:useLocalDpi xmlns="" xmlns:a14="http://schemas.microsoft.com/office/drawing/2010/main"/>
              </a:ext>
            </a:extLst>
          </a:blip>
          <a:stretch>
            <a:fillRect/>
          </a:stretch>
        </p:blipFill>
        <p:spPr>
          <a:xfrm>
            <a:off x="233680" y="1113790"/>
            <a:ext cx="4284345" cy="4690745"/>
          </a:xfrm>
          <a:prstGeom prst="rect">
            <a:avLst/>
          </a:prstGeom>
        </p:spPr>
      </p:pic>
    </p:spTree>
    <p:custDataLst>
      <p:tags r:id="rId1"/>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4"/>
          <a:stretch>
            <a:fillRect/>
          </a:stretch>
        </a:blipFill>
        <a:effectLst/>
      </p:bgPr>
    </p:bg>
    <p:spTree>
      <p:nvGrpSpPr>
        <p:cNvPr id="1" name=""/>
        <p:cNvGrpSpPr/>
        <p:nvPr/>
      </p:nvGrpSpPr>
      <p:grpSpPr>
        <a:xfrm>
          <a:off x="0" y="0"/>
          <a:ext cx="0" cy="0"/>
          <a:chOff x="0" y="0"/>
          <a:chExt cx="0" cy="0"/>
        </a:xfrm>
      </p:grpSpPr>
      <p:grpSp>
        <p:nvGrpSpPr>
          <p:cNvPr id="8" name="组合 7"/>
          <p:cNvGrpSpPr/>
          <p:nvPr/>
        </p:nvGrpSpPr>
        <p:grpSpPr>
          <a:xfrm>
            <a:off x="178544" y="2352391"/>
            <a:ext cx="5793522" cy="2153219"/>
            <a:chOff x="646539" y="2513457"/>
            <a:chExt cx="5793522" cy="2153219"/>
          </a:xfrm>
        </p:grpSpPr>
        <p:sp>
          <p:nvSpPr>
            <p:cNvPr id="5" name="文本框 4"/>
            <p:cNvSpPr txBox="1"/>
            <p:nvPr/>
          </p:nvSpPr>
          <p:spPr>
            <a:xfrm>
              <a:off x="646539" y="2513457"/>
              <a:ext cx="4500444" cy="1014730"/>
            </a:xfrm>
            <a:prstGeom prst="rect">
              <a:avLst/>
            </a:prstGeom>
            <a:noFill/>
          </p:spPr>
          <p:txBody>
            <a:bodyPr vert="horz" wrap="square" rtlCol="0">
              <a:spAutoFit/>
            </a:bodyPr>
            <a:lstStyle/>
            <a:p>
              <a:pPr algn="ctr"/>
              <a:r>
                <a:rPr lang="zh-CN" altLang="en-US" sz="6000" spc="600" dirty="0">
                  <a:blipFill>
                    <a:blip r:embed="rId5"/>
                    <a:stretch>
                      <a:fillRect/>
                    </a:stretch>
                  </a:blipFill>
                  <a:latin typeface="德彪钢笔行书字库" panose="02000000000000000000" charset="-122"/>
                  <a:ea typeface="德彪钢笔行书字库" panose="02000000000000000000" charset="-122"/>
                </a:rPr>
                <a:t>吃月餅</a:t>
              </a:r>
            </a:p>
          </p:txBody>
        </p:sp>
        <p:sp>
          <p:nvSpPr>
            <p:cNvPr id="7" name="矩形 6"/>
            <p:cNvSpPr/>
            <p:nvPr/>
          </p:nvSpPr>
          <p:spPr>
            <a:xfrm>
              <a:off x="1555046" y="3529120"/>
              <a:ext cx="4885015" cy="1137556"/>
            </a:xfrm>
            <a:prstGeom prst="rect">
              <a:avLst/>
            </a:prstGeom>
          </p:spPr>
          <p:txBody>
            <a:bodyPr wrap="square">
              <a:spAutoFit/>
            </a:bodyPr>
            <a:lstStyle/>
            <a:p>
              <a:pPr>
                <a:lnSpc>
                  <a:spcPct val="150000"/>
                </a:lnSpc>
              </a:pPr>
              <a:r>
                <a:rPr lang="zh-CN" altLang="en-US" sz="2400" dirty="0">
                  <a:solidFill>
                    <a:srgbClr val="F3BC57"/>
                  </a:solidFill>
                  <a:latin typeface="德彪钢笔行书字库" panose="02000000000000000000" charset="-122"/>
                  <a:ea typeface="德彪钢笔行书字库" panose="02000000000000000000" charset="-122"/>
                </a:rPr>
                <a:t>中秋节赏月赏月和吃月饼是中国各地过中秋节的必备习俗。</a:t>
              </a:r>
            </a:p>
          </p:txBody>
        </p:sp>
      </p:grpSp>
      <p:pic>
        <p:nvPicPr>
          <p:cNvPr id="39" name="图片 38"/>
          <p:cNvPicPr>
            <a:picLocks noChangeAspect="1"/>
          </p:cNvPicPr>
          <p:nvPr/>
        </p:nvPicPr>
        <p:blipFill rotWithShape="1">
          <a:blip r:embed="rId6" cstate="screen">
            <a:extLst>
              <a:ext uri="{28A0092B-C50C-407E-A947-70E740481C1C}">
                <a14:useLocalDpi xmlns="" xmlns:a14="http://schemas.microsoft.com/office/drawing/2010/main"/>
              </a:ext>
            </a:extLst>
          </a:blip>
          <a:srcRect/>
          <a:stretch>
            <a:fillRect/>
          </a:stretch>
        </p:blipFill>
        <p:spPr>
          <a:xfrm>
            <a:off x="5539105" y="1546860"/>
            <a:ext cx="5824855" cy="3763645"/>
          </a:xfrm>
          <a:prstGeom prst="rect">
            <a:avLst/>
          </a:prstGeom>
        </p:spPr>
      </p:pic>
    </p:spTree>
    <p:custDataLst>
      <p:tags r:id="rId1"/>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4"/>
          <a:stretch>
            <a:fillRect/>
          </a:stretch>
        </a:blipFill>
        <a:effectLst/>
      </p:bgPr>
    </p:bg>
    <p:spTree>
      <p:nvGrpSpPr>
        <p:cNvPr id="1" name=""/>
        <p:cNvGrpSpPr/>
        <p:nvPr/>
      </p:nvGrpSpPr>
      <p:grpSpPr>
        <a:xfrm>
          <a:off x="0" y="0"/>
          <a:ext cx="0" cy="0"/>
          <a:chOff x="0" y="0"/>
          <a:chExt cx="0" cy="0"/>
        </a:xfrm>
      </p:grpSpPr>
      <p:grpSp>
        <p:nvGrpSpPr>
          <p:cNvPr id="5" name="组合 4"/>
          <p:cNvGrpSpPr/>
          <p:nvPr/>
        </p:nvGrpSpPr>
        <p:grpSpPr>
          <a:xfrm>
            <a:off x="6577439" y="2434941"/>
            <a:ext cx="5431572" cy="2153219"/>
            <a:chOff x="1008489" y="2513457"/>
            <a:chExt cx="5431572" cy="2153219"/>
          </a:xfrm>
        </p:grpSpPr>
        <p:sp>
          <p:nvSpPr>
            <p:cNvPr id="6" name="文本框 5"/>
            <p:cNvSpPr txBox="1"/>
            <p:nvPr/>
          </p:nvSpPr>
          <p:spPr>
            <a:xfrm>
              <a:off x="1008489" y="2513457"/>
              <a:ext cx="4500444" cy="1014730"/>
            </a:xfrm>
            <a:prstGeom prst="rect">
              <a:avLst/>
            </a:prstGeom>
            <a:noFill/>
          </p:spPr>
          <p:txBody>
            <a:bodyPr vert="horz" wrap="square" rtlCol="0">
              <a:spAutoFit/>
            </a:bodyPr>
            <a:lstStyle/>
            <a:p>
              <a:pPr algn="ctr"/>
              <a:r>
                <a:rPr lang="zh-CN" altLang="en-US" sz="6000" spc="600" dirty="0">
                  <a:blipFill>
                    <a:blip r:embed="rId5"/>
                    <a:stretch>
                      <a:fillRect/>
                    </a:stretch>
                  </a:blipFill>
                  <a:latin typeface="德彪钢笔行书字库" panose="02000000000000000000" charset="-122"/>
                  <a:ea typeface="德彪钢笔行书字库" panose="02000000000000000000" charset="-122"/>
                </a:rPr>
                <a:t>賞月拜月</a:t>
              </a:r>
            </a:p>
          </p:txBody>
        </p:sp>
        <p:sp>
          <p:nvSpPr>
            <p:cNvPr id="7" name="矩形 6"/>
            <p:cNvSpPr/>
            <p:nvPr/>
          </p:nvSpPr>
          <p:spPr>
            <a:xfrm>
              <a:off x="1555046" y="3529120"/>
              <a:ext cx="4885015" cy="1137556"/>
            </a:xfrm>
            <a:prstGeom prst="rect">
              <a:avLst/>
            </a:prstGeom>
          </p:spPr>
          <p:txBody>
            <a:bodyPr wrap="square">
              <a:spAutoFit/>
            </a:bodyPr>
            <a:lstStyle/>
            <a:p>
              <a:pPr>
                <a:lnSpc>
                  <a:spcPct val="150000"/>
                </a:lnSpc>
              </a:pPr>
              <a:r>
                <a:rPr lang="zh-CN" altLang="en-US" sz="2400" dirty="0">
                  <a:solidFill>
                    <a:srgbClr val="F3BC57"/>
                  </a:solidFill>
                  <a:latin typeface="德彪钢笔行书字库" panose="02000000000000000000" charset="-122"/>
                  <a:ea typeface="德彪钢笔行书字库" panose="02000000000000000000" charset="-122"/>
                </a:rPr>
                <a:t>中秋赏月的风俗在唐代十分流行，许多诗人的名篇中都有咏月的诗句。</a:t>
              </a:r>
            </a:p>
          </p:txBody>
        </p:sp>
      </p:grpSp>
      <p:pic>
        <p:nvPicPr>
          <p:cNvPr id="2" name="图片 1"/>
          <p:cNvPicPr>
            <a:picLocks noChangeAspect="1"/>
          </p:cNvPicPr>
          <p:nvPr/>
        </p:nvPicPr>
        <p:blipFill>
          <a:blip r:embed="rId6" cstate="screen">
            <a:extLst>
              <a:ext uri="{28A0092B-C50C-407E-A947-70E740481C1C}">
                <a14:useLocalDpi xmlns="" xmlns:a14="http://schemas.microsoft.com/office/drawing/2010/main"/>
              </a:ext>
            </a:extLst>
          </a:blip>
          <a:stretch>
            <a:fillRect/>
          </a:stretch>
        </p:blipFill>
        <p:spPr>
          <a:xfrm flipH="1" flipV="1">
            <a:off x="428625" y="1015365"/>
            <a:ext cx="6353810" cy="3572510"/>
          </a:xfrm>
          <a:prstGeom prst="rect">
            <a:avLst/>
          </a:prstGeom>
        </p:spPr>
      </p:pic>
    </p:spTree>
    <p:custDataLst>
      <p:tags r:id="rId1"/>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4"/>
          <a:stretch>
            <a:fillRect/>
          </a:stretch>
        </a:blip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5">
            <a:extLst>
              <a:ext uri="{28A0092B-C50C-407E-A947-70E740481C1C}">
                <a14:useLocalDpi xmlns="" xmlns:a14="http://schemas.microsoft.com/office/drawing/2010/main"/>
              </a:ext>
            </a:extLst>
          </a:blip>
          <a:stretch>
            <a:fillRect/>
          </a:stretch>
        </p:blipFill>
        <p:spPr>
          <a:xfrm>
            <a:off x="1692275" y="492850"/>
            <a:ext cx="1557337" cy="1873160"/>
          </a:xfrm>
          <a:prstGeom prst="rect">
            <a:avLst/>
          </a:prstGeom>
        </p:spPr>
      </p:pic>
      <p:pic>
        <p:nvPicPr>
          <p:cNvPr id="5" name="图片 4"/>
          <p:cNvPicPr>
            <a:picLocks noChangeAspect="1"/>
          </p:cNvPicPr>
          <p:nvPr/>
        </p:nvPicPr>
        <p:blipFill>
          <a:blip r:embed="rId5">
            <a:extLst>
              <a:ext uri="{28A0092B-C50C-407E-A947-70E740481C1C}">
                <a14:useLocalDpi xmlns="" xmlns:a14="http://schemas.microsoft.com/office/drawing/2010/main"/>
              </a:ext>
            </a:extLst>
          </a:blip>
          <a:stretch>
            <a:fillRect/>
          </a:stretch>
        </p:blipFill>
        <p:spPr>
          <a:xfrm rot="19800000">
            <a:off x="1239659" y="3245469"/>
            <a:ext cx="886182" cy="1065897"/>
          </a:xfrm>
          <a:prstGeom prst="rect">
            <a:avLst/>
          </a:prstGeom>
        </p:spPr>
      </p:pic>
      <p:pic>
        <p:nvPicPr>
          <p:cNvPr id="6" name="图片 5"/>
          <p:cNvPicPr>
            <a:picLocks noChangeAspect="1"/>
          </p:cNvPicPr>
          <p:nvPr/>
        </p:nvPicPr>
        <p:blipFill>
          <a:blip r:embed="rId6" cstate="screen">
            <a:extLst>
              <a:ext uri="{28A0092B-C50C-407E-A947-70E740481C1C}">
                <a14:useLocalDpi xmlns="" xmlns:a14="http://schemas.microsoft.com/office/drawing/2010/main"/>
              </a:ext>
            </a:extLst>
          </a:blip>
          <a:stretch>
            <a:fillRect/>
          </a:stretch>
        </p:blipFill>
        <p:spPr>
          <a:xfrm rot="20754407">
            <a:off x="3119248" y="2752913"/>
            <a:ext cx="775528" cy="932803"/>
          </a:xfrm>
          <a:prstGeom prst="rect">
            <a:avLst/>
          </a:prstGeom>
        </p:spPr>
      </p:pic>
      <p:pic>
        <p:nvPicPr>
          <p:cNvPr id="7" name="图片 6"/>
          <p:cNvPicPr>
            <a:picLocks noChangeAspect="1"/>
          </p:cNvPicPr>
          <p:nvPr/>
        </p:nvPicPr>
        <p:blipFill>
          <a:blip r:embed="rId5">
            <a:extLst>
              <a:ext uri="{28A0092B-C50C-407E-A947-70E740481C1C}">
                <a14:useLocalDpi xmlns="" xmlns:a14="http://schemas.microsoft.com/office/drawing/2010/main"/>
              </a:ext>
            </a:extLst>
          </a:blip>
          <a:stretch>
            <a:fillRect/>
          </a:stretch>
        </p:blipFill>
        <p:spPr>
          <a:xfrm rot="2151002">
            <a:off x="2114121" y="4369216"/>
            <a:ext cx="1131587" cy="1361070"/>
          </a:xfrm>
          <a:prstGeom prst="rect">
            <a:avLst/>
          </a:prstGeom>
        </p:spPr>
      </p:pic>
      <p:grpSp>
        <p:nvGrpSpPr>
          <p:cNvPr id="8" name="组合 7"/>
          <p:cNvGrpSpPr/>
          <p:nvPr/>
        </p:nvGrpSpPr>
        <p:grpSpPr>
          <a:xfrm>
            <a:off x="5360144" y="2245076"/>
            <a:ext cx="5431572" cy="2707216"/>
            <a:chOff x="1008489" y="2513457"/>
            <a:chExt cx="5431572" cy="2707216"/>
          </a:xfrm>
        </p:grpSpPr>
        <p:sp>
          <p:nvSpPr>
            <p:cNvPr id="9" name="文本框 8"/>
            <p:cNvSpPr txBox="1"/>
            <p:nvPr/>
          </p:nvSpPr>
          <p:spPr>
            <a:xfrm>
              <a:off x="1008489" y="2513457"/>
              <a:ext cx="4500444" cy="1014730"/>
            </a:xfrm>
            <a:prstGeom prst="rect">
              <a:avLst/>
            </a:prstGeom>
            <a:noFill/>
          </p:spPr>
          <p:txBody>
            <a:bodyPr vert="horz" wrap="square" rtlCol="0">
              <a:spAutoFit/>
            </a:bodyPr>
            <a:lstStyle/>
            <a:p>
              <a:pPr algn="ctr"/>
              <a:r>
                <a:rPr lang="zh-CN" altLang="en-US" sz="6000" spc="600" dirty="0">
                  <a:blipFill>
                    <a:blip r:embed="rId7"/>
                    <a:stretch>
                      <a:fillRect/>
                    </a:stretch>
                  </a:blipFill>
                  <a:latin typeface="德彪钢笔行书字库" panose="02000000000000000000" charset="-122"/>
                  <a:ea typeface="德彪钢笔行书字库" panose="02000000000000000000" charset="-122"/>
                </a:rPr>
                <a:t>放孔明燈</a:t>
              </a:r>
            </a:p>
          </p:txBody>
        </p:sp>
        <p:sp>
          <p:nvSpPr>
            <p:cNvPr id="10" name="矩形 9"/>
            <p:cNvSpPr/>
            <p:nvPr/>
          </p:nvSpPr>
          <p:spPr>
            <a:xfrm>
              <a:off x="1555046" y="3529120"/>
              <a:ext cx="4885015" cy="1691553"/>
            </a:xfrm>
            <a:prstGeom prst="rect">
              <a:avLst/>
            </a:prstGeom>
          </p:spPr>
          <p:txBody>
            <a:bodyPr wrap="square">
              <a:spAutoFit/>
            </a:bodyPr>
            <a:lstStyle/>
            <a:p>
              <a:pPr>
                <a:lnSpc>
                  <a:spcPct val="150000"/>
                </a:lnSpc>
              </a:pPr>
              <a:r>
                <a:rPr lang="zh-CN" altLang="en-US" sz="2400" dirty="0">
                  <a:solidFill>
                    <a:srgbClr val="F3BC57"/>
                  </a:solidFill>
                  <a:latin typeface="德彪钢笔行书字库" panose="02000000000000000000" charset="-122"/>
                  <a:ea typeface="德彪钢笔行书字库" panose="02000000000000000000" charset="-122"/>
                </a:rPr>
                <a:t>中秋之夜，有燃灯以助月色的风俗。如今湖广一带仍有用瓦片叠塔于塔上燃灯的节俗。</a:t>
              </a:r>
            </a:p>
          </p:txBody>
        </p:sp>
      </p:grpSp>
    </p:spTree>
    <p:custDataLst>
      <p:tags r:id="rId1"/>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4"/>
          <a:stretch>
            <a:fillRect/>
          </a:stretch>
        </a:blipFill>
        <a:effectLst/>
      </p:bgPr>
    </p:bg>
    <p:spTree>
      <p:nvGrpSpPr>
        <p:cNvPr id="1" name=""/>
        <p:cNvGrpSpPr/>
        <p:nvPr/>
      </p:nvGrpSpPr>
      <p:grpSpPr>
        <a:xfrm>
          <a:off x="0" y="0"/>
          <a:ext cx="0" cy="0"/>
          <a:chOff x="0" y="0"/>
          <a:chExt cx="0" cy="0"/>
        </a:xfrm>
      </p:grpSpPr>
      <p:pic>
        <p:nvPicPr>
          <p:cNvPr id="5" name="图片 4"/>
          <p:cNvPicPr>
            <a:picLocks noChangeAspect="1"/>
          </p:cNvPicPr>
          <p:nvPr/>
        </p:nvPicPr>
        <p:blipFill>
          <a:blip r:embed="rId5">
            <a:extLst>
              <a:ext uri="{28A0092B-C50C-407E-A947-70E740481C1C}">
                <a14:useLocalDpi xmlns="" xmlns:a14="http://schemas.microsoft.com/office/drawing/2010/main"/>
              </a:ext>
            </a:extLst>
          </a:blip>
          <a:stretch>
            <a:fillRect/>
          </a:stretch>
        </p:blipFill>
        <p:spPr>
          <a:xfrm>
            <a:off x="6658610" y="464185"/>
            <a:ext cx="5461000" cy="5313680"/>
          </a:xfrm>
          <a:prstGeom prst="rect">
            <a:avLst/>
          </a:prstGeom>
        </p:spPr>
      </p:pic>
      <p:grpSp>
        <p:nvGrpSpPr>
          <p:cNvPr id="6" name="组合 5"/>
          <p:cNvGrpSpPr/>
          <p:nvPr/>
        </p:nvGrpSpPr>
        <p:grpSpPr>
          <a:xfrm>
            <a:off x="1046589" y="2351756"/>
            <a:ext cx="5393472" cy="2153219"/>
            <a:chOff x="1046589" y="2513457"/>
            <a:chExt cx="5393472" cy="2153219"/>
          </a:xfrm>
        </p:grpSpPr>
        <p:sp>
          <p:nvSpPr>
            <p:cNvPr id="7" name="文本框 6"/>
            <p:cNvSpPr txBox="1"/>
            <p:nvPr/>
          </p:nvSpPr>
          <p:spPr>
            <a:xfrm>
              <a:off x="1046589" y="2513457"/>
              <a:ext cx="4500444" cy="1014730"/>
            </a:xfrm>
            <a:prstGeom prst="rect">
              <a:avLst/>
            </a:prstGeom>
            <a:noFill/>
          </p:spPr>
          <p:txBody>
            <a:bodyPr vert="horz" wrap="square" rtlCol="0">
              <a:spAutoFit/>
            </a:bodyPr>
            <a:lstStyle/>
            <a:p>
              <a:pPr algn="ctr"/>
              <a:r>
                <a:rPr lang="zh-CN" altLang="en-US" sz="6000" spc="600" dirty="0">
                  <a:blipFill>
                    <a:blip r:embed="rId6"/>
                    <a:stretch>
                      <a:fillRect/>
                    </a:stretch>
                  </a:blipFill>
                  <a:latin typeface="德彪钢笔行书字库" panose="02000000000000000000" charset="-122"/>
                  <a:ea typeface="德彪钢笔行书字库" panose="02000000000000000000" charset="-122"/>
                </a:rPr>
                <a:t>嫦娥奔月</a:t>
              </a:r>
            </a:p>
          </p:txBody>
        </p:sp>
        <p:sp>
          <p:nvSpPr>
            <p:cNvPr id="8" name="矩形 7"/>
            <p:cNvSpPr/>
            <p:nvPr/>
          </p:nvSpPr>
          <p:spPr>
            <a:xfrm>
              <a:off x="1555046" y="3529120"/>
              <a:ext cx="4885015" cy="1137556"/>
            </a:xfrm>
            <a:prstGeom prst="rect">
              <a:avLst/>
            </a:prstGeom>
          </p:spPr>
          <p:txBody>
            <a:bodyPr wrap="square">
              <a:spAutoFit/>
            </a:bodyPr>
            <a:lstStyle/>
            <a:p>
              <a:pPr>
                <a:lnSpc>
                  <a:spcPct val="150000"/>
                </a:lnSpc>
              </a:pPr>
              <a:r>
                <a:rPr lang="zh-CN" altLang="en-US" sz="2400" dirty="0">
                  <a:solidFill>
                    <a:srgbClr val="F3BC57"/>
                  </a:solidFill>
                  <a:latin typeface="德彪钢笔行书字库" panose="02000000000000000000" charset="-122"/>
                  <a:ea typeface="德彪钢笔行书字库" panose="02000000000000000000" charset="-122"/>
                </a:rPr>
                <a:t>中秋节赏月赏月和吃月饼是中国各地过中秋节的必备习俗。</a:t>
              </a:r>
            </a:p>
          </p:txBody>
        </p:sp>
      </p:grpSp>
    </p:spTree>
    <p:custDataLst>
      <p:tags r:id="rId1"/>
    </p:custData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4"/>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785237" y="2312068"/>
            <a:ext cx="675005" cy="1430655"/>
          </a:xfrm>
          <a:prstGeom prst="rect">
            <a:avLst/>
          </a:prstGeom>
        </p:spPr>
        <p:txBody>
          <a:bodyPr vert="eaVert" wrap="none">
            <a:spAutoFit/>
          </a:bodyPr>
          <a:lstStyle/>
          <a:p>
            <a:r>
              <a:rPr lang="zh-CN" altLang="en-US" sz="3200" b="1" spc="300" dirty="0">
                <a:solidFill>
                  <a:srgbClr val="F3BC57"/>
                </a:solidFill>
                <a:latin typeface="德彪钢笔行书字库" panose="02000000000000000000" charset="-122"/>
                <a:ea typeface="德彪钢笔行书字库" panose="02000000000000000000" charset="-122"/>
                <a:cs typeface="阿里巴巴普惠体 R" panose="00020600040101010101" pitchFamily="18" charset="-122"/>
                <a:sym typeface="阿里巴巴普惠体 R" panose="00020600040101010101" pitchFamily="18" charset="-122"/>
              </a:rPr>
              <a:t>玩花灯</a:t>
            </a:r>
          </a:p>
        </p:txBody>
      </p:sp>
      <p:sp>
        <p:nvSpPr>
          <p:cNvPr id="9" name="矩形 8"/>
          <p:cNvSpPr/>
          <p:nvPr/>
        </p:nvSpPr>
        <p:spPr>
          <a:xfrm>
            <a:off x="6075225" y="1346520"/>
            <a:ext cx="3093154" cy="3648270"/>
          </a:xfrm>
          <a:prstGeom prst="rect">
            <a:avLst/>
          </a:prstGeom>
        </p:spPr>
        <p:txBody>
          <a:bodyPr vert="eaVert" wrap="square">
            <a:spAutoFit/>
          </a:bodyPr>
          <a:lstStyle/>
          <a:p>
            <a:pPr>
              <a:lnSpc>
                <a:spcPct val="150000"/>
              </a:lnSpc>
            </a:pPr>
            <a:r>
              <a:rPr lang="zh-CN" altLang="en-US" dirty="0">
                <a:solidFill>
                  <a:srgbClr val="F3BC57"/>
                </a:solidFill>
                <a:latin typeface="德彪钢笔行书字库" panose="02000000000000000000" charset="-122"/>
                <a:ea typeface="德彪钢笔行书字库" panose="02000000000000000000" charset="-122"/>
                <a:cs typeface="德彪钢笔行书字库" panose="02000000000000000000" charset="-122"/>
                <a:sym typeface="阿里巴巴普惠体 R" panose="00020600040101010101" pitchFamily="18" charset="-122"/>
              </a:rPr>
              <a:t>早在北宋</a:t>
            </a:r>
            <a:r>
              <a:rPr lang="en-US" altLang="zh-CN" dirty="0">
                <a:solidFill>
                  <a:srgbClr val="F3BC57"/>
                </a:solidFill>
                <a:latin typeface="德彪钢笔行书字库" panose="02000000000000000000" charset="-122"/>
                <a:ea typeface="德彪钢笔行书字库" panose="02000000000000000000" charset="-122"/>
                <a:cs typeface="德彪钢笔行书字库" panose="02000000000000000000" charset="-122"/>
                <a:sym typeface="阿里巴巴普惠体 R" panose="00020600040101010101" pitchFamily="18" charset="-122"/>
              </a:rPr>
              <a:t>《</a:t>
            </a:r>
            <a:r>
              <a:rPr lang="zh-CN" altLang="en-US" dirty="0">
                <a:solidFill>
                  <a:srgbClr val="F3BC57"/>
                </a:solidFill>
                <a:latin typeface="德彪钢笔行书字库" panose="02000000000000000000" charset="-122"/>
                <a:ea typeface="德彪钢笔行书字库" panose="02000000000000000000" charset="-122"/>
                <a:cs typeface="德彪钢笔行书字库" panose="02000000000000000000" charset="-122"/>
                <a:sym typeface="阿里巴巴普惠体 R" panose="00020600040101010101" pitchFamily="18" charset="-122"/>
              </a:rPr>
              <a:t>武林旧事</a:t>
            </a:r>
            <a:r>
              <a:rPr lang="en-US" altLang="zh-CN" dirty="0">
                <a:solidFill>
                  <a:srgbClr val="F3BC57"/>
                </a:solidFill>
                <a:latin typeface="德彪钢笔行书字库" panose="02000000000000000000" charset="-122"/>
                <a:ea typeface="德彪钢笔行书字库" panose="02000000000000000000" charset="-122"/>
                <a:cs typeface="德彪钢笔行书字库" panose="02000000000000000000" charset="-122"/>
                <a:sym typeface="阿里巴巴普惠体 R" panose="00020600040101010101" pitchFamily="18" charset="-122"/>
              </a:rPr>
              <a:t>》</a:t>
            </a:r>
            <a:r>
              <a:rPr lang="zh-CN" altLang="en-US" dirty="0">
                <a:solidFill>
                  <a:srgbClr val="F3BC57"/>
                </a:solidFill>
                <a:latin typeface="德彪钢笔行书字库" panose="02000000000000000000" charset="-122"/>
                <a:ea typeface="德彪钢笔行书字库" panose="02000000000000000000" charset="-122"/>
                <a:cs typeface="德彪钢笔行书字库" panose="02000000000000000000" charset="-122"/>
                <a:sym typeface="阿里巴巴普惠体 R" panose="00020600040101010101" pitchFamily="18" charset="-122"/>
              </a:rPr>
              <a:t>中，记载中秋夜节俗，就有‘将“一点红”灯放入江中漂流玩耍的活动。中秋玩花灯，多集中在南方。如佛山秋色会上，就有各种各式的彩灯：芝麻灯、蛋壳灯、刨花灯、稻草灯、鱼鳞灯、谷壳灯、瓜籽灯及鸟兽花树灯等。</a:t>
            </a:r>
          </a:p>
        </p:txBody>
      </p:sp>
      <p:grpSp>
        <p:nvGrpSpPr>
          <p:cNvPr id="24" name="组合 23"/>
          <p:cNvGrpSpPr/>
          <p:nvPr/>
        </p:nvGrpSpPr>
        <p:grpSpPr>
          <a:xfrm>
            <a:off x="2834712" y="2362060"/>
            <a:ext cx="2480645" cy="2480645"/>
            <a:chOff x="989429" y="347598"/>
            <a:chExt cx="2480645" cy="2480645"/>
          </a:xfrm>
        </p:grpSpPr>
        <p:pic>
          <p:nvPicPr>
            <p:cNvPr id="23" name="图片 22"/>
            <p:cNvPicPr>
              <a:picLocks noChangeAspect="1"/>
            </p:cNvPicPr>
            <p:nvPr/>
          </p:nvPicPr>
          <p:blipFill>
            <a:blip r:embed="rId5" cstate="screen">
              <a:extLst>
                <a:ext uri="{28A0092B-C50C-407E-A947-70E740481C1C}">
                  <a14:useLocalDpi xmlns="" xmlns:a14="http://schemas.microsoft.com/office/drawing/2010/main"/>
                </a:ext>
              </a:extLst>
            </a:blip>
            <a:stretch>
              <a:fillRect/>
            </a:stretch>
          </p:blipFill>
          <p:spPr>
            <a:xfrm>
              <a:off x="989429" y="347598"/>
              <a:ext cx="2480645" cy="2480645"/>
            </a:xfrm>
            <a:prstGeom prst="rect">
              <a:avLst/>
            </a:prstGeom>
          </p:spPr>
        </p:pic>
        <p:pic>
          <p:nvPicPr>
            <p:cNvPr id="21" name="图片 20"/>
            <p:cNvPicPr>
              <a:picLocks noChangeAspect="1"/>
            </p:cNvPicPr>
            <p:nvPr/>
          </p:nvPicPr>
          <p:blipFill rotWithShape="1">
            <a:blip r:embed="rId6" cstate="screen">
              <a:extLst>
                <a:ext uri="{28A0092B-C50C-407E-A947-70E740481C1C}">
                  <a14:useLocalDpi xmlns="" xmlns:a14="http://schemas.microsoft.com/office/drawing/2010/main"/>
                </a:ext>
              </a:extLst>
            </a:blip>
            <a:srcRect/>
            <a:stretch>
              <a:fillRect/>
            </a:stretch>
          </p:blipFill>
          <p:spPr>
            <a:xfrm>
              <a:off x="1148757" y="506926"/>
              <a:ext cx="2161987" cy="2161987"/>
            </a:xfrm>
            <a:prstGeom prst="ellipse">
              <a:avLst/>
            </a:prstGeom>
          </p:spPr>
        </p:pic>
      </p:grpSp>
      <p:grpSp>
        <p:nvGrpSpPr>
          <p:cNvPr id="5" name="组合 4"/>
          <p:cNvGrpSpPr/>
          <p:nvPr/>
        </p:nvGrpSpPr>
        <p:grpSpPr>
          <a:xfrm>
            <a:off x="1117424" y="1347139"/>
            <a:ext cx="1876314" cy="1873214"/>
            <a:chOff x="470994" y="425119"/>
            <a:chExt cx="1876314" cy="1873214"/>
          </a:xfrm>
        </p:grpSpPr>
        <p:pic>
          <p:nvPicPr>
            <p:cNvPr id="27" name="图片 26"/>
            <p:cNvPicPr>
              <a:picLocks noChangeAspect="1"/>
            </p:cNvPicPr>
            <p:nvPr/>
          </p:nvPicPr>
          <p:blipFill>
            <a:blip r:embed="rId7" cstate="screen">
              <a:extLst>
                <a:ext uri="{28A0092B-C50C-407E-A947-70E740481C1C}">
                  <a14:useLocalDpi xmlns="" xmlns:a14="http://schemas.microsoft.com/office/drawing/2010/main"/>
                </a:ext>
              </a:extLst>
            </a:blip>
            <a:stretch>
              <a:fillRect/>
            </a:stretch>
          </p:blipFill>
          <p:spPr>
            <a:xfrm>
              <a:off x="478511" y="437053"/>
              <a:ext cx="1861280" cy="1861280"/>
            </a:xfrm>
            <a:prstGeom prst="rect">
              <a:avLst/>
            </a:prstGeom>
          </p:spPr>
        </p:pic>
        <p:pic>
          <p:nvPicPr>
            <p:cNvPr id="33" name="图片 32"/>
            <p:cNvPicPr>
              <a:picLocks noChangeAspect="1"/>
            </p:cNvPicPr>
            <p:nvPr/>
          </p:nvPicPr>
          <p:blipFill>
            <a:blip r:embed="rId8" cstate="screen">
              <a:extLst>
                <a:ext uri="{28A0092B-C50C-407E-A947-70E740481C1C}">
                  <a14:useLocalDpi xmlns="" xmlns:a14="http://schemas.microsoft.com/office/drawing/2010/main"/>
                </a:ext>
              </a:extLst>
            </a:blip>
            <a:stretch>
              <a:fillRect/>
            </a:stretch>
          </p:blipFill>
          <p:spPr>
            <a:xfrm>
              <a:off x="470994" y="425119"/>
              <a:ext cx="1876314" cy="1799323"/>
            </a:xfrm>
            <a:prstGeom prst="rect">
              <a:avLst/>
            </a:prstGeom>
          </p:spPr>
        </p:pic>
      </p:grpSp>
      <p:grpSp>
        <p:nvGrpSpPr>
          <p:cNvPr id="3" name="组合 2"/>
          <p:cNvGrpSpPr/>
          <p:nvPr/>
        </p:nvGrpSpPr>
        <p:grpSpPr>
          <a:xfrm>
            <a:off x="1210948" y="4044510"/>
            <a:ext cx="1603998" cy="1438179"/>
            <a:chOff x="441963" y="4920810"/>
            <a:chExt cx="1603998" cy="1438179"/>
          </a:xfrm>
        </p:grpSpPr>
        <p:pic>
          <p:nvPicPr>
            <p:cNvPr id="30" name="图片 29"/>
            <p:cNvPicPr>
              <a:picLocks noChangeAspect="1"/>
            </p:cNvPicPr>
            <p:nvPr/>
          </p:nvPicPr>
          <p:blipFill>
            <a:blip r:embed="rId9" cstate="screen">
              <a:extLst>
                <a:ext uri="{28A0092B-C50C-407E-A947-70E740481C1C}">
                  <a14:useLocalDpi xmlns="" xmlns:a14="http://schemas.microsoft.com/office/drawing/2010/main"/>
                </a:ext>
              </a:extLst>
            </a:blip>
            <a:stretch>
              <a:fillRect/>
            </a:stretch>
          </p:blipFill>
          <p:spPr>
            <a:xfrm>
              <a:off x="567950" y="4920810"/>
              <a:ext cx="1438179" cy="1438179"/>
            </a:xfrm>
            <a:prstGeom prst="rect">
              <a:avLst/>
            </a:prstGeom>
          </p:spPr>
        </p:pic>
        <p:pic>
          <p:nvPicPr>
            <p:cNvPr id="35" name="图片 34"/>
            <p:cNvPicPr>
              <a:picLocks noChangeAspect="1"/>
            </p:cNvPicPr>
            <p:nvPr/>
          </p:nvPicPr>
          <p:blipFill>
            <a:blip r:embed="rId10" cstate="screen">
              <a:extLst>
                <a:ext uri="{28A0092B-C50C-407E-A947-70E740481C1C}">
                  <a14:useLocalDpi xmlns="" xmlns:a14="http://schemas.microsoft.com/office/drawing/2010/main"/>
                </a:ext>
              </a:extLst>
            </a:blip>
            <a:stretch>
              <a:fillRect/>
            </a:stretch>
          </p:blipFill>
          <p:spPr>
            <a:xfrm>
              <a:off x="441963" y="5013840"/>
              <a:ext cx="1603998" cy="1204218"/>
            </a:xfrm>
            <a:prstGeom prst="rect">
              <a:avLst/>
            </a:prstGeom>
          </p:spPr>
        </p:pic>
      </p:grpSp>
    </p:spTree>
    <p:custDataLst>
      <p:tags r:id="rId1"/>
    </p:custData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4"/>
          <a:stretch>
            <a:fillRect/>
          </a:stretch>
        </a:blipFill>
        <a:effectLst/>
      </p:bgPr>
    </p:bg>
    <p:spTree>
      <p:nvGrpSpPr>
        <p:cNvPr id="1" name=""/>
        <p:cNvGrpSpPr/>
        <p:nvPr/>
      </p:nvGrpSpPr>
      <p:grpSpPr>
        <a:xfrm>
          <a:off x="0" y="0"/>
          <a:ext cx="0" cy="0"/>
          <a:chOff x="0" y="0"/>
          <a:chExt cx="0" cy="0"/>
        </a:xfrm>
      </p:grpSpPr>
      <p:grpSp>
        <p:nvGrpSpPr>
          <p:cNvPr id="12" name="组合 11"/>
          <p:cNvGrpSpPr/>
          <p:nvPr/>
        </p:nvGrpSpPr>
        <p:grpSpPr>
          <a:xfrm>
            <a:off x="5947752" y="1856944"/>
            <a:ext cx="5353685" cy="3144113"/>
            <a:chOff x="5986487" y="1856944"/>
            <a:chExt cx="5353685" cy="3144113"/>
          </a:xfrm>
        </p:grpSpPr>
        <p:sp>
          <p:nvSpPr>
            <p:cNvPr id="3" name="矩形 2"/>
            <p:cNvSpPr/>
            <p:nvPr/>
          </p:nvSpPr>
          <p:spPr>
            <a:xfrm>
              <a:off x="5986487" y="1856944"/>
              <a:ext cx="5353685" cy="3144113"/>
            </a:xfrm>
            <a:prstGeom prst="rect">
              <a:avLst/>
            </a:prstGeom>
          </p:spPr>
          <p:txBody>
            <a:bodyPr vert="eaVert" wrap="square">
              <a:spAutoFit/>
            </a:bodyPr>
            <a:lstStyle/>
            <a:p>
              <a:pPr>
                <a:lnSpc>
                  <a:spcPct val="200000"/>
                </a:lnSpc>
              </a:pPr>
              <a:r>
                <a:rPr lang="zh-CN" altLang="en-US" sz="2400" spc="600" dirty="0">
                  <a:solidFill>
                    <a:srgbClr val="F3BC57"/>
                  </a:solidFill>
                  <a:latin typeface="德彪钢笔行书字库" panose="02000000000000000000" charset="-122"/>
                  <a:ea typeface="德彪钢笔行书字库" panose="02000000000000000000" charset="-122"/>
                </a:rPr>
                <a:t>明月几时有？把酒问青天。不知天上宫阙，今夕是何年。我欲乘风归去，又恐琼楼玉宇，高处不胜寒。起舞弄清影，何似在人间？</a:t>
              </a:r>
            </a:p>
          </p:txBody>
        </p:sp>
        <p:cxnSp>
          <p:nvCxnSpPr>
            <p:cNvPr id="6" name="直接连接符 5"/>
            <p:cNvCxnSpPr/>
            <p:nvPr/>
          </p:nvCxnSpPr>
          <p:spPr>
            <a:xfrm>
              <a:off x="10439400" y="1856944"/>
              <a:ext cx="0" cy="3144113"/>
            </a:xfrm>
            <a:prstGeom prst="line">
              <a:avLst/>
            </a:prstGeom>
            <a:ln>
              <a:solidFill>
                <a:srgbClr val="F3BC57"/>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9707880" y="1856944"/>
              <a:ext cx="0" cy="3144113"/>
            </a:xfrm>
            <a:prstGeom prst="line">
              <a:avLst/>
            </a:prstGeom>
            <a:ln>
              <a:solidFill>
                <a:srgbClr val="F3BC57"/>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8976360" y="1856944"/>
              <a:ext cx="0" cy="3144113"/>
            </a:xfrm>
            <a:prstGeom prst="line">
              <a:avLst/>
            </a:prstGeom>
            <a:ln>
              <a:solidFill>
                <a:srgbClr val="F3BC57"/>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8244840" y="1856944"/>
              <a:ext cx="0" cy="3144113"/>
            </a:xfrm>
            <a:prstGeom prst="line">
              <a:avLst/>
            </a:prstGeom>
            <a:ln>
              <a:solidFill>
                <a:srgbClr val="F3BC57"/>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7513320" y="1856944"/>
              <a:ext cx="0" cy="3144113"/>
            </a:xfrm>
            <a:prstGeom prst="line">
              <a:avLst/>
            </a:prstGeom>
            <a:ln>
              <a:solidFill>
                <a:srgbClr val="F3BC57"/>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6781800" y="1856944"/>
              <a:ext cx="0" cy="3144113"/>
            </a:xfrm>
            <a:prstGeom prst="line">
              <a:avLst/>
            </a:prstGeom>
            <a:ln>
              <a:solidFill>
                <a:srgbClr val="F3BC57"/>
              </a:solidFill>
            </a:ln>
          </p:spPr>
          <p:style>
            <a:lnRef idx="1">
              <a:schemeClr val="accent1"/>
            </a:lnRef>
            <a:fillRef idx="0">
              <a:schemeClr val="accent1"/>
            </a:fillRef>
            <a:effectRef idx="0">
              <a:schemeClr val="accent1"/>
            </a:effectRef>
            <a:fontRef idx="minor">
              <a:schemeClr val="tx1"/>
            </a:fontRef>
          </p:style>
        </p:cxnSp>
      </p:grpSp>
      <p:pic>
        <p:nvPicPr>
          <p:cNvPr id="13" name="图片 12"/>
          <p:cNvPicPr>
            <a:picLocks noChangeAspect="1"/>
          </p:cNvPicPr>
          <p:nvPr/>
        </p:nvPicPr>
        <p:blipFill rotWithShape="1">
          <a:blip r:embed="rId5" cstate="screen">
            <a:extLst>
              <a:ext uri="{28A0092B-C50C-407E-A947-70E740481C1C}">
                <a14:useLocalDpi xmlns="" xmlns:a14="http://schemas.microsoft.com/office/drawing/2010/main"/>
              </a:ext>
            </a:extLst>
          </a:blip>
          <a:srcRect/>
          <a:stretch>
            <a:fillRect/>
          </a:stretch>
        </p:blipFill>
        <p:spPr>
          <a:xfrm>
            <a:off x="664368" y="1481651"/>
            <a:ext cx="4935062" cy="3743081"/>
          </a:xfrm>
          <a:prstGeom prst="rect">
            <a:avLst/>
          </a:prstGeom>
        </p:spPr>
      </p:pic>
    </p:spTree>
    <p:custDataLst>
      <p:tags r:id="rId1"/>
    </p:custData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4"/>
          <a:stretch>
            <a:fillRect/>
          </a:stretch>
        </a:blipFill>
        <a:effectLst/>
      </p:bgPr>
    </p:bg>
    <p:spTree>
      <p:nvGrpSpPr>
        <p:cNvPr id="1" name=""/>
        <p:cNvGrpSpPr/>
        <p:nvPr/>
      </p:nvGrpSpPr>
      <p:grpSpPr>
        <a:xfrm>
          <a:off x="0" y="0"/>
          <a:ext cx="0" cy="0"/>
          <a:chOff x="0" y="0"/>
          <a:chExt cx="0" cy="0"/>
        </a:xfrm>
      </p:grpSpPr>
      <p:grpSp>
        <p:nvGrpSpPr>
          <p:cNvPr id="2" name="组合 1"/>
          <p:cNvGrpSpPr/>
          <p:nvPr/>
        </p:nvGrpSpPr>
        <p:grpSpPr>
          <a:xfrm>
            <a:off x="1167249" y="1857375"/>
            <a:ext cx="6093976" cy="3328988"/>
            <a:chOff x="1487924" y="2028825"/>
            <a:chExt cx="6093976" cy="3328988"/>
          </a:xfrm>
        </p:grpSpPr>
        <p:sp>
          <p:nvSpPr>
            <p:cNvPr id="3" name="矩形 2"/>
            <p:cNvSpPr/>
            <p:nvPr/>
          </p:nvSpPr>
          <p:spPr>
            <a:xfrm>
              <a:off x="1489710" y="2028825"/>
              <a:ext cx="6092190" cy="3328988"/>
            </a:xfrm>
            <a:prstGeom prst="rect">
              <a:avLst/>
            </a:prstGeom>
          </p:spPr>
          <p:txBody>
            <a:bodyPr vert="eaVert" wrap="square">
              <a:spAutoFit/>
            </a:bodyPr>
            <a:lstStyle/>
            <a:p>
              <a:pPr>
                <a:lnSpc>
                  <a:spcPct val="200000"/>
                </a:lnSpc>
              </a:pPr>
              <a:r>
                <a:rPr lang="zh-CN" altLang="en-US" sz="2400" spc="600" dirty="0">
                  <a:solidFill>
                    <a:srgbClr val="F3BC57"/>
                  </a:solidFill>
                  <a:latin typeface="德彪钢笔行书字库" panose="02000000000000000000" charset="-122"/>
                  <a:ea typeface="德彪钢笔行书字库" panose="02000000000000000000" charset="-122"/>
                </a:rPr>
                <a:t>昔年八月十五夜，曲江池畔杏园边。</a:t>
              </a:r>
            </a:p>
            <a:p>
              <a:pPr>
                <a:lnSpc>
                  <a:spcPct val="200000"/>
                </a:lnSpc>
              </a:pPr>
              <a:r>
                <a:rPr lang="zh-CN" altLang="en-US" sz="2400" spc="600" dirty="0">
                  <a:solidFill>
                    <a:srgbClr val="F3BC57"/>
                  </a:solidFill>
                  <a:latin typeface="德彪钢笔行书字库" panose="02000000000000000000" charset="-122"/>
                  <a:ea typeface="德彪钢笔行书字库" panose="02000000000000000000" charset="-122"/>
                </a:rPr>
                <a:t>今年八月十五夜，湓浦沙头水馆前。</a:t>
              </a:r>
            </a:p>
            <a:p>
              <a:pPr>
                <a:lnSpc>
                  <a:spcPct val="200000"/>
                </a:lnSpc>
              </a:pPr>
              <a:r>
                <a:rPr lang="zh-CN" altLang="en-US" sz="2400" spc="600" dirty="0">
                  <a:solidFill>
                    <a:srgbClr val="F3BC57"/>
                  </a:solidFill>
                  <a:latin typeface="德彪钢笔行书字库" panose="02000000000000000000" charset="-122"/>
                  <a:ea typeface="德彪钢笔行书字库" panose="02000000000000000000" charset="-122"/>
                </a:rPr>
                <a:t>西北望乡何处是，东南见月几回圆。</a:t>
              </a:r>
            </a:p>
            <a:p>
              <a:pPr>
                <a:lnSpc>
                  <a:spcPct val="200000"/>
                </a:lnSpc>
              </a:pPr>
              <a:r>
                <a:rPr lang="zh-CN" altLang="en-US" sz="2400" spc="600" dirty="0">
                  <a:solidFill>
                    <a:srgbClr val="F3BC57"/>
                  </a:solidFill>
                  <a:latin typeface="德彪钢笔行书字库" panose="02000000000000000000" charset="-122"/>
                  <a:ea typeface="德彪钢笔行书字库" panose="02000000000000000000" charset="-122"/>
                </a:rPr>
                <a:t>昨风一吹无人会，今夜清光似往年。</a:t>
              </a:r>
            </a:p>
          </p:txBody>
        </p:sp>
        <p:cxnSp>
          <p:nvCxnSpPr>
            <p:cNvPr id="5" name="直接连接符 4"/>
            <p:cNvCxnSpPr/>
            <p:nvPr/>
          </p:nvCxnSpPr>
          <p:spPr>
            <a:xfrm>
              <a:off x="6667500" y="2028825"/>
              <a:ext cx="0" cy="3144113"/>
            </a:xfrm>
            <a:prstGeom prst="line">
              <a:avLst/>
            </a:prstGeom>
            <a:ln>
              <a:solidFill>
                <a:srgbClr val="F3BC57"/>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5935980" y="2028825"/>
              <a:ext cx="0" cy="3144113"/>
            </a:xfrm>
            <a:prstGeom prst="line">
              <a:avLst/>
            </a:prstGeom>
            <a:ln>
              <a:solidFill>
                <a:srgbClr val="F3BC57"/>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5204460" y="2028825"/>
              <a:ext cx="0" cy="3144113"/>
            </a:xfrm>
            <a:prstGeom prst="line">
              <a:avLst/>
            </a:prstGeom>
            <a:ln>
              <a:solidFill>
                <a:srgbClr val="F3BC57"/>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4472940" y="2028825"/>
              <a:ext cx="0" cy="3144113"/>
            </a:xfrm>
            <a:prstGeom prst="line">
              <a:avLst/>
            </a:prstGeom>
            <a:ln>
              <a:solidFill>
                <a:srgbClr val="F3BC57"/>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3741420" y="2028825"/>
              <a:ext cx="0" cy="3144113"/>
            </a:xfrm>
            <a:prstGeom prst="line">
              <a:avLst/>
            </a:prstGeom>
            <a:ln>
              <a:solidFill>
                <a:srgbClr val="F3BC57"/>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3009900" y="2028825"/>
              <a:ext cx="0" cy="3144113"/>
            </a:xfrm>
            <a:prstGeom prst="line">
              <a:avLst/>
            </a:prstGeom>
            <a:ln>
              <a:solidFill>
                <a:srgbClr val="F3BC57"/>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2286000" y="2028825"/>
              <a:ext cx="0" cy="3144113"/>
            </a:xfrm>
            <a:prstGeom prst="line">
              <a:avLst/>
            </a:prstGeom>
            <a:ln>
              <a:solidFill>
                <a:srgbClr val="F3BC57"/>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1487924" y="2028825"/>
              <a:ext cx="0" cy="3144113"/>
            </a:xfrm>
            <a:prstGeom prst="line">
              <a:avLst/>
            </a:prstGeom>
            <a:ln>
              <a:solidFill>
                <a:srgbClr val="F3BC57"/>
              </a:solidFill>
            </a:ln>
          </p:spPr>
          <p:style>
            <a:lnRef idx="1">
              <a:schemeClr val="accent1"/>
            </a:lnRef>
            <a:fillRef idx="0">
              <a:schemeClr val="accent1"/>
            </a:fillRef>
            <a:effectRef idx="0">
              <a:schemeClr val="accent1"/>
            </a:effectRef>
            <a:fontRef idx="minor">
              <a:schemeClr val="tx1"/>
            </a:fontRef>
          </p:style>
        </p:cxnSp>
      </p:grpSp>
      <p:pic>
        <p:nvPicPr>
          <p:cNvPr id="4" name="图片 3"/>
          <p:cNvPicPr>
            <a:picLocks noChangeAspect="1"/>
          </p:cNvPicPr>
          <p:nvPr/>
        </p:nvPicPr>
        <p:blipFill rotWithShape="1">
          <a:blip r:embed="rId5" cstate="screen">
            <a:extLst>
              <a:ext uri="{28A0092B-C50C-407E-A947-70E740481C1C}">
                <a14:useLocalDpi xmlns="" xmlns:a14="http://schemas.microsoft.com/office/drawing/2010/main"/>
              </a:ext>
            </a:extLst>
          </a:blip>
          <a:srcRect/>
          <a:stretch>
            <a:fillRect/>
          </a:stretch>
        </p:blipFill>
        <p:spPr>
          <a:xfrm>
            <a:off x="7435732" y="1304452"/>
            <a:ext cx="1451300" cy="3283561"/>
          </a:xfrm>
          <a:prstGeom prst="rect">
            <a:avLst/>
          </a:prstGeom>
        </p:spPr>
      </p:pic>
      <p:pic>
        <p:nvPicPr>
          <p:cNvPr id="29" name="图片 28"/>
          <p:cNvPicPr>
            <a:picLocks noChangeAspect="1"/>
          </p:cNvPicPr>
          <p:nvPr/>
        </p:nvPicPr>
        <p:blipFill rotWithShape="1">
          <a:blip r:embed="rId6" cstate="screen">
            <a:extLst>
              <a:ext uri="{28A0092B-C50C-407E-A947-70E740481C1C}">
                <a14:useLocalDpi xmlns="" xmlns:a14="http://schemas.microsoft.com/office/drawing/2010/main"/>
              </a:ext>
            </a:extLst>
          </a:blip>
          <a:srcRect/>
          <a:stretch>
            <a:fillRect/>
          </a:stretch>
        </p:blipFill>
        <p:spPr>
          <a:xfrm rot="305053">
            <a:off x="9791632" y="1606848"/>
            <a:ext cx="1738455" cy="3646038"/>
          </a:xfrm>
          <a:prstGeom prst="rect">
            <a:avLst/>
          </a:prstGeom>
        </p:spPr>
      </p:pic>
    </p:spTree>
    <p:custDataLst>
      <p:tags r:id="rId1"/>
    </p:custData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4"/>
          <a:stretch>
            <a:fillRect/>
          </a:stretch>
        </a:blipFill>
        <a:effectLst/>
      </p:bgPr>
    </p:bg>
    <p:spTree>
      <p:nvGrpSpPr>
        <p:cNvPr id="1" name=""/>
        <p:cNvGrpSpPr/>
        <p:nvPr/>
      </p:nvGrpSpPr>
      <p:grpSpPr>
        <a:xfrm>
          <a:off x="0" y="0"/>
          <a:ext cx="0" cy="0"/>
          <a:chOff x="0" y="0"/>
          <a:chExt cx="0" cy="0"/>
        </a:xfrm>
      </p:grpSpPr>
      <p:sp>
        <p:nvSpPr>
          <p:cNvPr id="6" name="文本框 5"/>
          <p:cNvSpPr txBox="1"/>
          <p:nvPr/>
        </p:nvSpPr>
        <p:spPr>
          <a:xfrm>
            <a:off x="906145" y="2021205"/>
            <a:ext cx="6647180" cy="1322070"/>
          </a:xfrm>
          <a:prstGeom prst="rect">
            <a:avLst/>
          </a:prstGeom>
          <a:noFill/>
          <a:ln>
            <a:noFill/>
          </a:ln>
        </p:spPr>
        <p:txBody>
          <a:bodyPr wrap="square" rtlCol="0">
            <a:spAutoFit/>
          </a:bodyPr>
          <a:lstStyle/>
          <a:p>
            <a:pPr algn="dist"/>
            <a:r>
              <a:rPr lang="zh-CN" altLang="en-US" sz="8000" b="1">
                <a:ln>
                  <a:solidFill>
                    <a:srgbClr val="F2DC50"/>
                  </a:solidFill>
                </a:ln>
                <a:solidFill>
                  <a:srgbClr val="F3BC57"/>
                </a:solidFill>
                <a:latin typeface="德彪钢笔行书字库" panose="02000000000000000000" charset="-122"/>
                <a:ea typeface="德彪钢笔行书字库" panose="02000000000000000000" charset="-122"/>
                <a:cs typeface="德彪钢笔行书字库" panose="02000000000000000000" charset="-122"/>
              </a:rPr>
              <a:t>祝合家欢乐</a:t>
            </a:r>
          </a:p>
        </p:txBody>
      </p:sp>
      <p:sp>
        <p:nvSpPr>
          <p:cNvPr id="25" name="矩形 24"/>
          <p:cNvSpPr/>
          <p:nvPr/>
        </p:nvSpPr>
        <p:spPr>
          <a:xfrm>
            <a:off x="616772" y="3764898"/>
            <a:ext cx="7459762" cy="611706"/>
          </a:xfrm>
          <a:prstGeom prst="rect">
            <a:avLst/>
          </a:prstGeom>
        </p:spPr>
        <p:txBody>
          <a:bodyPr wrap="square">
            <a:spAutoFit/>
          </a:bodyPr>
          <a:lstStyle/>
          <a:p>
            <a:pPr algn="ctr">
              <a:lnSpc>
                <a:spcPct val="150000"/>
              </a:lnSpc>
            </a:pPr>
            <a:r>
              <a:rPr lang="en-US" altLang="zh-CN" sz="1200" spc="300" noProof="1">
                <a:solidFill>
                  <a:srgbClr val="F3BC57"/>
                </a:solidFill>
                <a:latin typeface="宋体" panose="02010600030101010101" pitchFamily="2" charset="-122"/>
                <a:ea typeface="宋体" panose="02010600030101010101" pitchFamily="2" charset="-122"/>
              </a:rPr>
              <a:t>Lorem Ipsum Dolor Sit Er Elit Lamet, Consectetaur Cillium Adipisicing Pecu, Sed Do Eiusmod Tempor</a:t>
            </a:r>
            <a:endParaRPr lang="zh-CN" altLang="en-US" sz="1200" spc="300" dirty="0">
              <a:solidFill>
                <a:srgbClr val="F3BC57"/>
              </a:solidFill>
              <a:latin typeface="宋体" panose="02010600030101010101" pitchFamily="2" charset="-122"/>
              <a:ea typeface="宋体" panose="02010600030101010101" pitchFamily="2" charset="-122"/>
            </a:endParaRPr>
          </a:p>
        </p:txBody>
      </p:sp>
      <p:sp>
        <p:nvSpPr>
          <p:cNvPr id="26" name="文本框 25"/>
          <p:cNvSpPr txBox="1"/>
          <p:nvPr/>
        </p:nvSpPr>
        <p:spPr>
          <a:xfrm>
            <a:off x="175734" y="3265777"/>
            <a:ext cx="8341838" cy="460375"/>
          </a:xfrm>
          <a:prstGeom prst="rect">
            <a:avLst/>
          </a:prstGeom>
          <a:noFill/>
        </p:spPr>
        <p:txBody>
          <a:bodyPr wrap="square" rtlCol="0">
            <a:spAutoFit/>
          </a:bodyPr>
          <a:lstStyle/>
          <a:p>
            <a:pPr algn="ctr"/>
            <a:r>
              <a:rPr lang="zh-CN" altLang="en-US" sz="2400" spc="5000" dirty="0">
                <a:solidFill>
                  <a:srgbClr val="F3BC57"/>
                </a:solidFill>
                <a:latin typeface="思源宋体 CN Medium" panose="02020500000000000000" charset="-122"/>
                <a:ea typeface="思源宋体 CN Medium" panose="02020500000000000000" charset="-122"/>
              </a:rPr>
              <a:t>中秋节贺卡模板</a:t>
            </a:r>
          </a:p>
        </p:txBody>
      </p:sp>
      <p:sp>
        <p:nvSpPr>
          <p:cNvPr id="7" name="文本框 6"/>
          <p:cNvSpPr txBox="1"/>
          <p:nvPr/>
        </p:nvSpPr>
        <p:spPr>
          <a:xfrm>
            <a:off x="3340735" y="4526915"/>
            <a:ext cx="1523174" cy="369332"/>
          </a:xfrm>
          <a:prstGeom prst="rect">
            <a:avLst/>
          </a:prstGeom>
          <a:noFill/>
        </p:spPr>
        <p:txBody>
          <a:bodyPr wrap="none" rtlCol="0">
            <a:spAutoFit/>
          </a:bodyPr>
          <a:lstStyle/>
          <a:p>
            <a:r>
              <a:rPr lang="zh-CN" altLang="en-US" dirty="0">
                <a:solidFill>
                  <a:srgbClr val="F3BC57"/>
                </a:solidFill>
                <a:latin typeface="思源宋体 CN Medium" panose="02020500000000000000" charset="-122"/>
                <a:ea typeface="思源宋体 CN Medium" panose="02020500000000000000" charset="-122"/>
              </a:rPr>
              <a:t>汇报人</a:t>
            </a:r>
            <a:r>
              <a:rPr lang="zh-CN" altLang="en-US" dirty="0" smtClean="0">
                <a:solidFill>
                  <a:srgbClr val="F3BC57"/>
                </a:solidFill>
                <a:latin typeface="思源宋体 CN Medium" panose="02020500000000000000" charset="-122"/>
                <a:ea typeface="思源宋体 CN Medium" panose="02020500000000000000" charset="-122"/>
              </a:rPr>
              <a:t>：</a:t>
            </a:r>
            <a:r>
              <a:rPr lang="en-US" altLang="zh-CN" dirty="0" smtClean="0">
                <a:solidFill>
                  <a:srgbClr val="F3BC57"/>
                </a:solidFill>
                <a:latin typeface="思源宋体 CN Medium" panose="02020500000000000000" charset="-122"/>
                <a:ea typeface="思源宋体 CN Medium" panose="02020500000000000000" charset="-122"/>
              </a:rPr>
              <a:t>PPT</a:t>
            </a:r>
            <a:endParaRPr lang="zh-CN" altLang="en-US" dirty="0">
              <a:solidFill>
                <a:srgbClr val="F3BC57"/>
              </a:solidFill>
              <a:latin typeface="思源宋体 CN Medium" panose="02020500000000000000" charset="-122"/>
              <a:ea typeface="思源宋体 CN Medium" panose="02020500000000000000" charset="-122"/>
            </a:endParaRPr>
          </a:p>
        </p:txBody>
      </p:sp>
      <p:pic>
        <p:nvPicPr>
          <p:cNvPr id="8" name="图片 7"/>
          <p:cNvPicPr>
            <a:picLocks noChangeAspect="1"/>
          </p:cNvPicPr>
          <p:nvPr/>
        </p:nvPicPr>
        <p:blipFill rotWithShape="1">
          <a:blip r:embed="rId5" cstate="screen">
            <a:extLst>
              <a:ext uri="{28A0092B-C50C-407E-A947-70E740481C1C}">
                <a14:useLocalDpi xmlns="" xmlns:a14="http://schemas.microsoft.com/office/drawing/2010/main"/>
              </a:ext>
            </a:extLst>
          </a:blip>
          <a:srcRect/>
          <a:stretch>
            <a:fillRect/>
          </a:stretch>
        </p:blipFill>
        <p:spPr>
          <a:xfrm>
            <a:off x="-131445" y="0"/>
            <a:ext cx="1822450" cy="2021205"/>
          </a:xfrm>
          <a:prstGeom prst="rect">
            <a:avLst/>
          </a:prstGeom>
        </p:spPr>
      </p:pic>
    </p:spTree>
    <p:custDataLst>
      <p:tags r:id="rId1"/>
    </p:custData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中秋节"/>
</p:tagLst>
</file>

<file path=ppt/tags/tag2.xml><?xml version="1.0" encoding="utf-8"?>
<p:tagLst xmlns:a="http://schemas.openxmlformats.org/drawingml/2006/main" xmlns:r="http://schemas.openxmlformats.org/officeDocument/2006/relationships"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Lst>
</file>

<file path=ppt/tags/tag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8.xml><?xml version="1.0" encoding="utf-8"?>
<p:tagLst xmlns:a="http://schemas.openxmlformats.org/drawingml/2006/main" xmlns:r="http://schemas.openxmlformats.org/officeDocument/2006/relationships" xmlns:p="http://schemas.openxmlformats.org/presentationml/2006/main">
  <p:tag name="KSO_WM_TEMPLATE_THUMBS_INDEX" val="1"/>
  <p:tag name="KSO_WM_SLIDE_ID" val="custom20187308_1"/>
  <p:tag name="KSO_WM_TEMPLATE_SUBCATEGORY" val="0"/>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Lst>
</file>

<file path=ppt/tags/tag59.xml><?xml version="1.0" encoding="utf-8"?>
<p:tagLst xmlns:a="http://schemas.openxmlformats.org/drawingml/2006/main" xmlns:r="http://schemas.openxmlformats.org/officeDocument/2006/relationships" xmlns:p="http://schemas.openxmlformats.org/presentationml/2006/main">
  <p:tag name="KSO_WM_TEMPLATE_THUMBS_INDEX" val="1"/>
  <p:tag name="KSO_WM_SLIDE_ID" val="custom20187308_1"/>
  <p:tag name="KSO_WM_TEMPLATE_SUBCATEGORY" val="0"/>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Lst>
</file>

<file path=ppt/tags/tag60.xml><?xml version="1.0" encoding="utf-8"?>
<p:tagLst xmlns:a="http://schemas.openxmlformats.org/drawingml/2006/main" xmlns:r="http://schemas.openxmlformats.org/officeDocument/2006/relationships" xmlns:p="http://schemas.openxmlformats.org/presentationml/2006/main">
  <p:tag name="KSO_WM_TEMPLATE_THUMBS_INDEX" val="1"/>
  <p:tag name="KSO_WM_SLIDE_ID" val="custom20187308_1"/>
  <p:tag name="KSO_WM_TEMPLATE_SUBCATEGORY" val="0"/>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Lst>
</file>

<file path=ppt/tags/tag61.xml><?xml version="1.0" encoding="utf-8"?>
<p:tagLst xmlns:a="http://schemas.openxmlformats.org/drawingml/2006/main" xmlns:r="http://schemas.openxmlformats.org/officeDocument/2006/relationships" xmlns:p="http://schemas.openxmlformats.org/presentationml/2006/main">
  <p:tag name="KSO_WM_TEMPLATE_THUMBS_INDEX" val="1"/>
  <p:tag name="KSO_WM_SLIDE_ID" val="custom20187308_1"/>
  <p:tag name="KSO_WM_TEMPLATE_SUBCATEGORY" val="0"/>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Lst>
</file>

<file path=ppt/tags/tag62.xml><?xml version="1.0" encoding="utf-8"?>
<p:tagLst xmlns:a="http://schemas.openxmlformats.org/drawingml/2006/main" xmlns:r="http://schemas.openxmlformats.org/officeDocument/2006/relationships" xmlns:p="http://schemas.openxmlformats.org/presentationml/2006/main">
  <p:tag name="KSO_WM_TEMPLATE_THUMBS_INDEX" val="1"/>
  <p:tag name="KSO_WM_SLIDE_ID" val="custom20187308_1"/>
  <p:tag name="KSO_WM_TEMPLATE_SUBCATEGORY" val="0"/>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Lst>
</file>

<file path=ppt/tags/tag63.xml><?xml version="1.0" encoding="utf-8"?>
<p:tagLst xmlns:a="http://schemas.openxmlformats.org/drawingml/2006/main" xmlns:r="http://schemas.openxmlformats.org/officeDocument/2006/relationships" xmlns:p="http://schemas.openxmlformats.org/presentationml/2006/main">
  <p:tag name="KSO_WM_TEMPLATE_THUMBS_INDEX" val="1"/>
  <p:tag name="KSO_WM_SLIDE_ID" val="custom20187308_1"/>
  <p:tag name="KSO_WM_TEMPLATE_SUBCATEGORY" val="0"/>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Lst>
</file>

<file path=ppt/tags/tag64.xml><?xml version="1.0" encoding="utf-8"?>
<p:tagLst xmlns:a="http://schemas.openxmlformats.org/drawingml/2006/main" xmlns:r="http://schemas.openxmlformats.org/officeDocument/2006/relationships" xmlns:p="http://schemas.openxmlformats.org/presentationml/2006/main">
  <p:tag name="KSO_WM_TEMPLATE_THUMBS_INDEX" val="1"/>
  <p:tag name="KSO_WM_SLIDE_ID" val="custom20187308_1"/>
  <p:tag name="KSO_WM_TEMPLATE_SUBCATEGORY" val="0"/>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Lst>
</file>

<file path=ppt/tags/tag65.xml><?xml version="1.0" encoding="utf-8"?>
<p:tagLst xmlns:a="http://schemas.openxmlformats.org/drawingml/2006/main" xmlns:r="http://schemas.openxmlformats.org/officeDocument/2006/relationships" xmlns:p="http://schemas.openxmlformats.org/presentationml/2006/main">
  <p:tag name="KSO_WM_TEMPLATE_THUMBS_INDEX" val="1"/>
  <p:tag name="KSO_WM_SLIDE_ID" val="custom20187308_1"/>
  <p:tag name="KSO_WM_TEMPLATE_SUBCATEGORY" val="0"/>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Lst>
</file>

<file path=ppt/tags/tag66.xml><?xml version="1.0" encoding="utf-8"?>
<p:tagLst xmlns:a="http://schemas.openxmlformats.org/drawingml/2006/main" xmlns:r="http://schemas.openxmlformats.org/officeDocument/2006/relationships" xmlns:p="http://schemas.openxmlformats.org/presentationml/2006/main">
  <p:tag name="KSO_WM_TEMPLATE_THUMBS_INDEX" val="1"/>
  <p:tag name="KSO_WM_SLIDE_ID" val="custom20187308_1"/>
  <p:tag name="KSO_WM_TEMPLATE_SUBCATEGORY" val="0"/>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Lst>
</file>

<file path=ppt/tags/tag67.xml><?xml version="1.0" encoding="utf-8"?>
<p:tagLst xmlns:a="http://schemas.openxmlformats.org/drawingml/2006/main" xmlns:r="http://schemas.openxmlformats.org/officeDocument/2006/relationships" xmlns:p="http://schemas.openxmlformats.org/presentationml/2006/main">
  <p:tag name="KSO_WM_TEMPLATE_THUMBS_INDEX" val="1"/>
  <p:tag name="KSO_WM_SLIDE_ID" val="custom20187308_1"/>
  <p:tag name="KSO_WM_TEMPLATE_SUBCATEGORY" val="0"/>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Lst>
</file>

<file path=ppt/tags/tag68.xml><?xml version="1.0" encoding="utf-8"?>
<p:tagLst xmlns:a="http://schemas.openxmlformats.org/drawingml/2006/main" xmlns:r="http://schemas.openxmlformats.org/officeDocument/2006/relationships" xmlns:p="http://schemas.openxmlformats.org/presentationml/2006/main">
  <p:tag name="KSO_WM_TEMPLATE_THUMBS_INDEX" val="1"/>
  <p:tag name="KSO_WM_SLIDE_ID" val="custom20187308_1"/>
  <p:tag name="KSO_WM_TEMPLATE_SUBCATEGORY" val="0"/>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Lst>
</file>

<file path=ppt/tags/tag69.xml><?xml version="1.0" encoding="utf-8"?>
<p:tagLst xmlns:a="http://schemas.openxmlformats.org/drawingml/2006/main" xmlns:r="http://schemas.openxmlformats.org/officeDocument/2006/relationships" xmlns:p="http://schemas.openxmlformats.org/presentationml/2006/main">
  <p:tag name="KSO_WM_TEMPLATE_THUMBS_INDEX" val="1"/>
  <p:tag name="KSO_WM_SLIDE_ID" val="custom20187308_1"/>
  <p:tag name="KSO_WM_TEMPLATE_SUBCATEGORY" val="0"/>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Lst>
</file>

<file path=ppt/theme/theme1.xml><?xml version="1.0" encoding="utf-8"?>
<a:theme xmlns:a="http://schemas.openxmlformats.org/drawingml/2006/main" name="PPT">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TotalTime>
  <Words>474</Words>
  <Application>Microsoft Office PowerPoint</Application>
  <PresentationFormat>自定义</PresentationFormat>
  <Paragraphs>42</Paragraphs>
  <Slides>12</Slides>
  <Notes>12</Notes>
  <HiddenSlides>0</HiddenSlides>
  <MMClips>0</MMClips>
  <ScaleCrop>false</ScaleCrop>
  <HeadingPairs>
    <vt:vector size="4" baseType="variant">
      <vt:variant>
        <vt:lpstr>主题</vt:lpstr>
      </vt:variant>
      <vt:variant>
        <vt:i4>1</vt:i4>
      </vt:variant>
      <vt:variant>
        <vt:lpstr>幻灯片标题</vt:lpstr>
      </vt:variant>
      <vt:variant>
        <vt:i4>12</vt:i4>
      </vt:variant>
    </vt:vector>
  </HeadingPairs>
  <TitlesOfParts>
    <vt:vector size="13"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vector>
  </TitlesOfParts>
  <Manager>第一PPT，www.1ppt.com</Manager>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中秋节</dc:title>
  <dc:creator>PPT</dc:creator>
  <cp:keywords>PPT</cp:keywords>
  <dc:description>www.1ppt.com</dc:description>
  <cp:lastModifiedBy>User</cp:lastModifiedBy>
  <cp:revision>33</cp:revision>
  <dcterms:created xsi:type="dcterms:W3CDTF">2019-06-19T02:08:00Z</dcterms:created>
  <dcterms:modified xsi:type="dcterms:W3CDTF">2020-09-21T09:30:14Z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2052-11.1.0.8919</vt:lpwstr>
  </property>
</Properties>
</file>