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7"/>
  </p:notesMasterIdLst>
  <p:sldIdLst>
    <p:sldId id="256" r:id="rId3"/>
    <p:sldId id="277" r:id="rId4"/>
    <p:sldId id="278" r:id="rId5"/>
    <p:sldId id="258" r:id="rId6"/>
    <p:sldId id="262" r:id="rId8"/>
    <p:sldId id="271" r:id="rId9"/>
    <p:sldId id="270" r:id="rId10"/>
    <p:sldId id="269" r:id="rId11"/>
    <p:sldId id="279" r:id="rId12"/>
    <p:sldId id="273" r:id="rId13"/>
    <p:sldId id="264" r:id="rId14"/>
    <p:sldId id="263" r:id="rId15"/>
    <p:sldId id="266" r:id="rId16"/>
    <p:sldId id="267" r:id="rId17"/>
    <p:sldId id="280" r:id="rId18"/>
    <p:sldId id="268" r:id="rId19"/>
    <p:sldId id="274" r:id="rId20"/>
    <p:sldId id="275" r:id="rId21"/>
    <p:sldId id="265" r:id="rId22"/>
    <p:sldId id="272" r:id="rId23"/>
    <p:sldId id="281" r:id="rId24"/>
    <p:sldId id="257" r:id="rId25"/>
    <p:sldId id="259" r:id="rId26"/>
    <p:sldId id="260" r:id="rId27"/>
    <p:sldId id="261" r:id="rId28"/>
    <p:sldId id="276" r:id="rId29"/>
    <p:sldId id="282" r:id="rId30"/>
  </p:sldIdLst>
  <p:sldSz cx="9144000" cy="5143500" type="screen16x9"/>
  <p:notesSz cx="6858000" cy="9144000"/>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7690"/>
    <a:srgbClr val="61C2ED"/>
    <a:srgbClr val="4FE1F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42" d="100"/>
          <a:sy n="142" d="100"/>
        </p:scale>
        <p:origin x="714" y="102"/>
      </p:cViewPr>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notesMaster" Target="notesMasters/notesMaster1.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3" Type="http://schemas.openxmlformats.org/officeDocument/2006/relationships/tableStyles" Target="tableStyles.xml"/><Relationship Id="rId32" Type="http://schemas.openxmlformats.org/officeDocument/2006/relationships/viewProps" Target="viewProps.xml"/><Relationship Id="rId31" Type="http://schemas.openxmlformats.org/officeDocument/2006/relationships/presProps" Target="presProps.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45C41D3-BA31-427B-AB63-589D7195B285}"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5ADBE5-3237-458E-B4B5-2D9E49F2D93C}"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r>
              <a:rPr lang="zh-CN" altLang="en-US"/>
              <a:t>模板来自于 </a:t>
            </a:r>
            <a:r>
              <a:rPr lang="en-US" altLang="zh-CN"/>
              <a:t>http://docer.wps.cn</a:t>
            </a:r>
            <a:endParaRPr lang="zh-CN" altLang="en-US"/>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82C8A9D4-8AA4-4503-8049-977665CF3173}" type="slidenum">
              <a:rPr lang="zh-CN" altLang="en-US">
                <a:solidFill>
                  <a:prstClr val="black"/>
                </a:solidFill>
              </a:rPr>
            </a:fld>
            <a:endParaRPr lang="zh-CN" altLang="en-US">
              <a:solidFill>
                <a:prstClr val="black"/>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r>
              <a:rPr lang="zh-CN" altLang="en-US"/>
              <a:t>模板来自于 </a:t>
            </a:r>
            <a:r>
              <a:rPr lang="en-US" altLang="zh-CN"/>
              <a:t>http://docer.wps.cn</a:t>
            </a:r>
            <a:endParaRPr lang="zh-CN" altLang="en-US"/>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1036D7F5-69FB-496C-B6C8-BF1B3D49BD9D}" type="slidenum">
              <a:rPr lang="zh-CN" altLang="en-US">
                <a:solidFill>
                  <a:prstClr val="black"/>
                </a:solidFill>
              </a:rPr>
            </a:fld>
            <a:endParaRPr lang="zh-CN" altLang="en-US">
              <a:solidFill>
                <a:prstClr val="black"/>
              </a:solidFil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r>
              <a:rPr lang="zh-CN" altLang="en-US"/>
              <a:t>模板来自于 </a:t>
            </a:r>
            <a:r>
              <a:rPr lang="en-US" altLang="zh-CN"/>
              <a:t>http://docer.wps.cn</a:t>
            </a:r>
            <a:endParaRPr lang="zh-CN" altLang="en-US"/>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692249F3-931E-48CB-8BC5-4F94AFAF6D0B}" type="slidenum">
              <a:rPr lang="zh-CN" altLang="en-US">
                <a:solidFill>
                  <a:prstClr val="black"/>
                </a:solidFill>
                <a:latin typeface="Calibri" panose="020F0502020204030204" pitchFamily="34" charset="0"/>
              </a:rPr>
            </a:fld>
            <a:endParaRPr lang="zh-CN" altLang="en-US">
              <a:solidFill>
                <a:prstClr val="black"/>
              </a:solidFill>
              <a:latin typeface="Calibri" panose="020F050202020403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r>
              <a:rPr lang="zh-CN" altLang="en-US"/>
              <a:t>模板来自于 </a:t>
            </a:r>
            <a:r>
              <a:rPr lang="en-US" altLang="zh-CN"/>
              <a:t>http://docer.wps.cn</a:t>
            </a:r>
            <a:endParaRPr lang="en-US" altLang="zh-CN"/>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016D2BF7-2EA0-4465-8D96-16D0186CDD14}" type="slidenum">
              <a:rPr lang="zh-CN" altLang="en-US">
                <a:latin typeface="Calibri" panose="020F0502020204030204" pitchFamily="34" charset="0"/>
              </a:rPr>
            </a:fld>
            <a:endParaRPr lang="zh-CN" altLang="en-US">
              <a:latin typeface="Calibri" panose="020F050202020403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r>
              <a:rPr lang="zh-CN" altLang="en-US"/>
              <a:t>模板来自于 </a:t>
            </a:r>
            <a:r>
              <a:rPr lang="en-US" altLang="zh-CN"/>
              <a:t>http://docer.wps.cn</a:t>
            </a:r>
            <a:endParaRPr lang="en-US" altLang="zh-CN"/>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5D941008-DE5B-45BA-9ED7-3882289F7163}" type="slidenum">
              <a:rPr lang="zh-CN" altLang="en-US">
                <a:latin typeface="Calibri" panose="020F0502020204030204" pitchFamily="34" charset="0"/>
              </a:rPr>
            </a:fld>
            <a:endParaRPr lang="zh-CN" altLang="en-US">
              <a:latin typeface="Calibri" panose="020F050202020403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r>
              <a:rPr lang="zh-CN" altLang="en-US"/>
              <a:t>模板来自 </a:t>
            </a:r>
            <a:r>
              <a:rPr lang="en-US"/>
              <a:t>http://docer.mysoeasy.com/</a:t>
            </a:r>
            <a:endParaRPr lang="en-US"/>
          </a:p>
        </p:txBody>
      </p:sp>
      <p:sp>
        <p:nvSpPr>
          <p:cNvPr id="4" name="灯片编号占位符 3"/>
          <p:cNvSpPr>
            <a:spLocks noGrp="1"/>
          </p:cNvSpPr>
          <p:nvPr>
            <p:ph type="sldNum" sz="quarter" idx="10"/>
          </p:nvPr>
        </p:nvSpPr>
        <p:spPr/>
        <p:txBody>
          <a:bodyPr/>
          <a:lstStyle/>
          <a:p>
            <a:fld id="{4AE1D939-3E60-4063-B05E-56844F97CE60}" type="slidenum">
              <a:rPr lang="zh-CN" altLang="en-US">
                <a:solidFill>
                  <a:prstClr val="black"/>
                </a:solidFill>
              </a:rPr>
            </a:fld>
            <a:endParaRPr lang="zh-CN" altLang="en-US">
              <a:solidFill>
                <a:prstClr val="black"/>
              </a:solidFil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r>
              <a:rPr lang="zh-CN" altLang="en-US"/>
              <a:t>模板来自于 </a:t>
            </a:r>
            <a:r>
              <a:rPr lang="en-US" altLang="zh-CN"/>
              <a:t>http://docer.wps.cn</a:t>
            </a:r>
            <a:endParaRPr lang="zh-CN" altLang="en-US"/>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11EEBF1F-B418-4E39-8388-36124C07DB39}" type="slidenum">
              <a:rPr lang="zh-CN" altLang="en-US">
                <a:solidFill>
                  <a:prstClr val="black"/>
                </a:solidFill>
              </a:rPr>
            </a:fld>
            <a:endParaRPr lang="zh-CN" altLang="en-US">
              <a:solidFill>
                <a:prstClr val="black"/>
              </a:solidFil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r>
              <a:rPr lang="zh-CN" altLang="en-US"/>
              <a:t>模板来自于 </a:t>
            </a:r>
            <a:r>
              <a:rPr lang="en-US" altLang="zh-CN"/>
              <a:t>http://docer.wps.cn</a:t>
            </a:r>
            <a:endParaRPr lang="zh-CN" altLang="en-US"/>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898A1D44-0993-417F-B041-C15AA166C598}" type="slidenum">
              <a:rPr lang="zh-CN" altLang="en-US">
                <a:solidFill>
                  <a:prstClr val="black"/>
                </a:solidFill>
              </a:rPr>
            </a:fld>
            <a:endParaRPr lang="zh-CN" altLang="en-US">
              <a:solidFill>
                <a:prstClr val="black"/>
              </a:solidFil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r>
              <a:rPr lang="zh-CN" altLang="en-US"/>
              <a:t>模板来自于 </a:t>
            </a:r>
            <a:r>
              <a:rPr lang="en-US" altLang="zh-CN"/>
              <a:t>http://docer.wps.cn</a:t>
            </a:r>
            <a:endParaRPr lang="zh-CN" altLang="en-US"/>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8AC6FD04-F2C5-4BC3-9E12-673E35F8E9F4}" type="slidenum">
              <a:rPr lang="zh-CN" altLang="en-US">
                <a:solidFill>
                  <a:prstClr val="black"/>
                </a:solidFill>
                <a:latin typeface="Calibri" panose="020F0502020204030204" pitchFamily="34" charset="0"/>
              </a:rPr>
            </a:fld>
            <a:endParaRPr lang="zh-CN" altLang="en-US">
              <a:solidFill>
                <a:prstClr val="black"/>
              </a:solidFill>
              <a:latin typeface="Calibri" panose="020F050202020403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r>
              <a:rPr lang="zh-CN" altLang="en-US"/>
              <a:t>模板来自 </a:t>
            </a:r>
            <a:r>
              <a:rPr lang="en-US" altLang="zh-CN"/>
              <a:t>http://docer.mysoeasy.com/</a:t>
            </a:r>
            <a:endParaRPr lang="zh-CN" altLang="en-US" dirty="0"/>
          </a:p>
        </p:txBody>
      </p:sp>
      <p:sp>
        <p:nvSpPr>
          <p:cNvPr id="4" name="灯片编号占位符 3"/>
          <p:cNvSpPr>
            <a:spLocks noGrp="1"/>
          </p:cNvSpPr>
          <p:nvPr>
            <p:ph type="sldNum" sz="quarter" idx="10"/>
          </p:nvPr>
        </p:nvSpPr>
        <p:spPr/>
        <p:txBody>
          <a:bodyPr/>
          <a:lstStyle/>
          <a:p>
            <a:fld id="{E18EB73E-062C-4099-9DEB-06ECF7288B30}" type="slidenum">
              <a:rPr lang="zh-CN" altLang="en-US" smtClean="0">
                <a:solidFill>
                  <a:prstClr val="black"/>
                </a:solidFill>
              </a:rPr>
            </a:fld>
            <a:endParaRPr lang="zh-CN" altLang="en-US">
              <a:solidFill>
                <a:prstClr val="black"/>
              </a:solidFil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r>
              <a:rPr lang="zh-CN" altLang="en-US"/>
              <a:t>模板来自于 </a:t>
            </a:r>
            <a:r>
              <a:rPr lang="en-US" altLang="zh-CN"/>
              <a:t>http://docer.wps.cn</a:t>
            </a:r>
            <a:endParaRPr lang="en-US" altLang="zh-CN"/>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A22B08C5-7BA2-435D-BA0B-7D64DCE95DCF}" type="slidenum">
              <a:rPr lang="zh-CN" altLang="en-US">
                <a:latin typeface="Calibri" panose="020F0502020204030204" pitchFamily="34" charset="0"/>
              </a:rPr>
            </a:fld>
            <a:endParaRPr lang="zh-CN" altLang="en-US">
              <a:latin typeface="Calibri" panose="020F0502020204030204"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r>
              <a:rPr lang="zh-CN" altLang="en-US"/>
              <a:t>模板来自于 </a:t>
            </a:r>
            <a:r>
              <a:rPr lang="en-US" altLang="zh-CN"/>
              <a:t>http://docer.wps.cn</a:t>
            </a:r>
            <a:endParaRPr lang="zh-CN" altLang="en-US"/>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37C7475F-6BF8-49FF-9C99-5E802DCA43F7}" type="slidenum">
              <a:rPr lang="zh-CN" altLang="en-US">
                <a:solidFill>
                  <a:prstClr val="black"/>
                </a:solidFill>
                <a:latin typeface="Calibri" panose="020F0502020204030204" pitchFamily="34" charset="0"/>
              </a:rPr>
            </a:fld>
            <a:endParaRPr lang="zh-CN" altLang="en-US">
              <a:solidFill>
                <a:prstClr val="black"/>
              </a:solidFill>
              <a:latin typeface="Calibri" panose="020F0502020204030204"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a:t>模板来自 </a:t>
            </a:r>
            <a:r>
              <a:rPr lang="en-US" altLang="zh-CN"/>
              <a:t>http://docer.mysoeasy.com/</a:t>
            </a:r>
            <a:endParaRPr lang="zh-CN" altLang="en-US"/>
          </a:p>
        </p:txBody>
      </p:sp>
      <p:sp>
        <p:nvSpPr>
          <p:cNvPr id="4" name="灯片编号占位符 3"/>
          <p:cNvSpPr>
            <a:spLocks noGrp="1"/>
          </p:cNvSpPr>
          <p:nvPr>
            <p:ph type="sldNum" sz="quarter" idx="10"/>
          </p:nvPr>
        </p:nvSpPr>
        <p:spPr/>
        <p:txBody>
          <a:bodyPr/>
          <a:lstStyle/>
          <a:p>
            <a:fld id="{43C46090-78E2-413F-99E6-BFB92D231D1C}" type="slidenum">
              <a:rPr lang="zh-CN" altLang="en-US" smtClean="0">
                <a:solidFill>
                  <a:prstClr val="black"/>
                </a:solidFill>
              </a:rPr>
            </a:fld>
            <a:endParaRPr lang="zh-CN" altLang="en-US">
              <a:solidFill>
                <a:prstClr val="black"/>
              </a:solidFill>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r>
              <a:rPr lang="zh-CN" altLang="en-US"/>
              <a:t>模板来自于 </a:t>
            </a:r>
            <a:r>
              <a:rPr lang="en-US" altLang="zh-CN"/>
              <a:t>http://docer.wps.cn</a:t>
            </a:r>
            <a:endParaRPr lang="zh-CN" altLang="en-US"/>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2E5CE4A7-F27D-44FB-A8E9-B2CF59D1BAF0}" type="slidenum">
              <a:rPr lang="zh-CN" altLang="en-US">
                <a:solidFill>
                  <a:prstClr val="black"/>
                </a:solidFill>
              </a:rPr>
            </a:fld>
            <a:endParaRPr lang="zh-CN" altLang="en-US">
              <a:solidFill>
                <a:prstClr val="black"/>
              </a:solidFill>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dirty="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11BC86D4-E63A-40E0-80CE-20123CBDC3A9}" type="slidenum">
              <a:rPr lang="zh-CN" altLang="en-US">
                <a:latin typeface="Calibri" panose="020F0502020204030204" pitchFamily="34" charset="0"/>
              </a:rPr>
            </a:fld>
            <a:endParaRPr lang="zh-CN" altLang="en-US">
              <a:latin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p:spPr>
        <p:txBody>
          <a:bodyPr anchor="b"/>
          <a:lstStyle>
            <a:lvl1pPr algn="ctr">
              <a:defRPr sz="4500"/>
            </a:lvl1pPr>
          </a:lstStyle>
          <a:p>
            <a:r>
              <a:rPr lang="zh-CN" altLang="en-US"/>
              <a:t>单击此处编辑母版标题样式</a:t>
            </a:r>
            <a:endParaRPr lang="zh-CN" altLang="en-US"/>
          </a:p>
        </p:txBody>
      </p:sp>
      <p:sp>
        <p:nvSpPr>
          <p:cNvPr id="3" name="副标题 2"/>
          <p:cNvSpPr>
            <a:spLocks noGrp="1"/>
          </p:cNvSpPr>
          <p:nvPr>
            <p:ph type="subTitle" idx="1" hasCustomPrompt="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单击以编辑母版副标题样式</a:t>
            </a:r>
            <a:endParaRPr lang="zh-CN" altLang="en-US"/>
          </a:p>
        </p:txBody>
      </p:sp>
      <p:sp>
        <p:nvSpPr>
          <p:cNvPr id="4" name="日期占位符 3"/>
          <p:cNvSpPr>
            <a:spLocks noGrp="1"/>
          </p:cNvSpPr>
          <p:nvPr>
            <p:ph type="dt" sz="half" idx="10"/>
          </p:nvPr>
        </p:nvSpPr>
        <p:spPr/>
        <p:txBody>
          <a:bodyPr/>
          <a:lstStyle/>
          <a:p>
            <a:fld id="{07E4E95B-E3E6-4E6E-BD93-6E053E97959C}"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17ED675-9152-4EDA-869C-24D27261FC3A}"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2000" advClick="0" advTm="0"/>
    </mc:Choice>
    <mc:Fallback>
      <p:transition spd="slow" advClick="0"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9143999" cy="5143500"/>
          </a:xfrm>
          <a:prstGeom prst="rect">
            <a:avLst/>
          </a:prstGeom>
        </p:spPr>
      </p:pic>
      <p:pic>
        <p:nvPicPr>
          <p:cNvPr id="8" name="图片 7"/>
          <p:cNvPicPr>
            <a:picLocks noChangeAspect="1"/>
          </p:cNvPicPr>
          <p:nvPr userDrawn="1"/>
        </p:nvPicPr>
        <p:blipFill rotWithShape="1">
          <a:blip r:embed="rId3">
            <a:extLst>
              <a:ext uri="{28A0092B-C50C-407E-A947-70E740481C1C}">
                <a14:useLocalDpi xmlns:a14="http://schemas.microsoft.com/office/drawing/2010/main" val="0"/>
              </a:ext>
            </a:extLst>
          </a:blip>
          <a:srcRect l="159" t="-5703" r="-159" b="18803"/>
          <a:stretch>
            <a:fillRect/>
          </a:stretch>
        </p:blipFill>
        <p:spPr>
          <a:xfrm>
            <a:off x="756" y="3383375"/>
            <a:ext cx="9143244" cy="1769196"/>
          </a:xfrm>
          <a:prstGeom prst="rect">
            <a:avLst/>
          </a:prstGeom>
        </p:spPr>
      </p:pic>
      <p:sp>
        <p:nvSpPr>
          <p:cNvPr id="9" name="文本框 8"/>
          <p:cNvSpPr txBox="1"/>
          <p:nvPr userDrawn="1"/>
        </p:nvSpPr>
        <p:spPr>
          <a:xfrm>
            <a:off x="110671" y="116115"/>
            <a:ext cx="3262432" cy="461665"/>
          </a:xfrm>
          <a:prstGeom prst="rect">
            <a:avLst/>
          </a:prstGeom>
          <a:noFill/>
        </p:spPr>
        <p:txBody>
          <a:bodyPr wrap="none" rtlCol="0">
            <a:spAutoFit/>
          </a:bodyPr>
          <a:lstStyle/>
          <a:p>
            <a:r>
              <a:rPr lang="zh-CN" altLang="en-US" sz="2400" b="1" dirty="0">
                <a:solidFill>
                  <a:srgbClr val="337690"/>
                </a:solidFill>
                <a:latin typeface="微软雅黑" panose="020B0503020204020204" pitchFamily="34" charset="-122"/>
                <a:ea typeface="微软雅黑" panose="020B0503020204020204" pitchFamily="34" charset="-122"/>
              </a:rPr>
              <a:t>单击此处添加文字标题</a:t>
            </a:r>
            <a:endParaRPr lang="zh-CN" altLang="en-US" sz="2400" b="1" dirty="0">
              <a:solidFill>
                <a:srgbClr val="337690"/>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1000"/>
                                        <p:tgtEl>
                                          <p:spTgt spid="8"/>
                                        </p:tgtEl>
                                      </p:cBhvr>
                                    </p:animEffect>
                                  </p:childTnLst>
                                </p:cTn>
                              </p:par>
                              <p:par>
                                <p:cTn id="8" presetID="47"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1000"/>
                                        <p:tgtEl>
                                          <p:spTgt spid="9"/>
                                        </p:tgtEl>
                                      </p:cBhvr>
                                    </p:animEffect>
                                    <p:anim calcmode="lin" valueType="num">
                                      <p:cBhvr>
                                        <p:cTn id="11" dur="1000" fill="hold"/>
                                        <p:tgtEl>
                                          <p:spTgt spid="9"/>
                                        </p:tgtEl>
                                        <p:attrNameLst>
                                          <p:attrName>ppt_x</p:attrName>
                                        </p:attrNameLst>
                                      </p:cBhvr>
                                      <p:tavLst>
                                        <p:tav tm="0">
                                          <p:val>
                                            <p:strVal val="#ppt_x"/>
                                          </p:val>
                                        </p:tav>
                                        <p:tav tm="100000">
                                          <p:val>
                                            <p:strVal val="#ppt_x"/>
                                          </p:val>
                                        </p:tav>
                                      </p:tavLst>
                                    </p:anim>
                                    <p:anim calcmode="lin" valueType="num">
                                      <p:cBhvr>
                                        <p:cTn id="12"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304"/>
            <a:ext cx="7886700" cy="2139553"/>
          </a:xfrm>
        </p:spPr>
        <p:txBody>
          <a:bodyPr anchor="b"/>
          <a:lstStyle>
            <a:lvl1pPr>
              <a:defRPr sz="4500"/>
            </a:lvl1p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编辑母版文本样式</a:t>
            </a:r>
            <a:endParaRPr lang="zh-CN" altLang="en-US"/>
          </a:p>
        </p:txBody>
      </p:sp>
      <p:sp>
        <p:nvSpPr>
          <p:cNvPr id="4" name="日期占位符 3"/>
          <p:cNvSpPr>
            <a:spLocks noGrp="1"/>
          </p:cNvSpPr>
          <p:nvPr>
            <p:ph type="dt" sz="half" idx="10"/>
          </p:nvPr>
        </p:nvSpPr>
        <p:spPr/>
        <p:txBody>
          <a:bodyPr/>
          <a:lstStyle/>
          <a:p>
            <a:fld id="{07E4E95B-E3E6-4E6E-BD93-6E053E97959C}"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17ED675-9152-4EDA-869C-24D27261FC3A}"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2000" advClick="0" advTm="0"/>
    </mc:Choice>
    <mc:Fallback>
      <p:transition spd="slow"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hasCustomPrompt="1"/>
          </p:nvPr>
        </p:nvSpPr>
        <p:spPr>
          <a:xfrm>
            <a:off x="628650" y="1369219"/>
            <a:ext cx="3886200" cy="3263504"/>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hasCustomPrompt="1"/>
          </p:nvPr>
        </p:nvSpPr>
        <p:spPr>
          <a:xfrm>
            <a:off x="4629150" y="1369219"/>
            <a:ext cx="3886200" cy="3263504"/>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fld id="{07E4E95B-E3E6-4E6E-BD93-6E053E97959C}"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17ED675-9152-4EDA-869C-24D27261FC3A}"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2000" advClick="0" advTm="0"/>
    </mc:Choice>
    <mc:Fallback>
      <p:transition spd="slow"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273844"/>
            <a:ext cx="7886700" cy="994172"/>
          </a:xfrm>
        </p:spPr>
        <p:txBody>
          <a:body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endParaRPr lang="zh-CN" altLang="en-US"/>
          </a:p>
        </p:txBody>
      </p:sp>
      <p:sp>
        <p:nvSpPr>
          <p:cNvPr id="4" name="内容占位符 3"/>
          <p:cNvSpPr>
            <a:spLocks noGrp="1"/>
          </p:cNvSpPr>
          <p:nvPr>
            <p:ph sz="half" idx="2" hasCustomPrompt="1"/>
          </p:nvPr>
        </p:nvSpPr>
        <p:spPr>
          <a:xfrm>
            <a:off x="629842" y="1878806"/>
            <a:ext cx="3868340" cy="2763441"/>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hasCustomPrompt="1"/>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endParaRPr lang="zh-CN" altLang="en-US"/>
          </a:p>
        </p:txBody>
      </p:sp>
      <p:sp>
        <p:nvSpPr>
          <p:cNvPr id="6" name="内容占位符 5"/>
          <p:cNvSpPr>
            <a:spLocks noGrp="1"/>
          </p:cNvSpPr>
          <p:nvPr>
            <p:ph sz="quarter" idx="4" hasCustomPrompt="1"/>
          </p:nvPr>
        </p:nvSpPr>
        <p:spPr>
          <a:xfrm>
            <a:off x="4629150" y="1878806"/>
            <a:ext cx="3887391" cy="2763441"/>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07E4E95B-E3E6-4E6E-BD93-6E053E97959C}"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817ED675-9152-4EDA-869C-24D27261FC3A}"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2000" advClick="0" advTm="0"/>
    </mc:Choice>
    <mc:Fallback>
      <p:transition spd="slow"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07E4E95B-E3E6-4E6E-BD93-6E053E97959C}"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817ED675-9152-4EDA-869C-24D27261FC3A}"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2000" advClick="0" advTm="0"/>
    </mc:Choice>
    <mc:Fallback>
      <p:transition spd="slow"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7E4E95B-E3E6-4E6E-BD93-6E053E97959C}"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817ED675-9152-4EDA-869C-24D27261FC3A}"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2000" advClick="0" advTm="0"/>
    </mc:Choice>
    <mc:Fallback>
      <p:transition spd="slow"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endParaRPr lang="zh-CN" altLang="en-US"/>
          </a:p>
        </p:txBody>
      </p:sp>
      <p:sp>
        <p:nvSpPr>
          <p:cNvPr id="3" name="内容占位符 2"/>
          <p:cNvSpPr>
            <a:spLocks noGrp="1"/>
          </p:cNvSpPr>
          <p:nvPr>
            <p:ph idx="1" hasCustomPrompt="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hasCustomPrompt="1"/>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endParaRPr lang="zh-CN" altLang="en-US"/>
          </a:p>
        </p:txBody>
      </p:sp>
      <p:sp>
        <p:nvSpPr>
          <p:cNvPr id="5" name="日期占位符 4"/>
          <p:cNvSpPr>
            <a:spLocks noGrp="1"/>
          </p:cNvSpPr>
          <p:nvPr>
            <p:ph type="dt" sz="half" idx="10"/>
          </p:nvPr>
        </p:nvSpPr>
        <p:spPr/>
        <p:txBody>
          <a:bodyPr/>
          <a:lstStyle/>
          <a:p>
            <a:fld id="{07E4E95B-E3E6-4E6E-BD93-6E053E97959C}"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17ED675-9152-4EDA-869C-24D27261FC3A}"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2000" advClick="0" advTm="0"/>
    </mc:Choice>
    <mc:Fallback>
      <p:transition spd="slow" advClick="0" advTm="0"/>
    </mc:Fallback>
  </mc:AlternateContent>
</p:sldLayout>
</file>

<file path=ppt/slideMasters/_rels/slideMaster1.xml.rels><?xml version="1.0" encoding="UTF-8" standalone="yes"?>
<Relationships xmlns="http://schemas.openxmlformats.org/package/2006/relationships"><Relationship Id="rId9" Type="http://schemas.openxmlformats.org/officeDocument/2006/relationships/theme" Target="../theme/theme1.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07E4E95B-E3E6-4E6E-BD93-6E053E97959C}" type="datetimeFigureOut">
              <a:rPr lang="zh-CN" altLang="en-US" smtClean="0"/>
            </a:fld>
            <a:endParaRPr lang="zh-CN" altLang="en-US"/>
          </a:p>
        </p:txBody>
      </p:sp>
      <p:sp>
        <p:nvSpPr>
          <p:cNvPr id="5" name="页脚占位符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817ED675-9152-4EDA-869C-24D27261FC3A}"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Lst>
  <mc:AlternateContent xmlns:mc="http://schemas.openxmlformats.org/markup-compatibility/2006">
    <mc:Choice xmlns:p14="http://schemas.microsoft.com/office/powerpoint/2010/main" Requires="p14">
      <p:transition spd="slow" p14:dur="2000" advClick="0" advTm="0"/>
    </mc:Choice>
    <mc:Fallback>
      <p:transition spd="slow" advClick="0" advTm="0"/>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image" Target="../media/image1.jpeg"/></Relationships>
</file>

<file path=ppt/slides/_rels/slide3.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image" Target="../media/image1.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image" Target="../media/image1.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image" Target="../media/image1.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image" Target="../media/image1.jpe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0" y="0"/>
            <a:ext cx="9143999" cy="5143500"/>
          </a:xfrm>
          <a:prstGeom prst="rect">
            <a:avLst/>
          </a:prstGeom>
        </p:spPr>
      </p:pic>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09709" y="656784"/>
            <a:ext cx="5845581" cy="4693532"/>
          </a:xfrm>
          <a:prstGeom prst="rect">
            <a:avLst/>
          </a:prstGeom>
        </p:spPr>
      </p:pic>
      <p:pic>
        <p:nvPicPr>
          <p:cNvPr id="7" name="图片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 y="3107604"/>
            <a:ext cx="9143244" cy="2035896"/>
          </a:xfrm>
          <a:prstGeom prst="rect">
            <a:avLst/>
          </a:prstGeom>
        </p:spPr>
      </p:pic>
      <p:sp>
        <p:nvSpPr>
          <p:cNvPr id="8" name="椭圆 7"/>
          <p:cNvSpPr/>
          <p:nvPr/>
        </p:nvSpPr>
        <p:spPr>
          <a:xfrm>
            <a:off x="850900" y="830775"/>
            <a:ext cx="1104900" cy="1104900"/>
          </a:xfrm>
          <a:prstGeom prst="ellipse">
            <a:avLst/>
          </a:prstGeom>
          <a:solidFill>
            <a:srgbClr val="4FE1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latin typeface="微软雅黑" panose="020B0503020204020204" pitchFamily="34" charset="-122"/>
                <a:ea typeface="微软雅黑" panose="020B0503020204020204" pitchFamily="34" charset="-122"/>
              </a:rPr>
              <a:t>财</a:t>
            </a:r>
            <a:endParaRPr lang="zh-CN" altLang="en-US" sz="4800" b="1" dirty="0">
              <a:latin typeface="微软雅黑" panose="020B0503020204020204" pitchFamily="34" charset="-122"/>
              <a:ea typeface="微软雅黑" panose="020B0503020204020204" pitchFamily="34" charset="-122"/>
            </a:endParaRPr>
          </a:p>
        </p:txBody>
      </p:sp>
      <p:sp>
        <p:nvSpPr>
          <p:cNvPr id="9" name="椭圆 8"/>
          <p:cNvSpPr/>
          <p:nvPr/>
        </p:nvSpPr>
        <p:spPr>
          <a:xfrm>
            <a:off x="2057400" y="830775"/>
            <a:ext cx="1104900" cy="1104900"/>
          </a:xfrm>
          <a:prstGeom prst="ellipse">
            <a:avLst/>
          </a:prstGeom>
          <a:solidFill>
            <a:srgbClr val="4FE1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4800" b="1" dirty="0">
                <a:solidFill>
                  <a:prstClr val="white"/>
                </a:solidFill>
                <a:latin typeface="微软雅黑" panose="020B0503020204020204" pitchFamily="34" charset="-122"/>
                <a:ea typeface="微软雅黑" panose="020B0503020204020204" pitchFamily="34" charset="-122"/>
              </a:rPr>
              <a:t>务</a:t>
            </a:r>
            <a:endParaRPr lang="zh-CN" altLang="en-US" sz="4800" b="1" dirty="0">
              <a:solidFill>
                <a:prstClr val="white"/>
              </a:solidFill>
              <a:latin typeface="微软雅黑" panose="020B0503020204020204" pitchFamily="34" charset="-122"/>
              <a:ea typeface="微软雅黑" panose="020B0503020204020204" pitchFamily="34" charset="-122"/>
            </a:endParaRPr>
          </a:p>
        </p:txBody>
      </p:sp>
      <p:sp>
        <p:nvSpPr>
          <p:cNvPr id="10" name="椭圆 9"/>
          <p:cNvSpPr/>
          <p:nvPr/>
        </p:nvSpPr>
        <p:spPr>
          <a:xfrm>
            <a:off x="3263900" y="830775"/>
            <a:ext cx="1104900" cy="1104900"/>
          </a:xfrm>
          <a:prstGeom prst="ellipse">
            <a:avLst/>
          </a:prstGeom>
          <a:solidFill>
            <a:srgbClr val="4FE1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4800" b="1" dirty="0">
                <a:solidFill>
                  <a:prstClr val="white"/>
                </a:solidFill>
                <a:latin typeface="微软雅黑" panose="020B0503020204020204" pitchFamily="34" charset="-122"/>
                <a:ea typeface="微软雅黑" panose="020B0503020204020204" pitchFamily="34" charset="-122"/>
              </a:rPr>
              <a:t>总</a:t>
            </a:r>
            <a:endParaRPr lang="zh-CN" altLang="en-US" sz="4800" b="1" dirty="0">
              <a:solidFill>
                <a:prstClr val="white"/>
              </a:solidFill>
              <a:latin typeface="微软雅黑" panose="020B0503020204020204" pitchFamily="34" charset="-122"/>
              <a:ea typeface="微软雅黑" panose="020B0503020204020204" pitchFamily="34" charset="-122"/>
            </a:endParaRPr>
          </a:p>
        </p:txBody>
      </p:sp>
      <p:sp>
        <p:nvSpPr>
          <p:cNvPr id="11" name="椭圆 10"/>
          <p:cNvSpPr/>
          <p:nvPr/>
        </p:nvSpPr>
        <p:spPr>
          <a:xfrm>
            <a:off x="4455909" y="830775"/>
            <a:ext cx="1104900" cy="1104900"/>
          </a:xfrm>
          <a:prstGeom prst="ellipse">
            <a:avLst/>
          </a:prstGeom>
          <a:solidFill>
            <a:srgbClr val="4FE1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4800" b="1" dirty="0">
                <a:solidFill>
                  <a:prstClr val="white"/>
                </a:solidFill>
                <a:latin typeface="微软雅黑" panose="020B0503020204020204" pitchFamily="34" charset="-122"/>
                <a:ea typeface="微软雅黑" panose="020B0503020204020204" pitchFamily="34" charset="-122"/>
              </a:rPr>
              <a:t>结</a:t>
            </a:r>
            <a:endParaRPr lang="zh-CN" altLang="en-US" sz="4800" b="1" dirty="0">
              <a:solidFill>
                <a:prstClr val="white"/>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946386" y="2056185"/>
            <a:ext cx="4493538" cy="461665"/>
          </a:xfrm>
          <a:prstGeom prst="rect">
            <a:avLst/>
          </a:prstGeom>
          <a:noFill/>
        </p:spPr>
        <p:txBody>
          <a:bodyPr wrap="none" rtlCol="0">
            <a:spAutoFit/>
          </a:bodyPr>
          <a:lstStyle/>
          <a:p>
            <a:r>
              <a:rPr lang="en-US" altLang="zh-CN" sz="2400" dirty="0">
                <a:solidFill>
                  <a:srgbClr val="337690"/>
                </a:solidFill>
              </a:rPr>
              <a:t>——</a:t>
            </a:r>
            <a:r>
              <a:rPr lang="zh-CN" altLang="en-US" sz="2400" dirty="0">
                <a:solidFill>
                  <a:srgbClr val="337690"/>
                </a:solidFill>
              </a:rPr>
              <a:t>单击此处添加文字标题</a:t>
            </a:r>
            <a:r>
              <a:rPr lang="en-US" altLang="zh-CN" sz="2400" dirty="0">
                <a:solidFill>
                  <a:srgbClr val="337690"/>
                </a:solidFill>
              </a:rPr>
              <a:t>——</a:t>
            </a:r>
            <a:endParaRPr lang="zh-CN" altLang="en-US" sz="2400" dirty="0">
              <a:solidFill>
                <a:srgbClr val="337690"/>
              </a:solidFill>
            </a:endParaRPr>
          </a:p>
        </p:txBody>
      </p:sp>
      <p:sp>
        <p:nvSpPr>
          <p:cNvPr id="2" name="文本框 1"/>
          <p:cNvSpPr txBox="1"/>
          <p:nvPr/>
        </p:nvSpPr>
        <p:spPr>
          <a:xfrm>
            <a:off x="1521773" y="2525429"/>
            <a:ext cx="2926080" cy="299085"/>
          </a:xfrm>
          <a:prstGeom prst="rect">
            <a:avLst/>
          </a:prstGeom>
          <a:noFill/>
        </p:spPr>
        <p:txBody>
          <a:bodyPr wrap="none" rtlCol="0">
            <a:spAutoFit/>
          </a:bodyPr>
          <a:lstStyle/>
          <a:p>
            <a:pPr algn="l"/>
            <a:r>
              <a:rPr lang="zh-CN" altLang="en-US" dirty="0">
                <a:solidFill>
                  <a:srgbClr val="337690"/>
                </a:solidFill>
              </a:rPr>
              <a:t>汇报人：</a:t>
            </a:r>
            <a:r>
              <a:rPr lang="en-US" altLang="zh-CN" dirty="0">
                <a:solidFill>
                  <a:srgbClr val="337690"/>
                </a:solidFill>
              </a:rPr>
              <a:t>XXX</a:t>
            </a:r>
            <a:r>
              <a:rPr lang="zh-CN" altLang="en-US" dirty="0">
                <a:solidFill>
                  <a:srgbClr val="337690"/>
                </a:solidFill>
              </a:rPr>
              <a:t>   日期：</a:t>
            </a:r>
            <a:r>
              <a:rPr lang="en-US" altLang="zh-CN" dirty="0">
                <a:solidFill>
                  <a:srgbClr val="337690"/>
                </a:solidFill>
              </a:rPr>
              <a:t>XX</a:t>
            </a:r>
            <a:r>
              <a:rPr lang="zh-CN" altLang="en-US" dirty="0">
                <a:solidFill>
                  <a:srgbClr val="337690"/>
                </a:solidFill>
              </a:rPr>
              <a:t>年</a:t>
            </a:r>
            <a:r>
              <a:rPr lang="en-US" altLang="zh-CN" dirty="0">
                <a:solidFill>
                  <a:srgbClr val="337690"/>
                </a:solidFill>
              </a:rPr>
              <a:t>XX</a:t>
            </a:r>
            <a:r>
              <a:rPr lang="zh-CN" altLang="en-US" dirty="0">
                <a:solidFill>
                  <a:srgbClr val="337690"/>
                </a:solidFill>
              </a:rPr>
              <a:t>月</a:t>
            </a:r>
            <a:r>
              <a:rPr lang="en-US" altLang="zh-CN" dirty="0">
                <a:solidFill>
                  <a:srgbClr val="337690"/>
                </a:solidFill>
              </a:rPr>
              <a:t>XX</a:t>
            </a:r>
            <a:r>
              <a:rPr lang="zh-CN" altLang="en-US" dirty="0">
                <a:solidFill>
                  <a:srgbClr val="337690"/>
                </a:solidFill>
              </a:rPr>
              <a:t>日</a:t>
            </a:r>
            <a:endParaRPr lang="zh-CN" altLang="en-US" dirty="0">
              <a:solidFill>
                <a:srgbClr val="337690"/>
              </a:solidFill>
            </a:endParaRPr>
          </a:p>
        </p:txBody>
      </p:sp>
    </p:spTree>
  </p:cSld>
  <p:clrMapOvr>
    <a:masterClrMapping/>
  </p:clrMapOvr>
  <mc:AlternateContent xmlns:mc="http://schemas.openxmlformats.org/markup-compatibility/2006">
    <mc:Choice xmlns:p14="http://schemas.microsoft.com/office/powerpoint/2010/main"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1000"/>
                                        <p:tgtEl>
                                          <p:spTgt spid="7"/>
                                        </p:tgtEl>
                                      </p:cBhvr>
                                    </p:animEffect>
                                  </p:childTnLst>
                                </p:cTn>
                              </p:par>
                            </p:childTnLst>
                          </p:cTn>
                        </p:par>
                        <p:par>
                          <p:cTn id="8" fill="hold">
                            <p:stCondLst>
                              <p:cond delay="1000"/>
                            </p:stCondLst>
                            <p:childTnLst>
                              <p:par>
                                <p:cTn id="9" presetID="42"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anim calcmode="lin" valueType="num">
                                      <p:cBhvr>
                                        <p:cTn id="12" dur="1000" fill="hold"/>
                                        <p:tgtEl>
                                          <p:spTgt spid="6"/>
                                        </p:tgtEl>
                                        <p:attrNameLst>
                                          <p:attrName>ppt_x</p:attrName>
                                        </p:attrNameLst>
                                      </p:cBhvr>
                                      <p:tavLst>
                                        <p:tav tm="0">
                                          <p:val>
                                            <p:strVal val="#ppt_x"/>
                                          </p:val>
                                        </p:tav>
                                        <p:tav tm="100000">
                                          <p:val>
                                            <p:strVal val="#ppt_x"/>
                                          </p:val>
                                        </p:tav>
                                      </p:tavLst>
                                    </p:anim>
                                    <p:anim calcmode="lin" valueType="num">
                                      <p:cBhvr>
                                        <p:cTn id="13" dur="1000" fill="hold"/>
                                        <p:tgtEl>
                                          <p:spTgt spid="6"/>
                                        </p:tgtEl>
                                        <p:attrNameLst>
                                          <p:attrName>ppt_y</p:attrName>
                                        </p:attrNameLst>
                                      </p:cBhvr>
                                      <p:tavLst>
                                        <p:tav tm="0">
                                          <p:val>
                                            <p:strVal val="#ppt_y+.1"/>
                                          </p:val>
                                        </p:tav>
                                        <p:tav tm="100000">
                                          <p:val>
                                            <p:strVal val="#ppt_y"/>
                                          </p:val>
                                        </p:tav>
                                      </p:tavLst>
                                    </p:anim>
                                  </p:childTnLst>
                                </p:cTn>
                              </p:par>
                            </p:childTnLst>
                          </p:cTn>
                        </p:par>
                        <p:par>
                          <p:cTn id="14" fill="hold">
                            <p:stCondLst>
                              <p:cond delay="2000"/>
                            </p:stCondLst>
                            <p:childTnLst>
                              <p:par>
                                <p:cTn id="15" presetID="15"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1000" fill="hold"/>
                                        <p:tgtEl>
                                          <p:spTgt spid="8"/>
                                        </p:tgtEl>
                                        <p:attrNameLst>
                                          <p:attrName>ppt_w</p:attrName>
                                        </p:attrNameLst>
                                      </p:cBhvr>
                                      <p:tavLst>
                                        <p:tav tm="0">
                                          <p:val>
                                            <p:fltVal val="0"/>
                                          </p:val>
                                        </p:tav>
                                        <p:tav tm="100000">
                                          <p:val>
                                            <p:strVal val="#ppt_w"/>
                                          </p:val>
                                        </p:tav>
                                      </p:tavLst>
                                    </p:anim>
                                    <p:anim calcmode="lin" valueType="num">
                                      <p:cBhvr>
                                        <p:cTn id="18" dur="1000" fill="hold"/>
                                        <p:tgtEl>
                                          <p:spTgt spid="8"/>
                                        </p:tgtEl>
                                        <p:attrNameLst>
                                          <p:attrName>ppt_h</p:attrName>
                                        </p:attrNameLst>
                                      </p:cBhvr>
                                      <p:tavLst>
                                        <p:tav tm="0">
                                          <p:val>
                                            <p:fltVal val="0"/>
                                          </p:val>
                                        </p:tav>
                                        <p:tav tm="100000">
                                          <p:val>
                                            <p:strVal val="#ppt_h"/>
                                          </p:val>
                                        </p:tav>
                                      </p:tavLst>
                                    </p:anim>
                                    <p:anim calcmode="lin" valueType="num">
                                      <p:cBhvr>
                                        <p:cTn id="19" dur="1000" fill="hold"/>
                                        <p:tgtEl>
                                          <p:spTgt spid="8"/>
                                        </p:tgtEl>
                                        <p:attrNameLst>
                                          <p:attrName>ppt_x</p:attrName>
                                        </p:attrNameLst>
                                      </p:cBhvr>
                                      <p:tavLst>
                                        <p:tav tm="0" fmla="#ppt_x+(cos(-2*pi*(1-$))*-#ppt_x-sin(-2*pi*(1-$))*(1-#ppt_y))*(1-$)">
                                          <p:val>
                                            <p:fltVal val="0"/>
                                          </p:val>
                                        </p:tav>
                                        <p:tav tm="100000">
                                          <p:val>
                                            <p:fltVal val="1"/>
                                          </p:val>
                                        </p:tav>
                                      </p:tavLst>
                                    </p:anim>
                                    <p:anim calcmode="lin" valueType="num">
                                      <p:cBhvr>
                                        <p:cTn id="20" dur="1000" fill="hold"/>
                                        <p:tgtEl>
                                          <p:spTgt spid="8"/>
                                        </p:tgtEl>
                                        <p:attrNameLst>
                                          <p:attrName>ppt_y</p:attrName>
                                        </p:attrNameLst>
                                      </p:cBhvr>
                                      <p:tavLst>
                                        <p:tav tm="0" fmla="#ppt_y+(sin(-2*pi*(1-$))*-#ppt_x+cos(-2*pi*(1-$))*(1-#ppt_y))*(1-$)">
                                          <p:val>
                                            <p:fltVal val="0"/>
                                          </p:val>
                                        </p:tav>
                                        <p:tav tm="100000">
                                          <p:val>
                                            <p:fltVal val="1"/>
                                          </p:val>
                                        </p:tav>
                                      </p:tavLst>
                                    </p:anim>
                                  </p:childTnLst>
                                </p:cTn>
                              </p:par>
                              <p:par>
                                <p:cTn id="21" presetID="15" presetClass="entr" presetSubtype="0" fill="hold" grpId="0" nodeType="withEffect">
                                  <p:stCondLst>
                                    <p:cond delay="400"/>
                                  </p:stCondLst>
                                  <p:childTnLst>
                                    <p:set>
                                      <p:cBhvr>
                                        <p:cTn id="22" dur="1" fill="hold">
                                          <p:stCondLst>
                                            <p:cond delay="0"/>
                                          </p:stCondLst>
                                        </p:cTn>
                                        <p:tgtEl>
                                          <p:spTgt spid="9"/>
                                        </p:tgtEl>
                                        <p:attrNameLst>
                                          <p:attrName>style.visibility</p:attrName>
                                        </p:attrNameLst>
                                      </p:cBhvr>
                                      <p:to>
                                        <p:strVal val="visible"/>
                                      </p:to>
                                    </p:set>
                                    <p:anim calcmode="lin" valueType="num">
                                      <p:cBhvr>
                                        <p:cTn id="23" dur="1000" fill="hold"/>
                                        <p:tgtEl>
                                          <p:spTgt spid="9"/>
                                        </p:tgtEl>
                                        <p:attrNameLst>
                                          <p:attrName>ppt_w</p:attrName>
                                        </p:attrNameLst>
                                      </p:cBhvr>
                                      <p:tavLst>
                                        <p:tav tm="0">
                                          <p:val>
                                            <p:fltVal val="0"/>
                                          </p:val>
                                        </p:tav>
                                        <p:tav tm="100000">
                                          <p:val>
                                            <p:strVal val="#ppt_w"/>
                                          </p:val>
                                        </p:tav>
                                      </p:tavLst>
                                    </p:anim>
                                    <p:anim calcmode="lin" valueType="num">
                                      <p:cBhvr>
                                        <p:cTn id="24" dur="1000" fill="hold"/>
                                        <p:tgtEl>
                                          <p:spTgt spid="9"/>
                                        </p:tgtEl>
                                        <p:attrNameLst>
                                          <p:attrName>ppt_h</p:attrName>
                                        </p:attrNameLst>
                                      </p:cBhvr>
                                      <p:tavLst>
                                        <p:tav tm="0">
                                          <p:val>
                                            <p:fltVal val="0"/>
                                          </p:val>
                                        </p:tav>
                                        <p:tav tm="100000">
                                          <p:val>
                                            <p:strVal val="#ppt_h"/>
                                          </p:val>
                                        </p:tav>
                                      </p:tavLst>
                                    </p:anim>
                                    <p:anim calcmode="lin" valueType="num">
                                      <p:cBhvr>
                                        <p:cTn id="25" dur="1000" fill="hold"/>
                                        <p:tgtEl>
                                          <p:spTgt spid="9"/>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9"/>
                                        </p:tgtEl>
                                        <p:attrNameLst>
                                          <p:attrName>ppt_y</p:attrName>
                                        </p:attrNameLst>
                                      </p:cBhvr>
                                      <p:tavLst>
                                        <p:tav tm="0" fmla="#ppt_y+(sin(-2*pi*(1-$))*-#ppt_x+cos(-2*pi*(1-$))*(1-#ppt_y))*(1-$)">
                                          <p:val>
                                            <p:fltVal val="0"/>
                                          </p:val>
                                        </p:tav>
                                        <p:tav tm="100000">
                                          <p:val>
                                            <p:fltVal val="1"/>
                                          </p:val>
                                        </p:tav>
                                      </p:tavLst>
                                    </p:anim>
                                  </p:childTnLst>
                                </p:cTn>
                              </p:par>
                              <p:par>
                                <p:cTn id="27" presetID="15" presetClass="entr" presetSubtype="0" fill="hold" grpId="0" nodeType="withEffect">
                                  <p:stCondLst>
                                    <p:cond delay="900"/>
                                  </p:stCondLst>
                                  <p:childTnLst>
                                    <p:set>
                                      <p:cBhvr>
                                        <p:cTn id="28" dur="1" fill="hold">
                                          <p:stCondLst>
                                            <p:cond delay="0"/>
                                          </p:stCondLst>
                                        </p:cTn>
                                        <p:tgtEl>
                                          <p:spTgt spid="10"/>
                                        </p:tgtEl>
                                        <p:attrNameLst>
                                          <p:attrName>style.visibility</p:attrName>
                                        </p:attrNameLst>
                                      </p:cBhvr>
                                      <p:to>
                                        <p:strVal val="visible"/>
                                      </p:to>
                                    </p:set>
                                    <p:anim calcmode="lin" valueType="num">
                                      <p:cBhvr>
                                        <p:cTn id="29" dur="1000" fill="hold"/>
                                        <p:tgtEl>
                                          <p:spTgt spid="10"/>
                                        </p:tgtEl>
                                        <p:attrNameLst>
                                          <p:attrName>ppt_w</p:attrName>
                                        </p:attrNameLst>
                                      </p:cBhvr>
                                      <p:tavLst>
                                        <p:tav tm="0">
                                          <p:val>
                                            <p:fltVal val="0"/>
                                          </p:val>
                                        </p:tav>
                                        <p:tav tm="100000">
                                          <p:val>
                                            <p:strVal val="#ppt_w"/>
                                          </p:val>
                                        </p:tav>
                                      </p:tavLst>
                                    </p:anim>
                                    <p:anim calcmode="lin" valueType="num">
                                      <p:cBhvr>
                                        <p:cTn id="30" dur="1000" fill="hold"/>
                                        <p:tgtEl>
                                          <p:spTgt spid="10"/>
                                        </p:tgtEl>
                                        <p:attrNameLst>
                                          <p:attrName>ppt_h</p:attrName>
                                        </p:attrNameLst>
                                      </p:cBhvr>
                                      <p:tavLst>
                                        <p:tav tm="0">
                                          <p:val>
                                            <p:fltVal val="0"/>
                                          </p:val>
                                        </p:tav>
                                        <p:tav tm="100000">
                                          <p:val>
                                            <p:strVal val="#ppt_h"/>
                                          </p:val>
                                        </p:tav>
                                      </p:tavLst>
                                    </p:anim>
                                    <p:anim calcmode="lin" valueType="num">
                                      <p:cBhvr>
                                        <p:cTn id="31" dur="1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32" dur="1000" fill="hold"/>
                                        <p:tgtEl>
                                          <p:spTgt spid="10"/>
                                        </p:tgtEl>
                                        <p:attrNameLst>
                                          <p:attrName>ppt_y</p:attrName>
                                        </p:attrNameLst>
                                      </p:cBhvr>
                                      <p:tavLst>
                                        <p:tav tm="0" fmla="#ppt_y+(sin(-2*pi*(1-$))*-#ppt_x+cos(-2*pi*(1-$))*(1-#ppt_y))*(1-$)">
                                          <p:val>
                                            <p:fltVal val="0"/>
                                          </p:val>
                                        </p:tav>
                                        <p:tav tm="100000">
                                          <p:val>
                                            <p:fltVal val="1"/>
                                          </p:val>
                                        </p:tav>
                                      </p:tavLst>
                                    </p:anim>
                                  </p:childTnLst>
                                </p:cTn>
                              </p:par>
                              <p:par>
                                <p:cTn id="33" presetID="15" presetClass="entr" presetSubtype="0" fill="hold" grpId="0" nodeType="withEffect">
                                  <p:stCondLst>
                                    <p:cond delay="1500"/>
                                  </p:stCondLst>
                                  <p:childTnLst>
                                    <p:set>
                                      <p:cBhvr>
                                        <p:cTn id="34" dur="1" fill="hold">
                                          <p:stCondLst>
                                            <p:cond delay="0"/>
                                          </p:stCondLst>
                                        </p:cTn>
                                        <p:tgtEl>
                                          <p:spTgt spid="11"/>
                                        </p:tgtEl>
                                        <p:attrNameLst>
                                          <p:attrName>style.visibility</p:attrName>
                                        </p:attrNameLst>
                                      </p:cBhvr>
                                      <p:to>
                                        <p:strVal val="visible"/>
                                      </p:to>
                                    </p:set>
                                    <p:anim calcmode="lin" valueType="num">
                                      <p:cBhvr>
                                        <p:cTn id="35" dur="1000" fill="hold"/>
                                        <p:tgtEl>
                                          <p:spTgt spid="11"/>
                                        </p:tgtEl>
                                        <p:attrNameLst>
                                          <p:attrName>ppt_w</p:attrName>
                                        </p:attrNameLst>
                                      </p:cBhvr>
                                      <p:tavLst>
                                        <p:tav tm="0">
                                          <p:val>
                                            <p:fltVal val="0"/>
                                          </p:val>
                                        </p:tav>
                                        <p:tav tm="100000">
                                          <p:val>
                                            <p:strVal val="#ppt_w"/>
                                          </p:val>
                                        </p:tav>
                                      </p:tavLst>
                                    </p:anim>
                                    <p:anim calcmode="lin" valueType="num">
                                      <p:cBhvr>
                                        <p:cTn id="36" dur="1000" fill="hold"/>
                                        <p:tgtEl>
                                          <p:spTgt spid="11"/>
                                        </p:tgtEl>
                                        <p:attrNameLst>
                                          <p:attrName>ppt_h</p:attrName>
                                        </p:attrNameLst>
                                      </p:cBhvr>
                                      <p:tavLst>
                                        <p:tav tm="0">
                                          <p:val>
                                            <p:fltVal val="0"/>
                                          </p:val>
                                        </p:tav>
                                        <p:tav tm="100000">
                                          <p:val>
                                            <p:strVal val="#ppt_h"/>
                                          </p:val>
                                        </p:tav>
                                      </p:tavLst>
                                    </p:anim>
                                    <p:anim calcmode="lin" valueType="num">
                                      <p:cBhvr>
                                        <p:cTn id="37" dur="1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38" dur="1000" fill="hold"/>
                                        <p:tgtEl>
                                          <p:spTgt spid="11"/>
                                        </p:tgtEl>
                                        <p:attrNameLst>
                                          <p:attrName>ppt_y</p:attrName>
                                        </p:attrNameLst>
                                      </p:cBhvr>
                                      <p:tavLst>
                                        <p:tav tm="0" fmla="#ppt_y+(sin(-2*pi*(1-$))*-#ppt_x+cos(-2*pi*(1-$))*(1-#ppt_y))*(1-$)">
                                          <p:val>
                                            <p:fltVal val="0"/>
                                          </p:val>
                                        </p:tav>
                                        <p:tav tm="100000">
                                          <p:val>
                                            <p:fltVal val="1"/>
                                          </p:val>
                                        </p:tav>
                                      </p:tavLst>
                                    </p:anim>
                                  </p:childTnLst>
                                </p:cTn>
                              </p:par>
                            </p:childTnLst>
                          </p:cTn>
                        </p:par>
                        <p:par>
                          <p:cTn id="39" fill="hold">
                            <p:stCondLst>
                              <p:cond delay="3000"/>
                            </p:stCondLst>
                            <p:childTnLst>
                              <p:par>
                                <p:cTn id="40" presetID="16" presetClass="entr" presetSubtype="21" fill="hold" grpId="0" nodeType="after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barn(inVertical)">
                                      <p:cBhvr>
                                        <p:cTn id="42"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0" y="0"/>
            <a:ext cx="9143999" cy="5143500"/>
          </a:xfrm>
          <a:prstGeom prst="rect">
            <a:avLst/>
          </a:prstGeom>
        </p:spPr>
      </p:pic>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20804" y="1653734"/>
            <a:ext cx="4223196" cy="3390887"/>
          </a:xfrm>
          <a:prstGeom prst="rect">
            <a:avLst/>
          </a:prstGeom>
        </p:spPr>
      </p:pic>
      <p:pic>
        <p:nvPicPr>
          <p:cNvPr id="7" name="图片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 y="3107604"/>
            <a:ext cx="9143244" cy="2035896"/>
          </a:xfrm>
          <a:prstGeom prst="rect">
            <a:avLst/>
          </a:prstGeom>
        </p:spPr>
      </p:pic>
      <p:grpSp>
        <p:nvGrpSpPr>
          <p:cNvPr id="18" name="组合 17"/>
          <p:cNvGrpSpPr/>
          <p:nvPr/>
        </p:nvGrpSpPr>
        <p:grpSpPr>
          <a:xfrm>
            <a:off x="522514" y="0"/>
            <a:ext cx="2322286" cy="1001486"/>
            <a:chOff x="522514" y="0"/>
            <a:chExt cx="2322286" cy="1001486"/>
          </a:xfrm>
        </p:grpSpPr>
        <p:sp>
          <p:nvSpPr>
            <p:cNvPr id="2" name="矩形 1"/>
            <p:cNvSpPr/>
            <p:nvPr/>
          </p:nvSpPr>
          <p:spPr>
            <a:xfrm>
              <a:off x="522514" y="0"/>
              <a:ext cx="2322286" cy="1001486"/>
            </a:xfrm>
            <a:prstGeom prst="rect">
              <a:avLst/>
            </a:prstGeom>
            <a:solidFill>
              <a:srgbClr val="61C2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884399" y="170489"/>
              <a:ext cx="1598515" cy="830997"/>
            </a:xfrm>
            <a:prstGeom prst="rect">
              <a:avLst/>
            </a:prstGeom>
            <a:noFill/>
          </p:spPr>
          <p:txBody>
            <a:bodyPr wrap="none" rtlCol="0">
              <a:spAutoFit/>
            </a:bodyPr>
            <a:lstStyle/>
            <a:p>
              <a:r>
                <a:rPr lang="zh-CN" altLang="en-US" sz="4800" b="1" dirty="0">
                  <a:latin typeface="微软雅黑" panose="020B0503020204020204" pitchFamily="34" charset="-122"/>
                  <a:ea typeface="微软雅黑" panose="020B0503020204020204" pitchFamily="34" charset="-122"/>
                </a:rPr>
                <a:t>目 录</a:t>
              </a:r>
              <a:endParaRPr lang="zh-CN" altLang="en-US" sz="4800" b="1" dirty="0">
                <a:latin typeface="微软雅黑" panose="020B0503020204020204" pitchFamily="34" charset="-122"/>
                <a:ea typeface="微软雅黑" panose="020B0503020204020204" pitchFamily="34" charset="-122"/>
              </a:endParaRPr>
            </a:p>
          </p:txBody>
        </p:sp>
      </p:grpSp>
      <p:sp>
        <p:nvSpPr>
          <p:cNvPr id="14" name="立方体 13"/>
          <p:cNvSpPr/>
          <p:nvPr/>
        </p:nvSpPr>
        <p:spPr>
          <a:xfrm>
            <a:off x="1451428" y="1225889"/>
            <a:ext cx="3831772" cy="552437"/>
          </a:xfrm>
          <a:prstGeom prst="cube">
            <a:avLst>
              <a:gd name="adj" fmla="val 11863"/>
            </a:avLst>
          </a:prstGeom>
          <a:solidFill>
            <a:srgbClr val="61C2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dirty="0">
                <a:solidFill>
                  <a:schemeClr val="bg1"/>
                </a:solidFill>
                <a:latin typeface="微软雅黑" panose="020B0503020204020204" pitchFamily="34" charset="-122"/>
                <a:ea typeface="微软雅黑" panose="020B0503020204020204" pitchFamily="34" charset="-122"/>
              </a:rPr>
              <a:t>第一部分内容单击添加文字</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15" name="立方体 14"/>
          <p:cNvSpPr/>
          <p:nvPr/>
        </p:nvSpPr>
        <p:spPr>
          <a:xfrm>
            <a:off x="1451428" y="1951156"/>
            <a:ext cx="3831772" cy="552437"/>
          </a:xfrm>
          <a:prstGeom prst="cube">
            <a:avLst>
              <a:gd name="adj" fmla="val 11863"/>
            </a:avLst>
          </a:prstGeom>
          <a:solidFill>
            <a:srgbClr val="61C2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2000" b="1" dirty="0">
                <a:solidFill>
                  <a:prstClr val="white"/>
                </a:solidFill>
                <a:latin typeface="微软雅黑" panose="020B0503020204020204" pitchFamily="34" charset="-122"/>
                <a:ea typeface="微软雅黑" panose="020B0503020204020204" pitchFamily="34" charset="-122"/>
              </a:rPr>
              <a:t>第二部分内容单击添加文字</a:t>
            </a:r>
            <a:endParaRPr lang="zh-CN" altLang="en-US" sz="2000" b="1" dirty="0">
              <a:solidFill>
                <a:prstClr val="white"/>
              </a:solidFill>
              <a:latin typeface="微软雅黑" panose="020B0503020204020204" pitchFamily="34" charset="-122"/>
              <a:ea typeface="微软雅黑" panose="020B0503020204020204" pitchFamily="34" charset="-122"/>
            </a:endParaRPr>
          </a:p>
        </p:txBody>
      </p:sp>
      <p:sp>
        <p:nvSpPr>
          <p:cNvPr id="16" name="立方体 15"/>
          <p:cNvSpPr/>
          <p:nvPr/>
        </p:nvSpPr>
        <p:spPr>
          <a:xfrm>
            <a:off x="1451428" y="2655220"/>
            <a:ext cx="3831772" cy="552437"/>
          </a:xfrm>
          <a:prstGeom prst="cube">
            <a:avLst>
              <a:gd name="adj" fmla="val 11863"/>
            </a:avLst>
          </a:prstGeom>
          <a:solidFill>
            <a:srgbClr val="61C2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2000" b="1" dirty="0">
                <a:solidFill>
                  <a:prstClr val="white"/>
                </a:solidFill>
                <a:latin typeface="微软雅黑" panose="020B0503020204020204" pitchFamily="34" charset="-122"/>
                <a:ea typeface="微软雅黑" panose="020B0503020204020204" pitchFamily="34" charset="-122"/>
              </a:rPr>
              <a:t>第三部分内容单击添加文字</a:t>
            </a:r>
            <a:endParaRPr lang="zh-CN" altLang="en-US" sz="2000" b="1" dirty="0">
              <a:solidFill>
                <a:prstClr val="white"/>
              </a:solidFill>
              <a:latin typeface="微软雅黑" panose="020B0503020204020204" pitchFamily="34" charset="-122"/>
              <a:ea typeface="微软雅黑" panose="020B0503020204020204" pitchFamily="34" charset="-122"/>
            </a:endParaRPr>
          </a:p>
        </p:txBody>
      </p:sp>
      <p:sp>
        <p:nvSpPr>
          <p:cNvPr id="17" name="立方体 16"/>
          <p:cNvSpPr/>
          <p:nvPr/>
        </p:nvSpPr>
        <p:spPr>
          <a:xfrm>
            <a:off x="1451428" y="3421087"/>
            <a:ext cx="3831772" cy="552437"/>
          </a:xfrm>
          <a:prstGeom prst="cube">
            <a:avLst>
              <a:gd name="adj" fmla="val 11863"/>
            </a:avLst>
          </a:prstGeom>
          <a:solidFill>
            <a:srgbClr val="61C2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2000" b="1" dirty="0">
                <a:solidFill>
                  <a:prstClr val="white"/>
                </a:solidFill>
                <a:latin typeface="微软雅黑" panose="020B0503020204020204" pitchFamily="34" charset="-122"/>
                <a:ea typeface="微软雅黑" panose="020B0503020204020204" pitchFamily="34" charset="-122"/>
              </a:rPr>
              <a:t>第四部分内容单击添加文字</a:t>
            </a:r>
            <a:endParaRPr lang="zh-CN" altLang="en-US" sz="2000" b="1" dirty="0">
              <a:solidFill>
                <a:prstClr val="white"/>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up)">
                                      <p:cBhvr>
                                        <p:cTn id="7" dur="1000"/>
                                        <p:tgtEl>
                                          <p:spTgt spid="18"/>
                                        </p:tgtEl>
                                      </p:cBhvr>
                                    </p:animEffect>
                                  </p:childTnLst>
                                </p:cTn>
                              </p:par>
                            </p:childTnLst>
                          </p:cTn>
                        </p:par>
                        <p:par>
                          <p:cTn id="8" fill="hold">
                            <p:stCondLst>
                              <p:cond delay="1000"/>
                            </p:stCondLst>
                            <p:childTnLst>
                              <p:par>
                                <p:cTn id="9" presetID="2" presetClass="entr" presetSubtype="4"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ppt_x"/>
                                          </p:val>
                                        </p:tav>
                                        <p:tav tm="100000">
                                          <p:val>
                                            <p:strVal val="#ppt_x"/>
                                          </p:val>
                                        </p:tav>
                                      </p:tavLst>
                                    </p:anim>
                                    <p:anim calcmode="lin" valueType="num">
                                      <p:cBhvr additive="base">
                                        <p:cTn id="12" dur="500" fill="hold"/>
                                        <p:tgtEl>
                                          <p:spTgt spid="14"/>
                                        </p:tgtEl>
                                        <p:attrNameLst>
                                          <p:attrName>ppt_y</p:attrName>
                                        </p:attrNameLst>
                                      </p:cBhvr>
                                      <p:tavLst>
                                        <p:tav tm="0">
                                          <p:val>
                                            <p:strVal val="1+#ppt_h/2"/>
                                          </p:val>
                                        </p:tav>
                                        <p:tav tm="100000">
                                          <p:val>
                                            <p:strVal val="#ppt_y"/>
                                          </p:val>
                                        </p:tav>
                                      </p:tavLst>
                                    </p:anim>
                                  </p:childTnLst>
                                </p:cTn>
                              </p:par>
                            </p:childTnLst>
                          </p:cTn>
                        </p:par>
                        <p:par>
                          <p:cTn id="13" fill="hold">
                            <p:stCondLst>
                              <p:cond delay="1500"/>
                            </p:stCondLst>
                            <p:childTnLst>
                              <p:par>
                                <p:cTn id="14" presetID="2" presetClass="entr" presetSubtype="4" fill="hold" grpId="0" nodeType="afterEffect">
                                  <p:stCondLst>
                                    <p:cond delay="0"/>
                                  </p:stCondLst>
                                  <p:childTnLst>
                                    <p:set>
                                      <p:cBhvr>
                                        <p:cTn id="15" dur="1" fill="hold">
                                          <p:stCondLst>
                                            <p:cond delay="0"/>
                                          </p:stCondLst>
                                        </p:cTn>
                                        <p:tgtEl>
                                          <p:spTgt spid="15"/>
                                        </p:tgtEl>
                                        <p:attrNameLst>
                                          <p:attrName>style.visibility</p:attrName>
                                        </p:attrNameLst>
                                      </p:cBhvr>
                                      <p:to>
                                        <p:strVal val="visible"/>
                                      </p:to>
                                    </p:set>
                                    <p:anim calcmode="lin" valueType="num">
                                      <p:cBhvr additive="base">
                                        <p:cTn id="16" dur="500" fill="hold"/>
                                        <p:tgtEl>
                                          <p:spTgt spid="15"/>
                                        </p:tgtEl>
                                        <p:attrNameLst>
                                          <p:attrName>ppt_x</p:attrName>
                                        </p:attrNameLst>
                                      </p:cBhvr>
                                      <p:tavLst>
                                        <p:tav tm="0">
                                          <p:val>
                                            <p:strVal val="#ppt_x"/>
                                          </p:val>
                                        </p:tav>
                                        <p:tav tm="100000">
                                          <p:val>
                                            <p:strVal val="#ppt_x"/>
                                          </p:val>
                                        </p:tav>
                                      </p:tavLst>
                                    </p:anim>
                                    <p:anim calcmode="lin" valueType="num">
                                      <p:cBhvr additive="base">
                                        <p:cTn id="17" dur="500" fill="hold"/>
                                        <p:tgtEl>
                                          <p:spTgt spid="15"/>
                                        </p:tgtEl>
                                        <p:attrNameLst>
                                          <p:attrName>ppt_y</p:attrName>
                                        </p:attrNameLst>
                                      </p:cBhvr>
                                      <p:tavLst>
                                        <p:tav tm="0">
                                          <p:val>
                                            <p:strVal val="1+#ppt_h/2"/>
                                          </p:val>
                                        </p:tav>
                                        <p:tav tm="100000">
                                          <p:val>
                                            <p:strVal val="#ppt_y"/>
                                          </p:val>
                                        </p:tav>
                                      </p:tavLst>
                                    </p:anim>
                                  </p:childTnLst>
                                </p:cTn>
                              </p:par>
                            </p:childTnLst>
                          </p:cTn>
                        </p:par>
                        <p:par>
                          <p:cTn id="18" fill="hold">
                            <p:stCondLst>
                              <p:cond delay="2000"/>
                            </p:stCondLst>
                            <p:childTnLst>
                              <p:par>
                                <p:cTn id="19" presetID="2" presetClass="entr" presetSubtype="4" fill="hold" grpId="0" nodeType="after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500" fill="hold"/>
                                        <p:tgtEl>
                                          <p:spTgt spid="16"/>
                                        </p:tgtEl>
                                        <p:attrNameLst>
                                          <p:attrName>ppt_x</p:attrName>
                                        </p:attrNameLst>
                                      </p:cBhvr>
                                      <p:tavLst>
                                        <p:tav tm="0">
                                          <p:val>
                                            <p:strVal val="#ppt_x"/>
                                          </p:val>
                                        </p:tav>
                                        <p:tav tm="100000">
                                          <p:val>
                                            <p:strVal val="#ppt_x"/>
                                          </p:val>
                                        </p:tav>
                                      </p:tavLst>
                                    </p:anim>
                                    <p:anim calcmode="lin" valueType="num">
                                      <p:cBhvr additive="base">
                                        <p:cTn id="22" dur="500" fill="hold"/>
                                        <p:tgtEl>
                                          <p:spTgt spid="16"/>
                                        </p:tgtEl>
                                        <p:attrNameLst>
                                          <p:attrName>ppt_y</p:attrName>
                                        </p:attrNameLst>
                                      </p:cBhvr>
                                      <p:tavLst>
                                        <p:tav tm="0">
                                          <p:val>
                                            <p:strVal val="1+#ppt_h/2"/>
                                          </p:val>
                                        </p:tav>
                                        <p:tav tm="100000">
                                          <p:val>
                                            <p:strVal val="#ppt_y"/>
                                          </p:val>
                                        </p:tav>
                                      </p:tavLst>
                                    </p:anim>
                                  </p:childTnLst>
                                </p:cTn>
                              </p:par>
                            </p:childTnLst>
                          </p:cTn>
                        </p:par>
                        <p:par>
                          <p:cTn id="23" fill="hold">
                            <p:stCondLst>
                              <p:cond delay="2500"/>
                            </p:stCondLst>
                            <p:childTnLst>
                              <p:par>
                                <p:cTn id="24" presetID="2" presetClass="entr" presetSubtype="4" fill="hold" grpId="0" nodeType="after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additive="base">
                                        <p:cTn id="26" dur="500" fill="hold"/>
                                        <p:tgtEl>
                                          <p:spTgt spid="17"/>
                                        </p:tgtEl>
                                        <p:attrNameLst>
                                          <p:attrName>ppt_x</p:attrName>
                                        </p:attrNameLst>
                                      </p:cBhvr>
                                      <p:tavLst>
                                        <p:tav tm="0">
                                          <p:val>
                                            <p:strVal val="#ppt_x"/>
                                          </p:val>
                                        </p:tav>
                                        <p:tav tm="100000">
                                          <p:val>
                                            <p:strVal val="#ppt_x"/>
                                          </p:val>
                                        </p:tav>
                                      </p:tavLst>
                                    </p:anim>
                                    <p:anim calcmode="lin" valueType="num">
                                      <p:cBhvr additive="base">
                                        <p:cTn id="27"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0" y="0"/>
            <a:ext cx="9143999" cy="5143500"/>
          </a:xfrm>
          <a:prstGeom prst="rect">
            <a:avLst/>
          </a:prstGeom>
        </p:spPr>
      </p:pic>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20804" y="1653734"/>
            <a:ext cx="4223196" cy="3390887"/>
          </a:xfrm>
          <a:prstGeom prst="rect">
            <a:avLst/>
          </a:prstGeom>
        </p:spPr>
      </p:pic>
      <p:pic>
        <p:nvPicPr>
          <p:cNvPr id="7" name="图片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 y="3107604"/>
            <a:ext cx="9143244" cy="2035896"/>
          </a:xfrm>
          <a:prstGeom prst="rect">
            <a:avLst/>
          </a:prstGeom>
        </p:spPr>
      </p:pic>
      <p:grpSp>
        <p:nvGrpSpPr>
          <p:cNvPr id="5" name="组合 4"/>
          <p:cNvGrpSpPr/>
          <p:nvPr/>
        </p:nvGrpSpPr>
        <p:grpSpPr>
          <a:xfrm>
            <a:off x="522514" y="0"/>
            <a:ext cx="2322286" cy="1001486"/>
            <a:chOff x="522514" y="0"/>
            <a:chExt cx="2322286" cy="1001486"/>
          </a:xfrm>
        </p:grpSpPr>
        <p:sp>
          <p:nvSpPr>
            <p:cNvPr id="2" name="矩形 1"/>
            <p:cNvSpPr/>
            <p:nvPr/>
          </p:nvSpPr>
          <p:spPr>
            <a:xfrm>
              <a:off x="522514" y="0"/>
              <a:ext cx="2322286" cy="1001486"/>
            </a:xfrm>
            <a:prstGeom prst="rect">
              <a:avLst/>
            </a:prstGeom>
            <a:solidFill>
              <a:srgbClr val="61C2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667994" y="170489"/>
              <a:ext cx="2031325" cy="830997"/>
            </a:xfrm>
            <a:prstGeom prst="rect">
              <a:avLst/>
            </a:prstGeom>
            <a:noFill/>
          </p:spPr>
          <p:txBody>
            <a:bodyPr wrap="none" rtlCol="0">
              <a:spAutoFit/>
            </a:bodyPr>
            <a:lstStyle/>
            <a:p>
              <a:r>
                <a:rPr lang="zh-CN" altLang="en-US" sz="4800" b="1" dirty="0">
                  <a:latin typeface="微软雅黑" panose="020B0503020204020204" pitchFamily="34" charset="-122"/>
                  <a:ea typeface="微软雅黑" panose="020B0503020204020204" pitchFamily="34" charset="-122"/>
                </a:rPr>
                <a:t>过渡页</a:t>
              </a:r>
              <a:endParaRPr lang="zh-CN" altLang="en-US" sz="4800" b="1" dirty="0">
                <a:latin typeface="微软雅黑" panose="020B0503020204020204" pitchFamily="34" charset="-122"/>
                <a:ea typeface="微软雅黑" panose="020B0503020204020204" pitchFamily="34" charset="-122"/>
              </a:endParaRPr>
            </a:p>
          </p:txBody>
        </p:sp>
      </p:grpSp>
      <p:sp>
        <p:nvSpPr>
          <p:cNvPr id="14" name="立方体 13"/>
          <p:cNvSpPr/>
          <p:nvPr/>
        </p:nvSpPr>
        <p:spPr>
          <a:xfrm>
            <a:off x="537196" y="1901371"/>
            <a:ext cx="5268517" cy="1206233"/>
          </a:xfrm>
          <a:prstGeom prst="cube">
            <a:avLst>
              <a:gd name="adj" fmla="val 11863"/>
            </a:avLst>
          </a:prstGeom>
          <a:solidFill>
            <a:srgbClr val="61C2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a:solidFill>
                  <a:schemeClr val="bg1"/>
                </a:solidFill>
                <a:latin typeface="微软雅黑" panose="020B0503020204020204" pitchFamily="34" charset="-122"/>
                <a:ea typeface="微软雅黑" panose="020B0503020204020204" pitchFamily="34" charset="-122"/>
              </a:rPr>
              <a:t>第一部分内容单击添加文字</a:t>
            </a:r>
            <a:endParaRPr lang="zh-CN" altLang="en-US" sz="3200" b="1"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500"/>
                                        <p:tgtEl>
                                          <p:spTgt spid="5"/>
                                        </p:tgtEl>
                                      </p:cBhvr>
                                    </p:animEffect>
                                  </p:childTnLst>
                                </p:cTn>
                              </p:par>
                            </p:childTnLst>
                          </p:cTn>
                        </p:par>
                        <p:par>
                          <p:cTn id="8" fill="hold">
                            <p:stCondLst>
                              <p:cond delay="500"/>
                            </p:stCondLst>
                            <p:childTnLst>
                              <p:par>
                                <p:cTn id="9" presetID="50" presetClass="entr" presetSubtype="0" decel="10000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p:cTn id="11" dur="1000" fill="hold"/>
                                        <p:tgtEl>
                                          <p:spTgt spid="14"/>
                                        </p:tgtEl>
                                        <p:attrNameLst>
                                          <p:attrName>ppt_w</p:attrName>
                                        </p:attrNameLst>
                                      </p:cBhvr>
                                      <p:tavLst>
                                        <p:tav tm="0">
                                          <p:val>
                                            <p:strVal val="#ppt_w+.3"/>
                                          </p:val>
                                        </p:tav>
                                        <p:tav tm="100000">
                                          <p:val>
                                            <p:strVal val="#ppt_w"/>
                                          </p:val>
                                        </p:tav>
                                      </p:tavLst>
                                    </p:anim>
                                    <p:anim calcmode="lin" valueType="num">
                                      <p:cBhvr>
                                        <p:cTn id="12" dur="1000" fill="hold"/>
                                        <p:tgtEl>
                                          <p:spTgt spid="14"/>
                                        </p:tgtEl>
                                        <p:attrNameLst>
                                          <p:attrName>ppt_h</p:attrName>
                                        </p:attrNameLst>
                                      </p:cBhvr>
                                      <p:tavLst>
                                        <p:tav tm="0">
                                          <p:val>
                                            <p:strVal val="#ppt_h"/>
                                          </p:val>
                                        </p:tav>
                                        <p:tav tm="100000">
                                          <p:val>
                                            <p:strVal val="#ppt_h"/>
                                          </p:val>
                                        </p:tav>
                                      </p:tavLst>
                                    </p:anim>
                                    <p:animEffect transition="in" filter="fade">
                                      <p:cBhvr>
                                        <p:cTn id="13"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 name="TextBox 11"/>
          <p:cNvSpPr txBox="1">
            <a:spLocks noChangeArrowheads="1"/>
          </p:cNvSpPr>
          <p:nvPr/>
        </p:nvSpPr>
        <p:spPr bwMode="auto">
          <a:xfrm>
            <a:off x="1331640" y="1526381"/>
            <a:ext cx="2287587" cy="553641"/>
          </a:xfrm>
          <a:prstGeom prst="rect">
            <a:avLst/>
          </a:prstGeom>
          <a:noFill/>
          <a:ln>
            <a:noFill/>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just" eaLnBrk="1" hangingPunct="1">
              <a:lnSpc>
                <a:spcPct val="120000"/>
              </a:lnSpc>
              <a:defRPr/>
            </a:pPr>
            <a:r>
              <a:rPr lang="zh-CN" altLang="en-US" sz="1400" kern="0" dirty="0">
                <a:solidFill>
                  <a:srgbClr val="FFFFFF">
                    <a:lumMod val="65000"/>
                  </a:srgbClr>
                </a:solidFill>
                <a:latin typeface="微软雅黑" panose="020B0503020204020204" pitchFamily="34" charset="-122"/>
                <a:ea typeface="微软雅黑" panose="020B0503020204020204" pitchFamily="34" charset="-122"/>
              </a:rPr>
              <a:t>此处输入文本此处入文本此处输入文本此处输入文</a:t>
            </a:r>
            <a:endParaRPr lang="en-US" altLang="zh-CN" sz="1400" kern="0" dirty="0">
              <a:solidFill>
                <a:srgbClr val="FFFFFF">
                  <a:lumMod val="65000"/>
                </a:srgbClr>
              </a:solidFill>
              <a:latin typeface="微软雅黑" panose="020B0503020204020204" pitchFamily="34" charset="-122"/>
              <a:ea typeface="微软雅黑" panose="020B0503020204020204" pitchFamily="34" charset="-122"/>
            </a:endParaRPr>
          </a:p>
        </p:txBody>
      </p:sp>
      <p:sp>
        <p:nvSpPr>
          <p:cNvPr id="50" name="TextBox 11"/>
          <p:cNvSpPr txBox="1">
            <a:spLocks noChangeArrowheads="1"/>
          </p:cNvSpPr>
          <p:nvPr/>
        </p:nvSpPr>
        <p:spPr bwMode="auto">
          <a:xfrm>
            <a:off x="2184126" y="3534966"/>
            <a:ext cx="2287588" cy="636984"/>
          </a:xfrm>
          <a:prstGeom prst="rect">
            <a:avLst/>
          </a:prstGeom>
          <a:noFill/>
          <a:ln>
            <a:noFill/>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just" eaLnBrk="1" hangingPunct="1">
              <a:lnSpc>
                <a:spcPct val="120000"/>
              </a:lnSpc>
              <a:defRPr/>
            </a:pPr>
            <a:r>
              <a:rPr lang="zh-CN" altLang="en-US" sz="1400" kern="0" dirty="0">
                <a:solidFill>
                  <a:srgbClr val="FFFFFF">
                    <a:lumMod val="65000"/>
                  </a:srgbClr>
                </a:solidFill>
                <a:latin typeface="微软雅黑" panose="020B0503020204020204" pitchFamily="34" charset="-122"/>
                <a:ea typeface="微软雅黑" panose="020B0503020204020204" pitchFamily="34" charset="-122"/>
              </a:rPr>
              <a:t>此处输入文本此处入文本此处输入文本此处输入文</a:t>
            </a:r>
            <a:endParaRPr lang="zh-CN" altLang="en-US" sz="1400" kern="0" dirty="0">
              <a:solidFill>
                <a:srgbClr val="FFFFFF">
                  <a:lumMod val="65000"/>
                </a:srgbClr>
              </a:solidFill>
              <a:latin typeface="微软雅黑" panose="020B0503020204020204" pitchFamily="34" charset="-122"/>
              <a:ea typeface="微软雅黑" panose="020B0503020204020204" pitchFamily="34" charset="-122"/>
            </a:endParaRPr>
          </a:p>
        </p:txBody>
      </p:sp>
      <p:sp>
        <p:nvSpPr>
          <p:cNvPr id="51" name="TextBox 11"/>
          <p:cNvSpPr txBox="1">
            <a:spLocks noChangeArrowheads="1"/>
          </p:cNvSpPr>
          <p:nvPr/>
        </p:nvSpPr>
        <p:spPr bwMode="auto">
          <a:xfrm>
            <a:off x="3757340" y="1327548"/>
            <a:ext cx="2287587" cy="554831"/>
          </a:xfrm>
          <a:prstGeom prst="rect">
            <a:avLst/>
          </a:prstGeom>
          <a:noFill/>
          <a:ln>
            <a:noFill/>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just" eaLnBrk="1" hangingPunct="1">
              <a:lnSpc>
                <a:spcPct val="120000"/>
              </a:lnSpc>
              <a:defRPr/>
            </a:pPr>
            <a:r>
              <a:rPr lang="zh-CN" altLang="en-US" sz="1400" kern="0" dirty="0">
                <a:solidFill>
                  <a:srgbClr val="FFFFFF">
                    <a:lumMod val="65000"/>
                  </a:srgbClr>
                </a:solidFill>
                <a:latin typeface="微软雅黑" panose="020B0503020204020204" pitchFamily="34" charset="-122"/>
                <a:ea typeface="微软雅黑" panose="020B0503020204020204" pitchFamily="34" charset="-122"/>
              </a:rPr>
              <a:t>此处输入文本此处入文本此处输入文本此处输入文</a:t>
            </a:r>
            <a:endParaRPr lang="zh-CN" altLang="en-US" sz="1400" kern="0" dirty="0">
              <a:solidFill>
                <a:srgbClr val="FFFFFF">
                  <a:lumMod val="65000"/>
                </a:srgbClr>
              </a:solidFill>
              <a:latin typeface="微软雅黑" panose="020B0503020204020204" pitchFamily="34" charset="-122"/>
              <a:ea typeface="微软雅黑" panose="020B0503020204020204" pitchFamily="34" charset="-122"/>
            </a:endParaRPr>
          </a:p>
        </p:txBody>
      </p:sp>
      <p:sp>
        <p:nvSpPr>
          <p:cNvPr id="52" name="TextBox 11"/>
          <p:cNvSpPr txBox="1">
            <a:spLocks noChangeArrowheads="1"/>
          </p:cNvSpPr>
          <p:nvPr/>
        </p:nvSpPr>
        <p:spPr bwMode="auto">
          <a:xfrm>
            <a:off x="4758034" y="3630761"/>
            <a:ext cx="2287588" cy="813197"/>
          </a:xfrm>
          <a:prstGeom prst="rect">
            <a:avLst/>
          </a:prstGeom>
          <a:noFill/>
          <a:ln>
            <a:noFill/>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just" eaLnBrk="1" hangingPunct="1">
              <a:lnSpc>
                <a:spcPct val="120000"/>
              </a:lnSpc>
              <a:defRPr/>
            </a:pPr>
            <a:r>
              <a:rPr lang="zh-CN" altLang="en-US" sz="1400" kern="0" dirty="0">
                <a:solidFill>
                  <a:srgbClr val="FFFFFF">
                    <a:lumMod val="65000"/>
                  </a:srgbClr>
                </a:solidFill>
                <a:latin typeface="微软雅黑" panose="020B0503020204020204" pitchFamily="34" charset="-122"/>
                <a:ea typeface="微软雅黑" panose="020B0503020204020204" pitchFamily="34" charset="-122"/>
              </a:rPr>
              <a:t>此处输入文本此处入文本此处输入文本此处输入文</a:t>
            </a:r>
            <a:endParaRPr lang="zh-CN" altLang="en-US" sz="1400" kern="0" dirty="0">
              <a:solidFill>
                <a:srgbClr val="FFFFFF">
                  <a:lumMod val="65000"/>
                </a:srgbClr>
              </a:solidFill>
              <a:latin typeface="微软雅黑" panose="020B0503020204020204" pitchFamily="34" charset="-122"/>
              <a:ea typeface="微软雅黑" panose="020B0503020204020204" pitchFamily="34" charset="-122"/>
            </a:endParaRPr>
          </a:p>
        </p:txBody>
      </p:sp>
      <p:cxnSp>
        <p:nvCxnSpPr>
          <p:cNvPr id="20" name="直接箭头连接符 19"/>
          <p:cNvCxnSpPr/>
          <p:nvPr/>
        </p:nvCxnSpPr>
        <p:spPr>
          <a:xfrm flipV="1">
            <a:off x="2463526" y="2047875"/>
            <a:ext cx="0" cy="417910"/>
          </a:xfrm>
          <a:prstGeom prst="straightConnector1">
            <a:avLst/>
          </a:prstGeom>
          <a:ln w="12700">
            <a:solidFill>
              <a:schemeClr val="accent2"/>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56" name="直接箭头连接符 55"/>
          <p:cNvCxnSpPr/>
          <p:nvPr/>
        </p:nvCxnSpPr>
        <p:spPr>
          <a:xfrm flipV="1">
            <a:off x="4901926" y="1925241"/>
            <a:ext cx="0" cy="417909"/>
          </a:xfrm>
          <a:prstGeom prst="straightConnector1">
            <a:avLst/>
          </a:prstGeom>
          <a:ln w="12700">
            <a:solidFill>
              <a:schemeClr val="accent2"/>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57" name="直接箭头连接符 56"/>
          <p:cNvCxnSpPr/>
          <p:nvPr/>
        </p:nvCxnSpPr>
        <p:spPr>
          <a:xfrm>
            <a:off x="3327126" y="3152775"/>
            <a:ext cx="0" cy="416719"/>
          </a:xfrm>
          <a:prstGeom prst="straightConnector1">
            <a:avLst/>
          </a:prstGeom>
          <a:ln w="12700">
            <a:solidFill>
              <a:schemeClr val="accent2"/>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58" name="直接箭头连接符 57"/>
          <p:cNvCxnSpPr/>
          <p:nvPr/>
        </p:nvCxnSpPr>
        <p:spPr>
          <a:xfrm>
            <a:off x="5860776" y="3336131"/>
            <a:ext cx="0" cy="416719"/>
          </a:xfrm>
          <a:prstGeom prst="straightConnector1">
            <a:avLst/>
          </a:prstGeom>
          <a:ln w="12700">
            <a:solidFill>
              <a:schemeClr val="accent2"/>
            </a:solidFill>
            <a:prstDash val="sysDash"/>
            <a:tailEnd type="triangle"/>
          </a:ln>
        </p:spPr>
        <p:style>
          <a:lnRef idx="1">
            <a:schemeClr val="accent1"/>
          </a:lnRef>
          <a:fillRef idx="0">
            <a:schemeClr val="accent1"/>
          </a:fillRef>
          <a:effectRef idx="0">
            <a:schemeClr val="accent1"/>
          </a:effectRef>
          <a:fontRef idx="minor">
            <a:schemeClr val="tx1"/>
          </a:fontRef>
        </p:style>
      </p:cxnSp>
      <p:grpSp>
        <p:nvGrpSpPr>
          <p:cNvPr id="2" name="组合 1"/>
          <p:cNvGrpSpPr/>
          <p:nvPr/>
        </p:nvGrpSpPr>
        <p:grpSpPr>
          <a:xfrm>
            <a:off x="2171426" y="2403872"/>
            <a:ext cx="990600" cy="752475"/>
            <a:chOff x="2171426" y="2403872"/>
            <a:chExt cx="990600" cy="752475"/>
          </a:xfrm>
        </p:grpSpPr>
        <p:sp>
          <p:nvSpPr>
            <p:cNvPr id="99" name="Freeform 19"/>
            <p:cNvSpPr/>
            <p:nvPr/>
          </p:nvSpPr>
          <p:spPr bwMode="auto">
            <a:xfrm>
              <a:off x="2171426" y="2403872"/>
              <a:ext cx="990600" cy="752475"/>
            </a:xfrm>
            <a:custGeom>
              <a:avLst/>
              <a:gdLst>
                <a:gd name="T0" fmla="*/ 15 w 101"/>
                <a:gd name="T1" fmla="*/ 31 h 102"/>
                <a:gd name="T2" fmla="*/ 21 w 101"/>
                <a:gd name="T3" fmla="*/ 5 h 102"/>
                <a:gd name="T4" fmla="*/ 26 w 101"/>
                <a:gd name="T5" fmla="*/ 1 h 102"/>
                <a:gd name="T6" fmla="*/ 32 w 101"/>
                <a:gd name="T7" fmla="*/ 2 h 102"/>
                <a:gd name="T8" fmla="*/ 95 w 101"/>
                <a:gd name="T9" fmla="*/ 41 h 102"/>
                <a:gd name="T10" fmla="*/ 101 w 101"/>
                <a:gd name="T11" fmla="*/ 51 h 102"/>
                <a:gd name="T12" fmla="*/ 94 w 101"/>
                <a:gd name="T13" fmla="*/ 63 h 102"/>
                <a:gd name="T14" fmla="*/ 6 w 101"/>
                <a:gd name="T15" fmla="*/ 102 h 102"/>
                <a:gd name="T16" fmla="*/ 2 w 101"/>
                <a:gd name="T17" fmla="*/ 101 h 102"/>
                <a:gd name="T18" fmla="*/ 0 w 101"/>
                <a:gd name="T19" fmla="*/ 97 h 102"/>
                <a:gd name="T20" fmla="*/ 5 w 101"/>
                <a:gd name="T21" fmla="*/ 77 h 102"/>
                <a:gd name="T22" fmla="*/ 15 w 101"/>
                <a:gd name="T23" fmla="*/ 31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1" h="102">
                  <a:moveTo>
                    <a:pt x="15" y="31"/>
                  </a:moveTo>
                  <a:cubicBezTo>
                    <a:pt x="21" y="5"/>
                    <a:pt x="21" y="5"/>
                    <a:pt x="21" y="5"/>
                  </a:cubicBezTo>
                  <a:cubicBezTo>
                    <a:pt x="21" y="5"/>
                    <a:pt x="22" y="2"/>
                    <a:pt x="26" y="1"/>
                  </a:cubicBezTo>
                  <a:cubicBezTo>
                    <a:pt x="29" y="0"/>
                    <a:pt x="32" y="2"/>
                    <a:pt x="32" y="2"/>
                  </a:cubicBezTo>
                  <a:cubicBezTo>
                    <a:pt x="95" y="41"/>
                    <a:pt x="95" y="41"/>
                    <a:pt x="95" y="41"/>
                  </a:cubicBezTo>
                  <a:cubicBezTo>
                    <a:pt x="95" y="41"/>
                    <a:pt x="101" y="46"/>
                    <a:pt x="101" y="51"/>
                  </a:cubicBezTo>
                  <a:cubicBezTo>
                    <a:pt x="101" y="60"/>
                    <a:pt x="94" y="63"/>
                    <a:pt x="94" y="63"/>
                  </a:cubicBezTo>
                  <a:cubicBezTo>
                    <a:pt x="6" y="102"/>
                    <a:pt x="6" y="102"/>
                    <a:pt x="6" y="102"/>
                  </a:cubicBezTo>
                  <a:cubicBezTo>
                    <a:pt x="6" y="102"/>
                    <a:pt x="3" y="102"/>
                    <a:pt x="2" y="101"/>
                  </a:cubicBezTo>
                  <a:cubicBezTo>
                    <a:pt x="0" y="99"/>
                    <a:pt x="0" y="97"/>
                    <a:pt x="0" y="97"/>
                  </a:cubicBezTo>
                  <a:cubicBezTo>
                    <a:pt x="5" y="77"/>
                    <a:pt x="5" y="77"/>
                    <a:pt x="5" y="77"/>
                  </a:cubicBezTo>
                  <a:lnTo>
                    <a:pt x="15" y="31"/>
                  </a:lnTo>
                  <a:close/>
                </a:path>
              </a:pathLst>
            </a:custGeom>
            <a:solidFill>
              <a:schemeClr val="accent1"/>
            </a:solidFill>
            <a:ln w="3175" cap="flat" cmpd="sng" algn="ctr">
              <a:noFill/>
              <a:prstDash val="solid"/>
            </a:ln>
            <a:effectLst>
              <a:outerShdw blurRad="50800" dist="25400" dir="2700000" algn="tl" rotWithShape="0">
                <a:prstClr val="black">
                  <a:alpha val="15000"/>
                </a:prstClr>
              </a:outerShdw>
            </a:effectLst>
          </p:spPr>
          <p:txBody>
            <a:bodyPr anchor="ctr"/>
            <a:lstStyle/>
            <a:p>
              <a:pPr algn="ctr">
                <a:defRPr/>
              </a:pPr>
              <a:r>
                <a:rPr lang="en-US" altLang="zh-CN" sz="2800" kern="0" dirty="0">
                  <a:solidFill>
                    <a:srgbClr val="FFFFFF"/>
                  </a:solidFill>
                </a:rPr>
                <a:t>01</a:t>
              </a:r>
              <a:endParaRPr lang="zh-CN" altLang="en-US" sz="2800" kern="0" dirty="0">
                <a:solidFill>
                  <a:srgbClr val="FFFFFF"/>
                </a:solidFill>
              </a:endParaRPr>
            </a:p>
          </p:txBody>
        </p:sp>
        <p:sp>
          <p:nvSpPr>
            <p:cNvPr id="17" name="椭圆 16"/>
            <p:cNvSpPr/>
            <p:nvPr/>
          </p:nvSpPr>
          <p:spPr>
            <a:xfrm>
              <a:off x="2415901" y="2465785"/>
              <a:ext cx="107950" cy="8096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dirty="0">
                <a:solidFill>
                  <a:srgbClr val="FFFFFF"/>
                </a:solidFill>
                <a:latin typeface="微软雅黑" panose="020B0503020204020204" pitchFamily="34" charset="-122"/>
              </a:endParaRPr>
            </a:p>
          </p:txBody>
        </p:sp>
      </p:grpSp>
      <p:grpSp>
        <p:nvGrpSpPr>
          <p:cNvPr id="3" name="组合 2"/>
          <p:cNvGrpSpPr/>
          <p:nvPr/>
        </p:nvGrpSpPr>
        <p:grpSpPr>
          <a:xfrm>
            <a:off x="3204890" y="2322910"/>
            <a:ext cx="1247775" cy="914400"/>
            <a:chOff x="3204890" y="2322910"/>
            <a:chExt cx="1247775" cy="914400"/>
          </a:xfrm>
        </p:grpSpPr>
        <p:sp>
          <p:nvSpPr>
            <p:cNvPr id="98" name="Freeform 18"/>
            <p:cNvSpPr/>
            <p:nvPr/>
          </p:nvSpPr>
          <p:spPr bwMode="auto">
            <a:xfrm>
              <a:off x="3204890" y="2322910"/>
              <a:ext cx="1247775" cy="914400"/>
            </a:xfrm>
            <a:custGeom>
              <a:avLst/>
              <a:gdLst>
                <a:gd name="T0" fmla="*/ 127 w 127"/>
                <a:gd name="T1" fmla="*/ 64 h 124"/>
                <a:gd name="T2" fmla="*/ 117 w 127"/>
                <a:gd name="T3" fmla="*/ 76 h 124"/>
                <a:gd name="T4" fmla="*/ 8 w 127"/>
                <a:gd name="T5" fmla="*/ 124 h 124"/>
                <a:gd name="T6" fmla="*/ 2 w 127"/>
                <a:gd name="T7" fmla="*/ 123 h 124"/>
                <a:gd name="T8" fmla="*/ 1 w 127"/>
                <a:gd name="T9" fmla="*/ 118 h 124"/>
                <a:gd name="T10" fmla="*/ 6 w 127"/>
                <a:gd name="T11" fmla="*/ 94 h 124"/>
                <a:gd name="T12" fmla="*/ 39 w 127"/>
                <a:gd name="T13" fmla="*/ 62 h 124"/>
                <a:gd name="T14" fmla="*/ 19 w 127"/>
                <a:gd name="T15" fmla="*/ 38 h 124"/>
                <a:gd name="T16" fmla="*/ 26 w 127"/>
                <a:gd name="T17" fmla="*/ 6 h 124"/>
                <a:gd name="T18" fmla="*/ 32 w 127"/>
                <a:gd name="T19" fmla="*/ 1 h 124"/>
                <a:gd name="T20" fmla="*/ 39 w 127"/>
                <a:gd name="T21" fmla="*/ 2 h 124"/>
                <a:gd name="T22" fmla="*/ 121 w 127"/>
                <a:gd name="T23" fmla="*/ 52 h 124"/>
                <a:gd name="T24" fmla="*/ 127 w 127"/>
                <a:gd name="T25" fmla="*/ 6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7" h="124">
                  <a:moveTo>
                    <a:pt x="127" y="64"/>
                  </a:moveTo>
                  <a:cubicBezTo>
                    <a:pt x="127" y="71"/>
                    <a:pt x="117" y="76"/>
                    <a:pt x="117" y="76"/>
                  </a:cubicBezTo>
                  <a:cubicBezTo>
                    <a:pt x="8" y="124"/>
                    <a:pt x="8" y="124"/>
                    <a:pt x="8" y="124"/>
                  </a:cubicBezTo>
                  <a:cubicBezTo>
                    <a:pt x="8" y="124"/>
                    <a:pt x="4" y="124"/>
                    <a:pt x="2" y="123"/>
                  </a:cubicBezTo>
                  <a:cubicBezTo>
                    <a:pt x="0" y="121"/>
                    <a:pt x="1" y="118"/>
                    <a:pt x="1" y="118"/>
                  </a:cubicBezTo>
                  <a:cubicBezTo>
                    <a:pt x="6" y="94"/>
                    <a:pt x="6" y="94"/>
                    <a:pt x="6" y="94"/>
                  </a:cubicBezTo>
                  <a:cubicBezTo>
                    <a:pt x="6" y="94"/>
                    <a:pt x="39" y="81"/>
                    <a:pt x="39" y="62"/>
                  </a:cubicBezTo>
                  <a:cubicBezTo>
                    <a:pt x="40" y="48"/>
                    <a:pt x="19" y="38"/>
                    <a:pt x="19" y="38"/>
                  </a:cubicBezTo>
                  <a:cubicBezTo>
                    <a:pt x="26" y="6"/>
                    <a:pt x="26" y="6"/>
                    <a:pt x="26" y="6"/>
                  </a:cubicBezTo>
                  <a:cubicBezTo>
                    <a:pt x="26" y="6"/>
                    <a:pt x="28" y="2"/>
                    <a:pt x="32" y="1"/>
                  </a:cubicBezTo>
                  <a:cubicBezTo>
                    <a:pt x="36" y="0"/>
                    <a:pt x="39" y="2"/>
                    <a:pt x="39" y="2"/>
                  </a:cubicBezTo>
                  <a:cubicBezTo>
                    <a:pt x="121" y="52"/>
                    <a:pt x="121" y="52"/>
                    <a:pt x="121" y="52"/>
                  </a:cubicBezTo>
                  <a:cubicBezTo>
                    <a:pt x="121" y="52"/>
                    <a:pt x="127" y="57"/>
                    <a:pt x="127" y="64"/>
                  </a:cubicBezTo>
                  <a:close/>
                </a:path>
              </a:pathLst>
            </a:custGeom>
            <a:solidFill>
              <a:schemeClr val="accent1"/>
            </a:solidFill>
            <a:ln w="3175" cap="flat" cmpd="sng" algn="ctr">
              <a:noFill/>
              <a:prstDash val="solid"/>
            </a:ln>
            <a:effectLst>
              <a:outerShdw blurRad="50800" dist="25400" dir="2700000" algn="tl" rotWithShape="0">
                <a:prstClr val="black">
                  <a:alpha val="15000"/>
                </a:prstClr>
              </a:outerShdw>
            </a:effectLst>
          </p:spPr>
          <p:txBody>
            <a:bodyPr lIns="288000" anchor="ctr"/>
            <a:lstStyle/>
            <a:p>
              <a:pPr algn="ctr">
                <a:defRPr/>
              </a:pPr>
              <a:r>
                <a:rPr lang="en-US" altLang="zh-CN" sz="2800" kern="0" dirty="0">
                  <a:solidFill>
                    <a:srgbClr val="FFFFFF"/>
                  </a:solidFill>
                </a:rPr>
                <a:t>02</a:t>
              </a:r>
              <a:endParaRPr lang="zh-CN" altLang="en-US" sz="2800" kern="0" dirty="0">
                <a:solidFill>
                  <a:srgbClr val="FFFFFF"/>
                </a:solidFill>
              </a:endParaRPr>
            </a:p>
          </p:txBody>
        </p:sp>
        <p:sp>
          <p:nvSpPr>
            <p:cNvPr id="47" name="椭圆 46"/>
            <p:cNvSpPr/>
            <p:nvPr/>
          </p:nvSpPr>
          <p:spPr>
            <a:xfrm>
              <a:off x="3274739" y="3092053"/>
              <a:ext cx="107950" cy="8096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dirty="0">
                <a:solidFill>
                  <a:srgbClr val="FFFFFF"/>
                </a:solidFill>
                <a:latin typeface="微软雅黑" panose="020B0503020204020204" pitchFamily="34" charset="-122"/>
              </a:endParaRPr>
            </a:p>
          </p:txBody>
        </p:sp>
      </p:grpSp>
      <p:grpSp>
        <p:nvGrpSpPr>
          <p:cNvPr id="4" name="组合 3"/>
          <p:cNvGrpSpPr/>
          <p:nvPr/>
        </p:nvGrpSpPr>
        <p:grpSpPr>
          <a:xfrm>
            <a:off x="4506639" y="2253854"/>
            <a:ext cx="1427162" cy="1053703"/>
            <a:chOff x="4506639" y="2253854"/>
            <a:chExt cx="1427162" cy="1053703"/>
          </a:xfrm>
        </p:grpSpPr>
        <p:sp>
          <p:nvSpPr>
            <p:cNvPr id="97" name="Freeform 17"/>
            <p:cNvSpPr/>
            <p:nvPr/>
          </p:nvSpPr>
          <p:spPr bwMode="auto">
            <a:xfrm>
              <a:off x="4506639" y="2253854"/>
              <a:ext cx="1427162" cy="1053703"/>
            </a:xfrm>
            <a:custGeom>
              <a:avLst/>
              <a:gdLst>
                <a:gd name="T0" fmla="*/ 145 w 145"/>
                <a:gd name="T1" fmla="*/ 74 h 143"/>
                <a:gd name="T2" fmla="*/ 133 w 145"/>
                <a:gd name="T3" fmla="*/ 88 h 143"/>
                <a:gd name="T4" fmla="*/ 8 w 145"/>
                <a:gd name="T5" fmla="*/ 143 h 143"/>
                <a:gd name="T6" fmla="*/ 2 w 145"/>
                <a:gd name="T7" fmla="*/ 141 h 143"/>
                <a:gd name="T8" fmla="*/ 0 w 145"/>
                <a:gd name="T9" fmla="*/ 135 h 143"/>
                <a:gd name="T10" fmla="*/ 6 w 145"/>
                <a:gd name="T11" fmla="*/ 108 h 143"/>
                <a:gd name="T12" fmla="*/ 50 w 145"/>
                <a:gd name="T13" fmla="*/ 73 h 143"/>
                <a:gd name="T14" fmla="*/ 21 w 145"/>
                <a:gd name="T15" fmla="*/ 44 h 143"/>
                <a:gd name="T16" fmla="*/ 29 w 145"/>
                <a:gd name="T17" fmla="*/ 8 h 143"/>
                <a:gd name="T18" fmla="*/ 36 w 145"/>
                <a:gd name="T19" fmla="*/ 1 h 143"/>
                <a:gd name="T20" fmla="*/ 44 w 145"/>
                <a:gd name="T21" fmla="*/ 3 h 143"/>
                <a:gd name="T22" fmla="*/ 138 w 145"/>
                <a:gd name="T23" fmla="*/ 61 h 143"/>
                <a:gd name="T24" fmla="*/ 145 w 145"/>
                <a:gd name="T25" fmla="*/ 7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solidFill>
              <a:schemeClr val="accent1"/>
            </a:solidFill>
            <a:ln w="3175" cap="flat" cmpd="sng" algn="ctr">
              <a:noFill/>
              <a:prstDash val="solid"/>
            </a:ln>
            <a:effectLst>
              <a:outerShdw blurRad="50800" dist="25400" dir="2700000" algn="tl" rotWithShape="0">
                <a:prstClr val="black">
                  <a:alpha val="15000"/>
                </a:prstClr>
              </a:outerShdw>
            </a:effectLst>
          </p:spPr>
          <p:txBody>
            <a:bodyPr lIns="432000" anchor="ctr"/>
            <a:lstStyle/>
            <a:p>
              <a:pPr algn="ctr">
                <a:defRPr/>
              </a:pPr>
              <a:r>
                <a:rPr lang="en-US" altLang="zh-CN" sz="2800" kern="0" dirty="0">
                  <a:solidFill>
                    <a:srgbClr val="FFFFFF"/>
                  </a:solidFill>
                </a:rPr>
                <a:t>03</a:t>
              </a:r>
              <a:endParaRPr lang="zh-CN" altLang="en-US" sz="2800" kern="0" dirty="0">
                <a:solidFill>
                  <a:srgbClr val="FFFFFF"/>
                </a:solidFill>
              </a:endParaRPr>
            </a:p>
          </p:txBody>
        </p:sp>
        <p:sp>
          <p:nvSpPr>
            <p:cNvPr id="48" name="椭圆 47"/>
            <p:cNvSpPr/>
            <p:nvPr/>
          </p:nvSpPr>
          <p:spPr>
            <a:xfrm>
              <a:off x="4847951" y="2325291"/>
              <a:ext cx="107950" cy="8096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dirty="0">
                <a:solidFill>
                  <a:srgbClr val="FFFFFF"/>
                </a:solidFill>
                <a:latin typeface="微软雅黑" panose="020B0503020204020204" pitchFamily="34" charset="-122"/>
              </a:endParaRPr>
            </a:p>
          </p:txBody>
        </p:sp>
      </p:grpSp>
      <p:grpSp>
        <p:nvGrpSpPr>
          <p:cNvPr id="6" name="组合 5"/>
          <p:cNvGrpSpPr/>
          <p:nvPr/>
        </p:nvGrpSpPr>
        <p:grpSpPr>
          <a:xfrm>
            <a:off x="5735364" y="2116932"/>
            <a:ext cx="1797050" cy="1326356"/>
            <a:chOff x="5735364" y="2116932"/>
            <a:chExt cx="1797050" cy="1326356"/>
          </a:xfrm>
        </p:grpSpPr>
        <p:sp>
          <p:nvSpPr>
            <p:cNvPr id="35" name="Freeform 17"/>
            <p:cNvSpPr/>
            <p:nvPr/>
          </p:nvSpPr>
          <p:spPr bwMode="auto">
            <a:xfrm>
              <a:off x="5735364" y="2116932"/>
              <a:ext cx="1797050" cy="1326356"/>
            </a:xfrm>
            <a:custGeom>
              <a:avLst/>
              <a:gdLst>
                <a:gd name="T0" fmla="*/ 145 w 145"/>
                <a:gd name="T1" fmla="*/ 74 h 143"/>
                <a:gd name="T2" fmla="*/ 133 w 145"/>
                <a:gd name="T3" fmla="*/ 88 h 143"/>
                <a:gd name="T4" fmla="*/ 8 w 145"/>
                <a:gd name="T5" fmla="*/ 143 h 143"/>
                <a:gd name="T6" fmla="*/ 2 w 145"/>
                <a:gd name="T7" fmla="*/ 141 h 143"/>
                <a:gd name="T8" fmla="*/ 0 w 145"/>
                <a:gd name="T9" fmla="*/ 135 h 143"/>
                <a:gd name="T10" fmla="*/ 6 w 145"/>
                <a:gd name="T11" fmla="*/ 108 h 143"/>
                <a:gd name="T12" fmla="*/ 50 w 145"/>
                <a:gd name="T13" fmla="*/ 73 h 143"/>
                <a:gd name="T14" fmla="*/ 21 w 145"/>
                <a:gd name="T15" fmla="*/ 44 h 143"/>
                <a:gd name="T16" fmla="*/ 29 w 145"/>
                <a:gd name="T17" fmla="*/ 8 h 143"/>
                <a:gd name="T18" fmla="*/ 36 w 145"/>
                <a:gd name="T19" fmla="*/ 1 h 143"/>
                <a:gd name="T20" fmla="*/ 44 w 145"/>
                <a:gd name="T21" fmla="*/ 3 h 143"/>
                <a:gd name="T22" fmla="*/ 138 w 145"/>
                <a:gd name="T23" fmla="*/ 61 h 143"/>
                <a:gd name="T24" fmla="*/ 145 w 145"/>
                <a:gd name="T25" fmla="*/ 7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solidFill>
              <a:schemeClr val="accent1"/>
            </a:solidFill>
            <a:ln w="3175" cap="flat" cmpd="sng" algn="ctr">
              <a:noFill/>
              <a:prstDash val="solid"/>
            </a:ln>
            <a:effectLst>
              <a:outerShdw blurRad="50800" dist="25400" dir="2700000" algn="tl" rotWithShape="0">
                <a:prstClr val="black">
                  <a:alpha val="15000"/>
                </a:prstClr>
              </a:outerShdw>
            </a:effectLst>
          </p:spPr>
          <p:txBody>
            <a:bodyPr lIns="540000" anchor="ctr"/>
            <a:lstStyle/>
            <a:p>
              <a:pPr algn="ctr">
                <a:defRPr/>
              </a:pPr>
              <a:r>
                <a:rPr lang="en-US" altLang="zh-CN" sz="2800" kern="0" dirty="0">
                  <a:solidFill>
                    <a:srgbClr val="FFFFFF"/>
                  </a:solidFill>
                </a:rPr>
                <a:t>04</a:t>
              </a:r>
              <a:endParaRPr lang="zh-CN" altLang="en-US" sz="2800" kern="0" dirty="0">
                <a:solidFill>
                  <a:srgbClr val="FFFFFF"/>
                </a:solidFill>
              </a:endParaRPr>
            </a:p>
          </p:txBody>
        </p:sp>
        <p:sp>
          <p:nvSpPr>
            <p:cNvPr id="49" name="椭圆 48"/>
            <p:cNvSpPr/>
            <p:nvPr/>
          </p:nvSpPr>
          <p:spPr>
            <a:xfrm>
              <a:off x="5808389" y="3308747"/>
              <a:ext cx="107950" cy="8096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dirty="0">
                <a:solidFill>
                  <a:srgbClr val="FFFFFF"/>
                </a:solidFill>
                <a:latin typeface="微软雅黑" panose="020B0503020204020204" pitchFamily="34" charset="-122"/>
              </a:endParaRPr>
            </a:p>
          </p:txBody>
        </p:sp>
      </p:grpSp>
    </p:spTree>
  </p:cSld>
  <p:clrMapOvr>
    <a:masterClrMapping/>
  </p:clrMapOvr>
  <mc:AlternateContent xmlns:mc="http://schemas.openxmlformats.org/markup-compatibility/2006">
    <mc:Choice xmlns:p14="http://schemas.microsoft.com/office/powerpoint/2010/main"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2" presetClass="entr" presetSubtype="4" fill="hold" nodeType="after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wipe(down)">
                                      <p:cBhvr>
                                        <p:cTn id="13" dur="500"/>
                                        <p:tgtEl>
                                          <p:spTgt spid="20"/>
                                        </p:tgtEl>
                                      </p:cBhvr>
                                    </p:animEffect>
                                  </p:childTnLst>
                                </p:cTn>
                              </p:par>
                            </p:childTnLst>
                          </p:cTn>
                        </p:par>
                        <p:par>
                          <p:cTn id="14" fill="hold">
                            <p:stCondLst>
                              <p:cond delay="1000"/>
                            </p:stCondLst>
                            <p:childTnLst>
                              <p:par>
                                <p:cTn id="15" presetID="16" presetClass="entr" presetSubtype="21" fill="hold" grpId="0" nodeType="afterEffect">
                                  <p:stCondLst>
                                    <p:cond delay="0"/>
                                  </p:stCondLst>
                                  <p:childTnLst>
                                    <p:set>
                                      <p:cBhvr>
                                        <p:cTn id="16" dur="1" fill="hold">
                                          <p:stCondLst>
                                            <p:cond delay="0"/>
                                          </p:stCondLst>
                                        </p:cTn>
                                        <p:tgtEl>
                                          <p:spTgt spid="112"/>
                                        </p:tgtEl>
                                        <p:attrNameLst>
                                          <p:attrName>style.visibility</p:attrName>
                                        </p:attrNameLst>
                                      </p:cBhvr>
                                      <p:to>
                                        <p:strVal val="visible"/>
                                      </p:to>
                                    </p:set>
                                    <p:animEffect transition="in" filter="barn(inVertical)">
                                      <p:cBhvr>
                                        <p:cTn id="17" dur="500"/>
                                        <p:tgtEl>
                                          <p:spTgt spid="112"/>
                                        </p:tgtEl>
                                      </p:cBhvr>
                                    </p:animEffect>
                                  </p:childTnLst>
                                </p:cTn>
                              </p:par>
                            </p:childTnLst>
                          </p:cTn>
                        </p:par>
                        <p:par>
                          <p:cTn id="18" fill="hold">
                            <p:stCondLst>
                              <p:cond delay="1500"/>
                            </p:stCondLst>
                            <p:childTnLst>
                              <p:par>
                                <p:cTn id="19" presetID="53" presetClass="entr" presetSubtype="16" fill="hold"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500" fill="hold"/>
                                        <p:tgtEl>
                                          <p:spTgt spid="3"/>
                                        </p:tgtEl>
                                        <p:attrNameLst>
                                          <p:attrName>ppt_w</p:attrName>
                                        </p:attrNameLst>
                                      </p:cBhvr>
                                      <p:tavLst>
                                        <p:tav tm="0">
                                          <p:val>
                                            <p:fltVal val="0"/>
                                          </p:val>
                                        </p:tav>
                                        <p:tav tm="100000">
                                          <p:val>
                                            <p:strVal val="#ppt_w"/>
                                          </p:val>
                                        </p:tav>
                                      </p:tavLst>
                                    </p:anim>
                                    <p:anim calcmode="lin" valueType="num">
                                      <p:cBhvr>
                                        <p:cTn id="22" dur="500" fill="hold"/>
                                        <p:tgtEl>
                                          <p:spTgt spid="3"/>
                                        </p:tgtEl>
                                        <p:attrNameLst>
                                          <p:attrName>ppt_h</p:attrName>
                                        </p:attrNameLst>
                                      </p:cBhvr>
                                      <p:tavLst>
                                        <p:tav tm="0">
                                          <p:val>
                                            <p:fltVal val="0"/>
                                          </p:val>
                                        </p:tav>
                                        <p:tav tm="100000">
                                          <p:val>
                                            <p:strVal val="#ppt_h"/>
                                          </p:val>
                                        </p:tav>
                                      </p:tavLst>
                                    </p:anim>
                                    <p:animEffect transition="in" filter="fade">
                                      <p:cBhvr>
                                        <p:cTn id="23" dur="500"/>
                                        <p:tgtEl>
                                          <p:spTgt spid="3"/>
                                        </p:tgtEl>
                                      </p:cBhvr>
                                    </p:animEffect>
                                  </p:childTnLst>
                                </p:cTn>
                              </p:par>
                            </p:childTnLst>
                          </p:cTn>
                        </p:par>
                        <p:par>
                          <p:cTn id="24" fill="hold">
                            <p:stCondLst>
                              <p:cond delay="2000"/>
                            </p:stCondLst>
                            <p:childTnLst>
                              <p:par>
                                <p:cTn id="25" presetID="22" presetClass="entr" presetSubtype="1" fill="hold" nodeType="afterEffect">
                                  <p:stCondLst>
                                    <p:cond delay="0"/>
                                  </p:stCondLst>
                                  <p:childTnLst>
                                    <p:set>
                                      <p:cBhvr>
                                        <p:cTn id="26" dur="1" fill="hold">
                                          <p:stCondLst>
                                            <p:cond delay="0"/>
                                          </p:stCondLst>
                                        </p:cTn>
                                        <p:tgtEl>
                                          <p:spTgt spid="57"/>
                                        </p:tgtEl>
                                        <p:attrNameLst>
                                          <p:attrName>style.visibility</p:attrName>
                                        </p:attrNameLst>
                                      </p:cBhvr>
                                      <p:to>
                                        <p:strVal val="visible"/>
                                      </p:to>
                                    </p:set>
                                    <p:animEffect transition="in" filter="wipe(up)">
                                      <p:cBhvr>
                                        <p:cTn id="27" dur="500"/>
                                        <p:tgtEl>
                                          <p:spTgt spid="57"/>
                                        </p:tgtEl>
                                      </p:cBhvr>
                                    </p:animEffect>
                                  </p:childTnLst>
                                </p:cTn>
                              </p:par>
                            </p:childTnLst>
                          </p:cTn>
                        </p:par>
                        <p:par>
                          <p:cTn id="28" fill="hold">
                            <p:stCondLst>
                              <p:cond delay="2500"/>
                            </p:stCondLst>
                            <p:childTnLst>
                              <p:par>
                                <p:cTn id="29" presetID="16" presetClass="entr" presetSubtype="21" fill="hold" grpId="0" nodeType="afterEffect">
                                  <p:stCondLst>
                                    <p:cond delay="0"/>
                                  </p:stCondLst>
                                  <p:childTnLst>
                                    <p:set>
                                      <p:cBhvr>
                                        <p:cTn id="30" dur="1" fill="hold">
                                          <p:stCondLst>
                                            <p:cond delay="0"/>
                                          </p:stCondLst>
                                        </p:cTn>
                                        <p:tgtEl>
                                          <p:spTgt spid="50"/>
                                        </p:tgtEl>
                                        <p:attrNameLst>
                                          <p:attrName>style.visibility</p:attrName>
                                        </p:attrNameLst>
                                      </p:cBhvr>
                                      <p:to>
                                        <p:strVal val="visible"/>
                                      </p:to>
                                    </p:set>
                                    <p:animEffect transition="in" filter="barn(inVertical)">
                                      <p:cBhvr>
                                        <p:cTn id="31" dur="500"/>
                                        <p:tgtEl>
                                          <p:spTgt spid="50"/>
                                        </p:tgtEl>
                                      </p:cBhvr>
                                    </p:animEffect>
                                  </p:childTnLst>
                                </p:cTn>
                              </p:par>
                            </p:childTnLst>
                          </p:cTn>
                        </p:par>
                        <p:par>
                          <p:cTn id="32" fill="hold">
                            <p:stCondLst>
                              <p:cond delay="3000"/>
                            </p:stCondLst>
                            <p:childTnLst>
                              <p:par>
                                <p:cTn id="33" presetID="53" presetClass="entr" presetSubtype="16"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 fill="hold"/>
                                        <p:tgtEl>
                                          <p:spTgt spid="4"/>
                                        </p:tgtEl>
                                        <p:attrNameLst>
                                          <p:attrName>ppt_w</p:attrName>
                                        </p:attrNameLst>
                                      </p:cBhvr>
                                      <p:tavLst>
                                        <p:tav tm="0">
                                          <p:val>
                                            <p:fltVal val="0"/>
                                          </p:val>
                                        </p:tav>
                                        <p:tav tm="100000">
                                          <p:val>
                                            <p:strVal val="#ppt_w"/>
                                          </p:val>
                                        </p:tav>
                                      </p:tavLst>
                                    </p:anim>
                                    <p:anim calcmode="lin" valueType="num">
                                      <p:cBhvr>
                                        <p:cTn id="36" dur="500" fill="hold"/>
                                        <p:tgtEl>
                                          <p:spTgt spid="4"/>
                                        </p:tgtEl>
                                        <p:attrNameLst>
                                          <p:attrName>ppt_h</p:attrName>
                                        </p:attrNameLst>
                                      </p:cBhvr>
                                      <p:tavLst>
                                        <p:tav tm="0">
                                          <p:val>
                                            <p:fltVal val="0"/>
                                          </p:val>
                                        </p:tav>
                                        <p:tav tm="100000">
                                          <p:val>
                                            <p:strVal val="#ppt_h"/>
                                          </p:val>
                                        </p:tav>
                                      </p:tavLst>
                                    </p:anim>
                                    <p:animEffect transition="in" filter="fade">
                                      <p:cBhvr>
                                        <p:cTn id="37" dur="500"/>
                                        <p:tgtEl>
                                          <p:spTgt spid="4"/>
                                        </p:tgtEl>
                                      </p:cBhvr>
                                    </p:animEffect>
                                  </p:childTnLst>
                                </p:cTn>
                              </p:par>
                            </p:childTnLst>
                          </p:cTn>
                        </p:par>
                        <p:par>
                          <p:cTn id="38" fill="hold">
                            <p:stCondLst>
                              <p:cond delay="3500"/>
                            </p:stCondLst>
                            <p:childTnLst>
                              <p:par>
                                <p:cTn id="39" presetID="22" presetClass="entr" presetSubtype="4" fill="hold" nodeType="afterEffect">
                                  <p:stCondLst>
                                    <p:cond delay="0"/>
                                  </p:stCondLst>
                                  <p:childTnLst>
                                    <p:set>
                                      <p:cBhvr>
                                        <p:cTn id="40" dur="1" fill="hold">
                                          <p:stCondLst>
                                            <p:cond delay="0"/>
                                          </p:stCondLst>
                                        </p:cTn>
                                        <p:tgtEl>
                                          <p:spTgt spid="56"/>
                                        </p:tgtEl>
                                        <p:attrNameLst>
                                          <p:attrName>style.visibility</p:attrName>
                                        </p:attrNameLst>
                                      </p:cBhvr>
                                      <p:to>
                                        <p:strVal val="visible"/>
                                      </p:to>
                                    </p:set>
                                    <p:animEffect transition="in" filter="wipe(down)">
                                      <p:cBhvr>
                                        <p:cTn id="41" dur="500"/>
                                        <p:tgtEl>
                                          <p:spTgt spid="56"/>
                                        </p:tgtEl>
                                      </p:cBhvr>
                                    </p:animEffect>
                                  </p:childTnLst>
                                </p:cTn>
                              </p:par>
                            </p:childTnLst>
                          </p:cTn>
                        </p:par>
                        <p:par>
                          <p:cTn id="42" fill="hold">
                            <p:stCondLst>
                              <p:cond delay="4000"/>
                            </p:stCondLst>
                            <p:childTnLst>
                              <p:par>
                                <p:cTn id="43" presetID="16" presetClass="entr" presetSubtype="21" fill="hold" grpId="0" nodeType="afterEffect">
                                  <p:stCondLst>
                                    <p:cond delay="0"/>
                                  </p:stCondLst>
                                  <p:childTnLst>
                                    <p:set>
                                      <p:cBhvr>
                                        <p:cTn id="44" dur="1" fill="hold">
                                          <p:stCondLst>
                                            <p:cond delay="0"/>
                                          </p:stCondLst>
                                        </p:cTn>
                                        <p:tgtEl>
                                          <p:spTgt spid="51"/>
                                        </p:tgtEl>
                                        <p:attrNameLst>
                                          <p:attrName>style.visibility</p:attrName>
                                        </p:attrNameLst>
                                      </p:cBhvr>
                                      <p:to>
                                        <p:strVal val="visible"/>
                                      </p:to>
                                    </p:set>
                                    <p:animEffect transition="in" filter="barn(inVertical)">
                                      <p:cBhvr>
                                        <p:cTn id="45" dur="500"/>
                                        <p:tgtEl>
                                          <p:spTgt spid="51"/>
                                        </p:tgtEl>
                                      </p:cBhvr>
                                    </p:animEffect>
                                  </p:childTnLst>
                                </p:cTn>
                              </p:par>
                            </p:childTnLst>
                          </p:cTn>
                        </p:par>
                        <p:par>
                          <p:cTn id="46" fill="hold">
                            <p:stCondLst>
                              <p:cond delay="4500"/>
                            </p:stCondLst>
                            <p:childTnLst>
                              <p:par>
                                <p:cTn id="47" presetID="53" presetClass="entr" presetSubtype="16" fill="hold" nodeType="after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p:cTn id="49" dur="500" fill="hold"/>
                                        <p:tgtEl>
                                          <p:spTgt spid="6"/>
                                        </p:tgtEl>
                                        <p:attrNameLst>
                                          <p:attrName>ppt_w</p:attrName>
                                        </p:attrNameLst>
                                      </p:cBhvr>
                                      <p:tavLst>
                                        <p:tav tm="0">
                                          <p:val>
                                            <p:fltVal val="0"/>
                                          </p:val>
                                        </p:tav>
                                        <p:tav tm="100000">
                                          <p:val>
                                            <p:strVal val="#ppt_w"/>
                                          </p:val>
                                        </p:tav>
                                      </p:tavLst>
                                    </p:anim>
                                    <p:anim calcmode="lin" valueType="num">
                                      <p:cBhvr>
                                        <p:cTn id="50" dur="500" fill="hold"/>
                                        <p:tgtEl>
                                          <p:spTgt spid="6"/>
                                        </p:tgtEl>
                                        <p:attrNameLst>
                                          <p:attrName>ppt_h</p:attrName>
                                        </p:attrNameLst>
                                      </p:cBhvr>
                                      <p:tavLst>
                                        <p:tav tm="0">
                                          <p:val>
                                            <p:fltVal val="0"/>
                                          </p:val>
                                        </p:tav>
                                        <p:tav tm="100000">
                                          <p:val>
                                            <p:strVal val="#ppt_h"/>
                                          </p:val>
                                        </p:tav>
                                      </p:tavLst>
                                    </p:anim>
                                    <p:animEffect transition="in" filter="fade">
                                      <p:cBhvr>
                                        <p:cTn id="51" dur="500"/>
                                        <p:tgtEl>
                                          <p:spTgt spid="6"/>
                                        </p:tgtEl>
                                      </p:cBhvr>
                                    </p:animEffect>
                                  </p:childTnLst>
                                </p:cTn>
                              </p:par>
                            </p:childTnLst>
                          </p:cTn>
                        </p:par>
                        <p:par>
                          <p:cTn id="52" fill="hold">
                            <p:stCondLst>
                              <p:cond delay="5000"/>
                            </p:stCondLst>
                            <p:childTnLst>
                              <p:par>
                                <p:cTn id="53" presetID="22" presetClass="entr" presetSubtype="1" fill="hold" nodeType="afterEffect">
                                  <p:stCondLst>
                                    <p:cond delay="0"/>
                                  </p:stCondLst>
                                  <p:childTnLst>
                                    <p:set>
                                      <p:cBhvr>
                                        <p:cTn id="54" dur="1" fill="hold">
                                          <p:stCondLst>
                                            <p:cond delay="0"/>
                                          </p:stCondLst>
                                        </p:cTn>
                                        <p:tgtEl>
                                          <p:spTgt spid="58"/>
                                        </p:tgtEl>
                                        <p:attrNameLst>
                                          <p:attrName>style.visibility</p:attrName>
                                        </p:attrNameLst>
                                      </p:cBhvr>
                                      <p:to>
                                        <p:strVal val="visible"/>
                                      </p:to>
                                    </p:set>
                                    <p:animEffect transition="in" filter="wipe(up)">
                                      <p:cBhvr>
                                        <p:cTn id="55" dur="500"/>
                                        <p:tgtEl>
                                          <p:spTgt spid="58"/>
                                        </p:tgtEl>
                                      </p:cBhvr>
                                    </p:animEffect>
                                  </p:childTnLst>
                                </p:cTn>
                              </p:par>
                            </p:childTnLst>
                          </p:cTn>
                        </p:par>
                        <p:par>
                          <p:cTn id="56" fill="hold">
                            <p:stCondLst>
                              <p:cond delay="5500"/>
                            </p:stCondLst>
                            <p:childTnLst>
                              <p:par>
                                <p:cTn id="57" presetID="16" presetClass="entr" presetSubtype="21" fill="hold" grpId="0" nodeType="afterEffect">
                                  <p:stCondLst>
                                    <p:cond delay="0"/>
                                  </p:stCondLst>
                                  <p:childTnLst>
                                    <p:set>
                                      <p:cBhvr>
                                        <p:cTn id="58" dur="1" fill="hold">
                                          <p:stCondLst>
                                            <p:cond delay="0"/>
                                          </p:stCondLst>
                                        </p:cTn>
                                        <p:tgtEl>
                                          <p:spTgt spid="52"/>
                                        </p:tgtEl>
                                        <p:attrNameLst>
                                          <p:attrName>style.visibility</p:attrName>
                                        </p:attrNameLst>
                                      </p:cBhvr>
                                      <p:to>
                                        <p:strVal val="visible"/>
                                      </p:to>
                                    </p:set>
                                    <p:animEffect transition="in" filter="barn(inVertical)">
                                      <p:cBhvr>
                                        <p:cTn id="59"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 grpId="0"/>
      <p:bldP spid="50" grpId="0"/>
      <p:bldP spid="51" grpId="0"/>
      <p:bldP spid="5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矩形 49"/>
          <p:cNvSpPr/>
          <p:nvPr/>
        </p:nvSpPr>
        <p:spPr>
          <a:xfrm>
            <a:off x="1825898" y="1491630"/>
            <a:ext cx="1131887" cy="806054"/>
          </a:xfrm>
          <a:prstGeom prst="rect">
            <a:avLst/>
          </a:prstGeom>
          <a:solidFill>
            <a:schemeClr val="accent1"/>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dirty="0">
                <a:solidFill>
                  <a:srgbClr val="FFFFFF"/>
                </a:solidFill>
                <a:latin typeface="微软雅黑" panose="020B0503020204020204" pitchFamily="34" charset="-122"/>
              </a:rPr>
              <a:t>文本内容</a:t>
            </a:r>
            <a:endParaRPr lang="zh-CN" altLang="en-US" dirty="0">
              <a:solidFill>
                <a:srgbClr val="FFFFFF"/>
              </a:solidFill>
              <a:latin typeface="微软雅黑" panose="020B0503020204020204" pitchFamily="34" charset="-122"/>
            </a:endParaRPr>
          </a:p>
        </p:txBody>
      </p:sp>
      <p:sp>
        <p:nvSpPr>
          <p:cNvPr id="51" name="矩形 50"/>
          <p:cNvSpPr/>
          <p:nvPr/>
        </p:nvSpPr>
        <p:spPr>
          <a:xfrm>
            <a:off x="3038748" y="1491630"/>
            <a:ext cx="1133475" cy="80605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dirty="0">
                <a:solidFill>
                  <a:srgbClr val="FFFFFF"/>
                </a:solidFill>
                <a:latin typeface="微软雅黑" panose="020B0503020204020204" pitchFamily="34" charset="-122"/>
              </a:rPr>
              <a:t>文本内容</a:t>
            </a:r>
            <a:endParaRPr lang="zh-CN" altLang="en-US" dirty="0">
              <a:solidFill>
                <a:srgbClr val="FFFFFF"/>
              </a:solidFill>
              <a:latin typeface="微软雅黑" panose="020B0503020204020204" pitchFamily="34" charset="-122"/>
            </a:endParaRPr>
          </a:p>
        </p:txBody>
      </p:sp>
      <p:sp>
        <p:nvSpPr>
          <p:cNvPr id="52" name="矩形 51"/>
          <p:cNvSpPr/>
          <p:nvPr/>
        </p:nvSpPr>
        <p:spPr>
          <a:xfrm>
            <a:off x="4253184" y="1491630"/>
            <a:ext cx="1131888" cy="80605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dirty="0">
                <a:solidFill>
                  <a:srgbClr val="FFFFFF"/>
                </a:solidFill>
                <a:latin typeface="微软雅黑" panose="020B0503020204020204" pitchFamily="34" charset="-122"/>
              </a:rPr>
              <a:t>文本内容</a:t>
            </a:r>
            <a:endParaRPr lang="zh-CN" altLang="en-US" dirty="0">
              <a:solidFill>
                <a:srgbClr val="FFFFFF"/>
              </a:solidFill>
              <a:latin typeface="微软雅黑" panose="020B0503020204020204" pitchFamily="34" charset="-122"/>
            </a:endParaRPr>
          </a:p>
        </p:txBody>
      </p:sp>
      <p:sp>
        <p:nvSpPr>
          <p:cNvPr id="53" name="矩形 52"/>
          <p:cNvSpPr/>
          <p:nvPr/>
        </p:nvSpPr>
        <p:spPr>
          <a:xfrm>
            <a:off x="5466035" y="1491630"/>
            <a:ext cx="1133475" cy="80605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dirty="0">
                <a:solidFill>
                  <a:srgbClr val="FFFFFF"/>
                </a:solidFill>
                <a:latin typeface="微软雅黑" panose="020B0503020204020204" pitchFamily="34" charset="-122"/>
              </a:rPr>
              <a:t>文本内容</a:t>
            </a:r>
            <a:endParaRPr lang="zh-CN" altLang="en-US" dirty="0">
              <a:solidFill>
                <a:srgbClr val="FFFFFF"/>
              </a:solidFill>
              <a:latin typeface="微软雅黑" panose="020B0503020204020204" pitchFamily="34" charset="-122"/>
            </a:endParaRPr>
          </a:p>
        </p:txBody>
      </p:sp>
      <p:sp>
        <p:nvSpPr>
          <p:cNvPr id="57" name="矩形 56"/>
          <p:cNvSpPr/>
          <p:nvPr/>
        </p:nvSpPr>
        <p:spPr>
          <a:xfrm>
            <a:off x="4253184" y="2351261"/>
            <a:ext cx="1131888" cy="80605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dirty="0">
                <a:solidFill>
                  <a:srgbClr val="FFFFFF"/>
                </a:solidFill>
                <a:latin typeface="微软雅黑" panose="020B0503020204020204" pitchFamily="34" charset="-122"/>
              </a:rPr>
              <a:t>文本内容</a:t>
            </a:r>
            <a:endParaRPr lang="zh-CN" altLang="en-US" dirty="0">
              <a:solidFill>
                <a:srgbClr val="FFFFFF"/>
              </a:solidFill>
              <a:latin typeface="微软雅黑" panose="020B0503020204020204" pitchFamily="34" charset="-122"/>
            </a:endParaRPr>
          </a:p>
        </p:txBody>
      </p:sp>
      <p:sp>
        <p:nvSpPr>
          <p:cNvPr id="58" name="矩形 57"/>
          <p:cNvSpPr/>
          <p:nvPr/>
        </p:nvSpPr>
        <p:spPr>
          <a:xfrm>
            <a:off x="5466035" y="2351261"/>
            <a:ext cx="1133475" cy="80605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dirty="0">
                <a:solidFill>
                  <a:srgbClr val="FFFFFF"/>
                </a:solidFill>
                <a:latin typeface="微软雅黑" panose="020B0503020204020204" pitchFamily="34" charset="-122"/>
              </a:rPr>
              <a:t>文本内容</a:t>
            </a:r>
            <a:endParaRPr lang="zh-CN" altLang="en-US" dirty="0">
              <a:solidFill>
                <a:srgbClr val="FFFFFF"/>
              </a:solidFill>
              <a:latin typeface="微软雅黑" panose="020B0503020204020204" pitchFamily="34" charset="-122"/>
            </a:endParaRPr>
          </a:p>
        </p:txBody>
      </p:sp>
      <p:sp>
        <p:nvSpPr>
          <p:cNvPr id="59" name="矩形 58"/>
          <p:cNvSpPr/>
          <p:nvPr/>
        </p:nvSpPr>
        <p:spPr>
          <a:xfrm>
            <a:off x="6680473" y="2351261"/>
            <a:ext cx="1131887" cy="80605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dirty="0">
                <a:solidFill>
                  <a:srgbClr val="FFFFFF"/>
                </a:solidFill>
                <a:latin typeface="微软雅黑" panose="020B0503020204020204" pitchFamily="34" charset="-122"/>
              </a:rPr>
              <a:t>文本内容</a:t>
            </a:r>
            <a:endParaRPr lang="zh-CN" altLang="en-US" dirty="0">
              <a:solidFill>
                <a:srgbClr val="FFFFFF"/>
              </a:solidFill>
              <a:latin typeface="微软雅黑" panose="020B0503020204020204" pitchFamily="34" charset="-122"/>
            </a:endParaRPr>
          </a:p>
        </p:txBody>
      </p:sp>
      <p:sp>
        <p:nvSpPr>
          <p:cNvPr id="61" name="矩形 60"/>
          <p:cNvSpPr/>
          <p:nvPr/>
        </p:nvSpPr>
        <p:spPr>
          <a:xfrm>
            <a:off x="3038748" y="3203749"/>
            <a:ext cx="1133475" cy="80605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dirty="0">
                <a:solidFill>
                  <a:srgbClr val="FFFFFF"/>
                </a:solidFill>
                <a:latin typeface="微软雅黑" panose="020B0503020204020204" pitchFamily="34" charset="-122"/>
              </a:rPr>
              <a:t>文本内容</a:t>
            </a:r>
            <a:endParaRPr lang="zh-CN" altLang="en-US" dirty="0">
              <a:solidFill>
                <a:srgbClr val="FFFFFF"/>
              </a:solidFill>
              <a:latin typeface="微软雅黑" panose="020B0503020204020204" pitchFamily="34" charset="-122"/>
            </a:endParaRPr>
          </a:p>
        </p:txBody>
      </p:sp>
      <p:sp>
        <p:nvSpPr>
          <p:cNvPr id="62" name="矩形 61"/>
          <p:cNvSpPr/>
          <p:nvPr/>
        </p:nvSpPr>
        <p:spPr>
          <a:xfrm>
            <a:off x="4253184" y="3203749"/>
            <a:ext cx="1131888" cy="80605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dirty="0">
                <a:solidFill>
                  <a:srgbClr val="FFFFFF"/>
                </a:solidFill>
                <a:latin typeface="微软雅黑" panose="020B0503020204020204" pitchFamily="34" charset="-122"/>
              </a:rPr>
              <a:t>文本内容</a:t>
            </a:r>
            <a:endParaRPr lang="zh-CN" altLang="en-US" dirty="0">
              <a:solidFill>
                <a:srgbClr val="FFFFFF"/>
              </a:solidFill>
              <a:latin typeface="微软雅黑" panose="020B0503020204020204" pitchFamily="34" charset="-122"/>
            </a:endParaRPr>
          </a:p>
        </p:txBody>
      </p:sp>
      <p:sp>
        <p:nvSpPr>
          <p:cNvPr id="63" name="矩形 62"/>
          <p:cNvSpPr/>
          <p:nvPr/>
        </p:nvSpPr>
        <p:spPr>
          <a:xfrm>
            <a:off x="5466035" y="3203749"/>
            <a:ext cx="1133475" cy="80605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dirty="0">
                <a:solidFill>
                  <a:srgbClr val="FFFFFF"/>
                </a:solidFill>
                <a:latin typeface="微软雅黑" panose="020B0503020204020204" pitchFamily="34" charset="-122"/>
              </a:rPr>
              <a:t>文本内容</a:t>
            </a:r>
            <a:endParaRPr lang="zh-CN" altLang="en-US" dirty="0">
              <a:solidFill>
                <a:srgbClr val="FFFFFF"/>
              </a:solidFill>
              <a:latin typeface="微软雅黑" panose="020B0503020204020204" pitchFamily="34" charset="-122"/>
            </a:endParaRPr>
          </a:p>
        </p:txBody>
      </p:sp>
      <p:sp>
        <p:nvSpPr>
          <p:cNvPr id="66" name="文本框 65"/>
          <p:cNvSpPr txBox="1"/>
          <p:nvPr/>
        </p:nvSpPr>
        <p:spPr>
          <a:xfrm>
            <a:off x="1043608" y="2438177"/>
            <a:ext cx="3096344" cy="632222"/>
          </a:xfrm>
          <a:prstGeom prst="rect">
            <a:avLst/>
          </a:prstGeom>
          <a:noFill/>
        </p:spPr>
        <p:txBody>
          <a:bodyPr lIns="0" tIns="0" rIns="0" bIns="0" anchor="ctr"/>
          <a:lstStyle/>
          <a:p>
            <a:pPr algn="r">
              <a:defRPr/>
            </a:pPr>
            <a:r>
              <a:rPr lang="zh-CN" altLang="en-US" sz="2000" b="1" dirty="0">
                <a:solidFill>
                  <a:schemeClr val="accent1"/>
                </a:solidFill>
                <a:latin typeface="黑体" panose="02010609060101010101" pitchFamily="49" charset="-122"/>
                <a:ea typeface="黑体" panose="02010609060101010101" pitchFamily="49" charset="-122"/>
              </a:rPr>
              <a:t>点击添加文本内容</a:t>
            </a:r>
            <a:endParaRPr lang="en-US" altLang="zh-CN" sz="2000" b="1" dirty="0">
              <a:solidFill>
                <a:schemeClr val="accent1"/>
              </a:solidFill>
              <a:latin typeface="黑体" panose="02010609060101010101" pitchFamily="49" charset="-122"/>
              <a:ea typeface="黑体" panose="02010609060101010101" pitchFamily="49" charset="-122"/>
            </a:endParaRPr>
          </a:p>
          <a:p>
            <a:pPr algn="r">
              <a:defRPr/>
            </a:pPr>
            <a:r>
              <a:rPr lang="en-US" altLang="zh-CN" sz="1400" dirty="0">
                <a:solidFill>
                  <a:srgbClr val="046FB6">
                    <a:lumMod val="40000"/>
                    <a:lumOff val="60000"/>
                  </a:srgbClr>
                </a:solidFill>
                <a:latin typeface="Berlin Sans FB" panose="020E0602020502020306" pitchFamily="34" charset="0"/>
                <a:ea typeface="微软雅黑" panose="020B0503020204020204" pitchFamily="34" charset="-122"/>
              </a:rPr>
              <a:t>DIAN JI TIAN JIA WEN BEN NEI RONG </a:t>
            </a:r>
            <a:endParaRPr lang="zh-CN" altLang="en-US" sz="1400" dirty="0">
              <a:solidFill>
                <a:srgbClr val="046FB6">
                  <a:lumMod val="40000"/>
                  <a:lumOff val="60000"/>
                </a:srgbClr>
              </a:solidFill>
              <a:latin typeface="Berlin Sans FB" panose="020E0602020502020306" pitchFamily="34" charset="0"/>
              <a:ea typeface="微软雅黑" panose="020B0503020204020204" pitchFamily="34" charset="-122"/>
            </a:endParaRPr>
          </a:p>
        </p:txBody>
      </p:sp>
      <p:sp>
        <p:nvSpPr>
          <p:cNvPr id="4" name="矩形 3"/>
          <p:cNvSpPr/>
          <p:nvPr/>
        </p:nvSpPr>
        <p:spPr>
          <a:xfrm>
            <a:off x="2702198" y="2102422"/>
            <a:ext cx="255587" cy="191690"/>
          </a:xfrm>
          <a:prstGeom prst="rect">
            <a:avLst/>
          </a:prstGeom>
          <a:solidFill>
            <a:schemeClr val="accent2"/>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20000"/>
              </a:lnSpc>
              <a:defRPr/>
            </a:pPr>
            <a:r>
              <a:rPr lang="en-US" altLang="zh-CN" sz="1200" dirty="0">
                <a:solidFill>
                  <a:srgbClr val="FFFFFF"/>
                </a:solidFill>
                <a:latin typeface="Impact" panose="020B0806030902050204" pitchFamily="34" charset="0"/>
              </a:rPr>
              <a:t>1</a:t>
            </a:r>
            <a:endParaRPr lang="zh-CN" altLang="en-US" sz="1200" dirty="0">
              <a:solidFill>
                <a:srgbClr val="FFFFFF"/>
              </a:solidFill>
              <a:latin typeface="Impact" panose="020B0806030902050204" pitchFamily="34" charset="0"/>
            </a:endParaRPr>
          </a:p>
        </p:txBody>
      </p:sp>
      <p:sp>
        <p:nvSpPr>
          <p:cNvPr id="17" name="矩形 16"/>
          <p:cNvSpPr/>
          <p:nvPr/>
        </p:nvSpPr>
        <p:spPr>
          <a:xfrm>
            <a:off x="3910284" y="2102422"/>
            <a:ext cx="255588" cy="191690"/>
          </a:xfrm>
          <a:prstGeom prst="rect">
            <a:avLst/>
          </a:prstGeom>
          <a:solidFill>
            <a:schemeClr val="accent2"/>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20000"/>
              </a:lnSpc>
              <a:defRPr/>
            </a:pPr>
            <a:r>
              <a:rPr lang="en-US" altLang="zh-CN" sz="1200" dirty="0">
                <a:solidFill>
                  <a:srgbClr val="FFFFFF"/>
                </a:solidFill>
                <a:latin typeface="Impact" panose="020B0806030902050204" pitchFamily="34" charset="0"/>
              </a:rPr>
              <a:t>2</a:t>
            </a:r>
            <a:endParaRPr lang="zh-CN" altLang="en-US" sz="1200" dirty="0">
              <a:solidFill>
                <a:srgbClr val="FFFFFF"/>
              </a:solidFill>
              <a:latin typeface="Impact" panose="020B0806030902050204" pitchFamily="34" charset="0"/>
            </a:endParaRPr>
          </a:p>
        </p:txBody>
      </p:sp>
      <p:sp>
        <p:nvSpPr>
          <p:cNvPr id="18" name="矩形 17"/>
          <p:cNvSpPr/>
          <p:nvPr/>
        </p:nvSpPr>
        <p:spPr>
          <a:xfrm>
            <a:off x="5126309" y="2102422"/>
            <a:ext cx="255588" cy="191690"/>
          </a:xfrm>
          <a:prstGeom prst="rect">
            <a:avLst/>
          </a:prstGeom>
          <a:solidFill>
            <a:schemeClr val="accent2"/>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20000"/>
              </a:lnSpc>
              <a:defRPr/>
            </a:pPr>
            <a:r>
              <a:rPr lang="en-US" altLang="zh-CN" sz="1200" dirty="0">
                <a:solidFill>
                  <a:srgbClr val="FFFFFF"/>
                </a:solidFill>
                <a:latin typeface="Impact" panose="020B0806030902050204" pitchFamily="34" charset="0"/>
              </a:rPr>
              <a:t>3</a:t>
            </a:r>
            <a:endParaRPr lang="zh-CN" altLang="en-US" sz="1200" dirty="0">
              <a:solidFill>
                <a:srgbClr val="FFFFFF"/>
              </a:solidFill>
              <a:latin typeface="Impact" panose="020B0806030902050204" pitchFamily="34" charset="0"/>
            </a:endParaRPr>
          </a:p>
        </p:txBody>
      </p:sp>
      <p:sp>
        <p:nvSpPr>
          <p:cNvPr id="21" name="矩形 20"/>
          <p:cNvSpPr/>
          <p:nvPr/>
        </p:nvSpPr>
        <p:spPr>
          <a:xfrm>
            <a:off x="6342334" y="2102422"/>
            <a:ext cx="255588" cy="191690"/>
          </a:xfrm>
          <a:prstGeom prst="rect">
            <a:avLst/>
          </a:prstGeom>
          <a:solidFill>
            <a:schemeClr val="accent2"/>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20000"/>
              </a:lnSpc>
              <a:defRPr/>
            </a:pPr>
            <a:r>
              <a:rPr lang="en-US" altLang="zh-CN" sz="1200" dirty="0">
                <a:solidFill>
                  <a:srgbClr val="FFFFFF"/>
                </a:solidFill>
                <a:latin typeface="Impact" panose="020B0806030902050204" pitchFamily="34" charset="0"/>
              </a:rPr>
              <a:t>4</a:t>
            </a:r>
            <a:endParaRPr lang="zh-CN" altLang="en-US" sz="1200" dirty="0">
              <a:solidFill>
                <a:srgbClr val="FFFFFF"/>
              </a:solidFill>
              <a:latin typeface="Impact" panose="020B0806030902050204" pitchFamily="34" charset="0"/>
            </a:endParaRPr>
          </a:p>
        </p:txBody>
      </p:sp>
      <p:sp>
        <p:nvSpPr>
          <p:cNvPr id="22" name="矩形 21"/>
          <p:cNvSpPr/>
          <p:nvPr/>
        </p:nvSpPr>
        <p:spPr>
          <a:xfrm>
            <a:off x="5126309" y="2965624"/>
            <a:ext cx="255588" cy="191691"/>
          </a:xfrm>
          <a:prstGeom prst="rect">
            <a:avLst/>
          </a:prstGeom>
          <a:solidFill>
            <a:schemeClr val="accent2"/>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20000"/>
              </a:lnSpc>
              <a:defRPr/>
            </a:pPr>
            <a:r>
              <a:rPr lang="en-US" altLang="zh-CN" sz="1200" dirty="0">
                <a:solidFill>
                  <a:srgbClr val="FFFFFF"/>
                </a:solidFill>
                <a:latin typeface="Impact" panose="020B0806030902050204" pitchFamily="34" charset="0"/>
              </a:rPr>
              <a:t>5</a:t>
            </a:r>
            <a:endParaRPr lang="zh-CN" altLang="en-US" sz="1200" dirty="0">
              <a:solidFill>
                <a:srgbClr val="FFFFFF"/>
              </a:solidFill>
              <a:latin typeface="Impact" panose="020B0806030902050204" pitchFamily="34" charset="0"/>
            </a:endParaRPr>
          </a:p>
        </p:txBody>
      </p:sp>
      <p:sp>
        <p:nvSpPr>
          <p:cNvPr id="23" name="矩形 22"/>
          <p:cNvSpPr/>
          <p:nvPr/>
        </p:nvSpPr>
        <p:spPr>
          <a:xfrm>
            <a:off x="6342334" y="2965624"/>
            <a:ext cx="255588" cy="191691"/>
          </a:xfrm>
          <a:prstGeom prst="rect">
            <a:avLst/>
          </a:prstGeom>
          <a:solidFill>
            <a:schemeClr val="accent2"/>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20000"/>
              </a:lnSpc>
              <a:defRPr/>
            </a:pPr>
            <a:r>
              <a:rPr lang="en-US" altLang="zh-CN" sz="1200" dirty="0">
                <a:solidFill>
                  <a:srgbClr val="FFFFFF"/>
                </a:solidFill>
                <a:latin typeface="Impact" panose="020B0806030902050204" pitchFamily="34" charset="0"/>
              </a:rPr>
              <a:t>6</a:t>
            </a:r>
            <a:endParaRPr lang="zh-CN" altLang="en-US" sz="1200" dirty="0">
              <a:solidFill>
                <a:srgbClr val="FFFFFF"/>
              </a:solidFill>
              <a:latin typeface="Impact" panose="020B0806030902050204" pitchFamily="34" charset="0"/>
            </a:endParaRPr>
          </a:p>
        </p:txBody>
      </p:sp>
      <p:sp>
        <p:nvSpPr>
          <p:cNvPr id="24" name="矩形 23"/>
          <p:cNvSpPr/>
          <p:nvPr/>
        </p:nvSpPr>
        <p:spPr>
          <a:xfrm>
            <a:off x="7545659" y="2965624"/>
            <a:ext cx="255588" cy="191691"/>
          </a:xfrm>
          <a:prstGeom prst="rect">
            <a:avLst/>
          </a:prstGeom>
          <a:solidFill>
            <a:schemeClr val="accent2"/>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20000"/>
              </a:lnSpc>
              <a:defRPr/>
            </a:pPr>
            <a:r>
              <a:rPr lang="en-US" altLang="zh-CN" sz="1200" dirty="0">
                <a:solidFill>
                  <a:srgbClr val="FFFFFF"/>
                </a:solidFill>
                <a:latin typeface="Impact" panose="020B0806030902050204" pitchFamily="34" charset="0"/>
              </a:rPr>
              <a:t>7</a:t>
            </a:r>
            <a:endParaRPr lang="zh-CN" altLang="en-US" sz="1200" dirty="0">
              <a:solidFill>
                <a:srgbClr val="FFFFFF"/>
              </a:solidFill>
              <a:latin typeface="Impact" panose="020B0806030902050204" pitchFamily="34" charset="0"/>
            </a:endParaRPr>
          </a:p>
        </p:txBody>
      </p:sp>
      <p:sp>
        <p:nvSpPr>
          <p:cNvPr id="25" name="矩形 24"/>
          <p:cNvSpPr/>
          <p:nvPr/>
        </p:nvSpPr>
        <p:spPr>
          <a:xfrm>
            <a:off x="5126309" y="3818111"/>
            <a:ext cx="255588" cy="191691"/>
          </a:xfrm>
          <a:prstGeom prst="rect">
            <a:avLst/>
          </a:prstGeom>
          <a:solidFill>
            <a:schemeClr val="accent2"/>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20000"/>
              </a:lnSpc>
              <a:defRPr/>
            </a:pPr>
            <a:r>
              <a:rPr lang="en-US" altLang="zh-CN" sz="1200" dirty="0">
                <a:solidFill>
                  <a:srgbClr val="FFFFFF"/>
                </a:solidFill>
                <a:latin typeface="Impact" panose="020B0806030902050204" pitchFamily="34" charset="0"/>
              </a:rPr>
              <a:t>9</a:t>
            </a:r>
            <a:endParaRPr lang="zh-CN" altLang="en-US" sz="1200" dirty="0">
              <a:solidFill>
                <a:srgbClr val="FFFFFF"/>
              </a:solidFill>
              <a:latin typeface="Impact" panose="020B0806030902050204" pitchFamily="34" charset="0"/>
            </a:endParaRPr>
          </a:p>
        </p:txBody>
      </p:sp>
      <p:sp>
        <p:nvSpPr>
          <p:cNvPr id="26" name="矩形 25"/>
          <p:cNvSpPr/>
          <p:nvPr/>
        </p:nvSpPr>
        <p:spPr>
          <a:xfrm>
            <a:off x="6342334" y="3818111"/>
            <a:ext cx="255588" cy="191691"/>
          </a:xfrm>
          <a:prstGeom prst="rect">
            <a:avLst/>
          </a:prstGeom>
          <a:solidFill>
            <a:schemeClr val="accent2"/>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lnSpc>
                <a:spcPct val="120000"/>
              </a:lnSpc>
              <a:defRPr/>
            </a:pPr>
            <a:r>
              <a:rPr lang="en-US" altLang="zh-CN" sz="1200" dirty="0">
                <a:solidFill>
                  <a:srgbClr val="FFFFFF"/>
                </a:solidFill>
                <a:latin typeface="Impact" panose="020B0806030902050204" pitchFamily="34" charset="0"/>
              </a:rPr>
              <a:t>10</a:t>
            </a:r>
            <a:endParaRPr lang="zh-CN" altLang="en-US" sz="1200" dirty="0">
              <a:solidFill>
                <a:srgbClr val="FFFFFF"/>
              </a:solidFill>
              <a:latin typeface="Impact" panose="020B0806030902050204" pitchFamily="34" charset="0"/>
            </a:endParaRPr>
          </a:p>
        </p:txBody>
      </p:sp>
      <p:sp>
        <p:nvSpPr>
          <p:cNvPr id="27" name="矩形 26"/>
          <p:cNvSpPr/>
          <p:nvPr/>
        </p:nvSpPr>
        <p:spPr>
          <a:xfrm>
            <a:off x="3910284" y="3818111"/>
            <a:ext cx="255588" cy="191691"/>
          </a:xfrm>
          <a:prstGeom prst="rect">
            <a:avLst/>
          </a:prstGeom>
          <a:solidFill>
            <a:schemeClr val="accent2"/>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20000"/>
              </a:lnSpc>
              <a:defRPr/>
            </a:pPr>
            <a:r>
              <a:rPr lang="en-US" altLang="zh-CN" sz="1200" dirty="0">
                <a:solidFill>
                  <a:srgbClr val="FFFFFF"/>
                </a:solidFill>
                <a:latin typeface="Impact" panose="020B0806030902050204" pitchFamily="34" charset="0"/>
              </a:rPr>
              <a:t>8</a:t>
            </a:r>
            <a:endParaRPr lang="zh-CN" altLang="en-US" sz="1200" dirty="0">
              <a:solidFill>
                <a:srgbClr val="FFFFFF"/>
              </a:solidFill>
              <a:latin typeface="Impact" panose="020B080603090205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0"/>
                                        </p:tgtEl>
                                        <p:attrNameLst>
                                          <p:attrName>style.visibility</p:attrName>
                                        </p:attrNameLst>
                                      </p:cBhvr>
                                      <p:to>
                                        <p:strVal val="visible"/>
                                      </p:to>
                                    </p:set>
                                    <p:anim calcmode="lin" valueType="num">
                                      <p:cBhvr additive="base">
                                        <p:cTn id="7" dur="500" fill="hold"/>
                                        <p:tgtEl>
                                          <p:spTgt spid="50"/>
                                        </p:tgtEl>
                                        <p:attrNameLst>
                                          <p:attrName>ppt_x</p:attrName>
                                        </p:attrNameLst>
                                      </p:cBhvr>
                                      <p:tavLst>
                                        <p:tav tm="0">
                                          <p:val>
                                            <p:strVal val="0-#ppt_w/2"/>
                                          </p:val>
                                        </p:tav>
                                        <p:tav tm="100000">
                                          <p:val>
                                            <p:strVal val="#ppt_x"/>
                                          </p:val>
                                        </p:tav>
                                      </p:tavLst>
                                    </p:anim>
                                    <p:anim calcmode="lin" valueType="num">
                                      <p:cBhvr additive="base">
                                        <p:cTn id="8" dur="500" fill="hold"/>
                                        <p:tgtEl>
                                          <p:spTgt spid="5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par>
                          <p:cTn id="15" fill="hold">
                            <p:stCondLst>
                              <p:cond delay="1000"/>
                            </p:stCondLst>
                            <p:childTnLst>
                              <p:par>
                                <p:cTn id="16" presetID="2" presetClass="entr" presetSubtype="8" fill="hold" grpId="0" nodeType="afterEffect">
                                  <p:stCondLst>
                                    <p:cond delay="0"/>
                                  </p:stCondLst>
                                  <p:childTnLst>
                                    <p:set>
                                      <p:cBhvr>
                                        <p:cTn id="17" dur="1" fill="hold">
                                          <p:stCondLst>
                                            <p:cond delay="0"/>
                                          </p:stCondLst>
                                        </p:cTn>
                                        <p:tgtEl>
                                          <p:spTgt spid="51"/>
                                        </p:tgtEl>
                                        <p:attrNameLst>
                                          <p:attrName>style.visibility</p:attrName>
                                        </p:attrNameLst>
                                      </p:cBhvr>
                                      <p:to>
                                        <p:strVal val="visible"/>
                                      </p:to>
                                    </p:set>
                                    <p:anim calcmode="lin" valueType="num">
                                      <p:cBhvr additive="base">
                                        <p:cTn id="18" dur="500" fill="hold"/>
                                        <p:tgtEl>
                                          <p:spTgt spid="51"/>
                                        </p:tgtEl>
                                        <p:attrNameLst>
                                          <p:attrName>ppt_x</p:attrName>
                                        </p:attrNameLst>
                                      </p:cBhvr>
                                      <p:tavLst>
                                        <p:tav tm="0">
                                          <p:val>
                                            <p:strVal val="0-#ppt_w/2"/>
                                          </p:val>
                                        </p:tav>
                                        <p:tav tm="100000">
                                          <p:val>
                                            <p:strVal val="#ppt_x"/>
                                          </p:val>
                                        </p:tav>
                                      </p:tavLst>
                                    </p:anim>
                                    <p:anim calcmode="lin" valueType="num">
                                      <p:cBhvr additive="base">
                                        <p:cTn id="19" dur="500" fill="hold"/>
                                        <p:tgtEl>
                                          <p:spTgt spid="51"/>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53" presetClass="entr" presetSubtype="16"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 calcmode="lin" valueType="num">
                                      <p:cBhvr>
                                        <p:cTn id="23" dur="500" fill="hold"/>
                                        <p:tgtEl>
                                          <p:spTgt spid="17"/>
                                        </p:tgtEl>
                                        <p:attrNameLst>
                                          <p:attrName>ppt_w</p:attrName>
                                        </p:attrNameLst>
                                      </p:cBhvr>
                                      <p:tavLst>
                                        <p:tav tm="0">
                                          <p:val>
                                            <p:fltVal val="0"/>
                                          </p:val>
                                        </p:tav>
                                        <p:tav tm="100000">
                                          <p:val>
                                            <p:strVal val="#ppt_w"/>
                                          </p:val>
                                        </p:tav>
                                      </p:tavLst>
                                    </p:anim>
                                    <p:anim calcmode="lin" valueType="num">
                                      <p:cBhvr>
                                        <p:cTn id="24" dur="500" fill="hold"/>
                                        <p:tgtEl>
                                          <p:spTgt spid="17"/>
                                        </p:tgtEl>
                                        <p:attrNameLst>
                                          <p:attrName>ppt_h</p:attrName>
                                        </p:attrNameLst>
                                      </p:cBhvr>
                                      <p:tavLst>
                                        <p:tav tm="0">
                                          <p:val>
                                            <p:fltVal val="0"/>
                                          </p:val>
                                        </p:tav>
                                        <p:tav tm="100000">
                                          <p:val>
                                            <p:strVal val="#ppt_h"/>
                                          </p:val>
                                        </p:tav>
                                      </p:tavLst>
                                    </p:anim>
                                    <p:animEffect transition="in" filter="fade">
                                      <p:cBhvr>
                                        <p:cTn id="25" dur="500"/>
                                        <p:tgtEl>
                                          <p:spTgt spid="17"/>
                                        </p:tgtEl>
                                      </p:cBhvr>
                                    </p:animEffect>
                                  </p:childTnLst>
                                </p:cTn>
                              </p:par>
                            </p:childTnLst>
                          </p:cTn>
                        </p:par>
                        <p:par>
                          <p:cTn id="26" fill="hold">
                            <p:stCondLst>
                              <p:cond delay="2000"/>
                            </p:stCondLst>
                            <p:childTnLst>
                              <p:par>
                                <p:cTn id="27" presetID="2" presetClass="entr" presetSubtype="8" fill="hold" grpId="0" nodeType="afterEffect">
                                  <p:stCondLst>
                                    <p:cond delay="0"/>
                                  </p:stCondLst>
                                  <p:childTnLst>
                                    <p:set>
                                      <p:cBhvr>
                                        <p:cTn id="28" dur="1" fill="hold">
                                          <p:stCondLst>
                                            <p:cond delay="0"/>
                                          </p:stCondLst>
                                        </p:cTn>
                                        <p:tgtEl>
                                          <p:spTgt spid="52"/>
                                        </p:tgtEl>
                                        <p:attrNameLst>
                                          <p:attrName>style.visibility</p:attrName>
                                        </p:attrNameLst>
                                      </p:cBhvr>
                                      <p:to>
                                        <p:strVal val="visible"/>
                                      </p:to>
                                    </p:set>
                                    <p:anim calcmode="lin" valueType="num">
                                      <p:cBhvr additive="base">
                                        <p:cTn id="29" dur="500" fill="hold"/>
                                        <p:tgtEl>
                                          <p:spTgt spid="52"/>
                                        </p:tgtEl>
                                        <p:attrNameLst>
                                          <p:attrName>ppt_x</p:attrName>
                                        </p:attrNameLst>
                                      </p:cBhvr>
                                      <p:tavLst>
                                        <p:tav tm="0">
                                          <p:val>
                                            <p:strVal val="0-#ppt_w/2"/>
                                          </p:val>
                                        </p:tav>
                                        <p:tav tm="100000">
                                          <p:val>
                                            <p:strVal val="#ppt_x"/>
                                          </p:val>
                                        </p:tav>
                                      </p:tavLst>
                                    </p:anim>
                                    <p:anim calcmode="lin" valueType="num">
                                      <p:cBhvr additive="base">
                                        <p:cTn id="30" dur="500" fill="hold"/>
                                        <p:tgtEl>
                                          <p:spTgt spid="52"/>
                                        </p:tgtEl>
                                        <p:attrNameLst>
                                          <p:attrName>ppt_y</p:attrName>
                                        </p:attrNameLst>
                                      </p:cBhvr>
                                      <p:tavLst>
                                        <p:tav tm="0">
                                          <p:val>
                                            <p:strVal val="#ppt_y"/>
                                          </p:val>
                                        </p:tav>
                                        <p:tav tm="100000">
                                          <p:val>
                                            <p:strVal val="#ppt_y"/>
                                          </p:val>
                                        </p:tav>
                                      </p:tavLst>
                                    </p:anim>
                                  </p:childTnLst>
                                </p:cTn>
                              </p:par>
                            </p:childTnLst>
                          </p:cTn>
                        </p:par>
                        <p:par>
                          <p:cTn id="31" fill="hold">
                            <p:stCondLst>
                              <p:cond delay="2500"/>
                            </p:stCondLst>
                            <p:childTnLst>
                              <p:par>
                                <p:cTn id="32" presetID="53" presetClass="entr" presetSubtype="16" fill="hold" grpId="0" nodeType="after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p:cTn id="34" dur="500" fill="hold"/>
                                        <p:tgtEl>
                                          <p:spTgt spid="18"/>
                                        </p:tgtEl>
                                        <p:attrNameLst>
                                          <p:attrName>ppt_w</p:attrName>
                                        </p:attrNameLst>
                                      </p:cBhvr>
                                      <p:tavLst>
                                        <p:tav tm="0">
                                          <p:val>
                                            <p:fltVal val="0"/>
                                          </p:val>
                                        </p:tav>
                                        <p:tav tm="100000">
                                          <p:val>
                                            <p:strVal val="#ppt_w"/>
                                          </p:val>
                                        </p:tav>
                                      </p:tavLst>
                                    </p:anim>
                                    <p:anim calcmode="lin" valueType="num">
                                      <p:cBhvr>
                                        <p:cTn id="35" dur="500" fill="hold"/>
                                        <p:tgtEl>
                                          <p:spTgt spid="18"/>
                                        </p:tgtEl>
                                        <p:attrNameLst>
                                          <p:attrName>ppt_h</p:attrName>
                                        </p:attrNameLst>
                                      </p:cBhvr>
                                      <p:tavLst>
                                        <p:tav tm="0">
                                          <p:val>
                                            <p:fltVal val="0"/>
                                          </p:val>
                                        </p:tav>
                                        <p:tav tm="100000">
                                          <p:val>
                                            <p:strVal val="#ppt_h"/>
                                          </p:val>
                                        </p:tav>
                                      </p:tavLst>
                                    </p:anim>
                                    <p:animEffect transition="in" filter="fade">
                                      <p:cBhvr>
                                        <p:cTn id="36" dur="500"/>
                                        <p:tgtEl>
                                          <p:spTgt spid="18"/>
                                        </p:tgtEl>
                                      </p:cBhvr>
                                    </p:animEffect>
                                  </p:childTnLst>
                                </p:cTn>
                              </p:par>
                            </p:childTnLst>
                          </p:cTn>
                        </p:par>
                        <p:par>
                          <p:cTn id="37" fill="hold">
                            <p:stCondLst>
                              <p:cond delay="3000"/>
                            </p:stCondLst>
                            <p:childTnLst>
                              <p:par>
                                <p:cTn id="38" presetID="2" presetClass="entr" presetSubtype="8" fill="hold" grpId="0" nodeType="afterEffect">
                                  <p:stCondLst>
                                    <p:cond delay="0"/>
                                  </p:stCondLst>
                                  <p:childTnLst>
                                    <p:set>
                                      <p:cBhvr>
                                        <p:cTn id="39" dur="1" fill="hold">
                                          <p:stCondLst>
                                            <p:cond delay="0"/>
                                          </p:stCondLst>
                                        </p:cTn>
                                        <p:tgtEl>
                                          <p:spTgt spid="53"/>
                                        </p:tgtEl>
                                        <p:attrNameLst>
                                          <p:attrName>style.visibility</p:attrName>
                                        </p:attrNameLst>
                                      </p:cBhvr>
                                      <p:to>
                                        <p:strVal val="visible"/>
                                      </p:to>
                                    </p:set>
                                    <p:anim calcmode="lin" valueType="num">
                                      <p:cBhvr additive="base">
                                        <p:cTn id="40" dur="500" fill="hold"/>
                                        <p:tgtEl>
                                          <p:spTgt spid="53"/>
                                        </p:tgtEl>
                                        <p:attrNameLst>
                                          <p:attrName>ppt_x</p:attrName>
                                        </p:attrNameLst>
                                      </p:cBhvr>
                                      <p:tavLst>
                                        <p:tav tm="0">
                                          <p:val>
                                            <p:strVal val="0-#ppt_w/2"/>
                                          </p:val>
                                        </p:tav>
                                        <p:tav tm="100000">
                                          <p:val>
                                            <p:strVal val="#ppt_x"/>
                                          </p:val>
                                        </p:tav>
                                      </p:tavLst>
                                    </p:anim>
                                    <p:anim calcmode="lin" valueType="num">
                                      <p:cBhvr additive="base">
                                        <p:cTn id="41" dur="500" fill="hold"/>
                                        <p:tgtEl>
                                          <p:spTgt spid="53"/>
                                        </p:tgtEl>
                                        <p:attrNameLst>
                                          <p:attrName>ppt_y</p:attrName>
                                        </p:attrNameLst>
                                      </p:cBhvr>
                                      <p:tavLst>
                                        <p:tav tm="0">
                                          <p:val>
                                            <p:strVal val="#ppt_y"/>
                                          </p:val>
                                        </p:tav>
                                        <p:tav tm="100000">
                                          <p:val>
                                            <p:strVal val="#ppt_y"/>
                                          </p:val>
                                        </p:tav>
                                      </p:tavLst>
                                    </p:anim>
                                  </p:childTnLst>
                                </p:cTn>
                              </p:par>
                            </p:childTnLst>
                          </p:cTn>
                        </p:par>
                        <p:par>
                          <p:cTn id="42" fill="hold">
                            <p:stCondLst>
                              <p:cond delay="3500"/>
                            </p:stCondLst>
                            <p:childTnLst>
                              <p:par>
                                <p:cTn id="43" presetID="53" presetClass="entr" presetSubtype="16" fill="hold" grpId="0" nodeType="after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p:cTn id="45" dur="500" fill="hold"/>
                                        <p:tgtEl>
                                          <p:spTgt spid="21"/>
                                        </p:tgtEl>
                                        <p:attrNameLst>
                                          <p:attrName>ppt_w</p:attrName>
                                        </p:attrNameLst>
                                      </p:cBhvr>
                                      <p:tavLst>
                                        <p:tav tm="0">
                                          <p:val>
                                            <p:fltVal val="0"/>
                                          </p:val>
                                        </p:tav>
                                        <p:tav tm="100000">
                                          <p:val>
                                            <p:strVal val="#ppt_w"/>
                                          </p:val>
                                        </p:tav>
                                      </p:tavLst>
                                    </p:anim>
                                    <p:anim calcmode="lin" valueType="num">
                                      <p:cBhvr>
                                        <p:cTn id="46" dur="500" fill="hold"/>
                                        <p:tgtEl>
                                          <p:spTgt spid="21"/>
                                        </p:tgtEl>
                                        <p:attrNameLst>
                                          <p:attrName>ppt_h</p:attrName>
                                        </p:attrNameLst>
                                      </p:cBhvr>
                                      <p:tavLst>
                                        <p:tav tm="0">
                                          <p:val>
                                            <p:fltVal val="0"/>
                                          </p:val>
                                        </p:tav>
                                        <p:tav tm="100000">
                                          <p:val>
                                            <p:strVal val="#ppt_h"/>
                                          </p:val>
                                        </p:tav>
                                      </p:tavLst>
                                    </p:anim>
                                    <p:animEffect transition="in" filter="fade">
                                      <p:cBhvr>
                                        <p:cTn id="47" dur="500"/>
                                        <p:tgtEl>
                                          <p:spTgt spid="21"/>
                                        </p:tgtEl>
                                      </p:cBhvr>
                                    </p:animEffect>
                                  </p:childTnLst>
                                </p:cTn>
                              </p:par>
                            </p:childTnLst>
                          </p:cTn>
                        </p:par>
                        <p:par>
                          <p:cTn id="48" fill="hold">
                            <p:stCondLst>
                              <p:cond delay="4000"/>
                            </p:stCondLst>
                            <p:childTnLst>
                              <p:par>
                                <p:cTn id="49" presetID="2" presetClass="entr" presetSubtype="2" fill="hold" grpId="0" nodeType="afterEffect">
                                  <p:stCondLst>
                                    <p:cond delay="0"/>
                                  </p:stCondLst>
                                  <p:childTnLst>
                                    <p:set>
                                      <p:cBhvr>
                                        <p:cTn id="50" dur="1" fill="hold">
                                          <p:stCondLst>
                                            <p:cond delay="0"/>
                                          </p:stCondLst>
                                        </p:cTn>
                                        <p:tgtEl>
                                          <p:spTgt spid="57"/>
                                        </p:tgtEl>
                                        <p:attrNameLst>
                                          <p:attrName>style.visibility</p:attrName>
                                        </p:attrNameLst>
                                      </p:cBhvr>
                                      <p:to>
                                        <p:strVal val="visible"/>
                                      </p:to>
                                    </p:set>
                                    <p:anim calcmode="lin" valueType="num">
                                      <p:cBhvr additive="base">
                                        <p:cTn id="51" dur="500" fill="hold"/>
                                        <p:tgtEl>
                                          <p:spTgt spid="57"/>
                                        </p:tgtEl>
                                        <p:attrNameLst>
                                          <p:attrName>ppt_x</p:attrName>
                                        </p:attrNameLst>
                                      </p:cBhvr>
                                      <p:tavLst>
                                        <p:tav tm="0">
                                          <p:val>
                                            <p:strVal val="1+#ppt_w/2"/>
                                          </p:val>
                                        </p:tav>
                                        <p:tav tm="100000">
                                          <p:val>
                                            <p:strVal val="#ppt_x"/>
                                          </p:val>
                                        </p:tav>
                                      </p:tavLst>
                                    </p:anim>
                                    <p:anim calcmode="lin" valueType="num">
                                      <p:cBhvr additive="base">
                                        <p:cTn id="52" dur="500" fill="hold"/>
                                        <p:tgtEl>
                                          <p:spTgt spid="57"/>
                                        </p:tgtEl>
                                        <p:attrNameLst>
                                          <p:attrName>ppt_y</p:attrName>
                                        </p:attrNameLst>
                                      </p:cBhvr>
                                      <p:tavLst>
                                        <p:tav tm="0">
                                          <p:val>
                                            <p:strVal val="#ppt_y"/>
                                          </p:val>
                                        </p:tav>
                                        <p:tav tm="100000">
                                          <p:val>
                                            <p:strVal val="#ppt_y"/>
                                          </p:val>
                                        </p:tav>
                                      </p:tavLst>
                                    </p:anim>
                                  </p:childTnLst>
                                </p:cTn>
                              </p:par>
                            </p:childTnLst>
                          </p:cTn>
                        </p:par>
                        <p:par>
                          <p:cTn id="53" fill="hold">
                            <p:stCondLst>
                              <p:cond delay="4500"/>
                            </p:stCondLst>
                            <p:childTnLst>
                              <p:par>
                                <p:cTn id="54" presetID="53" presetClass="entr" presetSubtype="16" fill="hold" grpId="0" nodeType="afterEffect">
                                  <p:stCondLst>
                                    <p:cond delay="0"/>
                                  </p:stCondLst>
                                  <p:childTnLst>
                                    <p:set>
                                      <p:cBhvr>
                                        <p:cTn id="55" dur="1" fill="hold">
                                          <p:stCondLst>
                                            <p:cond delay="0"/>
                                          </p:stCondLst>
                                        </p:cTn>
                                        <p:tgtEl>
                                          <p:spTgt spid="22"/>
                                        </p:tgtEl>
                                        <p:attrNameLst>
                                          <p:attrName>style.visibility</p:attrName>
                                        </p:attrNameLst>
                                      </p:cBhvr>
                                      <p:to>
                                        <p:strVal val="visible"/>
                                      </p:to>
                                    </p:set>
                                    <p:anim calcmode="lin" valueType="num">
                                      <p:cBhvr>
                                        <p:cTn id="56" dur="500" fill="hold"/>
                                        <p:tgtEl>
                                          <p:spTgt spid="22"/>
                                        </p:tgtEl>
                                        <p:attrNameLst>
                                          <p:attrName>ppt_w</p:attrName>
                                        </p:attrNameLst>
                                      </p:cBhvr>
                                      <p:tavLst>
                                        <p:tav tm="0">
                                          <p:val>
                                            <p:fltVal val="0"/>
                                          </p:val>
                                        </p:tav>
                                        <p:tav tm="100000">
                                          <p:val>
                                            <p:strVal val="#ppt_w"/>
                                          </p:val>
                                        </p:tav>
                                      </p:tavLst>
                                    </p:anim>
                                    <p:anim calcmode="lin" valueType="num">
                                      <p:cBhvr>
                                        <p:cTn id="57" dur="500" fill="hold"/>
                                        <p:tgtEl>
                                          <p:spTgt spid="22"/>
                                        </p:tgtEl>
                                        <p:attrNameLst>
                                          <p:attrName>ppt_h</p:attrName>
                                        </p:attrNameLst>
                                      </p:cBhvr>
                                      <p:tavLst>
                                        <p:tav tm="0">
                                          <p:val>
                                            <p:fltVal val="0"/>
                                          </p:val>
                                        </p:tav>
                                        <p:tav tm="100000">
                                          <p:val>
                                            <p:strVal val="#ppt_h"/>
                                          </p:val>
                                        </p:tav>
                                      </p:tavLst>
                                    </p:anim>
                                    <p:animEffect transition="in" filter="fade">
                                      <p:cBhvr>
                                        <p:cTn id="58" dur="500"/>
                                        <p:tgtEl>
                                          <p:spTgt spid="22"/>
                                        </p:tgtEl>
                                      </p:cBhvr>
                                    </p:animEffect>
                                  </p:childTnLst>
                                </p:cTn>
                              </p:par>
                            </p:childTnLst>
                          </p:cTn>
                        </p:par>
                        <p:par>
                          <p:cTn id="59" fill="hold">
                            <p:stCondLst>
                              <p:cond delay="5000"/>
                            </p:stCondLst>
                            <p:childTnLst>
                              <p:par>
                                <p:cTn id="60" presetID="2" presetClass="entr" presetSubtype="2" fill="hold" grpId="0" nodeType="afterEffect">
                                  <p:stCondLst>
                                    <p:cond delay="0"/>
                                  </p:stCondLst>
                                  <p:childTnLst>
                                    <p:set>
                                      <p:cBhvr>
                                        <p:cTn id="61" dur="1" fill="hold">
                                          <p:stCondLst>
                                            <p:cond delay="0"/>
                                          </p:stCondLst>
                                        </p:cTn>
                                        <p:tgtEl>
                                          <p:spTgt spid="58"/>
                                        </p:tgtEl>
                                        <p:attrNameLst>
                                          <p:attrName>style.visibility</p:attrName>
                                        </p:attrNameLst>
                                      </p:cBhvr>
                                      <p:to>
                                        <p:strVal val="visible"/>
                                      </p:to>
                                    </p:set>
                                    <p:anim calcmode="lin" valueType="num">
                                      <p:cBhvr additive="base">
                                        <p:cTn id="62" dur="500" fill="hold"/>
                                        <p:tgtEl>
                                          <p:spTgt spid="58"/>
                                        </p:tgtEl>
                                        <p:attrNameLst>
                                          <p:attrName>ppt_x</p:attrName>
                                        </p:attrNameLst>
                                      </p:cBhvr>
                                      <p:tavLst>
                                        <p:tav tm="0">
                                          <p:val>
                                            <p:strVal val="1+#ppt_w/2"/>
                                          </p:val>
                                        </p:tav>
                                        <p:tav tm="100000">
                                          <p:val>
                                            <p:strVal val="#ppt_x"/>
                                          </p:val>
                                        </p:tav>
                                      </p:tavLst>
                                    </p:anim>
                                    <p:anim calcmode="lin" valueType="num">
                                      <p:cBhvr additive="base">
                                        <p:cTn id="63" dur="500" fill="hold"/>
                                        <p:tgtEl>
                                          <p:spTgt spid="58"/>
                                        </p:tgtEl>
                                        <p:attrNameLst>
                                          <p:attrName>ppt_y</p:attrName>
                                        </p:attrNameLst>
                                      </p:cBhvr>
                                      <p:tavLst>
                                        <p:tav tm="0">
                                          <p:val>
                                            <p:strVal val="#ppt_y"/>
                                          </p:val>
                                        </p:tav>
                                        <p:tav tm="100000">
                                          <p:val>
                                            <p:strVal val="#ppt_y"/>
                                          </p:val>
                                        </p:tav>
                                      </p:tavLst>
                                    </p:anim>
                                  </p:childTnLst>
                                </p:cTn>
                              </p:par>
                            </p:childTnLst>
                          </p:cTn>
                        </p:par>
                        <p:par>
                          <p:cTn id="64" fill="hold">
                            <p:stCondLst>
                              <p:cond delay="5500"/>
                            </p:stCondLst>
                            <p:childTnLst>
                              <p:par>
                                <p:cTn id="65" presetID="53" presetClass="entr" presetSubtype="16" fill="hold" grpId="0" nodeType="after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p:cTn id="67" dur="500" fill="hold"/>
                                        <p:tgtEl>
                                          <p:spTgt spid="23"/>
                                        </p:tgtEl>
                                        <p:attrNameLst>
                                          <p:attrName>ppt_w</p:attrName>
                                        </p:attrNameLst>
                                      </p:cBhvr>
                                      <p:tavLst>
                                        <p:tav tm="0">
                                          <p:val>
                                            <p:fltVal val="0"/>
                                          </p:val>
                                        </p:tav>
                                        <p:tav tm="100000">
                                          <p:val>
                                            <p:strVal val="#ppt_w"/>
                                          </p:val>
                                        </p:tav>
                                      </p:tavLst>
                                    </p:anim>
                                    <p:anim calcmode="lin" valueType="num">
                                      <p:cBhvr>
                                        <p:cTn id="68" dur="500" fill="hold"/>
                                        <p:tgtEl>
                                          <p:spTgt spid="23"/>
                                        </p:tgtEl>
                                        <p:attrNameLst>
                                          <p:attrName>ppt_h</p:attrName>
                                        </p:attrNameLst>
                                      </p:cBhvr>
                                      <p:tavLst>
                                        <p:tav tm="0">
                                          <p:val>
                                            <p:fltVal val="0"/>
                                          </p:val>
                                        </p:tav>
                                        <p:tav tm="100000">
                                          <p:val>
                                            <p:strVal val="#ppt_h"/>
                                          </p:val>
                                        </p:tav>
                                      </p:tavLst>
                                    </p:anim>
                                    <p:animEffect transition="in" filter="fade">
                                      <p:cBhvr>
                                        <p:cTn id="69" dur="500"/>
                                        <p:tgtEl>
                                          <p:spTgt spid="23"/>
                                        </p:tgtEl>
                                      </p:cBhvr>
                                    </p:animEffect>
                                  </p:childTnLst>
                                </p:cTn>
                              </p:par>
                            </p:childTnLst>
                          </p:cTn>
                        </p:par>
                        <p:par>
                          <p:cTn id="70" fill="hold">
                            <p:stCondLst>
                              <p:cond delay="6000"/>
                            </p:stCondLst>
                            <p:childTnLst>
                              <p:par>
                                <p:cTn id="71" presetID="2" presetClass="entr" presetSubtype="2" fill="hold" grpId="0" nodeType="afterEffect">
                                  <p:stCondLst>
                                    <p:cond delay="0"/>
                                  </p:stCondLst>
                                  <p:childTnLst>
                                    <p:set>
                                      <p:cBhvr>
                                        <p:cTn id="72" dur="1" fill="hold">
                                          <p:stCondLst>
                                            <p:cond delay="0"/>
                                          </p:stCondLst>
                                        </p:cTn>
                                        <p:tgtEl>
                                          <p:spTgt spid="59"/>
                                        </p:tgtEl>
                                        <p:attrNameLst>
                                          <p:attrName>style.visibility</p:attrName>
                                        </p:attrNameLst>
                                      </p:cBhvr>
                                      <p:to>
                                        <p:strVal val="visible"/>
                                      </p:to>
                                    </p:set>
                                    <p:anim calcmode="lin" valueType="num">
                                      <p:cBhvr additive="base">
                                        <p:cTn id="73" dur="500" fill="hold"/>
                                        <p:tgtEl>
                                          <p:spTgt spid="59"/>
                                        </p:tgtEl>
                                        <p:attrNameLst>
                                          <p:attrName>ppt_x</p:attrName>
                                        </p:attrNameLst>
                                      </p:cBhvr>
                                      <p:tavLst>
                                        <p:tav tm="0">
                                          <p:val>
                                            <p:strVal val="1+#ppt_w/2"/>
                                          </p:val>
                                        </p:tav>
                                        <p:tav tm="100000">
                                          <p:val>
                                            <p:strVal val="#ppt_x"/>
                                          </p:val>
                                        </p:tav>
                                      </p:tavLst>
                                    </p:anim>
                                    <p:anim calcmode="lin" valueType="num">
                                      <p:cBhvr additive="base">
                                        <p:cTn id="74" dur="500" fill="hold"/>
                                        <p:tgtEl>
                                          <p:spTgt spid="59"/>
                                        </p:tgtEl>
                                        <p:attrNameLst>
                                          <p:attrName>ppt_y</p:attrName>
                                        </p:attrNameLst>
                                      </p:cBhvr>
                                      <p:tavLst>
                                        <p:tav tm="0">
                                          <p:val>
                                            <p:strVal val="#ppt_y"/>
                                          </p:val>
                                        </p:tav>
                                        <p:tav tm="100000">
                                          <p:val>
                                            <p:strVal val="#ppt_y"/>
                                          </p:val>
                                        </p:tav>
                                      </p:tavLst>
                                    </p:anim>
                                  </p:childTnLst>
                                </p:cTn>
                              </p:par>
                            </p:childTnLst>
                          </p:cTn>
                        </p:par>
                        <p:par>
                          <p:cTn id="75" fill="hold">
                            <p:stCondLst>
                              <p:cond delay="6500"/>
                            </p:stCondLst>
                            <p:childTnLst>
                              <p:par>
                                <p:cTn id="76" presetID="53" presetClass="entr" presetSubtype="16" fill="hold" grpId="0" nodeType="afterEffect">
                                  <p:stCondLst>
                                    <p:cond delay="0"/>
                                  </p:stCondLst>
                                  <p:childTnLst>
                                    <p:set>
                                      <p:cBhvr>
                                        <p:cTn id="77" dur="1" fill="hold">
                                          <p:stCondLst>
                                            <p:cond delay="0"/>
                                          </p:stCondLst>
                                        </p:cTn>
                                        <p:tgtEl>
                                          <p:spTgt spid="24"/>
                                        </p:tgtEl>
                                        <p:attrNameLst>
                                          <p:attrName>style.visibility</p:attrName>
                                        </p:attrNameLst>
                                      </p:cBhvr>
                                      <p:to>
                                        <p:strVal val="visible"/>
                                      </p:to>
                                    </p:set>
                                    <p:anim calcmode="lin" valueType="num">
                                      <p:cBhvr>
                                        <p:cTn id="78" dur="500" fill="hold"/>
                                        <p:tgtEl>
                                          <p:spTgt spid="24"/>
                                        </p:tgtEl>
                                        <p:attrNameLst>
                                          <p:attrName>ppt_w</p:attrName>
                                        </p:attrNameLst>
                                      </p:cBhvr>
                                      <p:tavLst>
                                        <p:tav tm="0">
                                          <p:val>
                                            <p:fltVal val="0"/>
                                          </p:val>
                                        </p:tav>
                                        <p:tav tm="100000">
                                          <p:val>
                                            <p:strVal val="#ppt_w"/>
                                          </p:val>
                                        </p:tav>
                                      </p:tavLst>
                                    </p:anim>
                                    <p:anim calcmode="lin" valueType="num">
                                      <p:cBhvr>
                                        <p:cTn id="79" dur="500" fill="hold"/>
                                        <p:tgtEl>
                                          <p:spTgt spid="24"/>
                                        </p:tgtEl>
                                        <p:attrNameLst>
                                          <p:attrName>ppt_h</p:attrName>
                                        </p:attrNameLst>
                                      </p:cBhvr>
                                      <p:tavLst>
                                        <p:tav tm="0">
                                          <p:val>
                                            <p:fltVal val="0"/>
                                          </p:val>
                                        </p:tav>
                                        <p:tav tm="100000">
                                          <p:val>
                                            <p:strVal val="#ppt_h"/>
                                          </p:val>
                                        </p:tav>
                                      </p:tavLst>
                                    </p:anim>
                                    <p:animEffect transition="in" filter="fade">
                                      <p:cBhvr>
                                        <p:cTn id="80" dur="500"/>
                                        <p:tgtEl>
                                          <p:spTgt spid="24"/>
                                        </p:tgtEl>
                                      </p:cBhvr>
                                    </p:animEffect>
                                  </p:childTnLst>
                                </p:cTn>
                              </p:par>
                            </p:childTnLst>
                          </p:cTn>
                        </p:par>
                        <p:par>
                          <p:cTn id="81" fill="hold">
                            <p:stCondLst>
                              <p:cond delay="7000"/>
                            </p:stCondLst>
                            <p:childTnLst>
                              <p:par>
                                <p:cTn id="82" presetID="2" presetClass="entr" presetSubtype="4" fill="hold" grpId="0" nodeType="afterEffect">
                                  <p:stCondLst>
                                    <p:cond delay="0"/>
                                  </p:stCondLst>
                                  <p:childTnLst>
                                    <p:set>
                                      <p:cBhvr>
                                        <p:cTn id="83" dur="1" fill="hold">
                                          <p:stCondLst>
                                            <p:cond delay="0"/>
                                          </p:stCondLst>
                                        </p:cTn>
                                        <p:tgtEl>
                                          <p:spTgt spid="61"/>
                                        </p:tgtEl>
                                        <p:attrNameLst>
                                          <p:attrName>style.visibility</p:attrName>
                                        </p:attrNameLst>
                                      </p:cBhvr>
                                      <p:to>
                                        <p:strVal val="visible"/>
                                      </p:to>
                                    </p:set>
                                    <p:anim calcmode="lin" valueType="num">
                                      <p:cBhvr additive="base">
                                        <p:cTn id="84" dur="500" fill="hold"/>
                                        <p:tgtEl>
                                          <p:spTgt spid="61"/>
                                        </p:tgtEl>
                                        <p:attrNameLst>
                                          <p:attrName>ppt_x</p:attrName>
                                        </p:attrNameLst>
                                      </p:cBhvr>
                                      <p:tavLst>
                                        <p:tav tm="0">
                                          <p:val>
                                            <p:strVal val="#ppt_x"/>
                                          </p:val>
                                        </p:tav>
                                        <p:tav tm="100000">
                                          <p:val>
                                            <p:strVal val="#ppt_x"/>
                                          </p:val>
                                        </p:tav>
                                      </p:tavLst>
                                    </p:anim>
                                    <p:anim calcmode="lin" valueType="num">
                                      <p:cBhvr additive="base">
                                        <p:cTn id="85" dur="500" fill="hold"/>
                                        <p:tgtEl>
                                          <p:spTgt spid="61"/>
                                        </p:tgtEl>
                                        <p:attrNameLst>
                                          <p:attrName>ppt_y</p:attrName>
                                        </p:attrNameLst>
                                      </p:cBhvr>
                                      <p:tavLst>
                                        <p:tav tm="0">
                                          <p:val>
                                            <p:strVal val="1+#ppt_h/2"/>
                                          </p:val>
                                        </p:tav>
                                        <p:tav tm="100000">
                                          <p:val>
                                            <p:strVal val="#ppt_y"/>
                                          </p:val>
                                        </p:tav>
                                      </p:tavLst>
                                    </p:anim>
                                  </p:childTnLst>
                                </p:cTn>
                              </p:par>
                            </p:childTnLst>
                          </p:cTn>
                        </p:par>
                        <p:par>
                          <p:cTn id="86" fill="hold">
                            <p:stCondLst>
                              <p:cond delay="7500"/>
                            </p:stCondLst>
                            <p:childTnLst>
                              <p:par>
                                <p:cTn id="87" presetID="53" presetClass="entr" presetSubtype="16" fill="hold" grpId="0" nodeType="afterEffect">
                                  <p:stCondLst>
                                    <p:cond delay="0"/>
                                  </p:stCondLst>
                                  <p:childTnLst>
                                    <p:set>
                                      <p:cBhvr>
                                        <p:cTn id="88" dur="1" fill="hold">
                                          <p:stCondLst>
                                            <p:cond delay="0"/>
                                          </p:stCondLst>
                                        </p:cTn>
                                        <p:tgtEl>
                                          <p:spTgt spid="27"/>
                                        </p:tgtEl>
                                        <p:attrNameLst>
                                          <p:attrName>style.visibility</p:attrName>
                                        </p:attrNameLst>
                                      </p:cBhvr>
                                      <p:to>
                                        <p:strVal val="visible"/>
                                      </p:to>
                                    </p:set>
                                    <p:anim calcmode="lin" valueType="num">
                                      <p:cBhvr>
                                        <p:cTn id="89" dur="500" fill="hold"/>
                                        <p:tgtEl>
                                          <p:spTgt spid="27"/>
                                        </p:tgtEl>
                                        <p:attrNameLst>
                                          <p:attrName>ppt_w</p:attrName>
                                        </p:attrNameLst>
                                      </p:cBhvr>
                                      <p:tavLst>
                                        <p:tav tm="0">
                                          <p:val>
                                            <p:fltVal val="0"/>
                                          </p:val>
                                        </p:tav>
                                        <p:tav tm="100000">
                                          <p:val>
                                            <p:strVal val="#ppt_w"/>
                                          </p:val>
                                        </p:tav>
                                      </p:tavLst>
                                    </p:anim>
                                    <p:anim calcmode="lin" valueType="num">
                                      <p:cBhvr>
                                        <p:cTn id="90" dur="500" fill="hold"/>
                                        <p:tgtEl>
                                          <p:spTgt spid="27"/>
                                        </p:tgtEl>
                                        <p:attrNameLst>
                                          <p:attrName>ppt_h</p:attrName>
                                        </p:attrNameLst>
                                      </p:cBhvr>
                                      <p:tavLst>
                                        <p:tav tm="0">
                                          <p:val>
                                            <p:fltVal val="0"/>
                                          </p:val>
                                        </p:tav>
                                        <p:tav tm="100000">
                                          <p:val>
                                            <p:strVal val="#ppt_h"/>
                                          </p:val>
                                        </p:tav>
                                      </p:tavLst>
                                    </p:anim>
                                    <p:animEffect transition="in" filter="fade">
                                      <p:cBhvr>
                                        <p:cTn id="91" dur="500"/>
                                        <p:tgtEl>
                                          <p:spTgt spid="27"/>
                                        </p:tgtEl>
                                      </p:cBhvr>
                                    </p:animEffect>
                                  </p:childTnLst>
                                </p:cTn>
                              </p:par>
                            </p:childTnLst>
                          </p:cTn>
                        </p:par>
                        <p:par>
                          <p:cTn id="92" fill="hold">
                            <p:stCondLst>
                              <p:cond delay="8000"/>
                            </p:stCondLst>
                            <p:childTnLst>
                              <p:par>
                                <p:cTn id="93" presetID="2" presetClass="entr" presetSubtype="4" fill="hold" grpId="0" nodeType="afterEffect">
                                  <p:stCondLst>
                                    <p:cond delay="0"/>
                                  </p:stCondLst>
                                  <p:childTnLst>
                                    <p:set>
                                      <p:cBhvr>
                                        <p:cTn id="94" dur="1" fill="hold">
                                          <p:stCondLst>
                                            <p:cond delay="0"/>
                                          </p:stCondLst>
                                        </p:cTn>
                                        <p:tgtEl>
                                          <p:spTgt spid="62"/>
                                        </p:tgtEl>
                                        <p:attrNameLst>
                                          <p:attrName>style.visibility</p:attrName>
                                        </p:attrNameLst>
                                      </p:cBhvr>
                                      <p:to>
                                        <p:strVal val="visible"/>
                                      </p:to>
                                    </p:set>
                                    <p:anim calcmode="lin" valueType="num">
                                      <p:cBhvr additive="base">
                                        <p:cTn id="95" dur="500" fill="hold"/>
                                        <p:tgtEl>
                                          <p:spTgt spid="62"/>
                                        </p:tgtEl>
                                        <p:attrNameLst>
                                          <p:attrName>ppt_x</p:attrName>
                                        </p:attrNameLst>
                                      </p:cBhvr>
                                      <p:tavLst>
                                        <p:tav tm="0">
                                          <p:val>
                                            <p:strVal val="#ppt_x"/>
                                          </p:val>
                                        </p:tav>
                                        <p:tav tm="100000">
                                          <p:val>
                                            <p:strVal val="#ppt_x"/>
                                          </p:val>
                                        </p:tav>
                                      </p:tavLst>
                                    </p:anim>
                                    <p:anim calcmode="lin" valueType="num">
                                      <p:cBhvr additive="base">
                                        <p:cTn id="96" dur="500" fill="hold"/>
                                        <p:tgtEl>
                                          <p:spTgt spid="62"/>
                                        </p:tgtEl>
                                        <p:attrNameLst>
                                          <p:attrName>ppt_y</p:attrName>
                                        </p:attrNameLst>
                                      </p:cBhvr>
                                      <p:tavLst>
                                        <p:tav tm="0">
                                          <p:val>
                                            <p:strVal val="1+#ppt_h/2"/>
                                          </p:val>
                                        </p:tav>
                                        <p:tav tm="100000">
                                          <p:val>
                                            <p:strVal val="#ppt_y"/>
                                          </p:val>
                                        </p:tav>
                                      </p:tavLst>
                                    </p:anim>
                                  </p:childTnLst>
                                </p:cTn>
                              </p:par>
                            </p:childTnLst>
                          </p:cTn>
                        </p:par>
                        <p:par>
                          <p:cTn id="97" fill="hold">
                            <p:stCondLst>
                              <p:cond delay="8500"/>
                            </p:stCondLst>
                            <p:childTnLst>
                              <p:par>
                                <p:cTn id="98" presetID="53" presetClass="entr" presetSubtype="16" fill="hold" grpId="0" nodeType="afterEffect">
                                  <p:stCondLst>
                                    <p:cond delay="0"/>
                                  </p:stCondLst>
                                  <p:childTnLst>
                                    <p:set>
                                      <p:cBhvr>
                                        <p:cTn id="99" dur="1" fill="hold">
                                          <p:stCondLst>
                                            <p:cond delay="0"/>
                                          </p:stCondLst>
                                        </p:cTn>
                                        <p:tgtEl>
                                          <p:spTgt spid="25"/>
                                        </p:tgtEl>
                                        <p:attrNameLst>
                                          <p:attrName>style.visibility</p:attrName>
                                        </p:attrNameLst>
                                      </p:cBhvr>
                                      <p:to>
                                        <p:strVal val="visible"/>
                                      </p:to>
                                    </p:set>
                                    <p:anim calcmode="lin" valueType="num">
                                      <p:cBhvr>
                                        <p:cTn id="100" dur="500" fill="hold"/>
                                        <p:tgtEl>
                                          <p:spTgt spid="25"/>
                                        </p:tgtEl>
                                        <p:attrNameLst>
                                          <p:attrName>ppt_w</p:attrName>
                                        </p:attrNameLst>
                                      </p:cBhvr>
                                      <p:tavLst>
                                        <p:tav tm="0">
                                          <p:val>
                                            <p:fltVal val="0"/>
                                          </p:val>
                                        </p:tav>
                                        <p:tav tm="100000">
                                          <p:val>
                                            <p:strVal val="#ppt_w"/>
                                          </p:val>
                                        </p:tav>
                                      </p:tavLst>
                                    </p:anim>
                                    <p:anim calcmode="lin" valueType="num">
                                      <p:cBhvr>
                                        <p:cTn id="101" dur="500" fill="hold"/>
                                        <p:tgtEl>
                                          <p:spTgt spid="25"/>
                                        </p:tgtEl>
                                        <p:attrNameLst>
                                          <p:attrName>ppt_h</p:attrName>
                                        </p:attrNameLst>
                                      </p:cBhvr>
                                      <p:tavLst>
                                        <p:tav tm="0">
                                          <p:val>
                                            <p:fltVal val="0"/>
                                          </p:val>
                                        </p:tav>
                                        <p:tav tm="100000">
                                          <p:val>
                                            <p:strVal val="#ppt_h"/>
                                          </p:val>
                                        </p:tav>
                                      </p:tavLst>
                                    </p:anim>
                                    <p:animEffect transition="in" filter="fade">
                                      <p:cBhvr>
                                        <p:cTn id="102" dur="500"/>
                                        <p:tgtEl>
                                          <p:spTgt spid="25"/>
                                        </p:tgtEl>
                                      </p:cBhvr>
                                    </p:animEffect>
                                  </p:childTnLst>
                                </p:cTn>
                              </p:par>
                            </p:childTnLst>
                          </p:cTn>
                        </p:par>
                        <p:par>
                          <p:cTn id="103" fill="hold">
                            <p:stCondLst>
                              <p:cond delay="9000"/>
                            </p:stCondLst>
                            <p:childTnLst>
                              <p:par>
                                <p:cTn id="104" presetID="2" presetClass="entr" presetSubtype="4" fill="hold" grpId="0" nodeType="afterEffect">
                                  <p:stCondLst>
                                    <p:cond delay="0"/>
                                  </p:stCondLst>
                                  <p:childTnLst>
                                    <p:set>
                                      <p:cBhvr>
                                        <p:cTn id="105" dur="1" fill="hold">
                                          <p:stCondLst>
                                            <p:cond delay="0"/>
                                          </p:stCondLst>
                                        </p:cTn>
                                        <p:tgtEl>
                                          <p:spTgt spid="63"/>
                                        </p:tgtEl>
                                        <p:attrNameLst>
                                          <p:attrName>style.visibility</p:attrName>
                                        </p:attrNameLst>
                                      </p:cBhvr>
                                      <p:to>
                                        <p:strVal val="visible"/>
                                      </p:to>
                                    </p:set>
                                    <p:anim calcmode="lin" valueType="num">
                                      <p:cBhvr additive="base">
                                        <p:cTn id="106" dur="500" fill="hold"/>
                                        <p:tgtEl>
                                          <p:spTgt spid="63"/>
                                        </p:tgtEl>
                                        <p:attrNameLst>
                                          <p:attrName>ppt_x</p:attrName>
                                        </p:attrNameLst>
                                      </p:cBhvr>
                                      <p:tavLst>
                                        <p:tav tm="0">
                                          <p:val>
                                            <p:strVal val="#ppt_x"/>
                                          </p:val>
                                        </p:tav>
                                        <p:tav tm="100000">
                                          <p:val>
                                            <p:strVal val="#ppt_x"/>
                                          </p:val>
                                        </p:tav>
                                      </p:tavLst>
                                    </p:anim>
                                    <p:anim calcmode="lin" valueType="num">
                                      <p:cBhvr additive="base">
                                        <p:cTn id="107" dur="500" fill="hold"/>
                                        <p:tgtEl>
                                          <p:spTgt spid="63"/>
                                        </p:tgtEl>
                                        <p:attrNameLst>
                                          <p:attrName>ppt_y</p:attrName>
                                        </p:attrNameLst>
                                      </p:cBhvr>
                                      <p:tavLst>
                                        <p:tav tm="0">
                                          <p:val>
                                            <p:strVal val="1+#ppt_h/2"/>
                                          </p:val>
                                        </p:tav>
                                        <p:tav tm="100000">
                                          <p:val>
                                            <p:strVal val="#ppt_y"/>
                                          </p:val>
                                        </p:tav>
                                      </p:tavLst>
                                    </p:anim>
                                  </p:childTnLst>
                                </p:cTn>
                              </p:par>
                            </p:childTnLst>
                          </p:cTn>
                        </p:par>
                        <p:par>
                          <p:cTn id="108" fill="hold">
                            <p:stCondLst>
                              <p:cond delay="9500"/>
                            </p:stCondLst>
                            <p:childTnLst>
                              <p:par>
                                <p:cTn id="109" presetID="53" presetClass="entr" presetSubtype="16" fill="hold" grpId="0" nodeType="afterEffect">
                                  <p:stCondLst>
                                    <p:cond delay="0"/>
                                  </p:stCondLst>
                                  <p:childTnLst>
                                    <p:set>
                                      <p:cBhvr>
                                        <p:cTn id="110" dur="1" fill="hold">
                                          <p:stCondLst>
                                            <p:cond delay="0"/>
                                          </p:stCondLst>
                                        </p:cTn>
                                        <p:tgtEl>
                                          <p:spTgt spid="26"/>
                                        </p:tgtEl>
                                        <p:attrNameLst>
                                          <p:attrName>style.visibility</p:attrName>
                                        </p:attrNameLst>
                                      </p:cBhvr>
                                      <p:to>
                                        <p:strVal val="visible"/>
                                      </p:to>
                                    </p:set>
                                    <p:anim calcmode="lin" valueType="num">
                                      <p:cBhvr>
                                        <p:cTn id="111" dur="500" fill="hold"/>
                                        <p:tgtEl>
                                          <p:spTgt spid="26"/>
                                        </p:tgtEl>
                                        <p:attrNameLst>
                                          <p:attrName>ppt_w</p:attrName>
                                        </p:attrNameLst>
                                      </p:cBhvr>
                                      <p:tavLst>
                                        <p:tav tm="0">
                                          <p:val>
                                            <p:fltVal val="0"/>
                                          </p:val>
                                        </p:tav>
                                        <p:tav tm="100000">
                                          <p:val>
                                            <p:strVal val="#ppt_w"/>
                                          </p:val>
                                        </p:tav>
                                      </p:tavLst>
                                    </p:anim>
                                    <p:anim calcmode="lin" valueType="num">
                                      <p:cBhvr>
                                        <p:cTn id="112" dur="500" fill="hold"/>
                                        <p:tgtEl>
                                          <p:spTgt spid="26"/>
                                        </p:tgtEl>
                                        <p:attrNameLst>
                                          <p:attrName>ppt_h</p:attrName>
                                        </p:attrNameLst>
                                      </p:cBhvr>
                                      <p:tavLst>
                                        <p:tav tm="0">
                                          <p:val>
                                            <p:fltVal val="0"/>
                                          </p:val>
                                        </p:tav>
                                        <p:tav tm="100000">
                                          <p:val>
                                            <p:strVal val="#ppt_h"/>
                                          </p:val>
                                        </p:tav>
                                      </p:tavLst>
                                    </p:anim>
                                    <p:animEffect transition="in" filter="fade">
                                      <p:cBhvr>
                                        <p:cTn id="113" dur="500"/>
                                        <p:tgtEl>
                                          <p:spTgt spid="26"/>
                                        </p:tgtEl>
                                      </p:cBhvr>
                                    </p:animEffect>
                                  </p:childTnLst>
                                </p:cTn>
                              </p:par>
                            </p:childTnLst>
                          </p:cTn>
                        </p:par>
                        <p:par>
                          <p:cTn id="114" fill="hold">
                            <p:stCondLst>
                              <p:cond delay="10000"/>
                            </p:stCondLst>
                            <p:childTnLst>
                              <p:par>
                                <p:cTn id="115" presetID="22" presetClass="entr" presetSubtype="4" fill="hold" grpId="0" nodeType="afterEffect">
                                  <p:stCondLst>
                                    <p:cond delay="0"/>
                                  </p:stCondLst>
                                  <p:childTnLst>
                                    <p:set>
                                      <p:cBhvr>
                                        <p:cTn id="116" dur="1" fill="hold">
                                          <p:stCondLst>
                                            <p:cond delay="0"/>
                                          </p:stCondLst>
                                        </p:cTn>
                                        <p:tgtEl>
                                          <p:spTgt spid="66"/>
                                        </p:tgtEl>
                                        <p:attrNameLst>
                                          <p:attrName>style.visibility</p:attrName>
                                        </p:attrNameLst>
                                      </p:cBhvr>
                                      <p:to>
                                        <p:strVal val="visible"/>
                                      </p:to>
                                    </p:set>
                                    <p:animEffect transition="in" filter="wipe(down)">
                                      <p:cBhvr>
                                        <p:cTn id="117" dur="5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P spid="51" grpId="0" animBg="1"/>
      <p:bldP spid="52" grpId="0" animBg="1"/>
      <p:bldP spid="53" grpId="0" animBg="1"/>
      <p:bldP spid="57" grpId="0" animBg="1"/>
      <p:bldP spid="58" grpId="0" animBg="1"/>
      <p:bldP spid="59" grpId="0" animBg="1"/>
      <p:bldP spid="61" grpId="0" animBg="1"/>
      <p:bldP spid="62" grpId="0" animBg="1"/>
      <p:bldP spid="63" grpId="0" animBg="1"/>
      <p:bldP spid="66" grpId="0"/>
      <p:bldP spid="4" grpId="0" animBg="1"/>
      <p:bldP spid="17" grpId="0" animBg="1"/>
      <p:bldP spid="18" grpId="0" animBg="1"/>
      <p:bldP spid="21" grpId="0" animBg="1"/>
      <p:bldP spid="22" grpId="0" animBg="1"/>
      <p:bldP spid="23" grpId="0" animBg="1"/>
      <p:bldP spid="24" grpId="0" animBg="1"/>
      <p:bldP spid="25" grpId="0" animBg="1"/>
      <p:bldP spid="26" grpId="0" animBg="1"/>
      <p:bldP spid="2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3"/>
          <p:cNvSpPr/>
          <p:nvPr/>
        </p:nvSpPr>
        <p:spPr>
          <a:xfrm>
            <a:off x="2295525" y="1584672"/>
            <a:ext cx="5327650" cy="1131094"/>
          </a:xfrm>
          <a:custGeom>
            <a:avLst/>
            <a:gdLst>
              <a:gd name="connsiteX0" fmla="*/ 0 w 5688632"/>
              <a:gd name="connsiteY0" fmla="*/ 0 h 2053062"/>
              <a:gd name="connsiteX1" fmla="*/ 5688632 w 5688632"/>
              <a:gd name="connsiteY1" fmla="*/ 0 h 2053062"/>
              <a:gd name="connsiteX2" fmla="*/ 5688632 w 5688632"/>
              <a:gd name="connsiteY2" fmla="*/ 2053062 h 2053062"/>
              <a:gd name="connsiteX3" fmla="*/ 0 w 5688632"/>
              <a:gd name="connsiteY3" fmla="*/ 2053062 h 2053062"/>
              <a:gd name="connsiteX4" fmla="*/ 0 w 5688632"/>
              <a:gd name="connsiteY4" fmla="*/ 0 h 2053062"/>
              <a:gd name="connsiteX0-1" fmla="*/ 433137 w 5688632"/>
              <a:gd name="connsiteY0-2" fmla="*/ 12032 h 2053062"/>
              <a:gd name="connsiteX1-3" fmla="*/ 5688632 w 5688632"/>
              <a:gd name="connsiteY1-4" fmla="*/ 0 h 2053062"/>
              <a:gd name="connsiteX2-5" fmla="*/ 5688632 w 5688632"/>
              <a:gd name="connsiteY2-6" fmla="*/ 2053062 h 2053062"/>
              <a:gd name="connsiteX3-7" fmla="*/ 0 w 5688632"/>
              <a:gd name="connsiteY3-8" fmla="*/ 2053062 h 2053062"/>
              <a:gd name="connsiteX4-9" fmla="*/ 433137 w 5688632"/>
              <a:gd name="connsiteY4-10" fmla="*/ 12032 h 20530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5688632" h="2053062">
                <a:moveTo>
                  <a:pt x="433137" y="12032"/>
                </a:moveTo>
                <a:lnTo>
                  <a:pt x="5688632" y="0"/>
                </a:lnTo>
                <a:lnTo>
                  <a:pt x="5688632" y="2053062"/>
                </a:lnTo>
                <a:lnTo>
                  <a:pt x="0" y="2053062"/>
                </a:lnTo>
                <a:lnTo>
                  <a:pt x="433137" y="12032"/>
                </a:lnTo>
                <a:close/>
              </a:path>
            </a:pathLst>
          </a:custGeom>
          <a:solidFill>
            <a:schemeClr val="accent1">
              <a:lumMod val="20000"/>
              <a:lumOff val="80000"/>
            </a:schemeClr>
          </a:solidFill>
          <a:ln w="25400" cap="flat" cmpd="sng" algn="ctr">
            <a:noFill/>
            <a:prstDash val="solid"/>
          </a:ln>
          <a:effectLst/>
        </p:spPr>
        <p:txBody>
          <a:bodyPr lIns="1620000" tIns="46800" rIns="72000" bIns="46800" anchor="ctr"/>
          <a:lstStyle/>
          <a:p>
            <a:pPr marL="0" lvl="1" algn="ctr" defTabSz="488950">
              <a:lnSpc>
                <a:spcPct val="130000"/>
              </a:lnSpc>
              <a:spcAft>
                <a:spcPct val="15000"/>
              </a:spcAft>
              <a:defRPr/>
            </a:pPr>
            <a:r>
              <a:rPr lang="zh-CN" altLang="en-US" sz="1400" dirty="0">
                <a:solidFill>
                  <a:schemeClr val="tx1">
                    <a:lumMod val="50000"/>
                    <a:lumOff val="50000"/>
                  </a:schemeClr>
                </a:solidFill>
                <a:latin typeface="幼圆" panose="02010509060101010101" pitchFamily="49" charset="-122"/>
                <a:ea typeface="幼圆" panose="02010509060101010101" pitchFamily="49" charset="-122"/>
                <a:cs typeface="Times New Roman" panose="02020603050405020304" pitchFamily="18" charset="0"/>
              </a:rPr>
              <a:t>请在此处输入您的文本，或者将您的文本粘贴到此处。请在此处输入您的请在此处输入您的文本，或者将您的文本粘贴到此处。请在此处</a:t>
            </a:r>
            <a:endParaRPr lang="zh-CN" altLang="en-US" sz="1400" dirty="0">
              <a:solidFill>
                <a:schemeClr val="tx1">
                  <a:lumMod val="50000"/>
                  <a:lumOff val="50000"/>
                </a:schemeClr>
              </a:solidFill>
              <a:latin typeface="幼圆" panose="02010509060101010101" pitchFamily="49" charset="-122"/>
              <a:ea typeface="幼圆" panose="02010509060101010101" pitchFamily="49" charset="-122"/>
              <a:cs typeface="Times New Roman" panose="02020603050405020304" pitchFamily="18" charset="0"/>
            </a:endParaRPr>
          </a:p>
        </p:txBody>
      </p:sp>
      <p:sp>
        <p:nvSpPr>
          <p:cNvPr id="12" name="直角三角形 2"/>
          <p:cNvSpPr/>
          <p:nvPr/>
        </p:nvSpPr>
        <p:spPr>
          <a:xfrm rot="17117050" flipH="1">
            <a:off x="2566731" y="1814580"/>
            <a:ext cx="803672" cy="1382713"/>
          </a:xfrm>
          <a:custGeom>
            <a:avLst/>
            <a:gdLst>
              <a:gd name="connsiteX0" fmla="*/ 0 w 2088232"/>
              <a:gd name="connsiteY0" fmla="*/ 1842558 h 1842558"/>
              <a:gd name="connsiteX1" fmla="*/ 0 w 2088232"/>
              <a:gd name="connsiteY1" fmla="*/ 0 h 1842558"/>
              <a:gd name="connsiteX2" fmla="*/ 2088232 w 2088232"/>
              <a:gd name="connsiteY2" fmla="*/ 1842558 h 1842558"/>
              <a:gd name="connsiteX3" fmla="*/ 0 w 2088232"/>
              <a:gd name="connsiteY3" fmla="*/ 1842558 h 1842558"/>
              <a:gd name="connsiteX0-1" fmla="*/ 0 w 1625488"/>
              <a:gd name="connsiteY0-2" fmla="*/ 1842558 h 1842558"/>
              <a:gd name="connsiteX1-3" fmla="*/ 0 w 1625488"/>
              <a:gd name="connsiteY1-4" fmla="*/ 0 h 1842558"/>
              <a:gd name="connsiteX2-5" fmla="*/ 1625488 w 1625488"/>
              <a:gd name="connsiteY2-6" fmla="*/ 843012 h 1842558"/>
              <a:gd name="connsiteX3-7" fmla="*/ 0 w 1625488"/>
              <a:gd name="connsiteY3-8" fmla="*/ 1842558 h 1842558"/>
              <a:gd name="connsiteX0-9" fmla="*/ 0 w 1690209"/>
              <a:gd name="connsiteY0-10" fmla="*/ 1842558 h 1842558"/>
              <a:gd name="connsiteX1-11" fmla="*/ 0 w 1690209"/>
              <a:gd name="connsiteY1-12" fmla="*/ 0 h 1842558"/>
              <a:gd name="connsiteX2-13" fmla="*/ 1690209 w 1690209"/>
              <a:gd name="connsiteY2-14" fmla="*/ 149753 h 1842558"/>
              <a:gd name="connsiteX3-15" fmla="*/ 0 w 1690209"/>
              <a:gd name="connsiteY3-16" fmla="*/ 1842558 h 1842558"/>
            </a:gdLst>
            <a:ahLst/>
            <a:cxnLst>
              <a:cxn ang="0">
                <a:pos x="connsiteX0-1" y="connsiteY0-2"/>
              </a:cxn>
              <a:cxn ang="0">
                <a:pos x="connsiteX1-3" y="connsiteY1-4"/>
              </a:cxn>
              <a:cxn ang="0">
                <a:pos x="connsiteX2-5" y="connsiteY2-6"/>
              </a:cxn>
              <a:cxn ang="0">
                <a:pos x="connsiteX3-7" y="connsiteY3-8"/>
              </a:cxn>
            </a:cxnLst>
            <a:rect l="l" t="t" r="r" b="b"/>
            <a:pathLst>
              <a:path w="1690209" h="1842558">
                <a:moveTo>
                  <a:pt x="0" y="1842558"/>
                </a:moveTo>
                <a:lnTo>
                  <a:pt x="0" y="0"/>
                </a:lnTo>
                <a:lnTo>
                  <a:pt x="1690209" y="149753"/>
                </a:lnTo>
                <a:lnTo>
                  <a:pt x="0" y="1842558"/>
                </a:lnTo>
                <a:close/>
              </a:path>
            </a:pathLst>
          </a:custGeom>
          <a:solidFill>
            <a:schemeClr val="accent1"/>
          </a:solidFill>
          <a:ln w="25400" cap="flat" cmpd="sng" algn="ctr">
            <a:noFill/>
            <a:prstDash val="solid"/>
          </a:ln>
          <a:effectLst/>
        </p:spPr>
        <p:txBody>
          <a:bodyPr anchor="ctr"/>
          <a:lstStyle/>
          <a:p>
            <a:pPr algn="ctr">
              <a:defRPr/>
            </a:pPr>
            <a:endParaRPr lang="zh-CN" altLang="en-US" sz="1350" kern="0">
              <a:solidFill>
                <a:sysClr val="window" lastClr="FFFFFF"/>
              </a:solidFill>
              <a:latin typeface="Calibri" panose="020F0502020204030204"/>
              <a:ea typeface="宋体" panose="02010600030101010101" pitchFamily="2" charset="-122"/>
            </a:endParaRPr>
          </a:p>
        </p:txBody>
      </p:sp>
      <p:sp>
        <p:nvSpPr>
          <p:cNvPr id="14" name="任意多边形 13"/>
          <p:cNvSpPr/>
          <p:nvPr/>
        </p:nvSpPr>
        <p:spPr>
          <a:xfrm>
            <a:off x="1520826" y="1275606"/>
            <a:ext cx="2314575" cy="1027510"/>
          </a:xfrm>
          <a:custGeom>
            <a:avLst/>
            <a:gdLst>
              <a:gd name="connsiteX0" fmla="*/ 271763 w 2315387"/>
              <a:gd name="connsiteY0" fmla="*/ 0 h 1620180"/>
              <a:gd name="connsiteX1" fmla="*/ 1824103 w 2315387"/>
              <a:gd name="connsiteY1" fmla="*/ 232317 h 1620180"/>
              <a:gd name="connsiteX2" fmla="*/ 2315387 w 2315387"/>
              <a:gd name="connsiteY2" fmla="*/ 1620180 h 1620180"/>
              <a:gd name="connsiteX3" fmla="*/ 0 w 2315387"/>
              <a:gd name="connsiteY3" fmla="*/ 1528412 h 1620180"/>
            </a:gdLst>
            <a:ahLst/>
            <a:cxnLst>
              <a:cxn ang="0">
                <a:pos x="connsiteX0" y="connsiteY0"/>
              </a:cxn>
              <a:cxn ang="0">
                <a:pos x="connsiteX1" y="connsiteY1"/>
              </a:cxn>
              <a:cxn ang="0">
                <a:pos x="connsiteX2" y="connsiteY2"/>
              </a:cxn>
              <a:cxn ang="0">
                <a:pos x="connsiteX3" y="connsiteY3"/>
              </a:cxn>
            </a:cxnLst>
            <a:rect l="l" t="t" r="r" b="b"/>
            <a:pathLst>
              <a:path w="2315387" h="1620180">
                <a:moveTo>
                  <a:pt x="271763" y="0"/>
                </a:moveTo>
                <a:lnTo>
                  <a:pt x="1824103" y="232317"/>
                </a:lnTo>
                <a:lnTo>
                  <a:pt x="2315387" y="1620180"/>
                </a:lnTo>
                <a:lnTo>
                  <a:pt x="0" y="1528412"/>
                </a:lnTo>
                <a:close/>
              </a:path>
            </a:pathLst>
          </a:custGeom>
          <a:solidFill>
            <a:schemeClr val="accent1">
              <a:lumMod val="75000"/>
            </a:schemeClr>
          </a:solidFill>
          <a:ln w="25400" cap="flat" cmpd="sng" algn="ctr">
            <a:noFill/>
            <a:prstDash val="solid"/>
          </a:ln>
          <a:effectLst/>
        </p:spPr>
        <p:txBody>
          <a:bodyPr lIns="0" tIns="0" rIns="0" bIns="0" anchor="ctr"/>
          <a:lstStyle/>
          <a:p>
            <a:pPr algn="ctr">
              <a:defRPr/>
            </a:pPr>
            <a:r>
              <a:rPr lang="zh-CN" altLang="en-US" sz="2000" kern="0" dirty="0">
                <a:solidFill>
                  <a:srgbClr val="FFFFFF"/>
                </a:solidFill>
                <a:latin typeface="Arial Black" panose="020B0A04020102020204" pitchFamily="34" charset="0"/>
                <a:ea typeface="微软雅黑" panose="020B0503020204020204" pitchFamily="34" charset="-122"/>
              </a:rPr>
              <a:t>点击添加</a:t>
            </a:r>
            <a:endParaRPr lang="zh-CN" altLang="en-US" sz="2000" kern="0" dirty="0">
              <a:solidFill>
                <a:srgbClr val="FFFFFF"/>
              </a:solidFill>
              <a:latin typeface="Arial Black" panose="020B0A04020102020204" pitchFamily="34" charset="0"/>
              <a:ea typeface="微软雅黑" panose="020B0503020204020204" pitchFamily="34" charset="-122"/>
            </a:endParaRPr>
          </a:p>
        </p:txBody>
      </p:sp>
      <p:sp>
        <p:nvSpPr>
          <p:cNvPr id="19" name="矩形 3"/>
          <p:cNvSpPr/>
          <p:nvPr/>
        </p:nvSpPr>
        <p:spPr>
          <a:xfrm>
            <a:off x="2295525" y="3228852"/>
            <a:ext cx="5327650" cy="1129903"/>
          </a:xfrm>
          <a:custGeom>
            <a:avLst/>
            <a:gdLst>
              <a:gd name="connsiteX0" fmla="*/ 0 w 5688632"/>
              <a:gd name="connsiteY0" fmla="*/ 0 h 2053062"/>
              <a:gd name="connsiteX1" fmla="*/ 5688632 w 5688632"/>
              <a:gd name="connsiteY1" fmla="*/ 0 h 2053062"/>
              <a:gd name="connsiteX2" fmla="*/ 5688632 w 5688632"/>
              <a:gd name="connsiteY2" fmla="*/ 2053062 h 2053062"/>
              <a:gd name="connsiteX3" fmla="*/ 0 w 5688632"/>
              <a:gd name="connsiteY3" fmla="*/ 2053062 h 2053062"/>
              <a:gd name="connsiteX4" fmla="*/ 0 w 5688632"/>
              <a:gd name="connsiteY4" fmla="*/ 0 h 2053062"/>
              <a:gd name="connsiteX0-1" fmla="*/ 433137 w 5688632"/>
              <a:gd name="connsiteY0-2" fmla="*/ 12032 h 2053062"/>
              <a:gd name="connsiteX1-3" fmla="*/ 5688632 w 5688632"/>
              <a:gd name="connsiteY1-4" fmla="*/ 0 h 2053062"/>
              <a:gd name="connsiteX2-5" fmla="*/ 5688632 w 5688632"/>
              <a:gd name="connsiteY2-6" fmla="*/ 2053062 h 2053062"/>
              <a:gd name="connsiteX3-7" fmla="*/ 0 w 5688632"/>
              <a:gd name="connsiteY3-8" fmla="*/ 2053062 h 2053062"/>
              <a:gd name="connsiteX4-9" fmla="*/ 433137 w 5688632"/>
              <a:gd name="connsiteY4-10" fmla="*/ 12032 h 20530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5688632" h="2053062">
                <a:moveTo>
                  <a:pt x="433137" y="12032"/>
                </a:moveTo>
                <a:lnTo>
                  <a:pt x="5688632" y="0"/>
                </a:lnTo>
                <a:lnTo>
                  <a:pt x="5688632" y="2053062"/>
                </a:lnTo>
                <a:lnTo>
                  <a:pt x="0" y="2053062"/>
                </a:lnTo>
                <a:lnTo>
                  <a:pt x="433137" y="12032"/>
                </a:lnTo>
                <a:close/>
              </a:path>
            </a:pathLst>
          </a:custGeom>
          <a:solidFill>
            <a:schemeClr val="accent1">
              <a:lumMod val="20000"/>
              <a:lumOff val="80000"/>
            </a:schemeClr>
          </a:solidFill>
          <a:ln w="25400" cap="flat" cmpd="sng" algn="ctr">
            <a:noFill/>
            <a:prstDash val="solid"/>
          </a:ln>
          <a:effectLst/>
        </p:spPr>
        <p:txBody>
          <a:bodyPr lIns="1620000" tIns="46800" rIns="72000" bIns="46800" anchor="ctr"/>
          <a:lstStyle/>
          <a:p>
            <a:pPr marL="0" lvl="1" algn="ctr" defTabSz="488950">
              <a:lnSpc>
                <a:spcPct val="130000"/>
              </a:lnSpc>
              <a:spcAft>
                <a:spcPct val="15000"/>
              </a:spcAft>
              <a:defRPr/>
            </a:pPr>
            <a:r>
              <a:rPr lang="zh-CN" altLang="en-US" sz="1400" dirty="0">
                <a:solidFill>
                  <a:schemeClr val="tx1">
                    <a:lumMod val="50000"/>
                    <a:lumOff val="50000"/>
                  </a:schemeClr>
                </a:solidFill>
                <a:latin typeface="幼圆" panose="02010509060101010101" pitchFamily="49" charset="-122"/>
                <a:ea typeface="幼圆" panose="02010509060101010101" pitchFamily="49" charset="-122"/>
                <a:cs typeface="Times New Roman" panose="02020603050405020304" pitchFamily="18" charset="0"/>
              </a:rPr>
              <a:t>请在此处输入您的文本，或者将您的文本粘贴到此处。请在此处输入您的请在此处输入您的文本，或者将您的文本粘贴到此处。请在此处</a:t>
            </a:r>
            <a:endParaRPr lang="zh-CN" altLang="en-US" sz="1400" dirty="0">
              <a:solidFill>
                <a:schemeClr val="tx1">
                  <a:lumMod val="50000"/>
                  <a:lumOff val="50000"/>
                </a:schemeClr>
              </a:solidFill>
              <a:latin typeface="幼圆" panose="02010509060101010101" pitchFamily="49" charset="-122"/>
              <a:ea typeface="幼圆" panose="02010509060101010101" pitchFamily="49" charset="-122"/>
              <a:cs typeface="Times New Roman" panose="02020603050405020304" pitchFamily="18" charset="0"/>
            </a:endParaRPr>
          </a:p>
        </p:txBody>
      </p:sp>
      <p:sp>
        <p:nvSpPr>
          <p:cNvPr id="20" name="直角三角形 2"/>
          <p:cNvSpPr/>
          <p:nvPr/>
        </p:nvSpPr>
        <p:spPr>
          <a:xfrm rot="17117050" flipH="1">
            <a:off x="2566731" y="3398756"/>
            <a:ext cx="803672" cy="1382713"/>
          </a:xfrm>
          <a:custGeom>
            <a:avLst/>
            <a:gdLst>
              <a:gd name="connsiteX0" fmla="*/ 0 w 2088232"/>
              <a:gd name="connsiteY0" fmla="*/ 1842558 h 1842558"/>
              <a:gd name="connsiteX1" fmla="*/ 0 w 2088232"/>
              <a:gd name="connsiteY1" fmla="*/ 0 h 1842558"/>
              <a:gd name="connsiteX2" fmla="*/ 2088232 w 2088232"/>
              <a:gd name="connsiteY2" fmla="*/ 1842558 h 1842558"/>
              <a:gd name="connsiteX3" fmla="*/ 0 w 2088232"/>
              <a:gd name="connsiteY3" fmla="*/ 1842558 h 1842558"/>
              <a:gd name="connsiteX0-1" fmla="*/ 0 w 1625488"/>
              <a:gd name="connsiteY0-2" fmla="*/ 1842558 h 1842558"/>
              <a:gd name="connsiteX1-3" fmla="*/ 0 w 1625488"/>
              <a:gd name="connsiteY1-4" fmla="*/ 0 h 1842558"/>
              <a:gd name="connsiteX2-5" fmla="*/ 1625488 w 1625488"/>
              <a:gd name="connsiteY2-6" fmla="*/ 843012 h 1842558"/>
              <a:gd name="connsiteX3-7" fmla="*/ 0 w 1625488"/>
              <a:gd name="connsiteY3-8" fmla="*/ 1842558 h 1842558"/>
              <a:gd name="connsiteX0-9" fmla="*/ 0 w 1690209"/>
              <a:gd name="connsiteY0-10" fmla="*/ 1842558 h 1842558"/>
              <a:gd name="connsiteX1-11" fmla="*/ 0 w 1690209"/>
              <a:gd name="connsiteY1-12" fmla="*/ 0 h 1842558"/>
              <a:gd name="connsiteX2-13" fmla="*/ 1690209 w 1690209"/>
              <a:gd name="connsiteY2-14" fmla="*/ 149753 h 1842558"/>
              <a:gd name="connsiteX3-15" fmla="*/ 0 w 1690209"/>
              <a:gd name="connsiteY3-16" fmla="*/ 1842558 h 1842558"/>
            </a:gdLst>
            <a:ahLst/>
            <a:cxnLst>
              <a:cxn ang="0">
                <a:pos x="connsiteX0-1" y="connsiteY0-2"/>
              </a:cxn>
              <a:cxn ang="0">
                <a:pos x="connsiteX1-3" y="connsiteY1-4"/>
              </a:cxn>
              <a:cxn ang="0">
                <a:pos x="connsiteX2-5" y="connsiteY2-6"/>
              </a:cxn>
              <a:cxn ang="0">
                <a:pos x="connsiteX3-7" y="connsiteY3-8"/>
              </a:cxn>
            </a:cxnLst>
            <a:rect l="l" t="t" r="r" b="b"/>
            <a:pathLst>
              <a:path w="1690209" h="1842558">
                <a:moveTo>
                  <a:pt x="0" y="1842558"/>
                </a:moveTo>
                <a:lnTo>
                  <a:pt x="0" y="0"/>
                </a:lnTo>
                <a:lnTo>
                  <a:pt x="1690209" y="149753"/>
                </a:lnTo>
                <a:lnTo>
                  <a:pt x="0" y="1842558"/>
                </a:lnTo>
                <a:close/>
              </a:path>
            </a:pathLst>
          </a:custGeom>
          <a:solidFill>
            <a:schemeClr val="accent1"/>
          </a:solidFill>
          <a:ln w="25400" cap="flat" cmpd="sng" algn="ctr">
            <a:noFill/>
            <a:prstDash val="solid"/>
          </a:ln>
          <a:effectLst/>
        </p:spPr>
        <p:txBody>
          <a:bodyPr anchor="ctr"/>
          <a:lstStyle/>
          <a:p>
            <a:pPr algn="ctr">
              <a:defRPr/>
            </a:pPr>
            <a:endParaRPr lang="zh-CN" altLang="en-US" sz="1350" kern="0">
              <a:solidFill>
                <a:sysClr val="window" lastClr="FFFFFF"/>
              </a:solidFill>
              <a:latin typeface="Calibri" panose="020F0502020204030204"/>
              <a:ea typeface="宋体" panose="02010600030101010101" pitchFamily="2" charset="-122"/>
            </a:endParaRPr>
          </a:p>
        </p:txBody>
      </p:sp>
      <p:sp>
        <p:nvSpPr>
          <p:cNvPr id="21" name="任意多边形 20"/>
          <p:cNvSpPr/>
          <p:nvPr/>
        </p:nvSpPr>
        <p:spPr>
          <a:xfrm>
            <a:off x="1520826" y="2859782"/>
            <a:ext cx="2314575" cy="1027509"/>
          </a:xfrm>
          <a:custGeom>
            <a:avLst/>
            <a:gdLst>
              <a:gd name="connsiteX0" fmla="*/ 271763 w 2315387"/>
              <a:gd name="connsiteY0" fmla="*/ 0 h 1620180"/>
              <a:gd name="connsiteX1" fmla="*/ 1824103 w 2315387"/>
              <a:gd name="connsiteY1" fmla="*/ 232317 h 1620180"/>
              <a:gd name="connsiteX2" fmla="*/ 2315387 w 2315387"/>
              <a:gd name="connsiteY2" fmla="*/ 1620180 h 1620180"/>
              <a:gd name="connsiteX3" fmla="*/ 0 w 2315387"/>
              <a:gd name="connsiteY3" fmla="*/ 1528412 h 1620180"/>
            </a:gdLst>
            <a:ahLst/>
            <a:cxnLst>
              <a:cxn ang="0">
                <a:pos x="connsiteX0" y="connsiteY0"/>
              </a:cxn>
              <a:cxn ang="0">
                <a:pos x="connsiteX1" y="connsiteY1"/>
              </a:cxn>
              <a:cxn ang="0">
                <a:pos x="connsiteX2" y="connsiteY2"/>
              </a:cxn>
              <a:cxn ang="0">
                <a:pos x="connsiteX3" y="connsiteY3"/>
              </a:cxn>
            </a:cxnLst>
            <a:rect l="l" t="t" r="r" b="b"/>
            <a:pathLst>
              <a:path w="2315387" h="1620180">
                <a:moveTo>
                  <a:pt x="271763" y="0"/>
                </a:moveTo>
                <a:lnTo>
                  <a:pt x="1824103" y="232317"/>
                </a:lnTo>
                <a:lnTo>
                  <a:pt x="2315387" y="1620180"/>
                </a:lnTo>
                <a:lnTo>
                  <a:pt x="0" y="1528412"/>
                </a:lnTo>
                <a:close/>
              </a:path>
            </a:pathLst>
          </a:custGeom>
          <a:solidFill>
            <a:schemeClr val="accent1">
              <a:lumMod val="75000"/>
            </a:schemeClr>
          </a:solidFill>
          <a:ln w="25400" cap="flat" cmpd="sng" algn="ctr">
            <a:noFill/>
            <a:prstDash val="solid"/>
          </a:ln>
          <a:effectLst/>
        </p:spPr>
        <p:txBody>
          <a:bodyPr lIns="0" tIns="0" rIns="0" bIns="0" anchor="ctr"/>
          <a:lstStyle/>
          <a:p>
            <a:pPr algn="ctr">
              <a:defRPr/>
            </a:pPr>
            <a:r>
              <a:rPr lang="zh-CN" altLang="en-US" sz="2000" kern="0" dirty="0">
                <a:solidFill>
                  <a:srgbClr val="FFFFFF"/>
                </a:solidFill>
                <a:latin typeface="Arial Black" panose="020B0A04020102020204" pitchFamily="34" charset="0"/>
                <a:ea typeface="微软雅黑" panose="020B0503020204020204" pitchFamily="34" charset="-122"/>
              </a:rPr>
              <a:t>点击添加</a:t>
            </a:r>
            <a:endParaRPr lang="zh-CN" altLang="en-US" sz="2000" kern="0" dirty="0">
              <a:solidFill>
                <a:srgbClr val="FFFFFF"/>
              </a:solidFill>
              <a:latin typeface="Arial Black" panose="020B0A04020102020204" pitchFamily="34" charset="0"/>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right)">
                                      <p:cBhvr>
                                        <p:cTn id="11" dur="500"/>
                                        <p:tgtEl>
                                          <p:spTgt spid="12"/>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left)">
                                      <p:cBhvr>
                                        <p:cTn id="15" dur="500"/>
                                        <p:tgtEl>
                                          <p:spTgt spid="11"/>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wipe(left)">
                                      <p:cBhvr>
                                        <p:cTn id="19" dur="500"/>
                                        <p:tgtEl>
                                          <p:spTgt spid="21"/>
                                        </p:tgtEl>
                                      </p:cBhvr>
                                    </p:animEffect>
                                  </p:childTnLst>
                                </p:cTn>
                              </p:par>
                            </p:childTnLst>
                          </p:cTn>
                        </p:par>
                        <p:par>
                          <p:cTn id="20" fill="hold">
                            <p:stCondLst>
                              <p:cond delay="2000"/>
                            </p:stCondLst>
                            <p:childTnLst>
                              <p:par>
                                <p:cTn id="21" presetID="22" presetClass="entr" presetSubtype="2" fill="hold" grpId="0" nodeType="after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wipe(right)">
                                      <p:cBhvr>
                                        <p:cTn id="23" dur="500"/>
                                        <p:tgtEl>
                                          <p:spTgt spid="20"/>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wipe(left)">
                                      <p:cBhvr>
                                        <p:cTn id="2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4" grpId="0" animBg="1"/>
      <p:bldP spid="19" grpId="0" animBg="1"/>
      <p:bldP spid="20" grpId="0" animBg="1"/>
      <p:bldP spid="2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矩形 27"/>
          <p:cNvSpPr/>
          <p:nvPr/>
        </p:nvSpPr>
        <p:spPr>
          <a:xfrm>
            <a:off x="899592" y="1569690"/>
            <a:ext cx="1630363" cy="1694259"/>
          </a:xfrm>
          <a:prstGeom prst="rect">
            <a:avLst/>
          </a:prstGeom>
          <a:solidFill>
            <a:schemeClr val="accent1"/>
          </a:solidFill>
          <a:ln w="25400" cap="flat" cmpd="sng" algn="ctr">
            <a:solidFill>
              <a:schemeClr val="bg1"/>
            </a:solidFill>
            <a:prstDash val="solid"/>
          </a:ln>
          <a:effectLst>
            <a:outerShdw blurRad="50800" dist="38100" algn="l" rotWithShape="0">
              <a:prstClr val="black">
                <a:alpha val="40000"/>
              </a:prstClr>
            </a:outerShdw>
          </a:effectLst>
        </p:spPr>
        <p:txBody>
          <a:bodyPr tIns="46800" bIns="216000" anchor="ctr"/>
          <a:lstStyle/>
          <a:p>
            <a:pPr algn="ctr" eaLnBrk="1" fontAlgn="auto" hangingPunct="1">
              <a:spcBef>
                <a:spcPts val="0"/>
              </a:spcBef>
              <a:spcAft>
                <a:spcPts val="0"/>
              </a:spcAft>
              <a:defRPr/>
            </a:pPr>
            <a:r>
              <a:rPr lang="en-US" sz="4400" b="1" kern="0" dirty="0">
                <a:ln w="18415" cmpd="sng">
                  <a:noFill/>
                  <a:prstDash val="solid"/>
                </a:ln>
                <a:solidFill>
                  <a:schemeClr val="bg1"/>
                </a:solidFill>
                <a:latin typeface="Arial Rounded MT Bold" panose="020F0704030504030204" pitchFamily="34" charset="0"/>
                <a:ea typeface="微软雅黑" panose="020B0503020204020204" pitchFamily="34" charset="-122"/>
                <a:cs typeface="Times New Roman" panose="02020603050405020304" pitchFamily="18" charset="0"/>
              </a:rPr>
              <a:t>01</a:t>
            </a:r>
            <a:endParaRPr lang="en-US" sz="4400" b="1" kern="0" dirty="0">
              <a:ln w="18415" cmpd="sng">
                <a:noFill/>
                <a:prstDash val="solid"/>
              </a:ln>
              <a:solidFill>
                <a:schemeClr val="bg1"/>
              </a:solidFill>
              <a:latin typeface="Arial Rounded MT Bold" panose="020F0704030504030204" pitchFamily="34" charset="0"/>
              <a:ea typeface="微软雅黑" panose="020B0503020204020204" pitchFamily="34" charset="-122"/>
              <a:cs typeface="Times New Roman" panose="02020603050405020304" pitchFamily="18" charset="0"/>
            </a:endParaRPr>
          </a:p>
        </p:txBody>
      </p:sp>
      <p:sp>
        <p:nvSpPr>
          <p:cNvPr id="29" name="矩形 1"/>
          <p:cNvSpPr/>
          <p:nvPr/>
        </p:nvSpPr>
        <p:spPr>
          <a:xfrm>
            <a:off x="899592" y="1275606"/>
            <a:ext cx="1693863" cy="3084910"/>
          </a:xfrm>
          <a:custGeom>
            <a:avLst/>
            <a:gdLst/>
            <a:ahLst/>
            <a:cxnLst/>
            <a:rect l="l" t="t" r="r" b="b"/>
            <a:pathLst>
              <a:path w="1944216" h="4536504">
                <a:moveTo>
                  <a:pt x="1944216" y="1887118"/>
                </a:moveTo>
                <a:lnTo>
                  <a:pt x="1944216" y="4536504"/>
                </a:lnTo>
                <a:lnTo>
                  <a:pt x="0" y="4536504"/>
                </a:lnTo>
                <a:lnTo>
                  <a:pt x="0" y="2127281"/>
                </a:lnTo>
                <a:close/>
                <a:moveTo>
                  <a:pt x="0" y="0"/>
                </a:moveTo>
                <a:lnTo>
                  <a:pt x="1944216" y="0"/>
                </a:lnTo>
                <a:lnTo>
                  <a:pt x="1944216" y="1322678"/>
                </a:lnTo>
                <a:lnTo>
                  <a:pt x="0" y="989389"/>
                </a:lnTo>
                <a:close/>
              </a:path>
            </a:pathLst>
          </a:custGeom>
          <a:solidFill>
            <a:schemeClr val="bg1"/>
          </a:solidFill>
          <a:ln w="25400" cap="flat" cmpd="sng" algn="ctr">
            <a:solidFill>
              <a:sysClr val="window" lastClr="FFFFFF"/>
            </a:solidFill>
            <a:prstDash val="solid"/>
          </a:ln>
          <a:effectLst>
            <a:outerShdw blurRad="50800" dist="38100" dir="2700000" algn="tl" rotWithShape="0">
              <a:prstClr val="black">
                <a:alpha val="40000"/>
              </a:prstClr>
            </a:outerShdw>
          </a:effectLst>
        </p:spPr>
        <p:txBody>
          <a:bodyPr tIns="2016000" bIns="0" anchor="ctr"/>
          <a:lstStyle/>
          <a:p>
            <a:pPr algn="ctr" eaLnBrk="1" fontAlgn="auto" hangingPunct="1">
              <a:lnSpc>
                <a:spcPct val="130000"/>
              </a:lnSpc>
              <a:spcBef>
                <a:spcPts val="0"/>
              </a:spcBef>
              <a:spcAft>
                <a:spcPts val="0"/>
              </a:spcAft>
              <a:defRPr/>
            </a:pPr>
            <a:r>
              <a:rPr lang="zh-CN" altLang="en-US" sz="1400" kern="0" dirty="0">
                <a:solidFill>
                  <a:schemeClr val="tx1">
                    <a:lumMod val="50000"/>
                    <a:lumOff val="50000"/>
                  </a:schemeClr>
                </a:solidFill>
                <a:latin typeface="幼圆" panose="02010509060101010101" pitchFamily="49" charset="-122"/>
                <a:ea typeface="幼圆" panose="02010509060101010101" pitchFamily="49" charset="-122"/>
                <a:cs typeface="Arial" panose="020B0604020202020204" pitchFamily="34" charset="0"/>
              </a:rPr>
              <a:t>请在此处输入您的文本，或者将您的文本粘贴到此处。</a:t>
            </a:r>
            <a:endParaRPr lang="zh-CN" altLang="en-US" sz="1400" kern="0" dirty="0">
              <a:solidFill>
                <a:schemeClr val="tx1">
                  <a:lumMod val="50000"/>
                  <a:lumOff val="50000"/>
                </a:schemeClr>
              </a:solidFill>
              <a:latin typeface="幼圆" panose="02010509060101010101" pitchFamily="49" charset="-122"/>
              <a:ea typeface="幼圆" panose="02010509060101010101" pitchFamily="49" charset="-122"/>
              <a:cs typeface="Arial" panose="020B0604020202020204" pitchFamily="34" charset="0"/>
            </a:endParaRPr>
          </a:p>
        </p:txBody>
      </p:sp>
      <p:sp>
        <p:nvSpPr>
          <p:cNvPr id="30" name="KSO_GT1"/>
          <p:cNvSpPr txBox="1"/>
          <p:nvPr/>
        </p:nvSpPr>
        <p:spPr>
          <a:xfrm flipH="1">
            <a:off x="944042" y="1566118"/>
            <a:ext cx="1584325" cy="338554"/>
          </a:xfrm>
          <a:prstGeom prst="rect">
            <a:avLst/>
          </a:prstGeom>
          <a:noFill/>
        </p:spPr>
        <p:txBody>
          <a:bodyPr>
            <a:spAutoFit/>
          </a:bodyPr>
          <a:lstStyle>
            <a:defPPr>
              <a:defRPr lang="en-US"/>
            </a:defPPr>
            <a:lvl1pPr lvl="0">
              <a:lnSpc>
                <a:spcPct val="80000"/>
              </a:lnSpc>
              <a:defRPr sz="4400" b="1" kern="0">
                <a:ln w="18415" cmpd="sng">
                  <a:noFill/>
                  <a:prstDash val="solid"/>
                </a:ln>
                <a:solidFill>
                  <a:srgbClr val="FFC000"/>
                </a:solidFill>
                <a:latin typeface="Agency FB" panose="020B0503020202020204" pitchFamily="34" charset="0"/>
                <a:ea typeface="微软雅黑" panose="020B0503020204020204" pitchFamily="34" charset="-122"/>
              </a:defRPr>
            </a:lvl1pPr>
          </a:lstStyle>
          <a:p>
            <a:pPr algn="ctr" eaLnBrk="1" fontAlgn="auto" hangingPunct="1">
              <a:spcBef>
                <a:spcPts val="0"/>
              </a:spcBef>
              <a:spcAft>
                <a:spcPts val="0"/>
              </a:spcAft>
              <a:defRPr/>
            </a:pPr>
            <a:r>
              <a:rPr lang="zh-CN" altLang="en-US" sz="2000" b="0" dirty="0">
                <a:solidFill>
                  <a:schemeClr val="tx1">
                    <a:lumMod val="50000"/>
                    <a:lumOff val="50000"/>
                  </a:schemeClr>
                </a:solidFill>
                <a:latin typeface="Arial Rounded MT Bold" panose="020F0704030504030204" pitchFamily="34" charset="0"/>
                <a:cs typeface="Times New Roman" panose="02020603050405020304" pitchFamily="18" charset="0"/>
              </a:rPr>
              <a:t>小标题</a:t>
            </a:r>
            <a:endParaRPr lang="zh-CN" altLang="en-US" sz="2000" b="0" dirty="0">
              <a:solidFill>
                <a:schemeClr val="tx1">
                  <a:lumMod val="50000"/>
                  <a:lumOff val="50000"/>
                </a:schemeClr>
              </a:solidFill>
              <a:latin typeface="Arial Rounded MT Bold" panose="020F0704030504030204" pitchFamily="34" charset="0"/>
              <a:cs typeface="Times New Roman" panose="02020603050405020304" pitchFamily="18" charset="0"/>
            </a:endParaRPr>
          </a:p>
        </p:txBody>
      </p:sp>
      <p:sp>
        <p:nvSpPr>
          <p:cNvPr id="34" name="矩形 33"/>
          <p:cNvSpPr/>
          <p:nvPr/>
        </p:nvSpPr>
        <p:spPr>
          <a:xfrm>
            <a:off x="2763317" y="1569690"/>
            <a:ext cx="1630363" cy="1694259"/>
          </a:xfrm>
          <a:prstGeom prst="rect">
            <a:avLst/>
          </a:prstGeom>
          <a:solidFill>
            <a:schemeClr val="accent1"/>
          </a:solidFill>
          <a:ln w="25400" cap="flat" cmpd="sng" algn="ctr">
            <a:solidFill>
              <a:schemeClr val="bg1"/>
            </a:solidFill>
            <a:prstDash val="solid"/>
          </a:ln>
          <a:effectLst>
            <a:outerShdw blurRad="50800" dist="38100" algn="l" rotWithShape="0">
              <a:prstClr val="black">
                <a:alpha val="40000"/>
              </a:prstClr>
            </a:outerShdw>
          </a:effectLst>
        </p:spPr>
        <p:txBody>
          <a:bodyPr tIns="46800" bIns="216000" anchor="ctr"/>
          <a:lstStyle/>
          <a:p>
            <a:pPr algn="ctr" eaLnBrk="1" fontAlgn="auto" hangingPunct="1">
              <a:spcBef>
                <a:spcPts val="0"/>
              </a:spcBef>
              <a:spcAft>
                <a:spcPts val="0"/>
              </a:spcAft>
              <a:defRPr/>
            </a:pPr>
            <a:r>
              <a:rPr lang="en-US" sz="4400" b="1" kern="0" dirty="0">
                <a:ln w="18415" cmpd="sng">
                  <a:noFill/>
                  <a:prstDash val="solid"/>
                </a:ln>
                <a:solidFill>
                  <a:schemeClr val="bg1"/>
                </a:solidFill>
                <a:latin typeface="Arial Rounded MT Bold" panose="020F0704030504030204" pitchFamily="34" charset="0"/>
                <a:ea typeface="微软雅黑" panose="020B0503020204020204" pitchFamily="34" charset="-122"/>
                <a:cs typeface="Times New Roman" panose="02020603050405020304" pitchFamily="18" charset="0"/>
              </a:rPr>
              <a:t>02</a:t>
            </a:r>
            <a:endParaRPr lang="en-US" sz="4400" b="1" kern="0" dirty="0">
              <a:ln w="18415" cmpd="sng">
                <a:noFill/>
                <a:prstDash val="solid"/>
              </a:ln>
              <a:solidFill>
                <a:schemeClr val="bg1"/>
              </a:solidFill>
              <a:latin typeface="Arial Rounded MT Bold" panose="020F0704030504030204" pitchFamily="34" charset="0"/>
              <a:ea typeface="微软雅黑" panose="020B0503020204020204" pitchFamily="34" charset="-122"/>
              <a:cs typeface="Times New Roman" panose="02020603050405020304" pitchFamily="18" charset="0"/>
            </a:endParaRPr>
          </a:p>
        </p:txBody>
      </p:sp>
      <p:sp>
        <p:nvSpPr>
          <p:cNvPr id="35" name="矩形 1"/>
          <p:cNvSpPr/>
          <p:nvPr/>
        </p:nvSpPr>
        <p:spPr>
          <a:xfrm>
            <a:off x="2763317" y="1275606"/>
            <a:ext cx="1693863" cy="3084910"/>
          </a:xfrm>
          <a:custGeom>
            <a:avLst/>
            <a:gdLst/>
            <a:ahLst/>
            <a:cxnLst/>
            <a:rect l="l" t="t" r="r" b="b"/>
            <a:pathLst>
              <a:path w="1944216" h="4536504">
                <a:moveTo>
                  <a:pt x="1944216" y="1887118"/>
                </a:moveTo>
                <a:lnTo>
                  <a:pt x="1944216" y="4536504"/>
                </a:lnTo>
                <a:lnTo>
                  <a:pt x="0" y="4536504"/>
                </a:lnTo>
                <a:lnTo>
                  <a:pt x="0" y="2127281"/>
                </a:lnTo>
                <a:close/>
                <a:moveTo>
                  <a:pt x="0" y="0"/>
                </a:moveTo>
                <a:lnTo>
                  <a:pt x="1944216" y="0"/>
                </a:lnTo>
                <a:lnTo>
                  <a:pt x="1944216" y="1322678"/>
                </a:lnTo>
                <a:lnTo>
                  <a:pt x="0" y="989389"/>
                </a:lnTo>
                <a:close/>
              </a:path>
            </a:pathLst>
          </a:custGeom>
          <a:solidFill>
            <a:schemeClr val="bg1"/>
          </a:solidFill>
          <a:ln w="25400" cap="flat" cmpd="sng" algn="ctr">
            <a:solidFill>
              <a:sysClr val="window" lastClr="FFFFFF"/>
            </a:solidFill>
            <a:prstDash val="solid"/>
          </a:ln>
          <a:effectLst>
            <a:outerShdw blurRad="50800" dist="38100" dir="2700000" algn="tl" rotWithShape="0">
              <a:prstClr val="black">
                <a:alpha val="40000"/>
              </a:prstClr>
            </a:outerShdw>
          </a:effectLst>
        </p:spPr>
        <p:txBody>
          <a:bodyPr tIns="2016000" bIns="0" anchor="ctr"/>
          <a:lstStyle/>
          <a:p>
            <a:pPr algn="ctr" eaLnBrk="1" fontAlgn="auto" hangingPunct="1">
              <a:lnSpc>
                <a:spcPct val="130000"/>
              </a:lnSpc>
              <a:spcBef>
                <a:spcPts val="0"/>
              </a:spcBef>
              <a:spcAft>
                <a:spcPts val="0"/>
              </a:spcAft>
              <a:defRPr/>
            </a:pPr>
            <a:r>
              <a:rPr lang="zh-CN" altLang="en-US" sz="1400" kern="0" dirty="0">
                <a:solidFill>
                  <a:schemeClr val="tx1">
                    <a:lumMod val="50000"/>
                    <a:lumOff val="50000"/>
                  </a:schemeClr>
                </a:solidFill>
                <a:latin typeface="幼圆" panose="02010509060101010101" pitchFamily="49" charset="-122"/>
                <a:ea typeface="幼圆" panose="02010509060101010101" pitchFamily="49" charset="-122"/>
                <a:cs typeface="Arial" panose="020B0604020202020204" pitchFamily="34" charset="0"/>
              </a:rPr>
              <a:t>请在此处输入您的文本，或者将您的文本粘贴到此处。</a:t>
            </a:r>
            <a:endParaRPr lang="zh-CN" altLang="en-US" sz="1400" kern="0" dirty="0">
              <a:solidFill>
                <a:schemeClr val="tx1">
                  <a:lumMod val="50000"/>
                  <a:lumOff val="50000"/>
                </a:schemeClr>
              </a:solidFill>
              <a:latin typeface="幼圆" panose="02010509060101010101" pitchFamily="49" charset="-122"/>
              <a:ea typeface="幼圆" panose="02010509060101010101" pitchFamily="49" charset="-122"/>
              <a:cs typeface="Arial" panose="020B0604020202020204" pitchFamily="34" charset="0"/>
            </a:endParaRPr>
          </a:p>
        </p:txBody>
      </p:sp>
      <p:sp>
        <p:nvSpPr>
          <p:cNvPr id="36" name="KSO_GT2"/>
          <p:cNvSpPr txBox="1"/>
          <p:nvPr/>
        </p:nvSpPr>
        <p:spPr>
          <a:xfrm flipH="1">
            <a:off x="2807767" y="1566118"/>
            <a:ext cx="1584325" cy="338554"/>
          </a:xfrm>
          <a:prstGeom prst="rect">
            <a:avLst/>
          </a:prstGeom>
          <a:noFill/>
        </p:spPr>
        <p:txBody>
          <a:bodyPr>
            <a:spAutoFit/>
          </a:bodyPr>
          <a:lstStyle>
            <a:defPPr>
              <a:defRPr lang="zh-CN"/>
            </a:defPPr>
            <a:lvl1pPr marR="0" lvl="0" indent="0" algn="ctr" fontAlgn="auto">
              <a:lnSpc>
                <a:spcPct val="80000"/>
              </a:lnSpc>
              <a:spcBef>
                <a:spcPts val="0"/>
              </a:spcBef>
              <a:spcAft>
                <a:spcPts val="0"/>
              </a:spcAft>
              <a:buClrTx/>
              <a:buSzTx/>
              <a:buFontTx/>
              <a:buNone/>
              <a:defRPr kumimoji="0" sz="2000" b="1" i="0" u="none" strike="noStrike" kern="0" cap="none" spc="0" normalizeH="0" baseline="0">
                <a:ln w="18415" cmpd="sng">
                  <a:noFill/>
                  <a:prstDash val="solid"/>
                </a:ln>
                <a:solidFill>
                  <a:srgbClr val="466EDE"/>
                </a:solidFill>
                <a:effectLst/>
                <a:uLnTx/>
                <a:uFillTx/>
                <a:latin typeface="Arial Rounded MT Bold" panose="020F0704030504030204" pitchFamily="34" charset="0"/>
                <a:ea typeface="微软雅黑" panose="020B0503020204020204" pitchFamily="34" charset="-122"/>
                <a:cs typeface="Times New Roman" panose="02020603050405020304" pitchFamily="18" charset="0"/>
              </a:defRPr>
            </a:lvl1pPr>
          </a:lstStyle>
          <a:p>
            <a:pPr eaLnBrk="1" hangingPunct="1">
              <a:defRPr/>
            </a:pPr>
            <a:r>
              <a:rPr lang="zh-CN" altLang="en-US" b="0" dirty="0">
                <a:solidFill>
                  <a:schemeClr val="tx1">
                    <a:lumMod val="50000"/>
                    <a:lumOff val="50000"/>
                  </a:schemeClr>
                </a:solidFill>
              </a:rPr>
              <a:t>小标题</a:t>
            </a:r>
            <a:endParaRPr lang="zh-CN" altLang="en-US" b="0" dirty="0">
              <a:solidFill>
                <a:schemeClr val="tx1">
                  <a:lumMod val="50000"/>
                  <a:lumOff val="50000"/>
                </a:schemeClr>
              </a:solidFill>
            </a:endParaRPr>
          </a:p>
        </p:txBody>
      </p:sp>
      <p:sp>
        <p:nvSpPr>
          <p:cNvPr id="40" name="矩形 39"/>
          <p:cNvSpPr/>
          <p:nvPr/>
        </p:nvSpPr>
        <p:spPr>
          <a:xfrm>
            <a:off x="4625454" y="1569690"/>
            <a:ext cx="1631950" cy="1694259"/>
          </a:xfrm>
          <a:prstGeom prst="rect">
            <a:avLst/>
          </a:prstGeom>
          <a:solidFill>
            <a:schemeClr val="accent1"/>
          </a:solidFill>
          <a:ln w="25400" cap="flat" cmpd="sng" algn="ctr">
            <a:solidFill>
              <a:schemeClr val="bg1"/>
            </a:solidFill>
            <a:prstDash val="solid"/>
          </a:ln>
          <a:effectLst>
            <a:outerShdw blurRad="50800" dist="38100" algn="l" rotWithShape="0">
              <a:prstClr val="black">
                <a:alpha val="40000"/>
              </a:prstClr>
            </a:outerShdw>
          </a:effectLst>
        </p:spPr>
        <p:txBody>
          <a:bodyPr tIns="46800" bIns="216000" anchor="ctr"/>
          <a:lstStyle/>
          <a:p>
            <a:pPr algn="ctr" eaLnBrk="1" fontAlgn="auto" hangingPunct="1">
              <a:spcBef>
                <a:spcPts val="0"/>
              </a:spcBef>
              <a:spcAft>
                <a:spcPts val="0"/>
              </a:spcAft>
              <a:defRPr/>
            </a:pPr>
            <a:r>
              <a:rPr lang="en-US" sz="4400" b="1" kern="0" dirty="0">
                <a:ln w="18415" cmpd="sng">
                  <a:noFill/>
                  <a:prstDash val="solid"/>
                </a:ln>
                <a:solidFill>
                  <a:schemeClr val="bg1"/>
                </a:solidFill>
                <a:latin typeface="Arial Rounded MT Bold" panose="020F0704030504030204" pitchFamily="34" charset="0"/>
                <a:ea typeface="微软雅黑" panose="020B0503020204020204" pitchFamily="34" charset="-122"/>
                <a:cs typeface="Times New Roman" panose="02020603050405020304" pitchFamily="18" charset="0"/>
              </a:rPr>
              <a:t>03</a:t>
            </a:r>
            <a:endParaRPr lang="en-US" sz="4400" b="1" kern="0" dirty="0">
              <a:ln w="18415" cmpd="sng">
                <a:noFill/>
                <a:prstDash val="solid"/>
              </a:ln>
              <a:solidFill>
                <a:schemeClr val="bg1"/>
              </a:solidFill>
              <a:latin typeface="Arial Rounded MT Bold" panose="020F0704030504030204" pitchFamily="34" charset="0"/>
              <a:ea typeface="微软雅黑" panose="020B0503020204020204" pitchFamily="34" charset="-122"/>
              <a:cs typeface="Times New Roman" panose="02020603050405020304" pitchFamily="18" charset="0"/>
            </a:endParaRPr>
          </a:p>
        </p:txBody>
      </p:sp>
      <p:sp>
        <p:nvSpPr>
          <p:cNvPr id="41" name="矩形 1"/>
          <p:cNvSpPr/>
          <p:nvPr/>
        </p:nvSpPr>
        <p:spPr>
          <a:xfrm>
            <a:off x="4625454" y="1275606"/>
            <a:ext cx="1693862" cy="3084910"/>
          </a:xfrm>
          <a:custGeom>
            <a:avLst/>
            <a:gdLst/>
            <a:ahLst/>
            <a:cxnLst/>
            <a:rect l="l" t="t" r="r" b="b"/>
            <a:pathLst>
              <a:path w="1944216" h="4536504">
                <a:moveTo>
                  <a:pt x="1944216" y="1887118"/>
                </a:moveTo>
                <a:lnTo>
                  <a:pt x="1944216" y="4536504"/>
                </a:lnTo>
                <a:lnTo>
                  <a:pt x="0" y="4536504"/>
                </a:lnTo>
                <a:lnTo>
                  <a:pt x="0" y="2127281"/>
                </a:lnTo>
                <a:close/>
                <a:moveTo>
                  <a:pt x="0" y="0"/>
                </a:moveTo>
                <a:lnTo>
                  <a:pt x="1944216" y="0"/>
                </a:lnTo>
                <a:lnTo>
                  <a:pt x="1944216" y="1322678"/>
                </a:lnTo>
                <a:lnTo>
                  <a:pt x="0" y="989389"/>
                </a:lnTo>
                <a:close/>
              </a:path>
            </a:pathLst>
          </a:custGeom>
          <a:solidFill>
            <a:schemeClr val="bg1"/>
          </a:solidFill>
          <a:ln w="25400" cap="flat" cmpd="sng" algn="ctr">
            <a:solidFill>
              <a:sysClr val="window" lastClr="FFFFFF"/>
            </a:solidFill>
            <a:prstDash val="solid"/>
          </a:ln>
          <a:effectLst>
            <a:outerShdw blurRad="50800" dist="38100" dir="2700000" algn="tl" rotWithShape="0">
              <a:prstClr val="black">
                <a:alpha val="40000"/>
              </a:prstClr>
            </a:outerShdw>
          </a:effectLst>
        </p:spPr>
        <p:txBody>
          <a:bodyPr tIns="2016000" bIns="0" anchor="ctr"/>
          <a:lstStyle/>
          <a:p>
            <a:pPr algn="ctr" eaLnBrk="1" fontAlgn="auto" hangingPunct="1">
              <a:lnSpc>
                <a:spcPct val="130000"/>
              </a:lnSpc>
              <a:spcBef>
                <a:spcPts val="0"/>
              </a:spcBef>
              <a:spcAft>
                <a:spcPts val="0"/>
              </a:spcAft>
              <a:defRPr/>
            </a:pPr>
            <a:r>
              <a:rPr lang="zh-CN" altLang="en-US" sz="1400" kern="0" dirty="0">
                <a:solidFill>
                  <a:schemeClr val="tx1">
                    <a:lumMod val="50000"/>
                    <a:lumOff val="50000"/>
                  </a:schemeClr>
                </a:solidFill>
                <a:latin typeface="幼圆" panose="02010509060101010101" pitchFamily="49" charset="-122"/>
                <a:ea typeface="幼圆" panose="02010509060101010101" pitchFamily="49" charset="-122"/>
                <a:cs typeface="Arial" panose="020B0604020202020204" pitchFamily="34" charset="0"/>
              </a:rPr>
              <a:t>请在此处输入您的文本，或者将您的文本粘贴到此处。</a:t>
            </a:r>
            <a:endParaRPr lang="zh-CN" altLang="en-US" sz="1400" kern="0" dirty="0">
              <a:solidFill>
                <a:schemeClr val="tx1">
                  <a:lumMod val="50000"/>
                  <a:lumOff val="50000"/>
                </a:schemeClr>
              </a:solidFill>
              <a:latin typeface="幼圆" panose="02010509060101010101" pitchFamily="49" charset="-122"/>
              <a:ea typeface="幼圆" panose="02010509060101010101" pitchFamily="49" charset="-122"/>
              <a:cs typeface="Arial" panose="020B0604020202020204" pitchFamily="34" charset="0"/>
            </a:endParaRPr>
          </a:p>
        </p:txBody>
      </p:sp>
      <p:sp>
        <p:nvSpPr>
          <p:cNvPr id="42" name="KSO_GT3"/>
          <p:cNvSpPr txBox="1"/>
          <p:nvPr/>
        </p:nvSpPr>
        <p:spPr>
          <a:xfrm flipH="1">
            <a:off x="4669905" y="1566118"/>
            <a:ext cx="1584325" cy="338554"/>
          </a:xfrm>
          <a:prstGeom prst="rect">
            <a:avLst/>
          </a:prstGeom>
          <a:noFill/>
        </p:spPr>
        <p:txBody>
          <a:bodyPr>
            <a:spAutoFit/>
          </a:bodyPr>
          <a:lstStyle>
            <a:defPPr>
              <a:defRPr lang="zh-CN"/>
            </a:defPPr>
            <a:lvl1pPr marR="0" lvl="0" indent="0" algn="ctr" fontAlgn="auto">
              <a:lnSpc>
                <a:spcPct val="80000"/>
              </a:lnSpc>
              <a:spcBef>
                <a:spcPts val="0"/>
              </a:spcBef>
              <a:spcAft>
                <a:spcPts val="0"/>
              </a:spcAft>
              <a:buClrTx/>
              <a:buSzTx/>
              <a:buFontTx/>
              <a:buNone/>
              <a:defRPr kumimoji="0" sz="2000" b="1" i="0" u="none" strike="noStrike" kern="0" cap="none" spc="0" normalizeH="0" baseline="0">
                <a:ln w="18415" cmpd="sng">
                  <a:noFill/>
                  <a:prstDash val="solid"/>
                </a:ln>
                <a:solidFill>
                  <a:srgbClr val="466EDE"/>
                </a:solidFill>
                <a:effectLst/>
                <a:uLnTx/>
                <a:uFillTx/>
                <a:latin typeface="Arial Rounded MT Bold" panose="020F0704030504030204" pitchFamily="34" charset="0"/>
                <a:ea typeface="微软雅黑" panose="020B0503020204020204" pitchFamily="34" charset="-122"/>
                <a:cs typeface="Times New Roman" panose="02020603050405020304" pitchFamily="18" charset="0"/>
              </a:defRPr>
            </a:lvl1pPr>
          </a:lstStyle>
          <a:p>
            <a:pPr eaLnBrk="1" hangingPunct="1">
              <a:defRPr/>
            </a:pPr>
            <a:r>
              <a:rPr lang="zh-CN" altLang="en-US" b="0" dirty="0">
                <a:solidFill>
                  <a:schemeClr val="tx1">
                    <a:lumMod val="50000"/>
                    <a:lumOff val="50000"/>
                  </a:schemeClr>
                </a:solidFill>
              </a:rPr>
              <a:t>小标题</a:t>
            </a:r>
            <a:endParaRPr lang="zh-CN" altLang="en-US" b="0" dirty="0">
              <a:solidFill>
                <a:schemeClr val="tx1">
                  <a:lumMod val="50000"/>
                  <a:lumOff val="50000"/>
                </a:schemeClr>
              </a:solidFill>
            </a:endParaRPr>
          </a:p>
        </p:txBody>
      </p:sp>
      <p:sp>
        <p:nvSpPr>
          <p:cNvPr id="46" name="矩形 45"/>
          <p:cNvSpPr/>
          <p:nvPr/>
        </p:nvSpPr>
        <p:spPr>
          <a:xfrm>
            <a:off x="6489179" y="1569690"/>
            <a:ext cx="1630362" cy="1694259"/>
          </a:xfrm>
          <a:prstGeom prst="rect">
            <a:avLst/>
          </a:prstGeom>
          <a:solidFill>
            <a:schemeClr val="accent1"/>
          </a:solidFill>
          <a:ln w="25400" cap="flat" cmpd="sng" algn="ctr">
            <a:solidFill>
              <a:schemeClr val="bg1"/>
            </a:solidFill>
            <a:prstDash val="solid"/>
          </a:ln>
          <a:effectLst>
            <a:outerShdw blurRad="50800" dist="38100" algn="l" rotWithShape="0">
              <a:prstClr val="black">
                <a:alpha val="40000"/>
              </a:prstClr>
            </a:outerShdw>
          </a:effectLst>
        </p:spPr>
        <p:txBody>
          <a:bodyPr tIns="46800" bIns="216000" anchor="ctr"/>
          <a:lstStyle/>
          <a:p>
            <a:pPr algn="ctr" eaLnBrk="1" fontAlgn="auto" hangingPunct="1">
              <a:spcBef>
                <a:spcPts val="0"/>
              </a:spcBef>
              <a:spcAft>
                <a:spcPts val="0"/>
              </a:spcAft>
              <a:defRPr/>
            </a:pPr>
            <a:r>
              <a:rPr lang="en-US" sz="4400" b="1" kern="0" dirty="0">
                <a:ln w="18415" cmpd="sng">
                  <a:noFill/>
                  <a:prstDash val="solid"/>
                </a:ln>
                <a:solidFill>
                  <a:schemeClr val="bg1"/>
                </a:solidFill>
                <a:latin typeface="Arial Rounded MT Bold" panose="020F0704030504030204" pitchFamily="34" charset="0"/>
                <a:ea typeface="微软雅黑" panose="020B0503020204020204" pitchFamily="34" charset="-122"/>
                <a:cs typeface="Times New Roman" panose="02020603050405020304" pitchFamily="18" charset="0"/>
              </a:rPr>
              <a:t>04</a:t>
            </a:r>
            <a:endParaRPr lang="en-US" sz="4400" b="1" kern="0" dirty="0">
              <a:ln w="18415" cmpd="sng">
                <a:noFill/>
                <a:prstDash val="solid"/>
              </a:ln>
              <a:solidFill>
                <a:schemeClr val="bg1"/>
              </a:solidFill>
              <a:latin typeface="Arial Rounded MT Bold" panose="020F0704030504030204" pitchFamily="34" charset="0"/>
              <a:ea typeface="微软雅黑" panose="020B0503020204020204" pitchFamily="34" charset="-122"/>
              <a:cs typeface="Times New Roman" panose="02020603050405020304" pitchFamily="18" charset="0"/>
            </a:endParaRPr>
          </a:p>
        </p:txBody>
      </p:sp>
      <p:sp>
        <p:nvSpPr>
          <p:cNvPr id="47" name="矩形 1"/>
          <p:cNvSpPr/>
          <p:nvPr/>
        </p:nvSpPr>
        <p:spPr>
          <a:xfrm>
            <a:off x="6489179" y="1275606"/>
            <a:ext cx="1693862" cy="3084910"/>
          </a:xfrm>
          <a:custGeom>
            <a:avLst/>
            <a:gdLst/>
            <a:ahLst/>
            <a:cxnLst/>
            <a:rect l="l" t="t" r="r" b="b"/>
            <a:pathLst>
              <a:path w="1944216" h="4536504">
                <a:moveTo>
                  <a:pt x="1944216" y="1887118"/>
                </a:moveTo>
                <a:lnTo>
                  <a:pt x="1944216" y="4536504"/>
                </a:lnTo>
                <a:lnTo>
                  <a:pt x="0" y="4536504"/>
                </a:lnTo>
                <a:lnTo>
                  <a:pt x="0" y="2127281"/>
                </a:lnTo>
                <a:close/>
                <a:moveTo>
                  <a:pt x="0" y="0"/>
                </a:moveTo>
                <a:lnTo>
                  <a:pt x="1944216" y="0"/>
                </a:lnTo>
                <a:lnTo>
                  <a:pt x="1944216" y="1322678"/>
                </a:lnTo>
                <a:lnTo>
                  <a:pt x="0" y="989389"/>
                </a:lnTo>
                <a:close/>
              </a:path>
            </a:pathLst>
          </a:custGeom>
          <a:solidFill>
            <a:schemeClr val="bg1"/>
          </a:solidFill>
          <a:ln w="25400" cap="flat" cmpd="sng" algn="ctr">
            <a:solidFill>
              <a:sysClr val="window" lastClr="FFFFFF"/>
            </a:solidFill>
            <a:prstDash val="solid"/>
          </a:ln>
          <a:effectLst>
            <a:outerShdw blurRad="50800" dist="38100" dir="2700000" algn="tl" rotWithShape="0">
              <a:prstClr val="black">
                <a:alpha val="40000"/>
              </a:prstClr>
            </a:outerShdw>
          </a:effectLst>
        </p:spPr>
        <p:txBody>
          <a:bodyPr tIns="2016000" bIns="0" anchor="ctr"/>
          <a:lstStyle/>
          <a:p>
            <a:pPr algn="ctr" eaLnBrk="1" fontAlgn="auto" hangingPunct="1">
              <a:lnSpc>
                <a:spcPct val="130000"/>
              </a:lnSpc>
              <a:spcBef>
                <a:spcPts val="0"/>
              </a:spcBef>
              <a:spcAft>
                <a:spcPts val="0"/>
              </a:spcAft>
              <a:defRPr/>
            </a:pPr>
            <a:r>
              <a:rPr lang="zh-CN" altLang="en-US" sz="1400" kern="0" dirty="0">
                <a:solidFill>
                  <a:schemeClr val="tx1">
                    <a:lumMod val="50000"/>
                    <a:lumOff val="50000"/>
                  </a:schemeClr>
                </a:solidFill>
                <a:latin typeface="幼圆" panose="02010509060101010101" pitchFamily="49" charset="-122"/>
                <a:ea typeface="幼圆" panose="02010509060101010101" pitchFamily="49" charset="-122"/>
                <a:cs typeface="Arial" panose="020B0604020202020204" pitchFamily="34" charset="0"/>
              </a:rPr>
              <a:t>请在此处输入您的文本，或者将您的文本粘贴到此处。</a:t>
            </a:r>
            <a:endParaRPr lang="zh-CN" altLang="en-US" sz="1400" kern="0" dirty="0">
              <a:solidFill>
                <a:schemeClr val="tx1">
                  <a:lumMod val="50000"/>
                  <a:lumOff val="50000"/>
                </a:schemeClr>
              </a:solidFill>
              <a:latin typeface="幼圆" panose="02010509060101010101" pitchFamily="49" charset="-122"/>
              <a:ea typeface="幼圆" panose="02010509060101010101" pitchFamily="49" charset="-122"/>
              <a:cs typeface="Arial" panose="020B0604020202020204" pitchFamily="34" charset="0"/>
            </a:endParaRPr>
          </a:p>
        </p:txBody>
      </p:sp>
      <p:sp>
        <p:nvSpPr>
          <p:cNvPr id="48" name="KSO_GT4"/>
          <p:cNvSpPr txBox="1"/>
          <p:nvPr/>
        </p:nvSpPr>
        <p:spPr>
          <a:xfrm flipH="1">
            <a:off x="6533630" y="1566118"/>
            <a:ext cx="1584325" cy="338554"/>
          </a:xfrm>
          <a:prstGeom prst="rect">
            <a:avLst/>
          </a:prstGeom>
          <a:noFill/>
        </p:spPr>
        <p:txBody>
          <a:bodyPr>
            <a:spAutoFit/>
          </a:bodyPr>
          <a:lstStyle>
            <a:defPPr>
              <a:defRPr lang="zh-CN"/>
            </a:defPPr>
            <a:lvl1pPr marR="0" lvl="0" indent="0" algn="ctr" fontAlgn="auto">
              <a:lnSpc>
                <a:spcPct val="80000"/>
              </a:lnSpc>
              <a:spcBef>
                <a:spcPts val="0"/>
              </a:spcBef>
              <a:spcAft>
                <a:spcPts val="0"/>
              </a:spcAft>
              <a:buClrTx/>
              <a:buSzTx/>
              <a:buFontTx/>
              <a:buNone/>
              <a:defRPr kumimoji="0" sz="2000" b="1" i="0" u="none" strike="noStrike" kern="0" cap="none" spc="0" normalizeH="0" baseline="0">
                <a:ln w="18415" cmpd="sng">
                  <a:noFill/>
                  <a:prstDash val="solid"/>
                </a:ln>
                <a:solidFill>
                  <a:srgbClr val="466EDE"/>
                </a:solidFill>
                <a:effectLst/>
                <a:uLnTx/>
                <a:uFillTx/>
                <a:latin typeface="Arial Rounded MT Bold" panose="020F0704030504030204" pitchFamily="34" charset="0"/>
                <a:ea typeface="微软雅黑" panose="020B0503020204020204" pitchFamily="34" charset="-122"/>
                <a:cs typeface="Times New Roman" panose="02020603050405020304" pitchFamily="18" charset="0"/>
              </a:defRPr>
            </a:lvl1pPr>
          </a:lstStyle>
          <a:p>
            <a:pPr eaLnBrk="1" hangingPunct="1">
              <a:defRPr/>
            </a:pPr>
            <a:r>
              <a:rPr lang="zh-CN" altLang="en-US" b="0" dirty="0">
                <a:solidFill>
                  <a:schemeClr val="tx1">
                    <a:lumMod val="50000"/>
                    <a:lumOff val="50000"/>
                  </a:schemeClr>
                </a:solidFill>
              </a:rPr>
              <a:t>小标题</a:t>
            </a:r>
            <a:endParaRPr lang="zh-CN" altLang="en-US" b="0" dirty="0">
              <a:solidFill>
                <a:schemeClr val="tx1">
                  <a:lumMod val="50000"/>
                  <a:lumOff val="50000"/>
                </a:schemeClr>
              </a:solidFill>
            </a:endParaRPr>
          </a:p>
        </p:txBody>
      </p:sp>
    </p:spTree>
  </p:cSld>
  <p:clrMapOvr>
    <a:masterClrMapping/>
  </p:clrMapOvr>
  <mc:AlternateContent xmlns:mc="http://schemas.openxmlformats.org/markup-compatibility/2006">
    <mc:Choice xmlns:p14="http://schemas.microsoft.com/office/powerpoint/2010/main"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grpId="0"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barn(inHorizontal)">
                                      <p:cBhvr>
                                        <p:cTn id="7" dur="500"/>
                                        <p:tgtEl>
                                          <p:spTgt spid="2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left)">
                                      <p:cBhvr>
                                        <p:cTn id="11" dur="500"/>
                                        <p:tgtEl>
                                          <p:spTgt spid="28"/>
                                        </p:tgtEl>
                                      </p:cBhvr>
                                    </p:animEffect>
                                  </p:childTnLst>
                                </p:cTn>
                              </p:par>
                            </p:childTnLst>
                          </p:cTn>
                        </p:par>
                        <p:par>
                          <p:cTn id="12" fill="hold">
                            <p:stCondLst>
                              <p:cond delay="1000"/>
                            </p:stCondLst>
                            <p:childTnLst>
                              <p:par>
                                <p:cTn id="13" presetID="42" presetClass="entr" presetSubtype="0" fill="hold" grpId="0"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fade">
                                      <p:cBhvr>
                                        <p:cTn id="15" dur="1000"/>
                                        <p:tgtEl>
                                          <p:spTgt spid="30"/>
                                        </p:tgtEl>
                                      </p:cBhvr>
                                    </p:animEffect>
                                    <p:anim calcmode="lin" valueType="num">
                                      <p:cBhvr>
                                        <p:cTn id="16" dur="1000" fill="hold"/>
                                        <p:tgtEl>
                                          <p:spTgt spid="30"/>
                                        </p:tgtEl>
                                        <p:attrNameLst>
                                          <p:attrName>ppt_x</p:attrName>
                                        </p:attrNameLst>
                                      </p:cBhvr>
                                      <p:tavLst>
                                        <p:tav tm="0">
                                          <p:val>
                                            <p:strVal val="#ppt_x"/>
                                          </p:val>
                                        </p:tav>
                                        <p:tav tm="100000">
                                          <p:val>
                                            <p:strVal val="#ppt_x"/>
                                          </p:val>
                                        </p:tav>
                                      </p:tavLst>
                                    </p:anim>
                                    <p:anim calcmode="lin" valueType="num">
                                      <p:cBhvr>
                                        <p:cTn id="17" dur="1000" fill="hold"/>
                                        <p:tgtEl>
                                          <p:spTgt spid="30"/>
                                        </p:tgtEl>
                                        <p:attrNameLst>
                                          <p:attrName>ppt_y</p:attrName>
                                        </p:attrNameLst>
                                      </p:cBhvr>
                                      <p:tavLst>
                                        <p:tav tm="0">
                                          <p:val>
                                            <p:strVal val="#ppt_y+.1"/>
                                          </p:val>
                                        </p:tav>
                                        <p:tav tm="100000">
                                          <p:val>
                                            <p:strVal val="#ppt_y"/>
                                          </p:val>
                                        </p:tav>
                                      </p:tavLst>
                                    </p:anim>
                                  </p:childTnLst>
                                </p:cTn>
                              </p:par>
                            </p:childTnLst>
                          </p:cTn>
                        </p:par>
                        <p:par>
                          <p:cTn id="18" fill="hold">
                            <p:stCondLst>
                              <p:cond delay="2000"/>
                            </p:stCondLst>
                            <p:childTnLst>
                              <p:par>
                                <p:cTn id="19" presetID="16" presetClass="entr" presetSubtype="26" fill="hold" grpId="0" nodeType="afterEffect">
                                  <p:stCondLst>
                                    <p:cond delay="0"/>
                                  </p:stCondLst>
                                  <p:childTnLst>
                                    <p:set>
                                      <p:cBhvr>
                                        <p:cTn id="20" dur="1" fill="hold">
                                          <p:stCondLst>
                                            <p:cond delay="0"/>
                                          </p:stCondLst>
                                        </p:cTn>
                                        <p:tgtEl>
                                          <p:spTgt spid="35"/>
                                        </p:tgtEl>
                                        <p:attrNameLst>
                                          <p:attrName>style.visibility</p:attrName>
                                        </p:attrNameLst>
                                      </p:cBhvr>
                                      <p:to>
                                        <p:strVal val="visible"/>
                                      </p:to>
                                    </p:set>
                                    <p:animEffect transition="in" filter="barn(inHorizontal)">
                                      <p:cBhvr>
                                        <p:cTn id="21" dur="500"/>
                                        <p:tgtEl>
                                          <p:spTgt spid="35"/>
                                        </p:tgtEl>
                                      </p:cBhvr>
                                    </p:animEffect>
                                  </p:childTnLst>
                                </p:cTn>
                              </p:par>
                            </p:childTnLst>
                          </p:cTn>
                        </p:par>
                        <p:par>
                          <p:cTn id="22" fill="hold">
                            <p:stCondLst>
                              <p:cond delay="2500"/>
                            </p:stCondLst>
                            <p:childTnLst>
                              <p:par>
                                <p:cTn id="23" presetID="22" presetClass="entr" presetSubtype="8" fill="hold" grpId="0" nodeType="afterEffect">
                                  <p:stCondLst>
                                    <p:cond delay="0"/>
                                  </p:stCondLst>
                                  <p:childTnLst>
                                    <p:set>
                                      <p:cBhvr>
                                        <p:cTn id="24" dur="1" fill="hold">
                                          <p:stCondLst>
                                            <p:cond delay="0"/>
                                          </p:stCondLst>
                                        </p:cTn>
                                        <p:tgtEl>
                                          <p:spTgt spid="34"/>
                                        </p:tgtEl>
                                        <p:attrNameLst>
                                          <p:attrName>style.visibility</p:attrName>
                                        </p:attrNameLst>
                                      </p:cBhvr>
                                      <p:to>
                                        <p:strVal val="visible"/>
                                      </p:to>
                                    </p:set>
                                    <p:animEffect transition="in" filter="wipe(left)">
                                      <p:cBhvr>
                                        <p:cTn id="25" dur="500"/>
                                        <p:tgtEl>
                                          <p:spTgt spid="34"/>
                                        </p:tgtEl>
                                      </p:cBhvr>
                                    </p:animEffect>
                                  </p:childTnLst>
                                </p:cTn>
                              </p:par>
                            </p:childTnLst>
                          </p:cTn>
                        </p:par>
                        <p:par>
                          <p:cTn id="26" fill="hold">
                            <p:stCondLst>
                              <p:cond delay="3000"/>
                            </p:stCondLst>
                            <p:childTnLst>
                              <p:par>
                                <p:cTn id="27" presetID="42" presetClass="entr" presetSubtype="0" fill="hold" grpId="0" nodeType="afterEffect">
                                  <p:stCondLst>
                                    <p:cond delay="0"/>
                                  </p:stCondLst>
                                  <p:childTnLst>
                                    <p:set>
                                      <p:cBhvr>
                                        <p:cTn id="28" dur="1" fill="hold">
                                          <p:stCondLst>
                                            <p:cond delay="0"/>
                                          </p:stCondLst>
                                        </p:cTn>
                                        <p:tgtEl>
                                          <p:spTgt spid="36"/>
                                        </p:tgtEl>
                                        <p:attrNameLst>
                                          <p:attrName>style.visibility</p:attrName>
                                        </p:attrNameLst>
                                      </p:cBhvr>
                                      <p:to>
                                        <p:strVal val="visible"/>
                                      </p:to>
                                    </p:set>
                                    <p:animEffect transition="in" filter="fade">
                                      <p:cBhvr>
                                        <p:cTn id="29" dur="1000"/>
                                        <p:tgtEl>
                                          <p:spTgt spid="36"/>
                                        </p:tgtEl>
                                      </p:cBhvr>
                                    </p:animEffect>
                                    <p:anim calcmode="lin" valueType="num">
                                      <p:cBhvr>
                                        <p:cTn id="30" dur="1000" fill="hold"/>
                                        <p:tgtEl>
                                          <p:spTgt spid="36"/>
                                        </p:tgtEl>
                                        <p:attrNameLst>
                                          <p:attrName>ppt_x</p:attrName>
                                        </p:attrNameLst>
                                      </p:cBhvr>
                                      <p:tavLst>
                                        <p:tav tm="0">
                                          <p:val>
                                            <p:strVal val="#ppt_x"/>
                                          </p:val>
                                        </p:tav>
                                        <p:tav tm="100000">
                                          <p:val>
                                            <p:strVal val="#ppt_x"/>
                                          </p:val>
                                        </p:tav>
                                      </p:tavLst>
                                    </p:anim>
                                    <p:anim calcmode="lin" valueType="num">
                                      <p:cBhvr>
                                        <p:cTn id="31" dur="1000" fill="hold"/>
                                        <p:tgtEl>
                                          <p:spTgt spid="36"/>
                                        </p:tgtEl>
                                        <p:attrNameLst>
                                          <p:attrName>ppt_y</p:attrName>
                                        </p:attrNameLst>
                                      </p:cBhvr>
                                      <p:tavLst>
                                        <p:tav tm="0">
                                          <p:val>
                                            <p:strVal val="#ppt_y+.1"/>
                                          </p:val>
                                        </p:tav>
                                        <p:tav tm="100000">
                                          <p:val>
                                            <p:strVal val="#ppt_y"/>
                                          </p:val>
                                        </p:tav>
                                      </p:tavLst>
                                    </p:anim>
                                  </p:childTnLst>
                                </p:cTn>
                              </p:par>
                            </p:childTnLst>
                          </p:cTn>
                        </p:par>
                        <p:par>
                          <p:cTn id="32" fill="hold">
                            <p:stCondLst>
                              <p:cond delay="4000"/>
                            </p:stCondLst>
                            <p:childTnLst>
                              <p:par>
                                <p:cTn id="33" presetID="16" presetClass="entr" presetSubtype="26" fill="hold" grpId="0" nodeType="afterEffect">
                                  <p:stCondLst>
                                    <p:cond delay="0"/>
                                  </p:stCondLst>
                                  <p:childTnLst>
                                    <p:set>
                                      <p:cBhvr>
                                        <p:cTn id="34" dur="1" fill="hold">
                                          <p:stCondLst>
                                            <p:cond delay="0"/>
                                          </p:stCondLst>
                                        </p:cTn>
                                        <p:tgtEl>
                                          <p:spTgt spid="41"/>
                                        </p:tgtEl>
                                        <p:attrNameLst>
                                          <p:attrName>style.visibility</p:attrName>
                                        </p:attrNameLst>
                                      </p:cBhvr>
                                      <p:to>
                                        <p:strVal val="visible"/>
                                      </p:to>
                                    </p:set>
                                    <p:animEffect transition="in" filter="barn(inHorizontal)">
                                      <p:cBhvr>
                                        <p:cTn id="35" dur="500"/>
                                        <p:tgtEl>
                                          <p:spTgt spid="41"/>
                                        </p:tgtEl>
                                      </p:cBhvr>
                                    </p:animEffect>
                                  </p:childTnLst>
                                </p:cTn>
                              </p:par>
                            </p:childTnLst>
                          </p:cTn>
                        </p:par>
                        <p:par>
                          <p:cTn id="36" fill="hold">
                            <p:stCondLst>
                              <p:cond delay="4500"/>
                            </p:stCondLst>
                            <p:childTnLst>
                              <p:par>
                                <p:cTn id="37" presetID="22" presetClass="entr" presetSubtype="8" fill="hold" grpId="0" nodeType="afterEffect">
                                  <p:stCondLst>
                                    <p:cond delay="0"/>
                                  </p:stCondLst>
                                  <p:childTnLst>
                                    <p:set>
                                      <p:cBhvr>
                                        <p:cTn id="38" dur="1" fill="hold">
                                          <p:stCondLst>
                                            <p:cond delay="0"/>
                                          </p:stCondLst>
                                        </p:cTn>
                                        <p:tgtEl>
                                          <p:spTgt spid="40"/>
                                        </p:tgtEl>
                                        <p:attrNameLst>
                                          <p:attrName>style.visibility</p:attrName>
                                        </p:attrNameLst>
                                      </p:cBhvr>
                                      <p:to>
                                        <p:strVal val="visible"/>
                                      </p:to>
                                    </p:set>
                                    <p:animEffect transition="in" filter="wipe(left)">
                                      <p:cBhvr>
                                        <p:cTn id="39" dur="500"/>
                                        <p:tgtEl>
                                          <p:spTgt spid="40"/>
                                        </p:tgtEl>
                                      </p:cBhvr>
                                    </p:animEffect>
                                  </p:childTnLst>
                                </p:cTn>
                              </p:par>
                            </p:childTnLst>
                          </p:cTn>
                        </p:par>
                        <p:par>
                          <p:cTn id="40" fill="hold">
                            <p:stCondLst>
                              <p:cond delay="5000"/>
                            </p:stCondLst>
                            <p:childTnLst>
                              <p:par>
                                <p:cTn id="41" presetID="42" presetClass="entr" presetSubtype="0" fill="hold" grpId="0" nodeType="afterEffect">
                                  <p:stCondLst>
                                    <p:cond delay="0"/>
                                  </p:stCondLst>
                                  <p:childTnLst>
                                    <p:set>
                                      <p:cBhvr>
                                        <p:cTn id="42" dur="1" fill="hold">
                                          <p:stCondLst>
                                            <p:cond delay="0"/>
                                          </p:stCondLst>
                                        </p:cTn>
                                        <p:tgtEl>
                                          <p:spTgt spid="42"/>
                                        </p:tgtEl>
                                        <p:attrNameLst>
                                          <p:attrName>style.visibility</p:attrName>
                                        </p:attrNameLst>
                                      </p:cBhvr>
                                      <p:to>
                                        <p:strVal val="visible"/>
                                      </p:to>
                                    </p:set>
                                    <p:animEffect transition="in" filter="fade">
                                      <p:cBhvr>
                                        <p:cTn id="43" dur="1000"/>
                                        <p:tgtEl>
                                          <p:spTgt spid="42"/>
                                        </p:tgtEl>
                                      </p:cBhvr>
                                    </p:animEffect>
                                    <p:anim calcmode="lin" valueType="num">
                                      <p:cBhvr>
                                        <p:cTn id="44" dur="1000" fill="hold"/>
                                        <p:tgtEl>
                                          <p:spTgt spid="42"/>
                                        </p:tgtEl>
                                        <p:attrNameLst>
                                          <p:attrName>ppt_x</p:attrName>
                                        </p:attrNameLst>
                                      </p:cBhvr>
                                      <p:tavLst>
                                        <p:tav tm="0">
                                          <p:val>
                                            <p:strVal val="#ppt_x"/>
                                          </p:val>
                                        </p:tav>
                                        <p:tav tm="100000">
                                          <p:val>
                                            <p:strVal val="#ppt_x"/>
                                          </p:val>
                                        </p:tav>
                                      </p:tavLst>
                                    </p:anim>
                                    <p:anim calcmode="lin" valueType="num">
                                      <p:cBhvr>
                                        <p:cTn id="45" dur="1000" fill="hold"/>
                                        <p:tgtEl>
                                          <p:spTgt spid="42"/>
                                        </p:tgtEl>
                                        <p:attrNameLst>
                                          <p:attrName>ppt_y</p:attrName>
                                        </p:attrNameLst>
                                      </p:cBhvr>
                                      <p:tavLst>
                                        <p:tav tm="0">
                                          <p:val>
                                            <p:strVal val="#ppt_y+.1"/>
                                          </p:val>
                                        </p:tav>
                                        <p:tav tm="100000">
                                          <p:val>
                                            <p:strVal val="#ppt_y"/>
                                          </p:val>
                                        </p:tav>
                                      </p:tavLst>
                                    </p:anim>
                                  </p:childTnLst>
                                </p:cTn>
                              </p:par>
                            </p:childTnLst>
                          </p:cTn>
                        </p:par>
                        <p:par>
                          <p:cTn id="46" fill="hold">
                            <p:stCondLst>
                              <p:cond delay="6000"/>
                            </p:stCondLst>
                            <p:childTnLst>
                              <p:par>
                                <p:cTn id="47" presetID="16" presetClass="entr" presetSubtype="26" fill="hold" grpId="0" nodeType="afterEffect">
                                  <p:stCondLst>
                                    <p:cond delay="0"/>
                                  </p:stCondLst>
                                  <p:childTnLst>
                                    <p:set>
                                      <p:cBhvr>
                                        <p:cTn id="48" dur="1" fill="hold">
                                          <p:stCondLst>
                                            <p:cond delay="0"/>
                                          </p:stCondLst>
                                        </p:cTn>
                                        <p:tgtEl>
                                          <p:spTgt spid="47"/>
                                        </p:tgtEl>
                                        <p:attrNameLst>
                                          <p:attrName>style.visibility</p:attrName>
                                        </p:attrNameLst>
                                      </p:cBhvr>
                                      <p:to>
                                        <p:strVal val="visible"/>
                                      </p:to>
                                    </p:set>
                                    <p:animEffect transition="in" filter="barn(inHorizontal)">
                                      <p:cBhvr>
                                        <p:cTn id="49" dur="500"/>
                                        <p:tgtEl>
                                          <p:spTgt spid="47"/>
                                        </p:tgtEl>
                                      </p:cBhvr>
                                    </p:animEffect>
                                  </p:childTnLst>
                                </p:cTn>
                              </p:par>
                            </p:childTnLst>
                          </p:cTn>
                        </p:par>
                        <p:par>
                          <p:cTn id="50" fill="hold">
                            <p:stCondLst>
                              <p:cond delay="6500"/>
                            </p:stCondLst>
                            <p:childTnLst>
                              <p:par>
                                <p:cTn id="51" presetID="22" presetClass="entr" presetSubtype="8" fill="hold" grpId="0" nodeType="afterEffect">
                                  <p:stCondLst>
                                    <p:cond delay="0"/>
                                  </p:stCondLst>
                                  <p:childTnLst>
                                    <p:set>
                                      <p:cBhvr>
                                        <p:cTn id="52" dur="1" fill="hold">
                                          <p:stCondLst>
                                            <p:cond delay="0"/>
                                          </p:stCondLst>
                                        </p:cTn>
                                        <p:tgtEl>
                                          <p:spTgt spid="46"/>
                                        </p:tgtEl>
                                        <p:attrNameLst>
                                          <p:attrName>style.visibility</p:attrName>
                                        </p:attrNameLst>
                                      </p:cBhvr>
                                      <p:to>
                                        <p:strVal val="visible"/>
                                      </p:to>
                                    </p:set>
                                    <p:animEffect transition="in" filter="wipe(left)">
                                      <p:cBhvr>
                                        <p:cTn id="53" dur="500"/>
                                        <p:tgtEl>
                                          <p:spTgt spid="46"/>
                                        </p:tgtEl>
                                      </p:cBhvr>
                                    </p:animEffect>
                                  </p:childTnLst>
                                </p:cTn>
                              </p:par>
                            </p:childTnLst>
                          </p:cTn>
                        </p:par>
                        <p:par>
                          <p:cTn id="54" fill="hold">
                            <p:stCondLst>
                              <p:cond delay="7000"/>
                            </p:stCondLst>
                            <p:childTnLst>
                              <p:par>
                                <p:cTn id="55" presetID="42" presetClass="entr" presetSubtype="0" fill="hold" grpId="0" nodeType="afterEffect">
                                  <p:stCondLst>
                                    <p:cond delay="0"/>
                                  </p:stCondLst>
                                  <p:childTnLst>
                                    <p:set>
                                      <p:cBhvr>
                                        <p:cTn id="56" dur="1" fill="hold">
                                          <p:stCondLst>
                                            <p:cond delay="0"/>
                                          </p:stCondLst>
                                        </p:cTn>
                                        <p:tgtEl>
                                          <p:spTgt spid="48"/>
                                        </p:tgtEl>
                                        <p:attrNameLst>
                                          <p:attrName>style.visibility</p:attrName>
                                        </p:attrNameLst>
                                      </p:cBhvr>
                                      <p:to>
                                        <p:strVal val="visible"/>
                                      </p:to>
                                    </p:set>
                                    <p:animEffect transition="in" filter="fade">
                                      <p:cBhvr>
                                        <p:cTn id="57" dur="1000"/>
                                        <p:tgtEl>
                                          <p:spTgt spid="48"/>
                                        </p:tgtEl>
                                      </p:cBhvr>
                                    </p:animEffect>
                                    <p:anim calcmode="lin" valueType="num">
                                      <p:cBhvr>
                                        <p:cTn id="58" dur="1000" fill="hold"/>
                                        <p:tgtEl>
                                          <p:spTgt spid="48"/>
                                        </p:tgtEl>
                                        <p:attrNameLst>
                                          <p:attrName>ppt_x</p:attrName>
                                        </p:attrNameLst>
                                      </p:cBhvr>
                                      <p:tavLst>
                                        <p:tav tm="0">
                                          <p:val>
                                            <p:strVal val="#ppt_x"/>
                                          </p:val>
                                        </p:tav>
                                        <p:tav tm="100000">
                                          <p:val>
                                            <p:strVal val="#ppt_x"/>
                                          </p:val>
                                        </p:tav>
                                      </p:tavLst>
                                    </p:anim>
                                    <p:anim calcmode="lin" valueType="num">
                                      <p:cBhvr>
                                        <p:cTn id="59" dur="1000" fill="hold"/>
                                        <p:tgtEl>
                                          <p:spTgt spid="4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P spid="30" grpId="0"/>
      <p:bldP spid="34" grpId="0" animBg="1"/>
      <p:bldP spid="35" grpId="0" animBg="1"/>
      <p:bldP spid="36" grpId="0"/>
      <p:bldP spid="40" grpId="0" animBg="1"/>
      <p:bldP spid="41" grpId="0" animBg="1"/>
      <p:bldP spid="42" grpId="0"/>
      <p:bldP spid="46" grpId="0" animBg="1"/>
      <p:bldP spid="47" grpId="0" animBg="1"/>
      <p:bldP spid="4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任意多边形 35"/>
          <p:cNvSpPr/>
          <p:nvPr/>
        </p:nvSpPr>
        <p:spPr>
          <a:xfrm flipH="1" flipV="1">
            <a:off x="6132661" y="1486445"/>
            <a:ext cx="1463675" cy="2900363"/>
          </a:xfrm>
          <a:custGeom>
            <a:avLst/>
            <a:gdLst>
              <a:gd name="connsiteX0" fmla="*/ 1078872 w 1463567"/>
              <a:gd name="connsiteY0" fmla="*/ 3868332 h 3868332"/>
              <a:gd name="connsiteX1" fmla="*/ 944604 w 1463567"/>
              <a:gd name="connsiteY1" fmla="*/ 3660444 h 3868332"/>
              <a:gd name="connsiteX2" fmla="*/ 944604 w 1463567"/>
              <a:gd name="connsiteY2" fmla="*/ 2441320 h 3868332"/>
              <a:gd name="connsiteX3" fmla="*/ 894894 w 1463567"/>
              <a:gd name="connsiteY3" fmla="*/ 2441320 h 3868332"/>
              <a:gd name="connsiteX4" fmla="*/ 894894 w 1463567"/>
              <a:gd name="connsiteY4" fmla="*/ 2728639 h 3868332"/>
              <a:gd name="connsiteX5" fmla="*/ 760626 w 1463567"/>
              <a:gd name="connsiteY5" fmla="*/ 2936527 h 3868332"/>
              <a:gd name="connsiteX6" fmla="*/ 626359 w 1463567"/>
              <a:gd name="connsiteY6" fmla="*/ 2728639 h 3868332"/>
              <a:gd name="connsiteX7" fmla="*/ 626359 w 1463567"/>
              <a:gd name="connsiteY7" fmla="*/ 2441320 h 3868332"/>
              <a:gd name="connsiteX8" fmla="*/ 581826 w 1463567"/>
              <a:gd name="connsiteY8" fmla="*/ 2441320 h 3868332"/>
              <a:gd name="connsiteX9" fmla="*/ 581826 w 1463567"/>
              <a:gd name="connsiteY9" fmla="*/ 2604700 h 3868332"/>
              <a:gd name="connsiteX10" fmla="*/ 447558 w 1463567"/>
              <a:gd name="connsiteY10" fmla="*/ 2812588 h 3868332"/>
              <a:gd name="connsiteX11" fmla="*/ 313291 w 1463567"/>
              <a:gd name="connsiteY11" fmla="*/ 2604700 h 3868332"/>
              <a:gd name="connsiteX12" fmla="*/ 313291 w 1463567"/>
              <a:gd name="connsiteY12" fmla="*/ 2441320 h 3868332"/>
              <a:gd name="connsiteX13" fmla="*/ 268535 w 1463567"/>
              <a:gd name="connsiteY13" fmla="*/ 2441320 h 3868332"/>
              <a:gd name="connsiteX14" fmla="*/ 268535 w 1463567"/>
              <a:gd name="connsiteY14" fmla="*/ 2579912 h 3868332"/>
              <a:gd name="connsiteX15" fmla="*/ 134268 w 1463567"/>
              <a:gd name="connsiteY15" fmla="*/ 2787800 h 3868332"/>
              <a:gd name="connsiteX16" fmla="*/ 0 w 1463567"/>
              <a:gd name="connsiteY16" fmla="*/ 2579912 h 3868332"/>
              <a:gd name="connsiteX17" fmla="*/ 0 w 1463567"/>
              <a:gd name="connsiteY17" fmla="*/ 2441320 h 3868332"/>
              <a:gd name="connsiteX18" fmla="*/ 0 w 1463567"/>
              <a:gd name="connsiteY18" fmla="*/ 1748359 h 3868332"/>
              <a:gd name="connsiteX19" fmla="*/ 0 w 1463567"/>
              <a:gd name="connsiteY19" fmla="*/ 652016 h 3868332"/>
              <a:gd name="connsiteX20" fmla="*/ 0 w 1463567"/>
              <a:gd name="connsiteY20" fmla="*/ 639623 h 3868332"/>
              <a:gd name="connsiteX21" fmla="*/ 775 w 1463567"/>
              <a:gd name="connsiteY21" fmla="*/ 639623 h 3868332"/>
              <a:gd name="connsiteX22" fmla="*/ 140804 w 1463567"/>
              <a:gd name="connsiteY22" fmla="*/ 31009 h 3868332"/>
              <a:gd name="connsiteX23" fmla="*/ 151525 w 1463567"/>
              <a:gd name="connsiteY23" fmla="*/ 0 h 3868332"/>
              <a:gd name="connsiteX24" fmla="*/ 1306670 w 1463567"/>
              <a:gd name="connsiteY24" fmla="*/ 0 h 3868332"/>
              <a:gd name="connsiteX25" fmla="*/ 1298731 w 1463567"/>
              <a:gd name="connsiteY25" fmla="*/ 8479 h 3868332"/>
              <a:gd name="connsiteX26" fmla="*/ 1254308 w 1463567"/>
              <a:gd name="connsiteY26" fmla="*/ 639623 h 3868332"/>
              <a:gd name="connsiteX27" fmla="*/ 1255593 w 1463567"/>
              <a:gd name="connsiteY27" fmla="*/ 639623 h 3868332"/>
              <a:gd name="connsiteX28" fmla="*/ 1452533 w 1463567"/>
              <a:gd name="connsiteY28" fmla="*/ 1345815 h 3868332"/>
              <a:gd name="connsiteX29" fmla="*/ 1382490 w 1463567"/>
              <a:gd name="connsiteY29" fmla="*/ 1619081 h 3868332"/>
              <a:gd name="connsiteX30" fmla="*/ 1213139 w 1463567"/>
              <a:gd name="connsiteY30" fmla="*/ 1526562 h 3868332"/>
              <a:gd name="connsiteX31" fmla="*/ 1213139 w 1463567"/>
              <a:gd name="connsiteY31" fmla="*/ 2357371 h 3868332"/>
              <a:gd name="connsiteX32" fmla="*/ 1213139 w 1463567"/>
              <a:gd name="connsiteY32" fmla="*/ 2441320 h 3868332"/>
              <a:gd name="connsiteX33" fmla="*/ 1213139 w 1463567"/>
              <a:gd name="connsiteY33" fmla="*/ 3660444 h 3868332"/>
              <a:gd name="connsiteX34" fmla="*/ 1078872 w 1463567"/>
              <a:gd name="connsiteY34" fmla="*/ 3868332 h 3868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463567" h="3868332">
                <a:moveTo>
                  <a:pt x="1078872" y="3868332"/>
                </a:moveTo>
                <a:cubicBezTo>
                  <a:pt x="1004718" y="3868332"/>
                  <a:pt x="944604" y="3775258"/>
                  <a:pt x="944604" y="3660444"/>
                </a:cubicBezTo>
                <a:lnTo>
                  <a:pt x="944604" y="2441320"/>
                </a:lnTo>
                <a:lnTo>
                  <a:pt x="894894" y="2441320"/>
                </a:lnTo>
                <a:lnTo>
                  <a:pt x="894894" y="2728639"/>
                </a:lnTo>
                <a:cubicBezTo>
                  <a:pt x="894894" y="2843453"/>
                  <a:pt x="834780" y="2936527"/>
                  <a:pt x="760626" y="2936527"/>
                </a:cubicBezTo>
                <a:cubicBezTo>
                  <a:pt x="686472" y="2936527"/>
                  <a:pt x="626359" y="2843453"/>
                  <a:pt x="626359" y="2728639"/>
                </a:cubicBezTo>
                <a:lnTo>
                  <a:pt x="626359" y="2441320"/>
                </a:lnTo>
                <a:lnTo>
                  <a:pt x="581826" y="2441320"/>
                </a:lnTo>
                <a:lnTo>
                  <a:pt x="581826" y="2604700"/>
                </a:lnTo>
                <a:cubicBezTo>
                  <a:pt x="581826" y="2719513"/>
                  <a:pt x="521712" y="2812588"/>
                  <a:pt x="447558" y="2812588"/>
                </a:cubicBezTo>
                <a:cubicBezTo>
                  <a:pt x="373404" y="2812588"/>
                  <a:pt x="313291" y="2719513"/>
                  <a:pt x="313291" y="2604700"/>
                </a:cubicBezTo>
                <a:lnTo>
                  <a:pt x="313291" y="2441320"/>
                </a:lnTo>
                <a:lnTo>
                  <a:pt x="268535" y="2441320"/>
                </a:lnTo>
                <a:lnTo>
                  <a:pt x="268535" y="2579912"/>
                </a:lnTo>
                <a:cubicBezTo>
                  <a:pt x="268535" y="2694725"/>
                  <a:pt x="208422" y="2787800"/>
                  <a:pt x="134268" y="2787800"/>
                </a:cubicBezTo>
                <a:cubicBezTo>
                  <a:pt x="60114" y="2787800"/>
                  <a:pt x="0" y="2694725"/>
                  <a:pt x="0" y="2579912"/>
                </a:cubicBezTo>
                <a:lnTo>
                  <a:pt x="0" y="2441320"/>
                </a:lnTo>
                <a:lnTo>
                  <a:pt x="0" y="1748359"/>
                </a:lnTo>
                <a:lnTo>
                  <a:pt x="0" y="652016"/>
                </a:lnTo>
                <a:lnTo>
                  <a:pt x="0" y="639623"/>
                </a:lnTo>
                <a:lnTo>
                  <a:pt x="775" y="639623"/>
                </a:lnTo>
                <a:cubicBezTo>
                  <a:pt x="27870" y="159053"/>
                  <a:pt x="85133" y="178489"/>
                  <a:pt x="140804" y="31009"/>
                </a:cubicBezTo>
                <a:lnTo>
                  <a:pt x="151525" y="0"/>
                </a:lnTo>
                <a:lnTo>
                  <a:pt x="1306670" y="0"/>
                </a:lnTo>
                <a:lnTo>
                  <a:pt x="1298731" y="8479"/>
                </a:lnTo>
                <a:cubicBezTo>
                  <a:pt x="1163068" y="195525"/>
                  <a:pt x="1250447" y="421704"/>
                  <a:pt x="1254308" y="639623"/>
                </a:cubicBezTo>
                <a:lnTo>
                  <a:pt x="1255593" y="639623"/>
                </a:lnTo>
                <a:lnTo>
                  <a:pt x="1452533" y="1345815"/>
                </a:lnTo>
                <a:cubicBezTo>
                  <a:pt x="1481928" y="1451223"/>
                  <a:pt x="1450569" y="1573568"/>
                  <a:pt x="1382490" y="1619081"/>
                </a:cubicBezTo>
                <a:cubicBezTo>
                  <a:pt x="1318265" y="1662018"/>
                  <a:pt x="1244305" y="1621237"/>
                  <a:pt x="1213139" y="1526562"/>
                </a:cubicBezTo>
                <a:lnTo>
                  <a:pt x="1213139" y="2357371"/>
                </a:lnTo>
                <a:lnTo>
                  <a:pt x="1213139" y="2441320"/>
                </a:lnTo>
                <a:lnTo>
                  <a:pt x="1213139" y="3660444"/>
                </a:lnTo>
                <a:cubicBezTo>
                  <a:pt x="1213139" y="3775258"/>
                  <a:pt x="1153026" y="3868332"/>
                  <a:pt x="1078872" y="3868332"/>
                </a:cubicBezTo>
                <a:close/>
              </a:path>
            </a:pathLst>
          </a:custGeom>
          <a:solidFill>
            <a:schemeClr val="accent1"/>
          </a:solidFill>
          <a:ln w="25400" cap="flat" cmpd="sng" algn="ctr">
            <a:solidFill>
              <a:schemeClr val="bg1"/>
            </a:solidFill>
            <a:prstDash val="solid"/>
          </a:ln>
          <a:effectLst/>
        </p:spPr>
        <p:txBody>
          <a:bodyPr anchor="ctr"/>
          <a:lstStyle/>
          <a:p>
            <a:pPr algn="ctr" eaLnBrk="1" fontAlgn="auto" hangingPunct="1">
              <a:spcBef>
                <a:spcPts val="0"/>
              </a:spcBef>
              <a:spcAft>
                <a:spcPts val="0"/>
              </a:spcAft>
              <a:defRPr/>
            </a:pPr>
            <a:endParaRPr lang="en-US" kern="0">
              <a:solidFill>
                <a:sysClr val="window" lastClr="FFFFFF"/>
              </a:solidFill>
              <a:latin typeface="Calibri" panose="020F0502020204030204"/>
              <a:ea typeface="+mn-ea"/>
            </a:endParaRPr>
          </a:p>
        </p:txBody>
      </p:sp>
      <p:sp>
        <p:nvSpPr>
          <p:cNvPr id="37" name="任意多边形 36"/>
          <p:cNvSpPr/>
          <p:nvPr/>
        </p:nvSpPr>
        <p:spPr>
          <a:xfrm flipH="1" flipV="1">
            <a:off x="5043635" y="2191295"/>
            <a:ext cx="1601788" cy="2195513"/>
          </a:xfrm>
          <a:custGeom>
            <a:avLst/>
            <a:gdLst>
              <a:gd name="connsiteX0" fmla="*/ 1180842 w 1601896"/>
              <a:gd name="connsiteY0" fmla="*/ 2927585 h 2927585"/>
              <a:gd name="connsiteX1" fmla="*/ 1033884 w 1601896"/>
              <a:gd name="connsiteY1" fmla="*/ 2769366 h 2927585"/>
              <a:gd name="connsiteX2" fmla="*/ 1033884 w 1601896"/>
              <a:gd name="connsiteY2" fmla="*/ 1841516 h 2927585"/>
              <a:gd name="connsiteX3" fmla="*/ 979475 w 1601896"/>
              <a:gd name="connsiteY3" fmla="*/ 1841516 h 2927585"/>
              <a:gd name="connsiteX4" fmla="*/ 979475 w 1601896"/>
              <a:gd name="connsiteY4" fmla="*/ 2060188 h 2927585"/>
              <a:gd name="connsiteX5" fmla="*/ 832517 w 1601896"/>
              <a:gd name="connsiteY5" fmla="*/ 2218408 h 2927585"/>
              <a:gd name="connsiteX6" fmla="*/ 685559 w 1601896"/>
              <a:gd name="connsiteY6" fmla="*/ 2060188 h 2927585"/>
              <a:gd name="connsiteX7" fmla="*/ 685559 w 1601896"/>
              <a:gd name="connsiteY7" fmla="*/ 1841516 h 2927585"/>
              <a:gd name="connsiteX8" fmla="*/ 636818 w 1601896"/>
              <a:gd name="connsiteY8" fmla="*/ 1841516 h 2927585"/>
              <a:gd name="connsiteX9" fmla="*/ 636818 w 1601896"/>
              <a:gd name="connsiteY9" fmla="*/ 1965861 h 2927585"/>
              <a:gd name="connsiteX10" fmla="*/ 489860 w 1601896"/>
              <a:gd name="connsiteY10" fmla="*/ 2124080 h 2927585"/>
              <a:gd name="connsiteX11" fmla="*/ 342902 w 1601896"/>
              <a:gd name="connsiteY11" fmla="*/ 1965861 h 2927585"/>
              <a:gd name="connsiteX12" fmla="*/ 342902 w 1601896"/>
              <a:gd name="connsiteY12" fmla="*/ 1841516 h 2927585"/>
              <a:gd name="connsiteX13" fmla="*/ 293916 w 1601896"/>
              <a:gd name="connsiteY13" fmla="*/ 1841516 h 2927585"/>
              <a:gd name="connsiteX14" fmla="*/ 293916 w 1601896"/>
              <a:gd name="connsiteY14" fmla="*/ 1946995 h 2927585"/>
              <a:gd name="connsiteX15" fmla="*/ 146958 w 1601896"/>
              <a:gd name="connsiteY15" fmla="*/ 2105214 h 2927585"/>
              <a:gd name="connsiteX16" fmla="*/ 0 w 1601896"/>
              <a:gd name="connsiteY16" fmla="*/ 1946995 h 2927585"/>
              <a:gd name="connsiteX17" fmla="*/ 0 w 1601896"/>
              <a:gd name="connsiteY17" fmla="*/ 1841516 h 2927585"/>
              <a:gd name="connsiteX18" fmla="*/ 0 w 1601896"/>
              <a:gd name="connsiteY18" fmla="*/ 1314118 h 2927585"/>
              <a:gd name="connsiteX19" fmla="*/ 0 w 1601896"/>
              <a:gd name="connsiteY19" fmla="*/ 479714 h 2927585"/>
              <a:gd name="connsiteX20" fmla="*/ 0 w 1601896"/>
              <a:gd name="connsiteY20" fmla="*/ 470282 h 2927585"/>
              <a:gd name="connsiteX21" fmla="*/ 848 w 1601896"/>
              <a:gd name="connsiteY21" fmla="*/ 470282 h 2927585"/>
              <a:gd name="connsiteX22" fmla="*/ 154112 w 1601896"/>
              <a:gd name="connsiteY22" fmla="*/ 7078 h 2927585"/>
              <a:gd name="connsiteX23" fmla="*/ 157308 w 1601896"/>
              <a:gd name="connsiteY23" fmla="*/ 0 h 2927585"/>
              <a:gd name="connsiteX24" fmla="*/ 1413509 w 1601896"/>
              <a:gd name="connsiteY24" fmla="*/ 0 h 2927585"/>
              <a:gd name="connsiteX25" fmla="*/ 1371813 w 1601896"/>
              <a:gd name="connsiteY25" fmla="*/ 52660 h 2927585"/>
              <a:gd name="connsiteX26" fmla="*/ 1372860 w 1601896"/>
              <a:gd name="connsiteY26" fmla="*/ 470282 h 2927585"/>
              <a:gd name="connsiteX27" fmla="*/ 1374267 w 1601896"/>
              <a:gd name="connsiteY27" fmla="*/ 470282 h 2927585"/>
              <a:gd name="connsiteX28" fmla="*/ 1589820 w 1601896"/>
              <a:gd name="connsiteY28" fmla="*/ 1007750 h 2927585"/>
              <a:gd name="connsiteX29" fmla="*/ 1513157 w 1601896"/>
              <a:gd name="connsiteY29" fmla="*/ 1215727 h 2927585"/>
              <a:gd name="connsiteX30" fmla="*/ 1327800 w 1601896"/>
              <a:gd name="connsiteY30" fmla="*/ 1145312 h 2927585"/>
              <a:gd name="connsiteX31" fmla="*/ 1327800 w 1601896"/>
              <a:gd name="connsiteY31" fmla="*/ 1777624 h 2927585"/>
              <a:gd name="connsiteX32" fmla="*/ 1327800 w 1601896"/>
              <a:gd name="connsiteY32" fmla="*/ 1841516 h 2927585"/>
              <a:gd name="connsiteX33" fmla="*/ 1327800 w 1601896"/>
              <a:gd name="connsiteY33" fmla="*/ 2769366 h 2927585"/>
              <a:gd name="connsiteX34" fmla="*/ 1180842 w 1601896"/>
              <a:gd name="connsiteY34" fmla="*/ 2927585 h 2927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601896" h="2927585">
                <a:moveTo>
                  <a:pt x="1180842" y="2927585"/>
                </a:moveTo>
                <a:cubicBezTo>
                  <a:pt x="1099679" y="2927585"/>
                  <a:pt x="1033884" y="2856748"/>
                  <a:pt x="1033884" y="2769366"/>
                </a:cubicBezTo>
                <a:lnTo>
                  <a:pt x="1033884" y="1841516"/>
                </a:lnTo>
                <a:lnTo>
                  <a:pt x="979475" y="1841516"/>
                </a:lnTo>
                <a:lnTo>
                  <a:pt x="979475" y="2060188"/>
                </a:lnTo>
                <a:cubicBezTo>
                  <a:pt x="979475" y="2147571"/>
                  <a:pt x="913680" y="2218408"/>
                  <a:pt x="832517" y="2218408"/>
                </a:cubicBezTo>
                <a:cubicBezTo>
                  <a:pt x="751354" y="2218408"/>
                  <a:pt x="685559" y="2147571"/>
                  <a:pt x="685559" y="2060188"/>
                </a:cubicBezTo>
                <a:lnTo>
                  <a:pt x="685559" y="1841516"/>
                </a:lnTo>
                <a:lnTo>
                  <a:pt x="636818" y="1841516"/>
                </a:lnTo>
                <a:lnTo>
                  <a:pt x="636818" y="1965861"/>
                </a:lnTo>
                <a:cubicBezTo>
                  <a:pt x="636818" y="2053243"/>
                  <a:pt x="571022" y="2124080"/>
                  <a:pt x="489860" y="2124080"/>
                </a:cubicBezTo>
                <a:cubicBezTo>
                  <a:pt x="408697" y="2124080"/>
                  <a:pt x="342902" y="2053243"/>
                  <a:pt x="342902" y="1965861"/>
                </a:cubicBezTo>
                <a:lnTo>
                  <a:pt x="342902" y="1841516"/>
                </a:lnTo>
                <a:lnTo>
                  <a:pt x="293916" y="1841516"/>
                </a:lnTo>
                <a:lnTo>
                  <a:pt x="293916" y="1946995"/>
                </a:lnTo>
                <a:cubicBezTo>
                  <a:pt x="293916" y="2034377"/>
                  <a:pt x="228121" y="2105214"/>
                  <a:pt x="146958" y="2105214"/>
                </a:cubicBezTo>
                <a:cubicBezTo>
                  <a:pt x="65795" y="2105214"/>
                  <a:pt x="0" y="2034377"/>
                  <a:pt x="0" y="1946995"/>
                </a:cubicBezTo>
                <a:lnTo>
                  <a:pt x="0" y="1841516"/>
                </a:lnTo>
                <a:lnTo>
                  <a:pt x="0" y="1314118"/>
                </a:lnTo>
                <a:lnTo>
                  <a:pt x="0" y="479714"/>
                </a:lnTo>
                <a:lnTo>
                  <a:pt x="0" y="470282"/>
                </a:lnTo>
                <a:lnTo>
                  <a:pt x="848" y="470282"/>
                </a:lnTo>
                <a:cubicBezTo>
                  <a:pt x="30505" y="104530"/>
                  <a:pt x="93179" y="119322"/>
                  <a:pt x="154112" y="7078"/>
                </a:cubicBezTo>
                <a:lnTo>
                  <a:pt x="157308" y="0"/>
                </a:lnTo>
                <a:lnTo>
                  <a:pt x="1413509" y="0"/>
                </a:lnTo>
                <a:lnTo>
                  <a:pt x="1371813" y="52660"/>
                </a:lnTo>
                <a:cubicBezTo>
                  <a:pt x="1298456" y="181343"/>
                  <a:pt x="1369238" y="328121"/>
                  <a:pt x="1372860" y="470282"/>
                </a:cubicBezTo>
                <a:lnTo>
                  <a:pt x="1374267" y="470282"/>
                </a:lnTo>
                <a:lnTo>
                  <a:pt x="1589820" y="1007750"/>
                </a:lnTo>
                <a:cubicBezTo>
                  <a:pt x="1621993" y="1087974"/>
                  <a:pt x="1587670" y="1181088"/>
                  <a:pt x="1513157" y="1215727"/>
                </a:cubicBezTo>
                <a:cubicBezTo>
                  <a:pt x="1442862" y="1248406"/>
                  <a:pt x="1361911" y="1217368"/>
                  <a:pt x="1327800" y="1145312"/>
                </a:cubicBezTo>
                <a:lnTo>
                  <a:pt x="1327800" y="1777624"/>
                </a:lnTo>
                <a:lnTo>
                  <a:pt x="1327800" y="1841516"/>
                </a:lnTo>
                <a:lnTo>
                  <a:pt x="1327800" y="2769366"/>
                </a:lnTo>
                <a:cubicBezTo>
                  <a:pt x="1327800" y="2856748"/>
                  <a:pt x="1262005" y="2927585"/>
                  <a:pt x="1180842" y="2927585"/>
                </a:cubicBezTo>
                <a:close/>
              </a:path>
            </a:pathLst>
          </a:custGeom>
          <a:solidFill>
            <a:schemeClr val="accent1">
              <a:lumMod val="75000"/>
            </a:schemeClr>
          </a:solidFill>
          <a:ln w="25400" cap="flat" cmpd="sng" algn="ctr">
            <a:solidFill>
              <a:schemeClr val="bg1"/>
            </a:solidFill>
            <a:prstDash val="solid"/>
          </a:ln>
          <a:effectLst/>
        </p:spPr>
        <p:txBody>
          <a:bodyPr anchor="ctr"/>
          <a:lstStyle/>
          <a:p>
            <a:pPr algn="ctr" eaLnBrk="1" fontAlgn="auto" hangingPunct="1">
              <a:spcBef>
                <a:spcPts val="0"/>
              </a:spcBef>
              <a:spcAft>
                <a:spcPts val="0"/>
              </a:spcAft>
              <a:defRPr/>
            </a:pPr>
            <a:endParaRPr lang="en-US" kern="0">
              <a:solidFill>
                <a:sysClr val="window" lastClr="FFFFFF"/>
              </a:solidFill>
              <a:latin typeface="Calibri" panose="020F0502020204030204"/>
              <a:ea typeface="+mn-ea"/>
            </a:endParaRPr>
          </a:p>
        </p:txBody>
      </p:sp>
      <p:sp>
        <p:nvSpPr>
          <p:cNvPr id="38" name="任意多边形 37"/>
          <p:cNvSpPr/>
          <p:nvPr/>
        </p:nvSpPr>
        <p:spPr>
          <a:xfrm flipH="1" flipV="1">
            <a:off x="4264174" y="2941389"/>
            <a:ext cx="1163637" cy="1445419"/>
          </a:xfrm>
          <a:custGeom>
            <a:avLst/>
            <a:gdLst>
              <a:gd name="connsiteX0" fmla="*/ 858248 w 1164274"/>
              <a:gd name="connsiteY0" fmla="*/ 1921542 h 1921542"/>
              <a:gd name="connsiteX1" fmla="*/ 751437 w 1164274"/>
              <a:gd name="connsiteY1" fmla="*/ 1816439 h 1921542"/>
              <a:gd name="connsiteX2" fmla="*/ 751437 w 1164274"/>
              <a:gd name="connsiteY2" fmla="*/ 1200080 h 1921542"/>
              <a:gd name="connsiteX3" fmla="*/ 711892 w 1164274"/>
              <a:gd name="connsiteY3" fmla="*/ 1200080 h 1921542"/>
              <a:gd name="connsiteX4" fmla="*/ 711892 w 1164274"/>
              <a:gd name="connsiteY4" fmla="*/ 1345342 h 1921542"/>
              <a:gd name="connsiteX5" fmla="*/ 605082 w 1164274"/>
              <a:gd name="connsiteY5" fmla="*/ 1450445 h 1921542"/>
              <a:gd name="connsiteX6" fmla="*/ 498271 w 1164274"/>
              <a:gd name="connsiteY6" fmla="*/ 1345342 h 1921542"/>
              <a:gd name="connsiteX7" fmla="*/ 498271 w 1164274"/>
              <a:gd name="connsiteY7" fmla="*/ 1200080 h 1921542"/>
              <a:gd name="connsiteX8" fmla="*/ 462845 w 1164274"/>
              <a:gd name="connsiteY8" fmla="*/ 1200080 h 1921542"/>
              <a:gd name="connsiteX9" fmla="*/ 462845 w 1164274"/>
              <a:gd name="connsiteY9" fmla="*/ 1282681 h 1921542"/>
              <a:gd name="connsiteX10" fmla="*/ 356035 w 1164274"/>
              <a:gd name="connsiteY10" fmla="*/ 1387784 h 1921542"/>
              <a:gd name="connsiteX11" fmla="*/ 249225 w 1164274"/>
              <a:gd name="connsiteY11" fmla="*/ 1282681 h 1921542"/>
              <a:gd name="connsiteX12" fmla="*/ 249225 w 1164274"/>
              <a:gd name="connsiteY12" fmla="*/ 1200080 h 1921542"/>
              <a:gd name="connsiteX13" fmla="*/ 213621 w 1164274"/>
              <a:gd name="connsiteY13" fmla="*/ 1200080 h 1921542"/>
              <a:gd name="connsiteX14" fmla="*/ 213621 w 1164274"/>
              <a:gd name="connsiteY14" fmla="*/ 1270149 h 1921542"/>
              <a:gd name="connsiteX15" fmla="*/ 106811 w 1164274"/>
              <a:gd name="connsiteY15" fmla="*/ 1375252 h 1921542"/>
              <a:gd name="connsiteX16" fmla="*/ 0 w 1164274"/>
              <a:gd name="connsiteY16" fmla="*/ 1270149 h 1921542"/>
              <a:gd name="connsiteX17" fmla="*/ 0 w 1164274"/>
              <a:gd name="connsiteY17" fmla="*/ 1200080 h 1921542"/>
              <a:gd name="connsiteX18" fmla="*/ 0 w 1164274"/>
              <a:gd name="connsiteY18" fmla="*/ 849736 h 1921542"/>
              <a:gd name="connsiteX19" fmla="*/ 0 w 1164274"/>
              <a:gd name="connsiteY19" fmla="*/ 295452 h 1921542"/>
              <a:gd name="connsiteX20" fmla="*/ 0 w 1164274"/>
              <a:gd name="connsiteY20" fmla="*/ 289187 h 1921542"/>
              <a:gd name="connsiteX21" fmla="*/ 616 w 1164274"/>
              <a:gd name="connsiteY21" fmla="*/ 289187 h 1921542"/>
              <a:gd name="connsiteX22" fmla="*/ 93026 w 1164274"/>
              <a:gd name="connsiteY22" fmla="*/ 9258 h 1921542"/>
              <a:gd name="connsiteX23" fmla="*/ 99354 w 1164274"/>
              <a:gd name="connsiteY23" fmla="*/ 0 h 1921542"/>
              <a:gd name="connsiteX24" fmla="*/ 1007240 w 1164274"/>
              <a:gd name="connsiteY24" fmla="*/ 0 h 1921542"/>
              <a:gd name="connsiteX25" fmla="*/ 997047 w 1164274"/>
              <a:gd name="connsiteY25" fmla="*/ 11766 h 1921542"/>
              <a:gd name="connsiteX26" fmla="*/ 997808 w 1164274"/>
              <a:gd name="connsiteY26" fmla="*/ 289187 h 1921542"/>
              <a:gd name="connsiteX27" fmla="*/ 998831 w 1164274"/>
              <a:gd name="connsiteY27" fmla="*/ 289187 h 1921542"/>
              <a:gd name="connsiteX28" fmla="*/ 1155497 w 1164274"/>
              <a:gd name="connsiteY28" fmla="*/ 646220 h 1921542"/>
              <a:gd name="connsiteX29" fmla="*/ 1099778 w 1164274"/>
              <a:gd name="connsiteY29" fmla="*/ 784376 h 1921542"/>
              <a:gd name="connsiteX30" fmla="*/ 965058 w 1164274"/>
              <a:gd name="connsiteY30" fmla="*/ 737601 h 1921542"/>
              <a:gd name="connsiteX31" fmla="*/ 965058 w 1164274"/>
              <a:gd name="connsiteY31" fmla="*/ 1157638 h 1921542"/>
              <a:gd name="connsiteX32" fmla="*/ 965058 w 1164274"/>
              <a:gd name="connsiteY32" fmla="*/ 1200080 h 1921542"/>
              <a:gd name="connsiteX33" fmla="*/ 965058 w 1164274"/>
              <a:gd name="connsiteY33" fmla="*/ 1816439 h 1921542"/>
              <a:gd name="connsiteX34" fmla="*/ 858248 w 1164274"/>
              <a:gd name="connsiteY34" fmla="*/ 1921542 h 19215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164274" h="1921542">
                <a:moveTo>
                  <a:pt x="858248" y="1921542"/>
                </a:moveTo>
                <a:cubicBezTo>
                  <a:pt x="799258" y="1921542"/>
                  <a:pt x="751437" y="1874486"/>
                  <a:pt x="751437" y="1816439"/>
                </a:cubicBezTo>
                <a:lnTo>
                  <a:pt x="751437" y="1200080"/>
                </a:lnTo>
                <a:lnTo>
                  <a:pt x="711892" y="1200080"/>
                </a:lnTo>
                <a:lnTo>
                  <a:pt x="711892" y="1345342"/>
                </a:lnTo>
                <a:cubicBezTo>
                  <a:pt x="711892" y="1403389"/>
                  <a:pt x="664072" y="1450445"/>
                  <a:pt x="605082" y="1450445"/>
                </a:cubicBezTo>
                <a:cubicBezTo>
                  <a:pt x="546092" y="1450445"/>
                  <a:pt x="498271" y="1403389"/>
                  <a:pt x="498271" y="1345342"/>
                </a:cubicBezTo>
                <a:lnTo>
                  <a:pt x="498271" y="1200080"/>
                </a:lnTo>
                <a:lnTo>
                  <a:pt x="462845" y="1200080"/>
                </a:lnTo>
                <a:lnTo>
                  <a:pt x="462845" y="1282681"/>
                </a:lnTo>
                <a:cubicBezTo>
                  <a:pt x="462845" y="1340728"/>
                  <a:pt x="415025" y="1387784"/>
                  <a:pt x="356035" y="1387784"/>
                </a:cubicBezTo>
                <a:cubicBezTo>
                  <a:pt x="297045" y="1387784"/>
                  <a:pt x="249225" y="1340728"/>
                  <a:pt x="249225" y="1282681"/>
                </a:cubicBezTo>
                <a:lnTo>
                  <a:pt x="249225" y="1200080"/>
                </a:lnTo>
                <a:lnTo>
                  <a:pt x="213621" y="1200080"/>
                </a:lnTo>
                <a:lnTo>
                  <a:pt x="213621" y="1270149"/>
                </a:lnTo>
                <a:cubicBezTo>
                  <a:pt x="213621" y="1328196"/>
                  <a:pt x="165801" y="1375252"/>
                  <a:pt x="106811" y="1375252"/>
                </a:cubicBezTo>
                <a:cubicBezTo>
                  <a:pt x="47821" y="1375252"/>
                  <a:pt x="0" y="1328196"/>
                  <a:pt x="0" y="1270149"/>
                </a:cubicBezTo>
                <a:lnTo>
                  <a:pt x="0" y="1200080"/>
                </a:lnTo>
                <a:lnTo>
                  <a:pt x="0" y="849736"/>
                </a:lnTo>
                <a:lnTo>
                  <a:pt x="0" y="295452"/>
                </a:lnTo>
                <a:lnTo>
                  <a:pt x="0" y="289187"/>
                </a:lnTo>
                <a:lnTo>
                  <a:pt x="616" y="289187"/>
                </a:lnTo>
                <a:cubicBezTo>
                  <a:pt x="19092" y="80932"/>
                  <a:pt x="55198" y="58400"/>
                  <a:pt x="93026" y="9258"/>
                </a:cubicBezTo>
                <a:lnTo>
                  <a:pt x="99354" y="0"/>
                </a:lnTo>
                <a:lnTo>
                  <a:pt x="1007240" y="0"/>
                </a:lnTo>
                <a:lnTo>
                  <a:pt x="997047" y="11766"/>
                </a:lnTo>
                <a:cubicBezTo>
                  <a:pt x="943731" y="97248"/>
                  <a:pt x="995176" y="194752"/>
                  <a:pt x="997808" y="289187"/>
                </a:cubicBezTo>
                <a:lnTo>
                  <a:pt x="998831" y="289187"/>
                </a:lnTo>
                <a:lnTo>
                  <a:pt x="1155497" y="646220"/>
                </a:lnTo>
                <a:cubicBezTo>
                  <a:pt x="1178881" y="699512"/>
                  <a:pt x="1153935" y="761366"/>
                  <a:pt x="1099778" y="784376"/>
                </a:cubicBezTo>
                <a:cubicBezTo>
                  <a:pt x="1048686" y="806085"/>
                  <a:pt x="989851" y="785467"/>
                  <a:pt x="965058" y="737601"/>
                </a:cubicBezTo>
                <a:lnTo>
                  <a:pt x="965058" y="1157638"/>
                </a:lnTo>
                <a:lnTo>
                  <a:pt x="965058" y="1200080"/>
                </a:lnTo>
                <a:lnTo>
                  <a:pt x="965058" y="1816439"/>
                </a:lnTo>
                <a:cubicBezTo>
                  <a:pt x="965058" y="1874486"/>
                  <a:pt x="917238" y="1921542"/>
                  <a:pt x="858248" y="1921542"/>
                </a:cubicBezTo>
                <a:close/>
              </a:path>
            </a:pathLst>
          </a:custGeom>
          <a:solidFill>
            <a:schemeClr val="accent1"/>
          </a:solidFill>
          <a:ln w="25400" cap="flat" cmpd="sng" algn="ctr">
            <a:solidFill>
              <a:schemeClr val="bg1"/>
            </a:solidFill>
            <a:prstDash val="solid"/>
          </a:ln>
          <a:effectLst/>
        </p:spPr>
        <p:txBody>
          <a:bodyPr anchor="ctr"/>
          <a:lstStyle/>
          <a:p>
            <a:pPr algn="ctr" eaLnBrk="1" fontAlgn="auto" hangingPunct="1">
              <a:spcBef>
                <a:spcPts val="0"/>
              </a:spcBef>
              <a:spcAft>
                <a:spcPts val="0"/>
              </a:spcAft>
              <a:defRPr/>
            </a:pPr>
            <a:endParaRPr lang="en-US" kern="0">
              <a:solidFill>
                <a:sysClr val="window" lastClr="FFFFFF"/>
              </a:solidFill>
              <a:latin typeface="Calibri" panose="020F0502020204030204"/>
              <a:ea typeface="+mn-ea"/>
            </a:endParaRPr>
          </a:p>
        </p:txBody>
      </p:sp>
      <p:sp>
        <p:nvSpPr>
          <p:cNvPr id="39" name="任意多边形 38"/>
          <p:cNvSpPr/>
          <p:nvPr/>
        </p:nvSpPr>
        <p:spPr>
          <a:xfrm flipH="1" flipV="1">
            <a:off x="3781574" y="3502174"/>
            <a:ext cx="719137" cy="884634"/>
          </a:xfrm>
          <a:custGeom>
            <a:avLst/>
            <a:gdLst>
              <a:gd name="connsiteX0" fmla="*/ 530896 w 720198"/>
              <a:gd name="connsiteY0" fmla="*/ 1093431 h 1093431"/>
              <a:gd name="connsiteX1" fmla="*/ 464825 w 720198"/>
              <a:gd name="connsiteY1" fmla="*/ 1032050 h 1093431"/>
              <a:gd name="connsiteX2" fmla="*/ 464825 w 720198"/>
              <a:gd name="connsiteY2" fmla="*/ 672092 h 1093431"/>
              <a:gd name="connsiteX3" fmla="*/ 440363 w 720198"/>
              <a:gd name="connsiteY3" fmla="*/ 672092 h 1093431"/>
              <a:gd name="connsiteX4" fmla="*/ 440363 w 720198"/>
              <a:gd name="connsiteY4" fmla="*/ 756926 h 1093431"/>
              <a:gd name="connsiteX5" fmla="*/ 374292 w 720198"/>
              <a:gd name="connsiteY5" fmla="*/ 818307 h 1093431"/>
              <a:gd name="connsiteX6" fmla="*/ 308221 w 720198"/>
              <a:gd name="connsiteY6" fmla="*/ 756926 h 1093431"/>
              <a:gd name="connsiteX7" fmla="*/ 308221 w 720198"/>
              <a:gd name="connsiteY7" fmla="*/ 672092 h 1093431"/>
              <a:gd name="connsiteX8" fmla="*/ 286307 w 720198"/>
              <a:gd name="connsiteY8" fmla="*/ 672092 h 1093431"/>
              <a:gd name="connsiteX9" fmla="*/ 286307 w 720198"/>
              <a:gd name="connsiteY9" fmla="*/ 720331 h 1093431"/>
              <a:gd name="connsiteX10" fmla="*/ 220237 w 720198"/>
              <a:gd name="connsiteY10" fmla="*/ 781712 h 1093431"/>
              <a:gd name="connsiteX11" fmla="*/ 154166 w 720198"/>
              <a:gd name="connsiteY11" fmla="*/ 720331 h 1093431"/>
              <a:gd name="connsiteX12" fmla="*/ 154166 w 720198"/>
              <a:gd name="connsiteY12" fmla="*/ 672092 h 1093431"/>
              <a:gd name="connsiteX13" fmla="*/ 132142 w 720198"/>
              <a:gd name="connsiteY13" fmla="*/ 672092 h 1093431"/>
              <a:gd name="connsiteX14" fmla="*/ 132142 w 720198"/>
              <a:gd name="connsiteY14" fmla="*/ 713012 h 1093431"/>
              <a:gd name="connsiteX15" fmla="*/ 66071 w 720198"/>
              <a:gd name="connsiteY15" fmla="*/ 774393 h 1093431"/>
              <a:gd name="connsiteX16" fmla="*/ 0 w 720198"/>
              <a:gd name="connsiteY16" fmla="*/ 713012 h 1093431"/>
              <a:gd name="connsiteX17" fmla="*/ 0 w 720198"/>
              <a:gd name="connsiteY17" fmla="*/ 672092 h 1093431"/>
              <a:gd name="connsiteX18" fmla="*/ 0 w 720198"/>
              <a:gd name="connsiteY18" fmla="*/ 467489 h 1093431"/>
              <a:gd name="connsiteX19" fmla="*/ 0 w 720198"/>
              <a:gd name="connsiteY19" fmla="*/ 143782 h 1093431"/>
              <a:gd name="connsiteX20" fmla="*/ 0 w 720198"/>
              <a:gd name="connsiteY20" fmla="*/ 140123 h 1093431"/>
              <a:gd name="connsiteX21" fmla="*/ 381 w 720198"/>
              <a:gd name="connsiteY21" fmla="*/ 140123 h 1093431"/>
              <a:gd name="connsiteX22" fmla="*/ 34864 w 720198"/>
              <a:gd name="connsiteY22" fmla="*/ 4755 h 1093431"/>
              <a:gd name="connsiteX23" fmla="*/ 38700 w 720198"/>
              <a:gd name="connsiteY23" fmla="*/ 0 h 1093431"/>
              <a:gd name="connsiteX24" fmla="*/ 610475 w 720198"/>
              <a:gd name="connsiteY24" fmla="*/ 0 h 1093431"/>
              <a:gd name="connsiteX25" fmla="*/ 601857 w 720198"/>
              <a:gd name="connsiteY25" fmla="*/ 30043 h 1093431"/>
              <a:gd name="connsiteX26" fmla="*/ 617226 w 720198"/>
              <a:gd name="connsiteY26" fmla="*/ 140123 h 1093431"/>
              <a:gd name="connsiteX27" fmla="*/ 617858 w 720198"/>
              <a:gd name="connsiteY27" fmla="*/ 140123 h 1093431"/>
              <a:gd name="connsiteX28" fmla="*/ 714769 w 720198"/>
              <a:gd name="connsiteY28" fmla="*/ 348633 h 1093431"/>
              <a:gd name="connsiteX29" fmla="*/ 680302 w 720198"/>
              <a:gd name="connsiteY29" fmla="*/ 429318 h 1093431"/>
              <a:gd name="connsiteX30" fmla="*/ 596967 w 720198"/>
              <a:gd name="connsiteY30" fmla="*/ 402001 h 1093431"/>
              <a:gd name="connsiteX31" fmla="*/ 596967 w 720198"/>
              <a:gd name="connsiteY31" fmla="*/ 647305 h 1093431"/>
              <a:gd name="connsiteX32" fmla="*/ 596967 w 720198"/>
              <a:gd name="connsiteY32" fmla="*/ 672092 h 1093431"/>
              <a:gd name="connsiteX33" fmla="*/ 596967 w 720198"/>
              <a:gd name="connsiteY33" fmla="*/ 1032050 h 1093431"/>
              <a:gd name="connsiteX34" fmla="*/ 530896 w 720198"/>
              <a:gd name="connsiteY34" fmla="*/ 1093431 h 1093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20198" h="1093431">
                <a:moveTo>
                  <a:pt x="530896" y="1093431"/>
                </a:moveTo>
                <a:cubicBezTo>
                  <a:pt x="494406" y="1093431"/>
                  <a:pt x="464825" y="1065950"/>
                  <a:pt x="464825" y="1032050"/>
                </a:cubicBezTo>
                <a:lnTo>
                  <a:pt x="464825" y="672092"/>
                </a:lnTo>
                <a:lnTo>
                  <a:pt x="440363" y="672092"/>
                </a:lnTo>
                <a:lnTo>
                  <a:pt x="440363" y="756926"/>
                </a:lnTo>
                <a:cubicBezTo>
                  <a:pt x="440363" y="790826"/>
                  <a:pt x="410782" y="818307"/>
                  <a:pt x="374292" y="818307"/>
                </a:cubicBezTo>
                <a:cubicBezTo>
                  <a:pt x="337802" y="818307"/>
                  <a:pt x="308221" y="790826"/>
                  <a:pt x="308221" y="756926"/>
                </a:cubicBezTo>
                <a:lnTo>
                  <a:pt x="308221" y="672092"/>
                </a:lnTo>
                <a:lnTo>
                  <a:pt x="286307" y="672092"/>
                </a:lnTo>
                <a:lnTo>
                  <a:pt x="286307" y="720331"/>
                </a:lnTo>
                <a:cubicBezTo>
                  <a:pt x="286307" y="754231"/>
                  <a:pt x="256726" y="781712"/>
                  <a:pt x="220237" y="781712"/>
                </a:cubicBezTo>
                <a:cubicBezTo>
                  <a:pt x="183747" y="781712"/>
                  <a:pt x="154166" y="754231"/>
                  <a:pt x="154166" y="720331"/>
                </a:cubicBezTo>
                <a:lnTo>
                  <a:pt x="154166" y="672092"/>
                </a:lnTo>
                <a:lnTo>
                  <a:pt x="132142" y="672092"/>
                </a:lnTo>
                <a:lnTo>
                  <a:pt x="132142" y="713012"/>
                </a:lnTo>
                <a:cubicBezTo>
                  <a:pt x="132142" y="746912"/>
                  <a:pt x="102561" y="774393"/>
                  <a:pt x="66071" y="774393"/>
                </a:cubicBezTo>
                <a:cubicBezTo>
                  <a:pt x="29581" y="774393"/>
                  <a:pt x="0" y="746912"/>
                  <a:pt x="0" y="713012"/>
                </a:cubicBezTo>
                <a:lnTo>
                  <a:pt x="0" y="672092"/>
                </a:lnTo>
                <a:lnTo>
                  <a:pt x="0" y="467489"/>
                </a:lnTo>
                <a:lnTo>
                  <a:pt x="0" y="143782"/>
                </a:lnTo>
                <a:lnTo>
                  <a:pt x="0" y="140123"/>
                </a:lnTo>
                <a:lnTo>
                  <a:pt x="381" y="140123"/>
                </a:lnTo>
                <a:cubicBezTo>
                  <a:pt x="8000" y="59042"/>
                  <a:pt x="20466" y="26166"/>
                  <a:pt x="34864" y="4755"/>
                </a:cubicBezTo>
                <a:lnTo>
                  <a:pt x="38700" y="0"/>
                </a:lnTo>
                <a:lnTo>
                  <a:pt x="610475" y="0"/>
                </a:lnTo>
                <a:lnTo>
                  <a:pt x="601857" y="30043"/>
                </a:lnTo>
                <a:cubicBezTo>
                  <a:pt x="601634" y="65792"/>
                  <a:pt x="616140" y="103356"/>
                  <a:pt x="617226" y="140123"/>
                </a:cubicBezTo>
                <a:lnTo>
                  <a:pt x="617858" y="140123"/>
                </a:lnTo>
                <a:lnTo>
                  <a:pt x="714769" y="348633"/>
                </a:lnTo>
                <a:cubicBezTo>
                  <a:pt x="729233" y="379756"/>
                  <a:pt x="713802" y="415880"/>
                  <a:pt x="680302" y="429318"/>
                </a:cubicBezTo>
                <a:cubicBezTo>
                  <a:pt x="648698" y="441996"/>
                  <a:pt x="612303" y="429955"/>
                  <a:pt x="596967" y="402001"/>
                </a:cubicBezTo>
                <a:lnTo>
                  <a:pt x="596967" y="647305"/>
                </a:lnTo>
                <a:lnTo>
                  <a:pt x="596967" y="672092"/>
                </a:lnTo>
                <a:lnTo>
                  <a:pt x="596967" y="1032050"/>
                </a:lnTo>
                <a:cubicBezTo>
                  <a:pt x="596967" y="1065950"/>
                  <a:pt x="567386" y="1093431"/>
                  <a:pt x="530896" y="1093431"/>
                </a:cubicBezTo>
                <a:close/>
              </a:path>
            </a:pathLst>
          </a:custGeom>
          <a:solidFill>
            <a:schemeClr val="accent1">
              <a:lumMod val="75000"/>
            </a:schemeClr>
          </a:solidFill>
          <a:ln w="25400" cap="flat" cmpd="sng" algn="ctr">
            <a:solidFill>
              <a:schemeClr val="bg1"/>
            </a:solidFill>
            <a:prstDash val="solid"/>
          </a:ln>
          <a:effectLst/>
        </p:spPr>
        <p:txBody>
          <a:bodyPr anchor="ctr"/>
          <a:lstStyle/>
          <a:p>
            <a:pPr algn="ctr" eaLnBrk="1" fontAlgn="auto" hangingPunct="1">
              <a:spcBef>
                <a:spcPts val="0"/>
              </a:spcBef>
              <a:spcAft>
                <a:spcPts val="0"/>
              </a:spcAft>
              <a:defRPr/>
            </a:pPr>
            <a:endParaRPr lang="en-US" kern="0">
              <a:solidFill>
                <a:sysClr val="window" lastClr="FFFFFF"/>
              </a:solidFill>
              <a:latin typeface="Calibri" panose="020F0502020204030204"/>
              <a:ea typeface="+mn-ea"/>
            </a:endParaRPr>
          </a:p>
        </p:txBody>
      </p:sp>
      <p:sp>
        <p:nvSpPr>
          <p:cNvPr id="25" name="KSO_GT1"/>
          <p:cNvSpPr txBox="1"/>
          <p:nvPr/>
        </p:nvSpPr>
        <p:spPr>
          <a:xfrm>
            <a:off x="3741886" y="1106636"/>
            <a:ext cx="2543175" cy="609600"/>
          </a:xfrm>
          <a:prstGeom prst="rect">
            <a:avLst/>
          </a:prstGeom>
          <a:noFill/>
        </p:spPr>
        <p:txBody>
          <a:bodyPr lIns="0" tIns="0" rIns="0" bIns="0" anchor="ctr"/>
          <a:lstStyle/>
          <a:p>
            <a:pPr algn="just" eaLnBrk="1" fontAlgn="auto" hangingPunct="1">
              <a:lnSpc>
                <a:spcPct val="130000"/>
              </a:lnSpc>
              <a:spcBef>
                <a:spcPts val="0"/>
              </a:spcBef>
              <a:spcAft>
                <a:spcPts val="0"/>
              </a:spcAft>
              <a:defRPr/>
            </a:pPr>
            <a:r>
              <a:rPr lang="zh-CN" altLang="en-US" sz="1400" kern="0" dirty="0">
                <a:solidFill>
                  <a:schemeClr val="tx1">
                    <a:lumMod val="50000"/>
                    <a:lumOff val="50000"/>
                  </a:schemeClr>
                </a:solidFill>
                <a:latin typeface="幼圆" panose="02010509060101010101" pitchFamily="49" charset="-122"/>
                <a:ea typeface="幼圆" panose="02010509060101010101" pitchFamily="49" charset="-122"/>
                <a:cs typeface="Arial" panose="020B0604020202020204" pitchFamily="34" charset="0"/>
              </a:rPr>
              <a:t>请在此处输入您的文本，或者将您的文本粘贴到此处。</a:t>
            </a:r>
            <a:endParaRPr lang="zh-CN" altLang="en-US" sz="1400" kern="0" dirty="0">
              <a:solidFill>
                <a:schemeClr val="tx1">
                  <a:lumMod val="50000"/>
                  <a:lumOff val="50000"/>
                </a:schemeClr>
              </a:solidFill>
              <a:latin typeface="幼圆" panose="02010509060101010101" pitchFamily="49" charset="-122"/>
              <a:ea typeface="幼圆" panose="02010509060101010101" pitchFamily="49" charset="-122"/>
              <a:cs typeface="Arial" panose="020B0604020202020204" pitchFamily="34" charset="0"/>
            </a:endParaRPr>
          </a:p>
        </p:txBody>
      </p:sp>
      <p:sp>
        <p:nvSpPr>
          <p:cNvPr id="28" name="KSO_GT2"/>
          <p:cNvSpPr txBox="1"/>
          <p:nvPr/>
        </p:nvSpPr>
        <p:spPr>
          <a:xfrm>
            <a:off x="2665560" y="1896020"/>
            <a:ext cx="2541588" cy="609600"/>
          </a:xfrm>
          <a:prstGeom prst="rect">
            <a:avLst/>
          </a:prstGeom>
          <a:noFill/>
        </p:spPr>
        <p:txBody>
          <a:bodyPr lIns="0" tIns="0" rIns="0" bIns="0" anchor="ctr"/>
          <a:lstStyle/>
          <a:p>
            <a:pPr algn="just" eaLnBrk="1" fontAlgn="auto" hangingPunct="1">
              <a:lnSpc>
                <a:spcPct val="130000"/>
              </a:lnSpc>
              <a:spcBef>
                <a:spcPts val="0"/>
              </a:spcBef>
              <a:spcAft>
                <a:spcPts val="0"/>
              </a:spcAft>
              <a:defRPr/>
            </a:pPr>
            <a:r>
              <a:rPr lang="zh-CN" altLang="en-US" sz="1400" kern="0" dirty="0">
                <a:solidFill>
                  <a:schemeClr val="tx1">
                    <a:lumMod val="50000"/>
                    <a:lumOff val="50000"/>
                  </a:schemeClr>
                </a:solidFill>
                <a:latin typeface="幼圆" panose="02010509060101010101" pitchFamily="49" charset="-122"/>
                <a:ea typeface="幼圆" panose="02010509060101010101" pitchFamily="49" charset="-122"/>
                <a:cs typeface="Arial" panose="020B0604020202020204" pitchFamily="34" charset="0"/>
              </a:rPr>
              <a:t>请在此处输入您的文本，或者将您的文本粘贴到此处。</a:t>
            </a:r>
            <a:endParaRPr lang="zh-CN" altLang="en-US" sz="1400" kern="0" dirty="0">
              <a:solidFill>
                <a:schemeClr val="tx1">
                  <a:lumMod val="50000"/>
                  <a:lumOff val="50000"/>
                </a:schemeClr>
              </a:solidFill>
              <a:latin typeface="幼圆" panose="02010509060101010101" pitchFamily="49" charset="-122"/>
              <a:ea typeface="幼圆" panose="02010509060101010101" pitchFamily="49" charset="-122"/>
              <a:cs typeface="Arial" panose="020B0604020202020204" pitchFamily="34" charset="0"/>
            </a:endParaRPr>
          </a:p>
        </p:txBody>
      </p:sp>
      <p:sp>
        <p:nvSpPr>
          <p:cNvPr id="31" name="KSO_GT3"/>
          <p:cNvSpPr txBox="1"/>
          <p:nvPr/>
        </p:nvSpPr>
        <p:spPr>
          <a:xfrm>
            <a:off x="1809899" y="2652067"/>
            <a:ext cx="2541587" cy="609600"/>
          </a:xfrm>
          <a:prstGeom prst="rect">
            <a:avLst/>
          </a:prstGeom>
          <a:noFill/>
        </p:spPr>
        <p:txBody>
          <a:bodyPr lIns="0" tIns="0" rIns="0" bIns="0" anchor="ctr"/>
          <a:lstStyle/>
          <a:p>
            <a:pPr algn="just" eaLnBrk="1" fontAlgn="auto" hangingPunct="1">
              <a:lnSpc>
                <a:spcPct val="130000"/>
              </a:lnSpc>
              <a:spcBef>
                <a:spcPts val="0"/>
              </a:spcBef>
              <a:spcAft>
                <a:spcPts val="0"/>
              </a:spcAft>
              <a:defRPr/>
            </a:pPr>
            <a:r>
              <a:rPr lang="zh-CN" altLang="en-US" sz="1400" kern="0" dirty="0">
                <a:solidFill>
                  <a:schemeClr val="tx1">
                    <a:lumMod val="50000"/>
                    <a:lumOff val="50000"/>
                  </a:schemeClr>
                </a:solidFill>
                <a:latin typeface="幼圆" panose="02010509060101010101" pitchFamily="49" charset="-122"/>
                <a:ea typeface="幼圆" panose="02010509060101010101" pitchFamily="49" charset="-122"/>
                <a:cs typeface="Arial" panose="020B0604020202020204" pitchFamily="34" charset="0"/>
              </a:rPr>
              <a:t>请在此处输入您的文本，或者将您的文本粘贴到此处。</a:t>
            </a:r>
            <a:endParaRPr lang="zh-CN" altLang="en-US" sz="1400" kern="0" dirty="0">
              <a:solidFill>
                <a:schemeClr val="tx1">
                  <a:lumMod val="50000"/>
                  <a:lumOff val="50000"/>
                </a:schemeClr>
              </a:solidFill>
              <a:latin typeface="幼圆" panose="02010509060101010101" pitchFamily="49" charset="-122"/>
              <a:ea typeface="幼圆" panose="02010509060101010101" pitchFamily="49" charset="-122"/>
              <a:cs typeface="Arial" panose="020B0604020202020204" pitchFamily="34" charset="0"/>
            </a:endParaRPr>
          </a:p>
        </p:txBody>
      </p:sp>
      <p:sp>
        <p:nvSpPr>
          <p:cNvPr id="34" name="KSO_GT4"/>
          <p:cNvSpPr txBox="1"/>
          <p:nvPr/>
        </p:nvSpPr>
        <p:spPr>
          <a:xfrm>
            <a:off x="1251098" y="3408114"/>
            <a:ext cx="2482850" cy="609600"/>
          </a:xfrm>
          <a:prstGeom prst="rect">
            <a:avLst/>
          </a:prstGeom>
          <a:noFill/>
        </p:spPr>
        <p:txBody>
          <a:bodyPr lIns="0" tIns="0" rIns="0" bIns="0" anchor="ctr"/>
          <a:lstStyle/>
          <a:p>
            <a:pPr algn="just" eaLnBrk="1" fontAlgn="auto" hangingPunct="1">
              <a:lnSpc>
                <a:spcPct val="130000"/>
              </a:lnSpc>
              <a:spcBef>
                <a:spcPts val="0"/>
              </a:spcBef>
              <a:spcAft>
                <a:spcPts val="0"/>
              </a:spcAft>
              <a:defRPr/>
            </a:pPr>
            <a:r>
              <a:rPr lang="zh-CN" altLang="en-US" sz="1400" kern="0" dirty="0">
                <a:solidFill>
                  <a:schemeClr val="tx1">
                    <a:lumMod val="50000"/>
                    <a:lumOff val="50000"/>
                  </a:schemeClr>
                </a:solidFill>
                <a:latin typeface="幼圆" panose="02010509060101010101" pitchFamily="49" charset="-122"/>
                <a:ea typeface="幼圆" panose="02010509060101010101" pitchFamily="49" charset="-122"/>
                <a:cs typeface="Arial" panose="020B0604020202020204" pitchFamily="34" charset="0"/>
              </a:rPr>
              <a:t>请在此处输入您的文本，或者将您的文本粘贴到此处。</a:t>
            </a:r>
            <a:endParaRPr lang="zh-CN" altLang="en-US" sz="1400" kern="0" dirty="0">
              <a:solidFill>
                <a:schemeClr val="tx1">
                  <a:lumMod val="50000"/>
                  <a:lumOff val="50000"/>
                </a:schemeClr>
              </a:solidFill>
              <a:latin typeface="幼圆" panose="02010509060101010101" pitchFamily="49" charset="-122"/>
              <a:ea typeface="幼圆" panose="02010509060101010101" pitchFamily="49" charset="-122"/>
              <a:cs typeface="Arial" panose="020B0604020202020204" pitchFamily="34" charset="0"/>
            </a:endParaRPr>
          </a:p>
        </p:txBody>
      </p:sp>
      <p:sp>
        <p:nvSpPr>
          <p:cNvPr id="40" name="KSO_GN1"/>
          <p:cNvSpPr txBox="1"/>
          <p:nvPr/>
        </p:nvSpPr>
        <p:spPr>
          <a:xfrm>
            <a:off x="6019949" y="987574"/>
            <a:ext cx="935037" cy="683264"/>
          </a:xfrm>
          <a:prstGeom prst="rect">
            <a:avLst/>
          </a:prstGeom>
          <a:noFill/>
        </p:spPr>
        <p:txBody>
          <a:bodyPr>
            <a:spAutoFit/>
          </a:bodyPr>
          <a:lstStyle/>
          <a:p>
            <a:pPr algn="ctr" eaLnBrk="1" fontAlgn="auto" hangingPunct="1">
              <a:lnSpc>
                <a:spcPct val="80000"/>
              </a:lnSpc>
              <a:spcBef>
                <a:spcPts val="0"/>
              </a:spcBef>
              <a:spcAft>
                <a:spcPts val="0"/>
              </a:spcAft>
              <a:defRPr/>
            </a:pPr>
            <a:r>
              <a:rPr lang="en-US" altLang="zh-CN" sz="4800" kern="0" dirty="0">
                <a:solidFill>
                  <a:schemeClr val="tx1">
                    <a:lumMod val="50000"/>
                    <a:lumOff val="50000"/>
                  </a:schemeClr>
                </a:solidFill>
                <a:latin typeface="Arial" panose="020B0604020202020204" pitchFamily="34" charset="0"/>
                <a:ea typeface="Gungsuh" panose="02030600000101010101" pitchFamily="18" charset="-127"/>
                <a:cs typeface="Arial" panose="020B0604020202020204" pitchFamily="34" charset="0"/>
              </a:rPr>
              <a:t>1</a:t>
            </a:r>
            <a:endParaRPr lang="zh-CN" altLang="en-US" sz="4800" kern="0" dirty="0">
              <a:solidFill>
                <a:schemeClr val="tx1">
                  <a:lumMod val="50000"/>
                  <a:lumOff val="50000"/>
                </a:schemeClr>
              </a:solidFill>
              <a:latin typeface="Arial" panose="020B0604020202020204" pitchFamily="34" charset="0"/>
              <a:ea typeface="Gungsuh" panose="02030600000101010101" pitchFamily="18" charset="-127"/>
              <a:cs typeface="Arial" panose="020B0604020202020204" pitchFamily="34" charset="0"/>
            </a:endParaRPr>
          </a:p>
        </p:txBody>
      </p:sp>
      <p:sp>
        <p:nvSpPr>
          <p:cNvPr id="41" name="KSO_GN2"/>
          <p:cNvSpPr txBox="1"/>
          <p:nvPr/>
        </p:nvSpPr>
        <p:spPr>
          <a:xfrm>
            <a:off x="5005114" y="1707654"/>
            <a:ext cx="935038" cy="683264"/>
          </a:xfrm>
          <a:prstGeom prst="rect">
            <a:avLst/>
          </a:prstGeom>
          <a:noFill/>
        </p:spPr>
        <p:txBody>
          <a:bodyPr>
            <a:spAutoFit/>
          </a:bodyPr>
          <a:lstStyle/>
          <a:p>
            <a:pPr algn="ctr" eaLnBrk="1" fontAlgn="auto" hangingPunct="1">
              <a:lnSpc>
                <a:spcPct val="80000"/>
              </a:lnSpc>
              <a:spcBef>
                <a:spcPts val="0"/>
              </a:spcBef>
              <a:spcAft>
                <a:spcPts val="0"/>
              </a:spcAft>
              <a:defRPr/>
            </a:pPr>
            <a:r>
              <a:rPr lang="en-US" altLang="zh-CN" sz="4800" kern="0" dirty="0">
                <a:solidFill>
                  <a:schemeClr val="tx1">
                    <a:lumMod val="50000"/>
                    <a:lumOff val="50000"/>
                  </a:schemeClr>
                </a:solidFill>
                <a:latin typeface="Arial" panose="020B0604020202020204" pitchFamily="34" charset="0"/>
                <a:ea typeface="Gungsuh" panose="02030600000101010101" pitchFamily="18" charset="-127"/>
                <a:cs typeface="Arial" panose="020B0604020202020204" pitchFamily="34" charset="0"/>
              </a:rPr>
              <a:t>2</a:t>
            </a:r>
            <a:endParaRPr lang="zh-CN" altLang="en-US" sz="4800" kern="0" dirty="0">
              <a:solidFill>
                <a:schemeClr val="tx1">
                  <a:lumMod val="50000"/>
                  <a:lumOff val="50000"/>
                </a:schemeClr>
              </a:solidFill>
              <a:latin typeface="Arial" panose="020B0604020202020204" pitchFamily="34" charset="0"/>
              <a:ea typeface="Gungsuh" panose="02030600000101010101" pitchFamily="18" charset="-127"/>
              <a:cs typeface="Arial" panose="020B0604020202020204" pitchFamily="34" charset="0"/>
            </a:endParaRPr>
          </a:p>
        </p:txBody>
      </p:sp>
      <p:sp>
        <p:nvSpPr>
          <p:cNvPr id="42" name="KSO_GN3"/>
          <p:cNvSpPr txBox="1"/>
          <p:nvPr/>
        </p:nvSpPr>
        <p:spPr>
          <a:xfrm>
            <a:off x="4086374" y="2427734"/>
            <a:ext cx="936625" cy="683264"/>
          </a:xfrm>
          <a:prstGeom prst="rect">
            <a:avLst/>
          </a:prstGeom>
          <a:noFill/>
        </p:spPr>
        <p:txBody>
          <a:bodyPr>
            <a:spAutoFit/>
          </a:bodyPr>
          <a:lstStyle/>
          <a:p>
            <a:pPr algn="ctr" eaLnBrk="1" fontAlgn="auto" hangingPunct="1">
              <a:lnSpc>
                <a:spcPct val="80000"/>
              </a:lnSpc>
              <a:spcBef>
                <a:spcPts val="0"/>
              </a:spcBef>
              <a:spcAft>
                <a:spcPts val="0"/>
              </a:spcAft>
              <a:defRPr/>
            </a:pPr>
            <a:r>
              <a:rPr lang="en-US" altLang="zh-CN" sz="4800" kern="0" dirty="0">
                <a:solidFill>
                  <a:schemeClr val="tx1">
                    <a:lumMod val="50000"/>
                    <a:lumOff val="50000"/>
                  </a:schemeClr>
                </a:solidFill>
                <a:latin typeface="Arial" panose="020B0604020202020204" pitchFamily="34" charset="0"/>
                <a:ea typeface="Gungsuh" panose="02030600000101010101" pitchFamily="18" charset="-127"/>
                <a:cs typeface="Arial" panose="020B0604020202020204" pitchFamily="34" charset="0"/>
              </a:rPr>
              <a:t>3</a:t>
            </a:r>
            <a:endParaRPr lang="zh-CN" altLang="en-US" sz="4800" kern="0" dirty="0">
              <a:solidFill>
                <a:schemeClr val="tx1">
                  <a:lumMod val="50000"/>
                  <a:lumOff val="50000"/>
                </a:schemeClr>
              </a:solidFill>
              <a:latin typeface="Arial" panose="020B0604020202020204" pitchFamily="34" charset="0"/>
              <a:ea typeface="Gungsuh" panose="02030600000101010101" pitchFamily="18" charset="-127"/>
              <a:cs typeface="Arial" panose="020B0604020202020204" pitchFamily="34" charset="0"/>
            </a:endParaRPr>
          </a:p>
        </p:txBody>
      </p:sp>
      <p:sp>
        <p:nvSpPr>
          <p:cNvPr id="43" name="KSO_GN4"/>
          <p:cNvSpPr txBox="1"/>
          <p:nvPr/>
        </p:nvSpPr>
        <p:spPr>
          <a:xfrm>
            <a:off x="3419872" y="2968606"/>
            <a:ext cx="936625" cy="683264"/>
          </a:xfrm>
          <a:prstGeom prst="rect">
            <a:avLst/>
          </a:prstGeom>
          <a:noFill/>
        </p:spPr>
        <p:txBody>
          <a:bodyPr>
            <a:spAutoFit/>
          </a:bodyPr>
          <a:lstStyle/>
          <a:p>
            <a:pPr algn="ctr" eaLnBrk="1" fontAlgn="auto" hangingPunct="1">
              <a:lnSpc>
                <a:spcPct val="80000"/>
              </a:lnSpc>
              <a:spcBef>
                <a:spcPts val="0"/>
              </a:spcBef>
              <a:spcAft>
                <a:spcPts val="0"/>
              </a:spcAft>
              <a:defRPr/>
            </a:pPr>
            <a:r>
              <a:rPr lang="en-US" altLang="zh-CN" sz="4800" kern="0" dirty="0">
                <a:solidFill>
                  <a:schemeClr val="tx1">
                    <a:lumMod val="50000"/>
                    <a:lumOff val="50000"/>
                  </a:schemeClr>
                </a:solidFill>
                <a:latin typeface="Arial" panose="020B0604020202020204" pitchFamily="34" charset="0"/>
                <a:ea typeface="Gungsuh" panose="02030600000101010101" pitchFamily="18" charset="-127"/>
                <a:cs typeface="Arial" panose="020B0604020202020204" pitchFamily="34" charset="0"/>
              </a:rPr>
              <a:t>4</a:t>
            </a:r>
            <a:endParaRPr lang="zh-CN" altLang="en-US" sz="4800" kern="0" dirty="0">
              <a:solidFill>
                <a:schemeClr val="tx1">
                  <a:lumMod val="50000"/>
                  <a:lumOff val="50000"/>
                </a:schemeClr>
              </a:solidFill>
              <a:latin typeface="Arial" panose="020B0604020202020204" pitchFamily="34" charset="0"/>
              <a:ea typeface="Gungsuh" panose="02030600000101010101" pitchFamily="18" charset="-127"/>
              <a:cs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down)">
                                      <p:cBhvr>
                                        <p:cTn id="7" dur="500"/>
                                        <p:tgtEl>
                                          <p:spTgt spid="36"/>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40"/>
                                        </p:tgtEl>
                                        <p:attrNameLst>
                                          <p:attrName>style.visibility</p:attrName>
                                        </p:attrNameLst>
                                      </p:cBhvr>
                                      <p:to>
                                        <p:strVal val="visible"/>
                                      </p:to>
                                    </p:set>
                                    <p:anim calcmode="lin" valueType="num">
                                      <p:cBhvr>
                                        <p:cTn id="11" dur="500" fill="hold"/>
                                        <p:tgtEl>
                                          <p:spTgt spid="40"/>
                                        </p:tgtEl>
                                        <p:attrNameLst>
                                          <p:attrName>ppt_w</p:attrName>
                                        </p:attrNameLst>
                                      </p:cBhvr>
                                      <p:tavLst>
                                        <p:tav tm="0">
                                          <p:val>
                                            <p:fltVal val="0"/>
                                          </p:val>
                                        </p:tav>
                                        <p:tav tm="100000">
                                          <p:val>
                                            <p:strVal val="#ppt_w"/>
                                          </p:val>
                                        </p:tav>
                                      </p:tavLst>
                                    </p:anim>
                                    <p:anim calcmode="lin" valueType="num">
                                      <p:cBhvr>
                                        <p:cTn id="12" dur="500" fill="hold"/>
                                        <p:tgtEl>
                                          <p:spTgt spid="40"/>
                                        </p:tgtEl>
                                        <p:attrNameLst>
                                          <p:attrName>ppt_h</p:attrName>
                                        </p:attrNameLst>
                                      </p:cBhvr>
                                      <p:tavLst>
                                        <p:tav tm="0">
                                          <p:val>
                                            <p:fltVal val="0"/>
                                          </p:val>
                                        </p:tav>
                                        <p:tav tm="100000">
                                          <p:val>
                                            <p:strVal val="#ppt_h"/>
                                          </p:val>
                                        </p:tav>
                                      </p:tavLst>
                                    </p:anim>
                                    <p:animEffect transition="in" filter="fade">
                                      <p:cBhvr>
                                        <p:cTn id="13" dur="500"/>
                                        <p:tgtEl>
                                          <p:spTgt spid="40"/>
                                        </p:tgtEl>
                                      </p:cBhvr>
                                    </p:animEffect>
                                  </p:childTnLst>
                                </p:cTn>
                              </p:par>
                            </p:childTnLst>
                          </p:cTn>
                        </p:par>
                        <p:par>
                          <p:cTn id="14" fill="hold">
                            <p:stCondLst>
                              <p:cond delay="1000"/>
                            </p:stCondLst>
                            <p:childTnLst>
                              <p:par>
                                <p:cTn id="15" presetID="22" presetClass="entr" presetSubtype="2" fill="hold" grpId="0" nodeType="after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wipe(right)">
                                      <p:cBhvr>
                                        <p:cTn id="17" dur="500"/>
                                        <p:tgtEl>
                                          <p:spTgt spid="25"/>
                                        </p:tgtEl>
                                      </p:cBhvr>
                                    </p:animEffect>
                                  </p:childTnLst>
                                </p:cTn>
                              </p:par>
                            </p:childTnLst>
                          </p:cTn>
                        </p:par>
                        <p:par>
                          <p:cTn id="18" fill="hold">
                            <p:stCondLst>
                              <p:cond delay="1500"/>
                            </p:stCondLst>
                            <p:childTnLst>
                              <p:par>
                                <p:cTn id="19" presetID="22" presetClass="entr" presetSubtype="4" fill="hold" grpId="0" nodeType="afterEffect">
                                  <p:stCondLst>
                                    <p:cond delay="0"/>
                                  </p:stCondLst>
                                  <p:childTnLst>
                                    <p:set>
                                      <p:cBhvr>
                                        <p:cTn id="20" dur="1" fill="hold">
                                          <p:stCondLst>
                                            <p:cond delay="0"/>
                                          </p:stCondLst>
                                        </p:cTn>
                                        <p:tgtEl>
                                          <p:spTgt spid="37"/>
                                        </p:tgtEl>
                                        <p:attrNameLst>
                                          <p:attrName>style.visibility</p:attrName>
                                        </p:attrNameLst>
                                      </p:cBhvr>
                                      <p:to>
                                        <p:strVal val="visible"/>
                                      </p:to>
                                    </p:set>
                                    <p:animEffect transition="in" filter="wipe(down)">
                                      <p:cBhvr>
                                        <p:cTn id="21" dur="500"/>
                                        <p:tgtEl>
                                          <p:spTgt spid="37"/>
                                        </p:tgtEl>
                                      </p:cBhvr>
                                    </p:animEffect>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41"/>
                                        </p:tgtEl>
                                        <p:attrNameLst>
                                          <p:attrName>style.visibility</p:attrName>
                                        </p:attrNameLst>
                                      </p:cBhvr>
                                      <p:to>
                                        <p:strVal val="visible"/>
                                      </p:to>
                                    </p:set>
                                    <p:anim calcmode="lin" valueType="num">
                                      <p:cBhvr>
                                        <p:cTn id="25" dur="500" fill="hold"/>
                                        <p:tgtEl>
                                          <p:spTgt spid="41"/>
                                        </p:tgtEl>
                                        <p:attrNameLst>
                                          <p:attrName>ppt_w</p:attrName>
                                        </p:attrNameLst>
                                      </p:cBhvr>
                                      <p:tavLst>
                                        <p:tav tm="0">
                                          <p:val>
                                            <p:fltVal val="0"/>
                                          </p:val>
                                        </p:tav>
                                        <p:tav tm="100000">
                                          <p:val>
                                            <p:strVal val="#ppt_w"/>
                                          </p:val>
                                        </p:tav>
                                      </p:tavLst>
                                    </p:anim>
                                    <p:anim calcmode="lin" valueType="num">
                                      <p:cBhvr>
                                        <p:cTn id="26" dur="500" fill="hold"/>
                                        <p:tgtEl>
                                          <p:spTgt spid="41"/>
                                        </p:tgtEl>
                                        <p:attrNameLst>
                                          <p:attrName>ppt_h</p:attrName>
                                        </p:attrNameLst>
                                      </p:cBhvr>
                                      <p:tavLst>
                                        <p:tav tm="0">
                                          <p:val>
                                            <p:fltVal val="0"/>
                                          </p:val>
                                        </p:tav>
                                        <p:tav tm="100000">
                                          <p:val>
                                            <p:strVal val="#ppt_h"/>
                                          </p:val>
                                        </p:tav>
                                      </p:tavLst>
                                    </p:anim>
                                    <p:animEffect transition="in" filter="fade">
                                      <p:cBhvr>
                                        <p:cTn id="27" dur="500"/>
                                        <p:tgtEl>
                                          <p:spTgt spid="41"/>
                                        </p:tgtEl>
                                      </p:cBhvr>
                                    </p:animEffect>
                                  </p:childTnLst>
                                </p:cTn>
                              </p:par>
                            </p:childTnLst>
                          </p:cTn>
                        </p:par>
                        <p:par>
                          <p:cTn id="28" fill="hold">
                            <p:stCondLst>
                              <p:cond delay="2500"/>
                            </p:stCondLst>
                            <p:childTnLst>
                              <p:par>
                                <p:cTn id="29" presetID="22" presetClass="entr" presetSubtype="2" fill="hold" grpId="0" nodeType="after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wipe(right)">
                                      <p:cBhvr>
                                        <p:cTn id="31" dur="500"/>
                                        <p:tgtEl>
                                          <p:spTgt spid="28"/>
                                        </p:tgtEl>
                                      </p:cBhvr>
                                    </p:animEffect>
                                  </p:childTnLst>
                                </p:cTn>
                              </p:par>
                            </p:childTnLst>
                          </p:cTn>
                        </p:par>
                        <p:par>
                          <p:cTn id="32" fill="hold">
                            <p:stCondLst>
                              <p:cond delay="3000"/>
                            </p:stCondLst>
                            <p:childTnLst>
                              <p:par>
                                <p:cTn id="33" presetID="22" presetClass="entr" presetSubtype="4" fill="hold" grpId="0" nodeType="afterEffect">
                                  <p:stCondLst>
                                    <p:cond delay="0"/>
                                  </p:stCondLst>
                                  <p:childTnLst>
                                    <p:set>
                                      <p:cBhvr>
                                        <p:cTn id="34" dur="1" fill="hold">
                                          <p:stCondLst>
                                            <p:cond delay="0"/>
                                          </p:stCondLst>
                                        </p:cTn>
                                        <p:tgtEl>
                                          <p:spTgt spid="38"/>
                                        </p:tgtEl>
                                        <p:attrNameLst>
                                          <p:attrName>style.visibility</p:attrName>
                                        </p:attrNameLst>
                                      </p:cBhvr>
                                      <p:to>
                                        <p:strVal val="visible"/>
                                      </p:to>
                                    </p:set>
                                    <p:animEffect transition="in" filter="wipe(down)">
                                      <p:cBhvr>
                                        <p:cTn id="35" dur="500"/>
                                        <p:tgtEl>
                                          <p:spTgt spid="38"/>
                                        </p:tgtEl>
                                      </p:cBhvr>
                                    </p:animEffect>
                                  </p:childTnLst>
                                </p:cTn>
                              </p:par>
                            </p:childTnLst>
                          </p:cTn>
                        </p:par>
                        <p:par>
                          <p:cTn id="36" fill="hold">
                            <p:stCondLst>
                              <p:cond delay="3500"/>
                            </p:stCondLst>
                            <p:childTnLst>
                              <p:par>
                                <p:cTn id="37" presetID="53" presetClass="entr" presetSubtype="16" fill="hold" grpId="0" nodeType="afterEffect">
                                  <p:stCondLst>
                                    <p:cond delay="0"/>
                                  </p:stCondLst>
                                  <p:childTnLst>
                                    <p:set>
                                      <p:cBhvr>
                                        <p:cTn id="38" dur="1" fill="hold">
                                          <p:stCondLst>
                                            <p:cond delay="0"/>
                                          </p:stCondLst>
                                        </p:cTn>
                                        <p:tgtEl>
                                          <p:spTgt spid="42"/>
                                        </p:tgtEl>
                                        <p:attrNameLst>
                                          <p:attrName>style.visibility</p:attrName>
                                        </p:attrNameLst>
                                      </p:cBhvr>
                                      <p:to>
                                        <p:strVal val="visible"/>
                                      </p:to>
                                    </p:set>
                                    <p:anim calcmode="lin" valueType="num">
                                      <p:cBhvr>
                                        <p:cTn id="39" dur="500" fill="hold"/>
                                        <p:tgtEl>
                                          <p:spTgt spid="42"/>
                                        </p:tgtEl>
                                        <p:attrNameLst>
                                          <p:attrName>ppt_w</p:attrName>
                                        </p:attrNameLst>
                                      </p:cBhvr>
                                      <p:tavLst>
                                        <p:tav tm="0">
                                          <p:val>
                                            <p:fltVal val="0"/>
                                          </p:val>
                                        </p:tav>
                                        <p:tav tm="100000">
                                          <p:val>
                                            <p:strVal val="#ppt_w"/>
                                          </p:val>
                                        </p:tav>
                                      </p:tavLst>
                                    </p:anim>
                                    <p:anim calcmode="lin" valueType="num">
                                      <p:cBhvr>
                                        <p:cTn id="40" dur="500" fill="hold"/>
                                        <p:tgtEl>
                                          <p:spTgt spid="42"/>
                                        </p:tgtEl>
                                        <p:attrNameLst>
                                          <p:attrName>ppt_h</p:attrName>
                                        </p:attrNameLst>
                                      </p:cBhvr>
                                      <p:tavLst>
                                        <p:tav tm="0">
                                          <p:val>
                                            <p:fltVal val="0"/>
                                          </p:val>
                                        </p:tav>
                                        <p:tav tm="100000">
                                          <p:val>
                                            <p:strVal val="#ppt_h"/>
                                          </p:val>
                                        </p:tav>
                                      </p:tavLst>
                                    </p:anim>
                                    <p:animEffect transition="in" filter="fade">
                                      <p:cBhvr>
                                        <p:cTn id="41" dur="500"/>
                                        <p:tgtEl>
                                          <p:spTgt spid="42"/>
                                        </p:tgtEl>
                                      </p:cBhvr>
                                    </p:animEffect>
                                  </p:childTnLst>
                                </p:cTn>
                              </p:par>
                            </p:childTnLst>
                          </p:cTn>
                        </p:par>
                        <p:par>
                          <p:cTn id="42" fill="hold">
                            <p:stCondLst>
                              <p:cond delay="4000"/>
                            </p:stCondLst>
                            <p:childTnLst>
                              <p:par>
                                <p:cTn id="43" presetID="22" presetClass="entr" presetSubtype="2" fill="hold" grpId="0" nodeType="afterEffect">
                                  <p:stCondLst>
                                    <p:cond delay="0"/>
                                  </p:stCondLst>
                                  <p:childTnLst>
                                    <p:set>
                                      <p:cBhvr>
                                        <p:cTn id="44" dur="1" fill="hold">
                                          <p:stCondLst>
                                            <p:cond delay="0"/>
                                          </p:stCondLst>
                                        </p:cTn>
                                        <p:tgtEl>
                                          <p:spTgt spid="31"/>
                                        </p:tgtEl>
                                        <p:attrNameLst>
                                          <p:attrName>style.visibility</p:attrName>
                                        </p:attrNameLst>
                                      </p:cBhvr>
                                      <p:to>
                                        <p:strVal val="visible"/>
                                      </p:to>
                                    </p:set>
                                    <p:animEffect transition="in" filter="wipe(right)">
                                      <p:cBhvr>
                                        <p:cTn id="45" dur="500"/>
                                        <p:tgtEl>
                                          <p:spTgt spid="31"/>
                                        </p:tgtEl>
                                      </p:cBhvr>
                                    </p:animEffect>
                                  </p:childTnLst>
                                </p:cTn>
                              </p:par>
                            </p:childTnLst>
                          </p:cTn>
                        </p:par>
                        <p:par>
                          <p:cTn id="46" fill="hold">
                            <p:stCondLst>
                              <p:cond delay="4500"/>
                            </p:stCondLst>
                            <p:childTnLst>
                              <p:par>
                                <p:cTn id="47" presetID="22" presetClass="entr" presetSubtype="4" fill="hold" grpId="0" nodeType="afterEffect">
                                  <p:stCondLst>
                                    <p:cond delay="0"/>
                                  </p:stCondLst>
                                  <p:childTnLst>
                                    <p:set>
                                      <p:cBhvr>
                                        <p:cTn id="48" dur="1" fill="hold">
                                          <p:stCondLst>
                                            <p:cond delay="0"/>
                                          </p:stCondLst>
                                        </p:cTn>
                                        <p:tgtEl>
                                          <p:spTgt spid="39"/>
                                        </p:tgtEl>
                                        <p:attrNameLst>
                                          <p:attrName>style.visibility</p:attrName>
                                        </p:attrNameLst>
                                      </p:cBhvr>
                                      <p:to>
                                        <p:strVal val="visible"/>
                                      </p:to>
                                    </p:set>
                                    <p:animEffect transition="in" filter="wipe(down)">
                                      <p:cBhvr>
                                        <p:cTn id="49" dur="500"/>
                                        <p:tgtEl>
                                          <p:spTgt spid="39"/>
                                        </p:tgtEl>
                                      </p:cBhvr>
                                    </p:animEffect>
                                  </p:childTnLst>
                                </p:cTn>
                              </p:par>
                            </p:childTnLst>
                          </p:cTn>
                        </p:par>
                        <p:par>
                          <p:cTn id="50" fill="hold">
                            <p:stCondLst>
                              <p:cond delay="5000"/>
                            </p:stCondLst>
                            <p:childTnLst>
                              <p:par>
                                <p:cTn id="51" presetID="53" presetClass="entr" presetSubtype="16" fill="hold" grpId="0" nodeType="afterEffect">
                                  <p:stCondLst>
                                    <p:cond delay="0"/>
                                  </p:stCondLst>
                                  <p:childTnLst>
                                    <p:set>
                                      <p:cBhvr>
                                        <p:cTn id="52" dur="1" fill="hold">
                                          <p:stCondLst>
                                            <p:cond delay="0"/>
                                          </p:stCondLst>
                                        </p:cTn>
                                        <p:tgtEl>
                                          <p:spTgt spid="43"/>
                                        </p:tgtEl>
                                        <p:attrNameLst>
                                          <p:attrName>style.visibility</p:attrName>
                                        </p:attrNameLst>
                                      </p:cBhvr>
                                      <p:to>
                                        <p:strVal val="visible"/>
                                      </p:to>
                                    </p:set>
                                    <p:anim calcmode="lin" valueType="num">
                                      <p:cBhvr>
                                        <p:cTn id="53" dur="500" fill="hold"/>
                                        <p:tgtEl>
                                          <p:spTgt spid="43"/>
                                        </p:tgtEl>
                                        <p:attrNameLst>
                                          <p:attrName>ppt_w</p:attrName>
                                        </p:attrNameLst>
                                      </p:cBhvr>
                                      <p:tavLst>
                                        <p:tav tm="0">
                                          <p:val>
                                            <p:fltVal val="0"/>
                                          </p:val>
                                        </p:tav>
                                        <p:tav tm="100000">
                                          <p:val>
                                            <p:strVal val="#ppt_w"/>
                                          </p:val>
                                        </p:tav>
                                      </p:tavLst>
                                    </p:anim>
                                    <p:anim calcmode="lin" valueType="num">
                                      <p:cBhvr>
                                        <p:cTn id="54" dur="500" fill="hold"/>
                                        <p:tgtEl>
                                          <p:spTgt spid="43"/>
                                        </p:tgtEl>
                                        <p:attrNameLst>
                                          <p:attrName>ppt_h</p:attrName>
                                        </p:attrNameLst>
                                      </p:cBhvr>
                                      <p:tavLst>
                                        <p:tav tm="0">
                                          <p:val>
                                            <p:fltVal val="0"/>
                                          </p:val>
                                        </p:tav>
                                        <p:tav tm="100000">
                                          <p:val>
                                            <p:strVal val="#ppt_h"/>
                                          </p:val>
                                        </p:tav>
                                      </p:tavLst>
                                    </p:anim>
                                    <p:animEffect transition="in" filter="fade">
                                      <p:cBhvr>
                                        <p:cTn id="55" dur="500"/>
                                        <p:tgtEl>
                                          <p:spTgt spid="43"/>
                                        </p:tgtEl>
                                      </p:cBhvr>
                                    </p:animEffect>
                                  </p:childTnLst>
                                </p:cTn>
                              </p:par>
                            </p:childTnLst>
                          </p:cTn>
                        </p:par>
                        <p:par>
                          <p:cTn id="56" fill="hold">
                            <p:stCondLst>
                              <p:cond delay="5500"/>
                            </p:stCondLst>
                            <p:childTnLst>
                              <p:par>
                                <p:cTn id="57" presetID="22" presetClass="entr" presetSubtype="2" fill="hold" grpId="0" nodeType="afterEffect">
                                  <p:stCondLst>
                                    <p:cond delay="0"/>
                                  </p:stCondLst>
                                  <p:childTnLst>
                                    <p:set>
                                      <p:cBhvr>
                                        <p:cTn id="58" dur="1" fill="hold">
                                          <p:stCondLst>
                                            <p:cond delay="0"/>
                                          </p:stCondLst>
                                        </p:cTn>
                                        <p:tgtEl>
                                          <p:spTgt spid="34"/>
                                        </p:tgtEl>
                                        <p:attrNameLst>
                                          <p:attrName>style.visibility</p:attrName>
                                        </p:attrNameLst>
                                      </p:cBhvr>
                                      <p:to>
                                        <p:strVal val="visible"/>
                                      </p:to>
                                    </p:set>
                                    <p:animEffect transition="in" filter="wipe(right)">
                                      <p:cBhvr>
                                        <p:cTn id="59"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animBg="1"/>
      <p:bldP spid="38" grpId="0" animBg="1"/>
      <p:bldP spid="39" grpId="0" animBg="1"/>
      <p:bldP spid="25" grpId="0"/>
      <p:bldP spid="28" grpId="0"/>
      <p:bldP spid="31" grpId="0"/>
      <p:bldP spid="34" grpId="0"/>
      <p:bldP spid="40" grpId="0"/>
      <p:bldP spid="41" grpId="0"/>
      <p:bldP spid="42" grpId="0"/>
      <p:bldP spid="4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0" y="0"/>
            <a:ext cx="9143999" cy="5143500"/>
          </a:xfrm>
          <a:prstGeom prst="rect">
            <a:avLst/>
          </a:prstGeom>
        </p:spPr>
      </p:pic>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20804" y="1653734"/>
            <a:ext cx="4223196" cy="3390887"/>
          </a:xfrm>
          <a:prstGeom prst="rect">
            <a:avLst/>
          </a:prstGeom>
        </p:spPr>
      </p:pic>
      <p:pic>
        <p:nvPicPr>
          <p:cNvPr id="7" name="图片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 y="3107604"/>
            <a:ext cx="9143244" cy="2035896"/>
          </a:xfrm>
          <a:prstGeom prst="rect">
            <a:avLst/>
          </a:prstGeom>
        </p:spPr>
      </p:pic>
      <p:grpSp>
        <p:nvGrpSpPr>
          <p:cNvPr id="5" name="组合 4"/>
          <p:cNvGrpSpPr/>
          <p:nvPr/>
        </p:nvGrpSpPr>
        <p:grpSpPr>
          <a:xfrm>
            <a:off x="522514" y="0"/>
            <a:ext cx="2322286" cy="1001486"/>
            <a:chOff x="522514" y="0"/>
            <a:chExt cx="2322286" cy="1001486"/>
          </a:xfrm>
        </p:grpSpPr>
        <p:sp>
          <p:nvSpPr>
            <p:cNvPr id="2" name="矩形 1"/>
            <p:cNvSpPr/>
            <p:nvPr/>
          </p:nvSpPr>
          <p:spPr>
            <a:xfrm>
              <a:off x="522514" y="0"/>
              <a:ext cx="2322286" cy="1001486"/>
            </a:xfrm>
            <a:prstGeom prst="rect">
              <a:avLst/>
            </a:prstGeom>
            <a:solidFill>
              <a:srgbClr val="61C2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667994" y="170489"/>
              <a:ext cx="2031325" cy="830997"/>
            </a:xfrm>
            <a:prstGeom prst="rect">
              <a:avLst/>
            </a:prstGeom>
            <a:noFill/>
          </p:spPr>
          <p:txBody>
            <a:bodyPr wrap="none" rtlCol="0">
              <a:spAutoFit/>
            </a:bodyPr>
            <a:lstStyle/>
            <a:p>
              <a:r>
                <a:rPr lang="zh-CN" altLang="en-US" sz="4800" b="1" dirty="0">
                  <a:latin typeface="微软雅黑" panose="020B0503020204020204" pitchFamily="34" charset="-122"/>
                  <a:ea typeface="微软雅黑" panose="020B0503020204020204" pitchFamily="34" charset="-122"/>
                </a:rPr>
                <a:t>过渡页</a:t>
              </a:r>
              <a:endParaRPr lang="zh-CN" altLang="en-US" sz="4800" b="1" dirty="0">
                <a:latin typeface="微软雅黑" panose="020B0503020204020204" pitchFamily="34" charset="-122"/>
                <a:ea typeface="微软雅黑" panose="020B0503020204020204" pitchFamily="34" charset="-122"/>
              </a:endParaRPr>
            </a:p>
          </p:txBody>
        </p:sp>
      </p:grpSp>
      <p:sp>
        <p:nvSpPr>
          <p:cNvPr id="14" name="立方体 13"/>
          <p:cNvSpPr/>
          <p:nvPr/>
        </p:nvSpPr>
        <p:spPr>
          <a:xfrm>
            <a:off x="537196" y="1901371"/>
            <a:ext cx="5268517" cy="1206233"/>
          </a:xfrm>
          <a:prstGeom prst="cube">
            <a:avLst>
              <a:gd name="adj" fmla="val 11863"/>
            </a:avLst>
          </a:prstGeom>
          <a:solidFill>
            <a:srgbClr val="61C2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a:solidFill>
                  <a:schemeClr val="bg1"/>
                </a:solidFill>
                <a:latin typeface="微软雅黑" panose="020B0503020204020204" pitchFamily="34" charset="-122"/>
                <a:ea typeface="微软雅黑" panose="020B0503020204020204" pitchFamily="34" charset="-122"/>
              </a:rPr>
              <a:t>第二部分内容单击添加文字</a:t>
            </a:r>
            <a:endParaRPr lang="zh-CN" altLang="en-US" sz="3200" b="1"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500"/>
                                        <p:tgtEl>
                                          <p:spTgt spid="5"/>
                                        </p:tgtEl>
                                      </p:cBhvr>
                                    </p:animEffect>
                                  </p:childTnLst>
                                </p:cTn>
                              </p:par>
                            </p:childTnLst>
                          </p:cTn>
                        </p:par>
                        <p:par>
                          <p:cTn id="8" fill="hold">
                            <p:stCondLst>
                              <p:cond delay="500"/>
                            </p:stCondLst>
                            <p:childTnLst>
                              <p:par>
                                <p:cTn id="9" presetID="50" presetClass="entr" presetSubtype="0" decel="10000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p:cTn id="11" dur="1000" fill="hold"/>
                                        <p:tgtEl>
                                          <p:spTgt spid="14"/>
                                        </p:tgtEl>
                                        <p:attrNameLst>
                                          <p:attrName>ppt_w</p:attrName>
                                        </p:attrNameLst>
                                      </p:cBhvr>
                                      <p:tavLst>
                                        <p:tav tm="0">
                                          <p:val>
                                            <p:strVal val="#ppt_w+.3"/>
                                          </p:val>
                                        </p:tav>
                                        <p:tav tm="100000">
                                          <p:val>
                                            <p:strVal val="#ppt_w"/>
                                          </p:val>
                                        </p:tav>
                                      </p:tavLst>
                                    </p:anim>
                                    <p:anim calcmode="lin" valueType="num">
                                      <p:cBhvr>
                                        <p:cTn id="12" dur="1000" fill="hold"/>
                                        <p:tgtEl>
                                          <p:spTgt spid="14"/>
                                        </p:tgtEl>
                                        <p:attrNameLst>
                                          <p:attrName>ppt_h</p:attrName>
                                        </p:attrNameLst>
                                      </p:cBhvr>
                                      <p:tavLst>
                                        <p:tav tm="0">
                                          <p:val>
                                            <p:strVal val="#ppt_h"/>
                                          </p:val>
                                        </p:tav>
                                        <p:tav tm="100000">
                                          <p:val>
                                            <p:strVal val="#ppt_h"/>
                                          </p:val>
                                        </p:tav>
                                      </p:tavLst>
                                    </p:anim>
                                    <p:animEffect transition="in" filter="fade">
                                      <p:cBhvr>
                                        <p:cTn id="13"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矩形 1"/>
          <p:cNvSpPr/>
          <p:nvPr/>
        </p:nvSpPr>
        <p:spPr>
          <a:xfrm rot="19913209">
            <a:off x="4455067" y="3491163"/>
            <a:ext cx="862473" cy="107882"/>
          </a:xfrm>
          <a:custGeom>
            <a:avLst/>
            <a:gdLst>
              <a:gd name="connsiteX0" fmla="*/ 0 w 4180787"/>
              <a:gd name="connsiteY0" fmla="*/ 0 h 432613"/>
              <a:gd name="connsiteX1" fmla="*/ 4180787 w 4180787"/>
              <a:gd name="connsiteY1" fmla="*/ 0 h 432613"/>
              <a:gd name="connsiteX2" fmla="*/ 4180787 w 4180787"/>
              <a:gd name="connsiteY2" fmla="*/ 432613 h 432613"/>
              <a:gd name="connsiteX3" fmla="*/ 0 w 4180787"/>
              <a:gd name="connsiteY3" fmla="*/ 432613 h 432613"/>
              <a:gd name="connsiteX4" fmla="*/ 0 w 4180787"/>
              <a:gd name="connsiteY4" fmla="*/ 0 h 432613"/>
              <a:gd name="connsiteX0-1" fmla="*/ 0 w 4180787"/>
              <a:gd name="connsiteY0-2" fmla="*/ 0 h 446239"/>
              <a:gd name="connsiteX1-3" fmla="*/ 4180787 w 4180787"/>
              <a:gd name="connsiteY1-4" fmla="*/ 0 h 446239"/>
              <a:gd name="connsiteX2-5" fmla="*/ 4180787 w 4180787"/>
              <a:gd name="connsiteY2-6" fmla="*/ 432613 h 446239"/>
              <a:gd name="connsiteX3-7" fmla="*/ 1797892 w 4180787"/>
              <a:gd name="connsiteY3-8" fmla="*/ 446239 h 446239"/>
              <a:gd name="connsiteX4-9" fmla="*/ 0 w 4180787"/>
              <a:gd name="connsiteY4-10" fmla="*/ 432613 h 446239"/>
              <a:gd name="connsiteX5" fmla="*/ 0 w 4180787"/>
              <a:gd name="connsiteY5" fmla="*/ 0 h 446239"/>
              <a:gd name="connsiteX0-11" fmla="*/ 0 w 4180787"/>
              <a:gd name="connsiteY0-12" fmla="*/ 3102 h 449341"/>
              <a:gd name="connsiteX1-13" fmla="*/ 1774422 w 4180787"/>
              <a:gd name="connsiteY1-14" fmla="*/ 0 h 449341"/>
              <a:gd name="connsiteX2-15" fmla="*/ 4180787 w 4180787"/>
              <a:gd name="connsiteY2-16" fmla="*/ 3102 h 449341"/>
              <a:gd name="connsiteX3-17" fmla="*/ 4180787 w 4180787"/>
              <a:gd name="connsiteY3-18" fmla="*/ 435715 h 449341"/>
              <a:gd name="connsiteX4-19" fmla="*/ 1797892 w 4180787"/>
              <a:gd name="connsiteY4-20" fmla="*/ 449341 h 449341"/>
              <a:gd name="connsiteX5-21" fmla="*/ 0 w 4180787"/>
              <a:gd name="connsiteY5-22" fmla="*/ 435715 h 449341"/>
              <a:gd name="connsiteX6" fmla="*/ 0 w 4180787"/>
              <a:gd name="connsiteY6" fmla="*/ 3102 h 449341"/>
              <a:gd name="connsiteX0-23" fmla="*/ 0 w 4180787"/>
              <a:gd name="connsiteY0-24" fmla="*/ 0 h 446239"/>
              <a:gd name="connsiteX1-25" fmla="*/ 1791064 w 4180787"/>
              <a:gd name="connsiteY1-26" fmla="*/ 191058 h 446239"/>
              <a:gd name="connsiteX2-27" fmla="*/ 4180787 w 4180787"/>
              <a:gd name="connsiteY2-28" fmla="*/ 0 h 446239"/>
              <a:gd name="connsiteX3-29" fmla="*/ 4180787 w 4180787"/>
              <a:gd name="connsiteY3-30" fmla="*/ 432613 h 446239"/>
              <a:gd name="connsiteX4-31" fmla="*/ 1797892 w 4180787"/>
              <a:gd name="connsiteY4-32" fmla="*/ 446239 h 446239"/>
              <a:gd name="connsiteX5-33" fmla="*/ 0 w 4180787"/>
              <a:gd name="connsiteY5-34" fmla="*/ 432613 h 446239"/>
              <a:gd name="connsiteX6-35" fmla="*/ 0 w 4180787"/>
              <a:gd name="connsiteY6-36" fmla="*/ 0 h 446239"/>
              <a:gd name="connsiteX0-37" fmla="*/ 0 w 4180787"/>
              <a:gd name="connsiteY0-38" fmla="*/ 0 h 432613"/>
              <a:gd name="connsiteX1-39" fmla="*/ 1791064 w 4180787"/>
              <a:gd name="connsiteY1-40" fmla="*/ 191058 h 432613"/>
              <a:gd name="connsiteX2-41" fmla="*/ 4180787 w 4180787"/>
              <a:gd name="connsiteY2-42" fmla="*/ 0 h 432613"/>
              <a:gd name="connsiteX3-43" fmla="*/ 4180787 w 4180787"/>
              <a:gd name="connsiteY3-44" fmla="*/ 432613 h 432613"/>
              <a:gd name="connsiteX4-45" fmla="*/ 1740284 w 4180787"/>
              <a:gd name="connsiteY4-46" fmla="*/ 300725 h 432613"/>
              <a:gd name="connsiteX5-47" fmla="*/ 0 w 4180787"/>
              <a:gd name="connsiteY5-48" fmla="*/ 432613 h 432613"/>
              <a:gd name="connsiteX6-49" fmla="*/ 0 w 4180787"/>
              <a:gd name="connsiteY6-50" fmla="*/ 0 h 432613"/>
              <a:gd name="connsiteX0-51" fmla="*/ 0 w 4180787"/>
              <a:gd name="connsiteY0-52" fmla="*/ 0 h 432613"/>
              <a:gd name="connsiteX1-53" fmla="*/ 1835870 w 4180787"/>
              <a:gd name="connsiteY1-54" fmla="*/ 187218 h 432613"/>
              <a:gd name="connsiteX2-55" fmla="*/ 4180787 w 4180787"/>
              <a:gd name="connsiteY2-56" fmla="*/ 0 h 432613"/>
              <a:gd name="connsiteX3-57" fmla="*/ 4180787 w 4180787"/>
              <a:gd name="connsiteY3-58" fmla="*/ 432613 h 432613"/>
              <a:gd name="connsiteX4-59" fmla="*/ 1740284 w 4180787"/>
              <a:gd name="connsiteY4-60" fmla="*/ 300725 h 432613"/>
              <a:gd name="connsiteX5-61" fmla="*/ 0 w 4180787"/>
              <a:gd name="connsiteY5-62" fmla="*/ 432613 h 432613"/>
              <a:gd name="connsiteX6-63" fmla="*/ 0 w 4180787"/>
              <a:gd name="connsiteY6-64" fmla="*/ 0 h 432613"/>
              <a:gd name="connsiteX0-65" fmla="*/ 0 w 4180787"/>
              <a:gd name="connsiteY0-66" fmla="*/ 4908 h 437521"/>
              <a:gd name="connsiteX1-67" fmla="*/ 1835870 w 4180787"/>
              <a:gd name="connsiteY1-68" fmla="*/ 192126 h 437521"/>
              <a:gd name="connsiteX2-69" fmla="*/ 4180787 w 4180787"/>
              <a:gd name="connsiteY2-70" fmla="*/ 4908 h 437521"/>
              <a:gd name="connsiteX3-71" fmla="*/ 4180787 w 4180787"/>
              <a:gd name="connsiteY3-72" fmla="*/ 437521 h 437521"/>
              <a:gd name="connsiteX4-73" fmla="*/ 1740284 w 4180787"/>
              <a:gd name="connsiteY4-74" fmla="*/ 305633 h 437521"/>
              <a:gd name="connsiteX5-75" fmla="*/ 0 w 4180787"/>
              <a:gd name="connsiteY5-76" fmla="*/ 437521 h 437521"/>
              <a:gd name="connsiteX6-77" fmla="*/ 0 w 4180787"/>
              <a:gd name="connsiteY6-78" fmla="*/ 4908 h 437521"/>
              <a:gd name="connsiteX0-79" fmla="*/ 0 w 4180787"/>
              <a:gd name="connsiteY0-80" fmla="*/ 4908 h 446252"/>
              <a:gd name="connsiteX1-81" fmla="*/ 1835870 w 4180787"/>
              <a:gd name="connsiteY1-82" fmla="*/ 192126 h 446252"/>
              <a:gd name="connsiteX2-83" fmla="*/ 4180787 w 4180787"/>
              <a:gd name="connsiteY2-84" fmla="*/ 4908 h 446252"/>
              <a:gd name="connsiteX3-85" fmla="*/ 4180787 w 4180787"/>
              <a:gd name="connsiteY3-86" fmla="*/ 437521 h 446252"/>
              <a:gd name="connsiteX4-87" fmla="*/ 1740284 w 4180787"/>
              <a:gd name="connsiteY4-88" fmla="*/ 305633 h 446252"/>
              <a:gd name="connsiteX5-89" fmla="*/ 0 w 4180787"/>
              <a:gd name="connsiteY5-90" fmla="*/ 437521 h 446252"/>
              <a:gd name="connsiteX6-91" fmla="*/ 0 w 4180787"/>
              <a:gd name="connsiteY6-92" fmla="*/ 4908 h 446252"/>
              <a:gd name="connsiteX0-93" fmla="*/ 0 w 4180787"/>
              <a:gd name="connsiteY0-94" fmla="*/ 4107 h 445451"/>
              <a:gd name="connsiteX1-95" fmla="*/ 1779968 w 4180787"/>
              <a:gd name="connsiteY1-96" fmla="*/ 241252 h 445451"/>
              <a:gd name="connsiteX2-97" fmla="*/ 4180787 w 4180787"/>
              <a:gd name="connsiteY2-98" fmla="*/ 4107 h 445451"/>
              <a:gd name="connsiteX3-99" fmla="*/ 4180787 w 4180787"/>
              <a:gd name="connsiteY3-100" fmla="*/ 436720 h 445451"/>
              <a:gd name="connsiteX4-101" fmla="*/ 1740284 w 4180787"/>
              <a:gd name="connsiteY4-102" fmla="*/ 304832 h 445451"/>
              <a:gd name="connsiteX5-103" fmla="*/ 0 w 4180787"/>
              <a:gd name="connsiteY5-104" fmla="*/ 436720 h 445451"/>
              <a:gd name="connsiteX6-105" fmla="*/ 0 w 4180787"/>
              <a:gd name="connsiteY6-106" fmla="*/ 4107 h 445451"/>
              <a:gd name="connsiteX0-107" fmla="*/ 0 w 4180787"/>
              <a:gd name="connsiteY0-108" fmla="*/ 4107 h 445451"/>
              <a:gd name="connsiteX1-109" fmla="*/ 1779968 w 4180787"/>
              <a:gd name="connsiteY1-110" fmla="*/ 241252 h 445451"/>
              <a:gd name="connsiteX2-111" fmla="*/ 4180787 w 4180787"/>
              <a:gd name="connsiteY2-112" fmla="*/ 4107 h 445451"/>
              <a:gd name="connsiteX3-113" fmla="*/ 4180787 w 4180787"/>
              <a:gd name="connsiteY3-114" fmla="*/ 436720 h 445451"/>
              <a:gd name="connsiteX4-115" fmla="*/ 1740284 w 4180787"/>
              <a:gd name="connsiteY4-116" fmla="*/ 304832 h 445451"/>
              <a:gd name="connsiteX5-117" fmla="*/ 0 w 4180787"/>
              <a:gd name="connsiteY5-118" fmla="*/ 436720 h 445451"/>
              <a:gd name="connsiteX6-119" fmla="*/ 0 w 4180787"/>
              <a:gd name="connsiteY6-120" fmla="*/ 4107 h 445451"/>
              <a:gd name="connsiteX0-121" fmla="*/ 0 w 4180787"/>
              <a:gd name="connsiteY0-122" fmla="*/ 4107 h 436720"/>
              <a:gd name="connsiteX1-123" fmla="*/ 1779968 w 4180787"/>
              <a:gd name="connsiteY1-124" fmla="*/ 241252 h 436720"/>
              <a:gd name="connsiteX2-125" fmla="*/ 4180787 w 4180787"/>
              <a:gd name="connsiteY2-126" fmla="*/ 4107 h 436720"/>
              <a:gd name="connsiteX3-127" fmla="*/ 4180787 w 4180787"/>
              <a:gd name="connsiteY3-128" fmla="*/ 436720 h 436720"/>
              <a:gd name="connsiteX4-129" fmla="*/ 1740284 w 4180787"/>
              <a:gd name="connsiteY4-130" fmla="*/ 304832 h 436720"/>
              <a:gd name="connsiteX5-131" fmla="*/ 0 w 4180787"/>
              <a:gd name="connsiteY5-132" fmla="*/ 436720 h 436720"/>
              <a:gd name="connsiteX6-133" fmla="*/ 0 w 4180787"/>
              <a:gd name="connsiteY6-134" fmla="*/ 4107 h 436720"/>
              <a:gd name="connsiteX0-135" fmla="*/ 0 w 4180787"/>
              <a:gd name="connsiteY0-136" fmla="*/ 4107 h 436720"/>
              <a:gd name="connsiteX1-137" fmla="*/ 1779968 w 4180787"/>
              <a:gd name="connsiteY1-138" fmla="*/ 241252 h 436720"/>
              <a:gd name="connsiteX2-139" fmla="*/ 4180787 w 4180787"/>
              <a:gd name="connsiteY2-140" fmla="*/ 4107 h 436720"/>
              <a:gd name="connsiteX3-141" fmla="*/ 4180787 w 4180787"/>
              <a:gd name="connsiteY3-142" fmla="*/ 436720 h 436720"/>
              <a:gd name="connsiteX4-143" fmla="*/ 1740284 w 4180787"/>
              <a:gd name="connsiteY4-144" fmla="*/ 304832 h 436720"/>
              <a:gd name="connsiteX5-145" fmla="*/ 0 w 4180787"/>
              <a:gd name="connsiteY5-146" fmla="*/ 436720 h 436720"/>
              <a:gd name="connsiteX6-147" fmla="*/ 0 w 4180787"/>
              <a:gd name="connsiteY6-148" fmla="*/ 4107 h 436720"/>
              <a:gd name="connsiteX0-149" fmla="*/ 0 w 4180787"/>
              <a:gd name="connsiteY0-150" fmla="*/ 0 h 432613"/>
              <a:gd name="connsiteX1-151" fmla="*/ 1779968 w 4180787"/>
              <a:gd name="connsiteY1-152" fmla="*/ 237145 h 432613"/>
              <a:gd name="connsiteX2-153" fmla="*/ 4180787 w 4180787"/>
              <a:gd name="connsiteY2-154" fmla="*/ 0 h 432613"/>
              <a:gd name="connsiteX3-155" fmla="*/ 4180787 w 4180787"/>
              <a:gd name="connsiteY3-156" fmla="*/ 432613 h 432613"/>
              <a:gd name="connsiteX4-157" fmla="*/ 1740284 w 4180787"/>
              <a:gd name="connsiteY4-158" fmla="*/ 300725 h 432613"/>
              <a:gd name="connsiteX5-159" fmla="*/ 0 w 4180787"/>
              <a:gd name="connsiteY5-160" fmla="*/ 432613 h 432613"/>
              <a:gd name="connsiteX6-161" fmla="*/ 0 w 4180787"/>
              <a:gd name="connsiteY6-162" fmla="*/ 0 h 43261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 ang="0">
                <a:pos x="connsiteX6-35" y="connsiteY6-36"/>
              </a:cxn>
            </a:cxnLst>
            <a:rect l="l" t="t" r="r" b="b"/>
            <a:pathLst>
              <a:path w="4180787" h="432613">
                <a:moveTo>
                  <a:pt x="0" y="0"/>
                </a:moveTo>
                <a:cubicBezTo>
                  <a:pt x="455759" y="126804"/>
                  <a:pt x="1083170" y="237145"/>
                  <a:pt x="1779968" y="237145"/>
                </a:cubicBezTo>
                <a:cubicBezTo>
                  <a:pt x="2476766" y="237145"/>
                  <a:pt x="3713158" y="116136"/>
                  <a:pt x="4180787" y="0"/>
                </a:cubicBezTo>
                <a:lnTo>
                  <a:pt x="4180787" y="432613"/>
                </a:lnTo>
                <a:cubicBezTo>
                  <a:pt x="3758675" y="303509"/>
                  <a:pt x="2437082" y="300725"/>
                  <a:pt x="1740284" y="300725"/>
                </a:cubicBezTo>
                <a:cubicBezTo>
                  <a:pt x="1043486" y="300725"/>
                  <a:pt x="357043" y="386721"/>
                  <a:pt x="0" y="432613"/>
                </a:cubicBezTo>
                <a:lnTo>
                  <a:pt x="0" y="0"/>
                </a:lnTo>
                <a:close/>
              </a:path>
            </a:pathLst>
          </a:custGeom>
          <a:solidFill>
            <a:srgbClr val="EAEAEA"/>
          </a:solidFill>
          <a:ln w="25400" cap="flat" cmpd="sng" algn="ctr">
            <a:noFill/>
            <a:prstDash val="solid"/>
          </a:ln>
          <a:effectLst/>
        </p:spPr>
        <p:txBody>
          <a:bodyPr rtlCol="0" anchor="ctr"/>
          <a:lstStyle/>
          <a:p>
            <a:pPr algn="ctr">
              <a:defRPr/>
            </a:pPr>
            <a:endParaRPr lang="en-US" kern="0">
              <a:solidFill>
                <a:sysClr val="window" lastClr="FFFFFF"/>
              </a:solidFill>
              <a:latin typeface="Calibri" panose="020F0502020204030204"/>
            </a:endParaRPr>
          </a:p>
        </p:txBody>
      </p:sp>
      <p:sp>
        <p:nvSpPr>
          <p:cNvPr id="42" name="矩形 1"/>
          <p:cNvSpPr/>
          <p:nvPr/>
        </p:nvSpPr>
        <p:spPr>
          <a:xfrm rot="708470">
            <a:off x="3207088" y="2859569"/>
            <a:ext cx="2138295" cy="215764"/>
          </a:xfrm>
          <a:custGeom>
            <a:avLst/>
            <a:gdLst>
              <a:gd name="connsiteX0" fmla="*/ 0 w 4180787"/>
              <a:gd name="connsiteY0" fmla="*/ 0 h 432613"/>
              <a:gd name="connsiteX1" fmla="*/ 4180787 w 4180787"/>
              <a:gd name="connsiteY1" fmla="*/ 0 h 432613"/>
              <a:gd name="connsiteX2" fmla="*/ 4180787 w 4180787"/>
              <a:gd name="connsiteY2" fmla="*/ 432613 h 432613"/>
              <a:gd name="connsiteX3" fmla="*/ 0 w 4180787"/>
              <a:gd name="connsiteY3" fmla="*/ 432613 h 432613"/>
              <a:gd name="connsiteX4" fmla="*/ 0 w 4180787"/>
              <a:gd name="connsiteY4" fmla="*/ 0 h 432613"/>
              <a:gd name="connsiteX0-1" fmla="*/ 0 w 4180787"/>
              <a:gd name="connsiteY0-2" fmla="*/ 0 h 446239"/>
              <a:gd name="connsiteX1-3" fmla="*/ 4180787 w 4180787"/>
              <a:gd name="connsiteY1-4" fmla="*/ 0 h 446239"/>
              <a:gd name="connsiteX2-5" fmla="*/ 4180787 w 4180787"/>
              <a:gd name="connsiteY2-6" fmla="*/ 432613 h 446239"/>
              <a:gd name="connsiteX3-7" fmla="*/ 1797892 w 4180787"/>
              <a:gd name="connsiteY3-8" fmla="*/ 446239 h 446239"/>
              <a:gd name="connsiteX4-9" fmla="*/ 0 w 4180787"/>
              <a:gd name="connsiteY4-10" fmla="*/ 432613 h 446239"/>
              <a:gd name="connsiteX5" fmla="*/ 0 w 4180787"/>
              <a:gd name="connsiteY5" fmla="*/ 0 h 446239"/>
              <a:gd name="connsiteX0-11" fmla="*/ 0 w 4180787"/>
              <a:gd name="connsiteY0-12" fmla="*/ 3102 h 449341"/>
              <a:gd name="connsiteX1-13" fmla="*/ 1774422 w 4180787"/>
              <a:gd name="connsiteY1-14" fmla="*/ 0 h 449341"/>
              <a:gd name="connsiteX2-15" fmla="*/ 4180787 w 4180787"/>
              <a:gd name="connsiteY2-16" fmla="*/ 3102 h 449341"/>
              <a:gd name="connsiteX3-17" fmla="*/ 4180787 w 4180787"/>
              <a:gd name="connsiteY3-18" fmla="*/ 435715 h 449341"/>
              <a:gd name="connsiteX4-19" fmla="*/ 1797892 w 4180787"/>
              <a:gd name="connsiteY4-20" fmla="*/ 449341 h 449341"/>
              <a:gd name="connsiteX5-21" fmla="*/ 0 w 4180787"/>
              <a:gd name="connsiteY5-22" fmla="*/ 435715 h 449341"/>
              <a:gd name="connsiteX6" fmla="*/ 0 w 4180787"/>
              <a:gd name="connsiteY6" fmla="*/ 3102 h 449341"/>
              <a:gd name="connsiteX0-23" fmla="*/ 0 w 4180787"/>
              <a:gd name="connsiteY0-24" fmla="*/ 0 h 446239"/>
              <a:gd name="connsiteX1-25" fmla="*/ 1791064 w 4180787"/>
              <a:gd name="connsiteY1-26" fmla="*/ 191058 h 446239"/>
              <a:gd name="connsiteX2-27" fmla="*/ 4180787 w 4180787"/>
              <a:gd name="connsiteY2-28" fmla="*/ 0 h 446239"/>
              <a:gd name="connsiteX3-29" fmla="*/ 4180787 w 4180787"/>
              <a:gd name="connsiteY3-30" fmla="*/ 432613 h 446239"/>
              <a:gd name="connsiteX4-31" fmla="*/ 1797892 w 4180787"/>
              <a:gd name="connsiteY4-32" fmla="*/ 446239 h 446239"/>
              <a:gd name="connsiteX5-33" fmla="*/ 0 w 4180787"/>
              <a:gd name="connsiteY5-34" fmla="*/ 432613 h 446239"/>
              <a:gd name="connsiteX6-35" fmla="*/ 0 w 4180787"/>
              <a:gd name="connsiteY6-36" fmla="*/ 0 h 446239"/>
              <a:gd name="connsiteX0-37" fmla="*/ 0 w 4180787"/>
              <a:gd name="connsiteY0-38" fmla="*/ 0 h 432613"/>
              <a:gd name="connsiteX1-39" fmla="*/ 1791064 w 4180787"/>
              <a:gd name="connsiteY1-40" fmla="*/ 191058 h 432613"/>
              <a:gd name="connsiteX2-41" fmla="*/ 4180787 w 4180787"/>
              <a:gd name="connsiteY2-42" fmla="*/ 0 h 432613"/>
              <a:gd name="connsiteX3-43" fmla="*/ 4180787 w 4180787"/>
              <a:gd name="connsiteY3-44" fmla="*/ 432613 h 432613"/>
              <a:gd name="connsiteX4-45" fmla="*/ 1740284 w 4180787"/>
              <a:gd name="connsiteY4-46" fmla="*/ 300725 h 432613"/>
              <a:gd name="connsiteX5-47" fmla="*/ 0 w 4180787"/>
              <a:gd name="connsiteY5-48" fmla="*/ 432613 h 432613"/>
              <a:gd name="connsiteX6-49" fmla="*/ 0 w 4180787"/>
              <a:gd name="connsiteY6-50" fmla="*/ 0 h 432613"/>
              <a:gd name="connsiteX0-51" fmla="*/ 0 w 4180787"/>
              <a:gd name="connsiteY0-52" fmla="*/ 0 h 432613"/>
              <a:gd name="connsiteX1-53" fmla="*/ 1835870 w 4180787"/>
              <a:gd name="connsiteY1-54" fmla="*/ 187218 h 432613"/>
              <a:gd name="connsiteX2-55" fmla="*/ 4180787 w 4180787"/>
              <a:gd name="connsiteY2-56" fmla="*/ 0 h 432613"/>
              <a:gd name="connsiteX3-57" fmla="*/ 4180787 w 4180787"/>
              <a:gd name="connsiteY3-58" fmla="*/ 432613 h 432613"/>
              <a:gd name="connsiteX4-59" fmla="*/ 1740284 w 4180787"/>
              <a:gd name="connsiteY4-60" fmla="*/ 300725 h 432613"/>
              <a:gd name="connsiteX5-61" fmla="*/ 0 w 4180787"/>
              <a:gd name="connsiteY5-62" fmla="*/ 432613 h 432613"/>
              <a:gd name="connsiteX6-63" fmla="*/ 0 w 4180787"/>
              <a:gd name="connsiteY6-64" fmla="*/ 0 h 432613"/>
              <a:gd name="connsiteX0-65" fmla="*/ 0 w 4180787"/>
              <a:gd name="connsiteY0-66" fmla="*/ 4908 h 437521"/>
              <a:gd name="connsiteX1-67" fmla="*/ 1835870 w 4180787"/>
              <a:gd name="connsiteY1-68" fmla="*/ 192126 h 437521"/>
              <a:gd name="connsiteX2-69" fmla="*/ 4180787 w 4180787"/>
              <a:gd name="connsiteY2-70" fmla="*/ 4908 h 437521"/>
              <a:gd name="connsiteX3-71" fmla="*/ 4180787 w 4180787"/>
              <a:gd name="connsiteY3-72" fmla="*/ 437521 h 437521"/>
              <a:gd name="connsiteX4-73" fmla="*/ 1740284 w 4180787"/>
              <a:gd name="connsiteY4-74" fmla="*/ 305633 h 437521"/>
              <a:gd name="connsiteX5-75" fmla="*/ 0 w 4180787"/>
              <a:gd name="connsiteY5-76" fmla="*/ 437521 h 437521"/>
              <a:gd name="connsiteX6-77" fmla="*/ 0 w 4180787"/>
              <a:gd name="connsiteY6-78" fmla="*/ 4908 h 437521"/>
              <a:gd name="connsiteX0-79" fmla="*/ 0 w 4180787"/>
              <a:gd name="connsiteY0-80" fmla="*/ 4908 h 446252"/>
              <a:gd name="connsiteX1-81" fmla="*/ 1835870 w 4180787"/>
              <a:gd name="connsiteY1-82" fmla="*/ 192126 h 446252"/>
              <a:gd name="connsiteX2-83" fmla="*/ 4180787 w 4180787"/>
              <a:gd name="connsiteY2-84" fmla="*/ 4908 h 446252"/>
              <a:gd name="connsiteX3-85" fmla="*/ 4180787 w 4180787"/>
              <a:gd name="connsiteY3-86" fmla="*/ 437521 h 446252"/>
              <a:gd name="connsiteX4-87" fmla="*/ 1740284 w 4180787"/>
              <a:gd name="connsiteY4-88" fmla="*/ 305633 h 446252"/>
              <a:gd name="connsiteX5-89" fmla="*/ 0 w 4180787"/>
              <a:gd name="connsiteY5-90" fmla="*/ 437521 h 446252"/>
              <a:gd name="connsiteX6-91" fmla="*/ 0 w 4180787"/>
              <a:gd name="connsiteY6-92" fmla="*/ 4908 h 446252"/>
              <a:gd name="connsiteX0-93" fmla="*/ 0 w 4180787"/>
              <a:gd name="connsiteY0-94" fmla="*/ 4107 h 445451"/>
              <a:gd name="connsiteX1-95" fmla="*/ 1779968 w 4180787"/>
              <a:gd name="connsiteY1-96" fmla="*/ 241252 h 445451"/>
              <a:gd name="connsiteX2-97" fmla="*/ 4180787 w 4180787"/>
              <a:gd name="connsiteY2-98" fmla="*/ 4107 h 445451"/>
              <a:gd name="connsiteX3-99" fmla="*/ 4180787 w 4180787"/>
              <a:gd name="connsiteY3-100" fmla="*/ 436720 h 445451"/>
              <a:gd name="connsiteX4-101" fmla="*/ 1740284 w 4180787"/>
              <a:gd name="connsiteY4-102" fmla="*/ 304832 h 445451"/>
              <a:gd name="connsiteX5-103" fmla="*/ 0 w 4180787"/>
              <a:gd name="connsiteY5-104" fmla="*/ 436720 h 445451"/>
              <a:gd name="connsiteX6-105" fmla="*/ 0 w 4180787"/>
              <a:gd name="connsiteY6-106" fmla="*/ 4107 h 445451"/>
              <a:gd name="connsiteX0-107" fmla="*/ 0 w 4180787"/>
              <a:gd name="connsiteY0-108" fmla="*/ 4107 h 445451"/>
              <a:gd name="connsiteX1-109" fmla="*/ 1779968 w 4180787"/>
              <a:gd name="connsiteY1-110" fmla="*/ 241252 h 445451"/>
              <a:gd name="connsiteX2-111" fmla="*/ 4180787 w 4180787"/>
              <a:gd name="connsiteY2-112" fmla="*/ 4107 h 445451"/>
              <a:gd name="connsiteX3-113" fmla="*/ 4180787 w 4180787"/>
              <a:gd name="connsiteY3-114" fmla="*/ 436720 h 445451"/>
              <a:gd name="connsiteX4-115" fmla="*/ 1740284 w 4180787"/>
              <a:gd name="connsiteY4-116" fmla="*/ 304832 h 445451"/>
              <a:gd name="connsiteX5-117" fmla="*/ 0 w 4180787"/>
              <a:gd name="connsiteY5-118" fmla="*/ 436720 h 445451"/>
              <a:gd name="connsiteX6-119" fmla="*/ 0 w 4180787"/>
              <a:gd name="connsiteY6-120" fmla="*/ 4107 h 445451"/>
              <a:gd name="connsiteX0-121" fmla="*/ 0 w 4180787"/>
              <a:gd name="connsiteY0-122" fmla="*/ 4107 h 436720"/>
              <a:gd name="connsiteX1-123" fmla="*/ 1779968 w 4180787"/>
              <a:gd name="connsiteY1-124" fmla="*/ 241252 h 436720"/>
              <a:gd name="connsiteX2-125" fmla="*/ 4180787 w 4180787"/>
              <a:gd name="connsiteY2-126" fmla="*/ 4107 h 436720"/>
              <a:gd name="connsiteX3-127" fmla="*/ 4180787 w 4180787"/>
              <a:gd name="connsiteY3-128" fmla="*/ 436720 h 436720"/>
              <a:gd name="connsiteX4-129" fmla="*/ 1740284 w 4180787"/>
              <a:gd name="connsiteY4-130" fmla="*/ 304832 h 436720"/>
              <a:gd name="connsiteX5-131" fmla="*/ 0 w 4180787"/>
              <a:gd name="connsiteY5-132" fmla="*/ 436720 h 436720"/>
              <a:gd name="connsiteX6-133" fmla="*/ 0 w 4180787"/>
              <a:gd name="connsiteY6-134" fmla="*/ 4107 h 436720"/>
              <a:gd name="connsiteX0-135" fmla="*/ 0 w 4180787"/>
              <a:gd name="connsiteY0-136" fmla="*/ 4107 h 436720"/>
              <a:gd name="connsiteX1-137" fmla="*/ 1779968 w 4180787"/>
              <a:gd name="connsiteY1-138" fmla="*/ 241252 h 436720"/>
              <a:gd name="connsiteX2-139" fmla="*/ 4180787 w 4180787"/>
              <a:gd name="connsiteY2-140" fmla="*/ 4107 h 436720"/>
              <a:gd name="connsiteX3-141" fmla="*/ 4180787 w 4180787"/>
              <a:gd name="connsiteY3-142" fmla="*/ 436720 h 436720"/>
              <a:gd name="connsiteX4-143" fmla="*/ 1740284 w 4180787"/>
              <a:gd name="connsiteY4-144" fmla="*/ 304832 h 436720"/>
              <a:gd name="connsiteX5-145" fmla="*/ 0 w 4180787"/>
              <a:gd name="connsiteY5-146" fmla="*/ 436720 h 436720"/>
              <a:gd name="connsiteX6-147" fmla="*/ 0 w 4180787"/>
              <a:gd name="connsiteY6-148" fmla="*/ 4107 h 436720"/>
              <a:gd name="connsiteX0-149" fmla="*/ 0 w 4180787"/>
              <a:gd name="connsiteY0-150" fmla="*/ 0 h 432613"/>
              <a:gd name="connsiteX1-151" fmla="*/ 1779968 w 4180787"/>
              <a:gd name="connsiteY1-152" fmla="*/ 237145 h 432613"/>
              <a:gd name="connsiteX2-153" fmla="*/ 4180787 w 4180787"/>
              <a:gd name="connsiteY2-154" fmla="*/ 0 h 432613"/>
              <a:gd name="connsiteX3-155" fmla="*/ 4180787 w 4180787"/>
              <a:gd name="connsiteY3-156" fmla="*/ 432613 h 432613"/>
              <a:gd name="connsiteX4-157" fmla="*/ 1740284 w 4180787"/>
              <a:gd name="connsiteY4-158" fmla="*/ 300725 h 432613"/>
              <a:gd name="connsiteX5-159" fmla="*/ 0 w 4180787"/>
              <a:gd name="connsiteY5-160" fmla="*/ 432613 h 432613"/>
              <a:gd name="connsiteX6-161" fmla="*/ 0 w 4180787"/>
              <a:gd name="connsiteY6-162" fmla="*/ 0 h 43261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 ang="0">
                <a:pos x="connsiteX6-35" y="connsiteY6-36"/>
              </a:cxn>
            </a:cxnLst>
            <a:rect l="l" t="t" r="r" b="b"/>
            <a:pathLst>
              <a:path w="4180787" h="432613">
                <a:moveTo>
                  <a:pt x="0" y="0"/>
                </a:moveTo>
                <a:cubicBezTo>
                  <a:pt x="455759" y="126804"/>
                  <a:pt x="1083170" y="237145"/>
                  <a:pt x="1779968" y="237145"/>
                </a:cubicBezTo>
                <a:cubicBezTo>
                  <a:pt x="2476766" y="237145"/>
                  <a:pt x="3713158" y="116136"/>
                  <a:pt x="4180787" y="0"/>
                </a:cubicBezTo>
                <a:lnTo>
                  <a:pt x="4180787" y="432613"/>
                </a:lnTo>
                <a:cubicBezTo>
                  <a:pt x="3758675" y="303509"/>
                  <a:pt x="2437082" y="300725"/>
                  <a:pt x="1740284" y="300725"/>
                </a:cubicBezTo>
                <a:cubicBezTo>
                  <a:pt x="1043486" y="300725"/>
                  <a:pt x="357043" y="386721"/>
                  <a:pt x="0" y="432613"/>
                </a:cubicBezTo>
                <a:lnTo>
                  <a:pt x="0" y="0"/>
                </a:lnTo>
                <a:close/>
              </a:path>
            </a:pathLst>
          </a:custGeom>
          <a:solidFill>
            <a:srgbClr val="EAEAEA"/>
          </a:solidFill>
          <a:ln w="25400" cap="flat" cmpd="sng" algn="ctr">
            <a:noFill/>
            <a:prstDash val="solid"/>
          </a:ln>
          <a:effectLst/>
        </p:spPr>
        <p:txBody>
          <a:bodyPr rtlCol="0" anchor="ctr"/>
          <a:lstStyle/>
          <a:p>
            <a:pPr algn="ctr">
              <a:defRPr/>
            </a:pPr>
            <a:endParaRPr lang="en-US" kern="0">
              <a:solidFill>
                <a:sysClr val="window" lastClr="FFFFFF"/>
              </a:solidFill>
              <a:latin typeface="Calibri" panose="020F0502020204030204"/>
            </a:endParaRPr>
          </a:p>
        </p:txBody>
      </p:sp>
      <p:sp>
        <p:nvSpPr>
          <p:cNvPr id="43" name="矩形 1"/>
          <p:cNvSpPr/>
          <p:nvPr/>
        </p:nvSpPr>
        <p:spPr>
          <a:xfrm rot="293950">
            <a:off x="3275891" y="1570285"/>
            <a:ext cx="2848883" cy="221094"/>
          </a:xfrm>
          <a:custGeom>
            <a:avLst/>
            <a:gdLst>
              <a:gd name="connsiteX0" fmla="*/ 0 w 4180787"/>
              <a:gd name="connsiteY0" fmla="*/ 0 h 432613"/>
              <a:gd name="connsiteX1" fmla="*/ 4180787 w 4180787"/>
              <a:gd name="connsiteY1" fmla="*/ 0 h 432613"/>
              <a:gd name="connsiteX2" fmla="*/ 4180787 w 4180787"/>
              <a:gd name="connsiteY2" fmla="*/ 432613 h 432613"/>
              <a:gd name="connsiteX3" fmla="*/ 0 w 4180787"/>
              <a:gd name="connsiteY3" fmla="*/ 432613 h 432613"/>
              <a:gd name="connsiteX4" fmla="*/ 0 w 4180787"/>
              <a:gd name="connsiteY4" fmla="*/ 0 h 432613"/>
              <a:gd name="connsiteX0-1" fmla="*/ 0 w 4180787"/>
              <a:gd name="connsiteY0-2" fmla="*/ 0 h 446239"/>
              <a:gd name="connsiteX1-3" fmla="*/ 4180787 w 4180787"/>
              <a:gd name="connsiteY1-4" fmla="*/ 0 h 446239"/>
              <a:gd name="connsiteX2-5" fmla="*/ 4180787 w 4180787"/>
              <a:gd name="connsiteY2-6" fmla="*/ 432613 h 446239"/>
              <a:gd name="connsiteX3-7" fmla="*/ 1797892 w 4180787"/>
              <a:gd name="connsiteY3-8" fmla="*/ 446239 h 446239"/>
              <a:gd name="connsiteX4-9" fmla="*/ 0 w 4180787"/>
              <a:gd name="connsiteY4-10" fmla="*/ 432613 h 446239"/>
              <a:gd name="connsiteX5" fmla="*/ 0 w 4180787"/>
              <a:gd name="connsiteY5" fmla="*/ 0 h 446239"/>
              <a:gd name="connsiteX0-11" fmla="*/ 0 w 4180787"/>
              <a:gd name="connsiteY0-12" fmla="*/ 3102 h 449341"/>
              <a:gd name="connsiteX1-13" fmla="*/ 1774422 w 4180787"/>
              <a:gd name="connsiteY1-14" fmla="*/ 0 h 449341"/>
              <a:gd name="connsiteX2-15" fmla="*/ 4180787 w 4180787"/>
              <a:gd name="connsiteY2-16" fmla="*/ 3102 h 449341"/>
              <a:gd name="connsiteX3-17" fmla="*/ 4180787 w 4180787"/>
              <a:gd name="connsiteY3-18" fmla="*/ 435715 h 449341"/>
              <a:gd name="connsiteX4-19" fmla="*/ 1797892 w 4180787"/>
              <a:gd name="connsiteY4-20" fmla="*/ 449341 h 449341"/>
              <a:gd name="connsiteX5-21" fmla="*/ 0 w 4180787"/>
              <a:gd name="connsiteY5-22" fmla="*/ 435715 h 449341"/>
              <a:gd name="connsiteX6" fmla="*/ 0 w 4180787"/>
              <a:gd name="connsiteY6" fmla="*/ 3102 h 449341"/>
              <a:gd name="connsiteX0-23" fmla="*/ 0 w 4180787"/>
              <a:gd name="connsiteY0-24" fmla="*/ 0 h 446239"/>
              <a:gd name="connsiteX1-25" fmla="*/ 1791064 w 4180787"/>
              <a:gd name="connsiteY1-26" fmla="*/ 191058 h 446239"/>
              <a:gd name="connsiteX2-27" fmla="*/ 4180787 w 4180787"/>
              <a:gd name="connsiteY2-28" fmla="*/ 0 h 446239"/>
              <a:gd name="connsiteX3-29" fmla="*/ 4180787 w 4180787"/>
              <a:gd name="connsiteY3-30" fmla="*/ 432613 h 446239"/>
              <a:gd name="connsiteX4-31" fmla="*/ 1797892 w 4180787"/>
              <a:gd name="connsiteY4-32" fmla="*/ 446239 h 446239"/>
              <a:gd name="connsiteX5-33" fmla="*/ 0 w 4180787"/>
              <a:gd name="connsiteY5-34" fmla="*/ 432613 h 446239"/>
              <a:gd name="connsiteX6-35" fmla="*/ 0 w 4180787"/>
              <a:gd name="connsiteY6-36" fmla="*/ 0 h 446239"/>
              <a:gd name="connsiteX0-37" fmla="*/ 0 w 4180787"/>
              <a:gd name="connsiteY0-38" fmla="*/ 0 h 432613"/>
              <a:gd name="connsiteX1-39" fmla="*/ 1791064 w 4180787"/>
              <a:gd name="connsiteY1-40" fmla="*/ 191058 h 432613"/>
              <a:gd name="connsiteX2-41" fmla="*/ 4180787 w 4180787"/>
              <a:gd name="connsiteY2-42" fmla="*/ 0 h 432613"/>
              <a:gd name="connsiteX3-43" fmla="*/ 4180787 w 4180787"/>
              <a:gd name="connsiteY3-44" fmla="*/ 432613 h 432613"/>
              <a:gd name="connsiteX4-45" fmla="*/ 1740284 w 4180787"/>
              <a:gd name="connsiteY4-46" fmla="*/ 300725 h 432613"/>
              <a:gd name="connsiteX5-47" fmla="*/ 0 w 4180787"/>
              <a:gd name="connsiteY5-48" fmla="*/ 432613 h 432613"/>
              <a:gd name="connsiteX6-49" fmla="*/ 0 w 4180787"/>
              <a:gd name="connsiteY6-50" fmla="*/ 0 h 432613"/>
              <a:gd name="connsiteX0-51" fmla="*/ 0 w 4180787"/>
              <a:gd name="connsiteY0-52" fmla="*/ 0 h 432613"/>
              <a:gd name="connsiteX1-53" fmla="*/ 1835870 w 4180787"/>
              <a:gd name="connsiteY1-54" fmla="*/ 187218 h 432613"/>
              <a:gd name="connsiteX2-55" fmla="*/ 4180787 w 4180787"/>
              <a:gd name="connsiteY2-56" fmla="*/ 0 h 432613"/>
              <a:gd name="connsiteX3-57" fmla="*/ 4180787 w 4180787"/>
              <a:gd name="connsiteY3-58" fmla="*/ 432613 h 432613"/>
              <a:gd name="connsiteX4-59" fmla="*/ 1740284 w 4180787"/>
              <a:gd name="connsiteY4-60" fmla="*/ 300725 h 432613"/>
              <a:gd name="connsiteX5-61" fmla="*/ 0 w 4180787"/>
              <a:gd name="connsiteY5-62" fmla="*/ 432613 h 432613"/>
              <a:gd name="connsiteX6-63" fmla="*/ 0 w 4180787"/>
              <a:gd name="connsiteY6-64" fmla="*/ 0 h 432613"/>
              <a:gd name="connsiteX0-65" fmla="*/ 0 w 4180787"/>
              <a:gd name="connsiteY0-66" fmla="*/ 4908 h 437521"/>
              <a:gd name="connsiteX1-67" fmla="*/ 1835870 w 4180787"/>
              <a:gd name="connsiteY1-68" fmla="*/ 192126 h 437521"/>
              <a:gd name="connsiteX2-69" fmla="*/ 4180787 w 4180787"/>
              <a:gd name="connsiteY2-70" fmla="*/ 4908 h 437521"/>
              <a:gd name="connsiteX3-71" fmla="*/ 4180787 w 4180787"/>
              <a:gd name="connsiteY3-72" fmla="*/ 437521 h 437521"/>
              <a:gd name="connsiteX4-73" fmla="*/ 1740284 w 4180787"/>
              <a:gd name="connsiteY4-74" fmla="*/ 305633 h 437521"/>
              <a:gd name="connsiteX5-75" fmla="*/ 0 w 4180787"/>
              <a:gd name="connsiteY5-76" fmla="*/ 437521 h 437521"/>
              <a:gd name="connsiteX6-77" fmla="*/ 0 w 4180787"/>
              <a:gd name="connsiteY6-78" fmla="*/ 4908 h 437521"/>
              <a:gd name="connsiteX0-79" fmla="*/ 0 w 4180787"/>
              <a:gd name="connsiteY0-80" fmla="*/ 4908 h 446252"/>
              <a:gd name="connsiteX1-81" fmla="*/ 1835870 w 4180787"/>
              <a:gd name="connsiteY1-82" fmla="*/ 192126 h 446252"/>
              <a:gd name="connsiteX2-83" fmla="*/ 4180787 w 4180787"/>
              <a:gd name="connsiteY2-84" fmla="*/ 4908 h 446252"/>
              <a:gd name="connsiteX3-85" fmla="*/ 4180787 w 4180787"/>
              <a:gd name="connsiteY3-86" fmla="*/ 437521 h 446252"/>
              <a:gd name="connsiteX4-87" fmla="*/ 1740284 w 4180787"/>
              <a:gd name="connsiteY4-88" fmla="*/ 305633 h 446252"/>
              <a:gd name="connsiteX5-89" fmla="*/ 0 w 4180787"/>
              <a:gd name="connsiteY5-90" fmla="*/ 437521 h 446252"/>
              <a:gd name="connsiteX6-91" fmla="*/ 0 w 4180787"/>
              <a:gd name="connsiteY6-92" fmla="*/ 4908 h 446252"/>
              <a:gd name="connsiteX0-93" fmla="*/ 0 w 4180787"/>
              <a:gd name="connsiteY0-94" fmla="*/ 4107 h 445451"/>
              <a:gd name="connsiteX1-95" fmla="*/ 1779968 w 4180787"/>
              <a:gd name="connsiteY1-96" fmla="*/ 241252 h 445451"/>
              <a:gd name="connsiteX2-97" fmla="*/ 4180787 w 4180787"/>
              <a:gd name="connsiteY2-98" fmla="*/ 4107 h 445451"/>
              <a:gd name="connsiteX3-99" fmla="*/ 4180787 w 4180787"/>
              <a:gd name="connsiteY3-100" fmla="*/ 436720 h 445451"/>
              <a:gd name="connsiteX4-101" fmla="*/ 1740284 w 4180787"/>
              <a:gd name="connsiteY4-102" fmla="*/ 304832 h 445451"/>
              <a:gd name="connsiteX5-103" fmla="*/ 0 w 4180787"/>
              <a:gd name="connsiteY5-104" fmla="*/ 436720 h 445451"/>
              <a:gd name="connsiteX6-105" fmla="*/ 0 w 4180787"/>
              <a:gd name="connsiteY6-106" fmla="*/ 4107 h 445451"/>
              <a:gd name="connsiteX0-107" fmla="*/ 0 w 4180787"/>
              <a:gd name="connsiteY0-108" fmla="*/ 4107 h 445451"/>
              <a:gd name="connsiteX1-109" fmla="*/ 1779968 w 4180787"/>
              <a:gd name="connsiteY1-110" fmla="*/ 241252 h 445451"/>
              <a:gd name="connsiteX2-111" fmla="*/ 4180787 w 4180787"/>
              <a:gd name="connsiteY2-112" fmla="*/ 4107 h 445451"/>
              <a:gd name="connsiteX3-113" fmla="*/ 4180787 w 4180787"/>
              <a:gd name="connsiteY3-114" fmla="*/ 436720 h 445451"/>
              <a:gd name="connsiteX4-115" fmla="*/ 1740284 w 4180787"/>
              <a:gd name="connsiteY4-116" fmla="*/ 304832 h 445451"/>
              <a:gd name="connsiteX5-117" fmla="*/ 0 w 4180787"/>
              <a:gd name="connsiteY5-118" fmla="*/ 436720 h 445451"/>
              <a:gd name="connsiteX6-119" fmla="*/ 0 w 4180787"/>
              <a:gd name="connsiteY6-120" fmla="*/ 4107 h 445451"/>
              <a:gd name="connsiteX0-121" fmla="*/ 0 w 4180787"/>
              <a:gd name="connsiteY0-122" fmla="*/ 4107 h 436720"/>
              <a:gd name="connsiteX1-123" fmla="*/ 1779968 w 4180787"/>
              <a:gd name="connsiteY1-124" fmla="*/ 241252 h 436720"/>
              <a:gd name="connsiteX2-125" fmla="*/ 4180787 w 4180787"/>
              <a:gd name="connsiteY2-126" fmla="*/ 4107 h 436720"/>
              <a:gd name="connsiteX3-127" fmla="*/ 4180787 w 4180787"/>
              <a:gd name="connsiteY3-128" fmla="*/ 436720 h 436720"/>
              <a:gd name="connsiteX4-129" fmla="*/ 1740284 w 4180787"/>
              <a:gd name="connsiteY4-130" fmla="*/ 304832 h 436720"/>
              <a:gd name="connsiteX5-131" fmla="*/ 0 w 4180787"/>
              <a:gd name="connsiteY5-132" fmla="*/ 436720 h 436720"/>
              <a:gd name="connsiteX6-133" fmla="*/ 0 w 4180787"/>
              <a:gd name="connsiteY6-134" fmla="*/ 4107 h 436720"/>
              <a:gd name="connsiteX0-135" fmla="*/ 0 w 4180787"/>
              <a:gd name="connsiteY0-136" fmla="*/ 4107 h 436720"/>
              <a:gd name="connsiteX1-137" fmla="*/ 1779968 w 4180787"/>
              <a:gd name="connsiteY1-138" fmla="*/ 241252 h 436720"/>
              <a:gd name="connsiteX2-139" fmla="*/ 4180787 w 4180787"/>
              <a:gd name="connsiteY2-140" fmla="*/ 4107 h 436720"/>
              <a:gd name="connsiteX3-141" fmla="*/ 4180787 w 4180787"/>
              <a:gd name="connsiteY3-142" fmla="*/ 436720 h 436720"/>
              <a:gd name="connsiteX4-143" fmla="*/ 1740284 w 4180787"/>
              <a:gd name="connsiteY4-144" fmla="*/ 304832 h 436720"/>
              <a:gd name="connsiteX5-145" fmla="*/ 0 w 4180787"/>
              <a:gd name="connsiteY5-146" fmla="*/ 436720 h 436720"/>
              <a:gd name="connsiteX6-147" fmla="*/ 0 w 4180787"/>
              <a:gd name="connsiteY6-148" fmla="*/ 4107 h 436720"/>
              <a:gd name="connsiteX0-149" fmla="*/ 0 w 4180787"/>
              <a:gd name="connsiteY0-150" fmla="*/ 0 h 432613"/>
              <a:gd name="connsiteX1-151" fmla="*/ 1779968 w 4180787"/>
              <a:gd name="connsiteY1-152" fmla="*/ 237145 h 432613"/>
              <a:gd name="connsiteX2-153" fmla="*/ 4180787 w 4180787"/>
              <a:gd name="connsiteY2-154" fmla="*/ 0 h 432613"/>
              <a:gd name="connsiteX3-155" fmla="*/ 4180787 w 4180787"/>
              <a:gd name="connsiteY3-156" fmla="*/ 432613 h 432613"/>
              <a:gd name="connsiteX4-157" fmla="*/ 1740284 w 4180787"/>
              <a:gd name="connsiteY4-158" fmla="*/ 300725 h 432613"/>
              <a:gd name="connsiteX5-159" fmla="*/ 0 w 4180787"/>
              <a:gd name="connsiteY5-160" fmla="*/ 432613 h 432613"/>
              <a:gd name="connsiteX6-161" fmla="*/ 0 w 4180787"/>
              <a:gd name="connsiteY6-162" fmla="*/ 0 h 43261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 ang="0">
                <a:pos x="connsiteX6-35" y="connsiteY6-36"/>
              </a:cxn>
            </a:cxnLst>
            <a:rect l="l" t="t" r="r" b="b"/>
            <a:pathLst>
              <a:path w="4180787" h="432613">
                <a:moveTo>
                  <a:pt x="0" y="0"/>
                </a:moveTo>
                <a:cubicBezTo>
                  <a:pt x="455759" y="126804"/>
                  <a:pt x="1083170" y="237145"/>
                  <a:pt x="1779968" y="237145"/>
                </a:cubicBezTo>
                <a:cubicBezTo>
                  <a:pt x="2476766" y="237145"/>
                  <a:pt x="3713158" y="116136"/>
                  <a:pt x="4180787" y="0"/>
                </a:cubicBezTo>
                <a:lnTo>
                  <a:pt x="4180787" y="432613"/>
                </a:lnTo>
                <a:cubicBezTo>
                  <a:pt x="3758675" y="303509"/>
                  <a:pt x="2437082" y="300725"/>
                  <a:pt x="1740284" y="300725"/>
                </a:cubicBezTo>
                <a:cubicBezTo>
                  <a:pt x="1043486" y="300725"/>
                  <a:pt x="357043" y="386721"/>
                  <a:pt x="0" y="432613"/>
                </a:cubicBezTo>
                <a:lnTo>
                  <a:pt x="0" y="0"/>
                </a:lnTo>
                <a:close/>
              </a:path>
            </a:pathLst>
          </a:custGeom>
          <a:solidFill>
            <a:srgbClr val="EAEAEA"/>
          </a:solidFill>
          <a:ln w="25400" cap="flat" cmpd="sng" algn="ctr">
            <a:noFill/>
            <a:prstDash val="solid"/>
          </a:ln>
          <a:effectLst/>
        </p:spPr>
        <p:txBody>
          <a:bodyPr rtlCol="0" anchor="ctr"/>
          <a:lstStyle/>
          <a:p>
            <a:pPr algn="ctr">
              <a:defRPr/>
            </a:pPr>
            <a:endParaRPr lang="en-US" kern="0">
              <a:solidFill>
                <a:sysClr val="window" lastClr="FFFFFF"/>
              </a:solidFill>
              <a:latin typeface="Calibri" panose="020F0502020204030204"/>
            </a:endParaRPr>
          </a:p>
        </p:txBody>
      </p:sp>
      <p:sp>
        <p:nvSpPr>
          <p:cNvPr id="62" name="椭圆 61"/>
          <p:cNvSpPr/>
          <p:nvPr/>
        </p:nvSpPr>
        <p:spPr>
          <a:xfrm>
            <a:off x="2627060" y="1059583"/>
            <a:ext cx="694953" cy="713702"/>
          </a:xfrm>
          <a:prstGeom prst="ellipse">
            <a:avLst/>
          </a:prstGeom>
          <a:solidFill>
            <a:schemeClr val="accent1"/>
          </a:solidFill>
          <a:ln w="57150" cap="flat" cmpd="sng" algn="ctr">
            <a:solidFill>
              <a:schemeClr val="accent1">
                <a:lumMod val="40000"/>
                <a:lumOff val="60000"/>
              </a:schemeClr>
            </a:solidFill>
            <a:prstDash val="solid"/>
          </a:ln>
          <a:effectLst/>
        </p:spPr>
        <p:txBody>
          <a:bodyPr rot="0" spcFirstLastPara="0" vertOverflow="overflow" horzOverflow="overflow" vert="horz" wrap="square" lIns="0" tIns="0" rIns="0" bIns="0" numCol="1" spcCol="0" rtlCol="0" fromWordArt="0" anchor="ctr" anchorCtr="0" forceAA="0" compatLnSpc="1">
            <a:noAutofit/>
          </a:bodyPr>
          <a:lstStyle/>
          <a:p>
            <a:pPr algn="ctr">
              <a:defRPr/>
            </a:pPr>
            <a:r>
              <a:rPr lang="en-US" sz="3200" b="1" kern="0" dirty="0">
                <a:ln w="18415" cmpd="sng">
                  <a:noFill/>
                  <a:prstDash val="solid"/>
                </a:ln>
                <a:solidFill>
                  <a:srgbClr val="FFFFFF"/>
                </a:solidFill>
                <a:latin typeface="Arial Rounded MT Bold" panose="020F0704030504030204" pitchFamily="34" charset="0"/>
                <a:ea typeface="微软雅黑" panose="020B0503020204020204" pitchFamily="34" charset="-122"/>
                <a:cs typeface="Times New Roman" panose="02020603050405020304" pitchFamily="18" charset="0"/>
              </a:rPr>
              <a:t>01</a:t>
            </a:r>
            <a:endParaRPr lang="en-US" sz="3200" b="1" kern="0" dirty="0">
              <a:ln w="18415" cmpd="sng">
                <a:noFill/>
                <a:prstDash val="solid"/>
              </a:ln>
              <a:solidFill>
                <a:srgbClr val="FFFFFF"/>
              </a:solidFill>
              <a:latin typeface="Arial Rounded MT Bold" panose="020F0704030504030204" pitchFamily="34" charset="0"/>
              <a:ea typeface="微软雅黑" panose="020B0503020204020204" pitchFamily="34" charset="-122"/>
              <a:cs typeface="Times New Roman" panose="02020603050405020304" pitchFamily="18" charset="0"/>
            </a:endParaRPr>
          </a:p>
        </p:txBody>
      </p:sp>
      <p:sp>
        <p:nvSpPr>
          <p:cNvPr id="45" name="矩形 1"/>
          <p:cNvSpPr/>
          <p:nvPr/>
        </p:nvSpPr>
        <p:spPr>
          <a:xfrm rot="20453418">
            <a:off x="2671178" y="2127493"/>
            <a:ext cx="3418338" cy="282131"/>
          </a:xfrm>
          <a:custGeom>
            <a:avLst/>
            <a:gdLst>
              <a:gd name="connsiteX0" fmla="*/ 0 w 4180787"/>
              <a:gd name="connsiteY0" fmla="*/ 0 h 432613"/>
              <a:gd name="connsiteX1" fmla="*/ 4180787 w 4180787"/>
              <a:gd name="connsiteY1" fmla="*/ 0 h 432613"/>
              <a:gd name="connsiteX2" fmla="*/ 4180787 w 4180787"/>
              <a:gd name="connsiteY2" fmla="*/ 432613 h 432613"/>
              <a:gd name="connsiteX3" fmla="*/ 0 w 4180787"/>
              <a:gd name="connsiteY3" fmla="*/ 432613 h 432613"/>
              <a:gd name="connsiteX4" fmla="*/ 0 w 4180787"/>
              <a:gd name="connsiteY4" fmla="*/ 0 h 432613"/>
              <a:gd name="connsiteX0-1" fmla="*/ 0 w 4180787"/>
              <a:gd name="connsiteY0-2" fmla="*/ 0 h 446239"/>
              <a:gd name="connsiteX1-3" fmla="*/ 4180787 w 4180787"/>
              <a:gd name="connsiteY1-4" fmla="*/ 0 h 446239"/>
              <a:gd name="connsiteX2-5" fmla="*/ 4180787 w 4180787"/>
              <a:gd name="connsiteY2-6" fmla="*/ 432613 h 446239"/>
              <a:gd name="connsiteX3-7" fmla="*/ 1797892 w 4180787"/>
              <a:gd name="connsiteY3-8" fmla="*/ 446239 h 446239"/>
              <a:gd name="connsiteX4-9" fmla="*/ 0 w 4180787"/>
              <a:gd name="connsiteY4-10" fmla="*/ 432613 h 446239"/>
              <a:gd name="connsiteX5" fmla="*/ 0 w 4180787"/>
              <a:gd name="connsiteY5" fmla="*/ 0 h 446239"/>
              <a:gd name="connsiteX0-11" fmla="*/ 0 w 4180787"/>
              <a:gd name="connsiteY0-12" fmla="*/ 3102 h 449341"/>
              <a:gd name="connsiteX1-13" fmla="*/ 1774422 w 4180787"/>
              <a:gd name="connsiteY1-14" fmla="*/ 0 h 449341"/>
              <a:gd name="connsiteX2-15" fmla="*/ 4180787 w 4180787"/>
              <a:gd name="connsiteY2-16" fmla="*/ 3102 h 449341"/>
              <a:gd name="connsiteX3-17" fmla="*/ 4180787 w 4180787"/>
              <a:gd name="connsiteY3-18" fmla="*/ 435715 h 449341"/>
              <a:gd name="connsiteX4-19" fmla="*/ 1797892 w 4180787"/>
              <a:gd name="connsiteY4-20" fmla="*/ 449341 h 449341"/>
              <a:gd name="connsiteX5-21" fmla="*/ 0 w 4180787"/>
              <a:gd name="connsiteY5-22" fmla="*/ 435715 h 449341"/>
              <a:gd name="connsiteX6" fmla="*/ 0 w 4180787"/>
              <a:gd name="connsiteY6" fmla="*/ 3102 h 449341"/>
              <a:gd name="connsiteX0-23" fmla="*/ 0 w 4180787"/>
              <a:gd name="connsiteY0-24" fmla="*/ 0 h 446239"/>
              <a:gd name="connsiteX1-25" fmla="*/ 1791064 w 4180787"/>
              <a:gd name="connsiteY1-26" fmla="*/ 191058 h 446239"/>
              <a:gd name="connsiteX2-27" fmla="*/ 4180787 w 4180787"/>
              <a:gd name="connsiteY2-28" fmla="*/ 0 h 446239"/>
              <a:gd name="connsiteX3-29" fmla="*/ 4180787 w 4180787"/>
              <a:gd name="connsiteY3-30" fmla="*/ 432613 h 446239"/>
              <a:gd name="connsiteX4-31" fmla="*/ 1797892 w 4180787"/>
              <a:gd name="connsiteY4-32" fmla="*/ 446239 h 446239"/>
              <a:gd name="connsiteX5-33" fmla="*/ 0 w 4180787"/>
              <a:gd name="connsiteY5-34" fmla="*/ 432613 h 446239"/>
              <a:gd name="connsiteX6-35" fmla="*/ 0 w 4180787"/>
              <a:gd name="connsiteY6-36" fmla="*/ 0 h 446239"/>
              <a:gd name="connsiteX0-37" fmla="*/ 0 w 4180787"/>
              <a:gd name="connsiteY0-38" fmla="*/ 0 h 432613"/>
              <a:gd name="connsiteX1-39" fmla="*/ 1791064 w 4180787"/>
              <a:gd name="connsiteY1-40" fmla="*/ 191058 h 432613"/>
              <a:gd name="connsiteX2-41" fmla="*/ 4180787 w 4180787"/>
              <a:gd name="connsiteY2-42" fmla="*/ 0 h 432613"/>
              <a:gd name="connsiteX3-43" fmla="*/ 4180787 w 4180787"/>
              <a:gd name="connsiteY3-44" fmla="*/ 432613 h 432613"/>
              <a:gd name="connsiteX4-45" fmla="*/ 1740284 w 4180787"/>
              <a:gd name="connsiteY4-46" fmla="*/ 300725 h 432613"/>
              <a:gd name="connsiteX5-47" fmla="*/ 0 w 4180787"/>
              <a:gd name="connsiteY5-48" fmla="*/ 432613 h 432613"/>
              <a:gd name="connsiteX6-49" fmla="*/ 0 w 4180787"/>
              <a:gd name="connsiteY6-50" fmla="*/ 0 h 432613"/>
              <a:gd name="connsiteX0-51" fmla="*/ 0 w 4180787"/>
              <a:gd name="connsiteY0-52" fmla="*/ 0 h 432613"/>
              <a:gd name="connsiteX1-53" fmla="*/ 1835870 w 4180787"/>
              <a:gd name="connsiteY1-54" fmla="*/ 187218 h 432613"/>
              <a:gd name="connsiteX2-55" fmla="*/ 4180787 w 4180787"/>
              <a:gd name="connsiteY2-56" fmla="*/ 0 h 432613"/>
              <a:gd name="connsiteX3-57" fmla="*/ 4180787 w 4180787"/>
              <a:gd name="connsiteY3-58" fmla="*/ 432613 h 432613"/>
              <a:gd name="connsiteX4-59" fmla="*/ 1740284 w 4180787"/>
              <a:gd name="connsiteY4-60" fmla="*/ 300725 h 432613"/>
              <a:gd name="connsiteX5-61" fmla="*/ 0 w 4180787"/>
              <a:gd name="connsiteY5-62" fmla="*/ 432613 h 432613"/>
              <a:gd name="connsiteX6-63" fmla="*/ 0 w 4180787"/>
              <a:gd name="connsiteY6-64" fmla="*/ 0 h 432613"/>
              <a:gd name="connsiteX0-65" fmla="*/ 0 w 4180787"/>
              <a:gd name="connsiteY0-66" fmla="*/ 4908 h 437521"/>
              <a:gd name="connsiteX1-67" fmla="*/ 1835870 w 4180787"/>
              <a:gd name="connsiteY1-68" fmla="*/ 192126 h 437521"/>
              <a:gd name="connsiteX2-69" fmla="*/ 4180787 w 4180787"/>
              <a:gd name="connsiteY2-70" fmla="*/ 4908 h 437521"/>
              <a:gd name="connsiteX3-71" fmla="*/ 4180787 w 4180787"/>
              <a:gd name="connsiteY3-72" fmla="*/ 437521 h 437521"/>
              <a:gd name="connsiteX4-73" fmla="*/ 1740284 w 4180787"/>
              <a:gd name="connsiteY4-74" fmla="*/ 305633 h 437521"/>
              <a:gd name="connsiteX5-75" fmla="*/ 0 w 4180787"/>
              <a:gd name="connsiteY5-76" fmla="*/ 437521 h 437521"/>
              <a:gd name="connsiteX6-77" fmla="*/ 0 w 4180787"/>
              <a:gd name="connsiteY6-78" fmla="*/ 4908 h 437521"/>
              <a:gd name="connsiteX0-79" fmla="*/ 0 w 4180787"/>
              <a:gd name="connsiteY0-80" fmla="*/ 4908 h 446252"/>
              <a:gd name="connsiteX1-81" fmla="*/ 1835870 w 4180787"/>
              <a:gd name="connsiteY1-82" fmla="*/ 192126 h 446252"/>
              <a:gd name="connsiteX2-83" fmla="*/ 4180787 w 4180787"/>
              <a:gd name="connsiteY2-84" fmla="*/ 4908 h 446252"/>
              <a:gd name="connsiteX3-85" fmla="*/ 4180787 w 4180787"/>
              <a:gd name="connsiteY3-86" fmla="*/ 437521 h 446252"/>
              <a:gd name="connsiteX4-87" fmla="*/ 1740284 w 4180787"/>
              <a:gd name="connsiteY4-88" fmla="*/ 305633 h 446252"/>
              <a:gd name="connsiteX5-89" fmla="*/ 0 w 4180787"/>
              <a:gd name="connsiteY5-90" fmla="*/ 437521 h 446252"/>
              <a:gd name="connsiteX6-91" fmla="*/ 0 w 4180787"/>
              <a:gd name="connsiteY6-92" fmla="*/ 4908 h 446252"/>
              <a:gd name="connsiteX0-93" fmla="*/ 0 w 4180787"/>
              <a:gd name="connsiteY0-94" fmla="*/ 4107 h 445451"/>
              <a:gd name="connsiteX1-95" fmla="*/ 1779968 w 4180787"/>
              <a:gd name="connsiteY1-96" fmla="*/ 241252 h 445451"/>
              <a:gd name="connsiteX2-97" fmla="*/ 4180787 w 4180787"/>
              <a:gd name="connsiteY2-98" fmla="*/ 4107 h 445451"/>
              <a:gd name="connsiteX3-99" fmla="*/ 4180787 w 4180787"/>
              <a:gd name="connsiteY3-100" fmla="*/ 436720 h 445451"/>
              <a:gd name="connsiteX4-101" fmla="*/ 1740284 w 4180787"/>
              <a:gd name="connsiteY4-102" fmla="*/ 304832 h 445451"/>
              <a:gd name="connsiteX5-103" fmla="*/ 0 w 4180787"/>
              <a:gd name="connsiteY5-104" fmla="*/ 436720 h 445451"/>
              <a:gd name="connsiteX6-105" fmla="*/ 0 w 4180787"/>
              <a:gd name="connsiteY6-106" fmla="*/ 4107 h 445451"/>
              <a:gd name="connsiteX0-107" fmla="*/ 0 w 4180787"/>
              <a:gd name="connsiteY0-108" fmla="*/ 4107 h 445451"/>
              <a:gd name="connsiteX1-109" fmla="*/ 1779968 w 4180787"/>
              <a:gd name="connsiteY1-110" fmla="*/ 241252 h 445451"/>
              <a:gd name="connsiteX2-111" fmla="*/ 4180787 w 4180787"/>
              <a:gd name="connsiteY2-112" fmla="*/ 4107 h 445451"/>
              <a:gd name="connsiteX3-113" fmla="*/ 4180787 w 4180787"/>
              <a:gd name="connsiteY3-114" fmla="*/ 436720 h 445451"/>
              <a:gd name="connsiteX4-115" fmla="*/ 1740284 w 4180787"/>
              <a:gd name="connsiteY4-116" fmla="*/ 304832 h 445451"/>
              <a:gd name="connsiteX5-117" fmla="*/ 0 w 4180787"/>
              <a:gd name="connsiteY5-118" fmla="*/ 436720 h 445451"/>
              <a:gd name="connsiteX6-119" fmla="*/ 0 w 4180787"/>
              <a:gd name="connsiteY6-120" fmla="*/ 4107 h 445451"/>
              <a:gd name="connsiteX0-121" fmla="*/ 0 w 4180787"/>
              <a:gd name="connsiteY0-122" fmla="*/ 4107 h 436720"/>
              <a:gd name="connsiteX1-123" fmla="*/ 1779968 w 4180787"/>
              <a:gd name="connsiteY1-124" fmla="*/ 241252 h 436720"/>
              <a:gd name="connsiteX2-125" fmla="*/ 4180787 w 4180787"/>
              <a:gd name="connsiteY2-126" fmla="*/ 4107 h 436720"/>
              <a:gd name="connsiteX3-127" fmla="*/ 4180787 w 4180787"/>
              <a:gd name="connsiteY3-128" fmla="*/ 436720 h 436720"/>
              <a:gd name="connsiteX4-129" fmla="*/ 1740284 w 4180787"/>
              <a:gd name="connsiteY4-130" fmla="*/ 304832 h 436720"/>
              <a:gd name="connsiteX5-131" fmla="*/ 0 w 4180787"/>
              <a:gd name="connsiteY5-132" fmla="*/ 436720 h 436720"/>
              <a:gd name="connsiteX6-133" fmla="*/ 0 w 4180787"/>
              <a:gd name="connsiteY6-134" fmla="*/ 4107 h 436720"/>
              <a:gd name="connsiteX0-135" fmla="*/ 0 w 4180787"/>
              <a:gd name="connsiteY0-136" fmla="*/ 4107 h 436720"/>
              <a:gd name="connsiteX1-137" fmla="*/ 1779968 w 4180787"/>
              <a:gd name="connsiteY1-138" fmla="*/ 241252 h 436720"/>
              <a:gd name="connsiteX2-139" fmla="*/ 4180787 w 4180787"/>
              <a:gd name="connsiteY2-140" fmla="*/ 4107 h 436720"/>
              <a:gd name="connsiteX3-141" fmla="*/ 4180787 w 4180787"/>
              <a:gd name="connsiteY3-142" fmla="*/ 436720 h 436720"/>
              <a:gd name="connsiteX4-143" fmla="*/ 1740284 w 4180787"/>
              <a:gd name="connsiteY4-144" fmla="*/ 304832 h 436720"/>
              <a:gd name="connsiteX5-145" fmla="*/ 0 w 4180787"/>
              <a:gd name="connsiteY5-146" fmla="*/ 436720 h 436720"/>
              <a:gd name="connsiteX6-147" fmla="*/ 0 w 4180787"/>
              <a:gd name="connsiteY6-148" fmla="*/ 4107 h 436720"/>
              <a:gd name="connsiteX0-149" fmla="*/ 0 w 4180787"/>
              <a:gd name="connsiteY0-150" fmla="*/ 0 h 432613"/>
              <a:gd name="connsiteX1-151" fmla="*/ 1779968 w 4180787"/>
              <a:gd name="connsiteY1-152" fmla="*/ 237145 h 432613"/>
              <a:gd name="connsiteX2-153" fmla="*/ 4180787 w 4180787"/>
              <a:gd name="connsiteY2-154" fmla="*/ 0 h 432613"/>
              <a:gd name="connsiteX3-155" fmla="*/ 4180787 w 4180787"/>
              <a:gd name="connsiteY3-156" fmla="*/ 432613 h 432613"/>
              <a:gd name="connsiteX4-157" fmla="*/ 1740284 w 4180787"/>
              <a:gd name="connsiteY4-158" fmla="*/ 300725 h 432613"/>
              <a:gd name="connsiteX5-159" fmla="*/ 0 w 4180787"/>
              <a:gd name="connsiteY5-160" fmla="*/ 432613 h 432613"/>
              <a:gd name="connsiteX6-161" fmla="*/ 0 w 4180787"/>
              <a:gd name="connsiteY6-162" fmla="*/ 0 h 43261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 ang="0">
                <a:pos x="connsiteX6-35" y="connsiteY6-36"/>
              </a:cxn>
            </a:cxnLst>
            <a:rect l="l" t="t" r="r" b="b"/>
            <a:pathLst>
              <a:path w="4180787" h="432613">
                <a:moveTo>
                  <a:pt x="0" y="0"/>
                </a:moveTo>
                <a:cubicBezTo>
                  <a:pt x="455759" y="126804"/>
                  <a:pt x="1083170" y="237145"/>
                  <a:pt x="1779968" y="237145"/>
                </a:cubicBezTo>
                <a:cubicBezTo>
                  <a:pt x="2476766" y="237145"/>
                  <a:pt x="3713158" y="116136"/>
                  <a:pt x="4180787" y="0"/>
                </a:cubicBezTo>
                <a:lnTo>
                  <a:pt x="4180787" y="432613"/>
                </a:lnTo>
                <a:cubicBezTo>
                  <a:pt x="3758675" y="303509"/>
                  <a:pt x="2437082" y="300725"/>
                  <a:pt x="1740284" y="300725"/>
                </a:cubicBezTo>
                <a:cubicBezTo>
                  <a:pt x="1043486" y="300725"/>
                  <a:pt x="357043" y="386721"/>
                  <a:pt x="0" y="432613"/>
                </a:cubicBezTo>
                <a:lnTo>
                  <a:pt x="0" y="0"/>
                </a:lnTo>
                <a:close/>
              </a:path>
            </a:pathLst>
          </a:custGeom>
          <a:solidFill>
            <a:srgbClr val="EAEAEA"/>
          </a:solidFill>
          <a:ln w="25400" cap="flat" cmpd="sng" algn="ctr">
            <a:noFill/>
            <a:prstDash val="solid"/>
          </a:ln>
          <a:effectLst/>
        </p:spPr>
        <p:txBody>
          <a:bodyPr rtlCol="0" anchor="ctr"/>
          <a:lstStyle/>
          <a:p>
            <a:pPr algn="ctr">
              <a:defRPr/>
            </a:pPr>
            <a:endParaRPr lang="en-US" kern="0">
              <a:solidFill>
                <a:sysClr val="window" lastClr="FFFFFF"/>
              </a:solidFill>
              <a:latin typeface="Calibri" panose="020F0502020204030204"/>
            </a:endParaRPr>
          </a:p>
        </p:txBody>
      </p:sp>
      <p:sp>
        <p:nvSpPr>
          <p:cNvPr id="60" name="椭圆 59"/>
          <p:cNvSpPr/>
          <p:nvPr/>
        </p:nvSpPr>
        <p:spPr>
          <a:xfrm>
            <a:off x="2187891" y="2287251"/>
            <a:ext cx="998364" cy="1021395"/>
          </a:xfrm>
          <a:prstGeom prst="ellipse">
            <a:avLst/>
          </a:prstGeom>
          <a:solidFill>
            <a:schemeClr val="accent1"/>
          </a:solidFill>
          <a:ln w="57150" cap="flat" cmpd="sng" algn="ctr">
            <a:solidFill>
              <a:schemeClr val="accent1">
                <a:lumMod val="40000"/>
                <a:lumOff val="60000"/>
              </a:schemeClr>
            </a:solidFill>
            <a:prstDash val="solid"/>
          </a:ln>
          <a:effectLst/>
        </p:spPr>
        <p:txBody>
          <a:bodyPr rot="0" spcFirstLastPara="0" vertOverflow="overflow" horzOverflow="overflow" vert="horz" wrap="square" lIns="0" tIns="0" rIns="0" bIns="0" numCol="1" spcCol="0" rtlCol="0" fromWordArt="0" anchor="ctr" anchorCtr="0" forceAA="0" compatLnSpc="1">
            <a:noAutofit/>
          </a:bodyPr>
          <a:lstStyle/>
          <a:p>
            <a:pPr algn="ctr">
              <a:defRPr/>
            </a:pPr>
            <a:r>
              <a:rPr lang="en-US" sz="3600" b="1" kern="0" dirty="0">
                <a:ln w="18415" cmpd="sng">
                  <a:noFill/>
                  <a:prstDash val="solid"/>
                </a:ln>
                <a:solidFill>
                  <a:srgbClr val="FFFFFF"/>
                </a:solidFill>
                <a:latin typeface="Arial Rounded MT Bold" panose="020F0704030504030204" pitchFamily="34" charset="0"/>
                <a:ea typeface="微软雅黑" panose="020B0503020204020204" pitchFamily="34" charset="-122"/>
                <a:cs typeface="Times New Roman" panose="02020603050405020304" pitchFamily="18" charset="0"/>
              </a:rPr>
              <a:t>03</a:t>
            </a:r>
            <a:endParaRPr lang="en-US" sz="3600" b="1" kern="0" dirty="0">
              <a:ln w="18415" cmpd="sng">
                <a:noFill/>
                <a:prstDash val="solid"/>
              </a:ln>
              <a:solidFill>
                <a:srgbClr val="FFFFFF"/>
              </a:solidFill>
              <a:latin typeface="Arial Rounded MT Bold" panose="020F0704030504030204" pitchFamily="34" charset="0"/>
              <a:ea typeface="微软雅黑" panose="020B0503020204020204" pitchFamily="34" charset="-122"/>
              <a:cs typeface="Times New Roman" panose="02020603050405020304" pitchFamily="18" charset="0"/>
            </a:endParaRPr>
          </a:p>
        </p:txBody>
      </p:sp>
      <p:sp>
        <p:nvSpPr>
          <p:cNvPr id="58" name="椭圆 57"/>
          <p:cNvSpPr/>
          <p:nvPr/>
        </p:nvSpPr>
        <p:spPr>
          <a:xfrm>
            <a:off x="5953282" y="1131591"/>
            <a:ext cx="998364" cy="966864"/>
          </a:xfrm>
          <a:prstGeom prst="ellipse">
            <a:avLst/>
          </a:prstGeom>
          <a:solidFill>
            <a:schemeClr val="accent1"/>
          </a:solidFill>
          <a:ln w="57150" cap="flat" cmpd="sng" algn="ctr">
            <a:solidFill>
              <a:schemeClr val="accent1">
                <a:lumMod val="40000"/>
                <a:lumOff val="60000"/>
              </a:schemeClr>
            </a:solidFill>
            <a:prstDash val="solid"/>
          </a:ln>
          <a:effectLst/>
        </p:spPr>
        <p:txBody>
          <a:bodyPr rot="0" spcFirstLastPara="0" vertOverflow="overflow" horzOverflow="overflow" vert="horz" wrap="square" lIns="0" tIns="0" rIns="0" bIns="0" numCol="1" spcCol="0" rtlCol="0" fromWordArt="0" anchor="ctr" anchorCtr="0" forceAA="0" compatLnSpc="1">
            <a:noAutofit/>
          </a:bodyPr>
          <a:lstStyle/>
          <a:p>
            <a:pPr algn="ctr">
              <a:defRPr/>
            </a:pPr>
            <a:r>
              <a:rPr lang="en-US" sz="3600" b="1" kern="0" dirty="0">
                <a:ln w="18415" cmpd="sng">
                  <a:noFill/>
                  <a:prstDash val="solid"/>
                </a:ln>
                <a:solidFill>
                  <a:srgbClr val="FFFFFF"/>
                </a:solidFill>
                <a:latin typeface="Arial Rounded MT Bold" panose="020F0704030504030204" pitchFamily="34" charset="0"/>
                <a:ea typeface="微软雅黑" panose="020B0503020204020204" pitchFamily="34" charset="-122"/>
                <a:cs typeface="Times New Roman" panose="02020603050405020304" pitchFamily="18" charset="0"/>
              </a:rPr>
              <a:t>02</a:t>
            </a:r>
            <a:endParaRPr lang="en-US" sz="3600" b="1" kern="0" dirty="0">
              <a:ln w="18415" cmpd="sng">
                <a:noFill/>
                <a:prstDash val="solid"/>
              </a:ln>
              <a:solidFill>
                <a:srgbClr val="FFFFFF"/>
              </a:solidFill>
              <a:latin typeface="Arial Rounded MT Bold" panose="020F0704030504030204" pitchFamily="34" charset="0"/>
              <a:ea typeface="微软雅黑" panose="020B0503020204020204" pitchFamily="34" charset="-122"/>
              <a:cs typeface="Times New Roman" panose="02020603050405020304" pitchFamily="18" charset="0"/>
            </a:endParaRPr>
          </a:p>
        </p:txBody>
      </p:sp>
      <p:sp>
        <p:nvSpPr>
          <p:cNvPr id="56" name="椭圆 55"/>
          <p:cNvSpPr/>
          <p:nvPr/>
        </p:nvSpPr>
        <p:spPr>
          <a:xfrm>
            <a:off x="5265969" y="2857652"/>
            <a:ext cx="674183" cy="650202"/>
          </a:xfrm>
          <a:prstGeom prst="ellipse">
            <a:avLst/>
          </a:prstGeom>
          <a:solidFill>
            <a:schemeClr val="accent1"/>
          </a:solidFill>
          <a:ln w="57150" cap="flat" cmpd="sng" algn="ctr">
            <a:solidFill>
              <a:schemeClr val="accent1">
                <a:lumMod val="40000"/>
                <a:lumOff val="60000"/>
              </a:schemeClr>
            </a:solidFill>
            <a:prstDash val="solid"/>
          </a:ln>
          <a:effectLst/>
        </p:spPr>
        <p:txBody>
          <a:bodyPr rot="0" spcFirstLastPara="0" vertOverflow="overflow" horzOverflow="overflow" vert="horz" wrap="square" lIns="0" tIns="0" rIns="0" bIns="0" numCol="1" spcCol="0" rtlCol="0" fromWordArt="0" anchor="ctr" anchorCtr="0" forceAA="0" compatLnSpc="1">
            <a:noAutofit/>
          </a:bodyPr>
          <a:lstStyle/>
          <a:p>
            <a:pPr algn="ctr">
              <a:defRPr/>
            </a:pPr>
            <a:r>
              <a:rPr lang="en-US" sz="2800" b="1" kern="0" dirty="0">
                <a:ln w="18415" cmpd="sng">
                  <a:noFill/>
                  <a:prstDash val="solid"/>
                </a:ln>
                <a:solidFill>
                  <a:srgbClr val="FFFFFF"/>
                </a:solidFill>
                <a:latin typeface="Arial Rounded MT Bold" panose="020F0704030504030204" pitchFamily="34" charset="0"/>
                <a:ea typeface="微软雅黑" panose="020B0503020204020204" pitchFamily="34" charset="-122"/>
                <a:cs typeface="Times New Roman" panose="02020603050405020304" pitchFamily="18" charset="0"/>
              </a:rPr>
              <a:t>04</a:t>
            </a:r>
            <a:endParaRPr lang="en-US" sz="2800" b="1" kern="0" dirty="0">
              <a:ln w="18415" cmpd="sng">
                <a:noFill/>
                <a:prstDash val="solid"/>
              </a:ln>
              <a:solidFill>
                <a:srgbClr val="FFFFFF"/>
              </a:solidFill>
              <a:latin typeface="Arial Rounded MT Bold" panose="020F0704030504030204" pitchFamily="34" charset="0"/>
              <a:ea typeface="微软雅黑" panose="020B0503020204020204" pitchFamily="34" charset="-122"/>
              <a:cs typeface="Times New Roman" panose="02020603050405020304" pitchFamily="18" charset="0"/>
            </a:endParaRPr>
          </a:p>
        </p:txBody>
      </p:sp>
      <p:sp>
        <p:nvSpPr>
          <p:cNvPr id="52" name="椭圆 51"/>
          <p:cNvSpPr/>
          <p:nvPr/>
        </p:nvSpPr>
        <p:spPr>
          <a:xfrm>
            <a:off x="3574063" y="3113224"/>
            <a:ext cx="998364" cy="944196"/>
          </a:xfrm>
          <a:prstGeom prst="ellipse">
            <a:avLst/>
          </a:prstGeom>
          <a:solidFill>
            <a:schemeClr val="accent1"/>
          </a:solidFill>
          <a:ln w="57150" cap="flat" cmpd="sng" algn="ctr">
            <a:solidFill>
              <a:schemeClr val="accent1">
                <a:lumMod val="40000"/>
                <a:lumOff val="60000"/>
              </a:schemeClr>
            </a:solidFill>
            <a:prstDash val="solid"/>
          </a:ln>
          <a:effectLst/>
        </p:spPr>
        <p:txBody>
          <a:bodyPr rot="0" spcFirstLastPara="0" vertOverflow="overflow" horzOverflow="overflow" vert="horz" wrap="square" lIns="0" tIns="0" rIns="0" bIns="0" numCol="1" spcCol="0" rtlCol="0" fromWordArt="0" anchor="ctr" anchorCtr="0" forceAA="0" compatLnSpc="1">
            <a:noAutofit/>
          </a:bodyPr>
          <a:lstStyle/>
          <a:p>
            <a:pPr algn="ctr">
              <a:defRPr/>
            </a:pPr>
            <a:r>
              <a:rPr lang="en-US" sz="3600" b="1" kern="0" dirty="0">
                <a:ln w="18415" cmpd="sng">
                  <a:noFill/>
                  <a:prstDash val="solid"/>
                </a:ln>
                <a:solidFill>
                  <a:srgbClr val="FFFFFF"/>
                </a:solidFill>
                <a:latin typeface="Arial Rounded MT Bold" panose="020F0704030504030204" pitchFamily="34" charset="0"/>
                <a:ea typeface="微软雅黑" panose="020B0503020204020204" pitchFamily="34" charset="-122"/>
                <a:cs typeface="Times New Roman" panose="02020603050405020304" pitchFamily="18" charset="0"/>
              </a:rPr>
              <a:t>05</a:t>
            </a:r>
            <a:endParaRPr lang="en-US" sz="3600" b="1" kern="0" dirty="0">
              <a:ln w="18415" cmpd="sng">
                <a:noFill/>
                <a:prstDash val="solid"/>
              </a:ln>
              <a:solidFill>
                <a:srgbClr val="FFFFFF"/>
              </a:solidFill>
              <a:latin typeface="Arial Rounded MT Bold" panose="020F0704030504030204" pitchFamily="34" charset="0"/>
              <a:ea typeface="微软雅黑" panose="020B0503020204020204" pitchFamily="34" charset="-122"/>
              <a:cs typeface="Times New Roman" panose="02020603050405020304" pitchFamily="18" charset="0"/>
            </a:endParaRPr>
          </a:p>
        </p:txBody>
      </p:sp>
      <p:sp>
        <p:nvSpPr>
          <p:cNvPr id="70" name="KSO_GT1"/>
          <p:cNvSpPr txBox="1"/>
          <p:nvPr/>
        </p:nvSpPr>
        <p:spPr>
          <a:xfrm>
            <a:off x="1855394" y="1740929"/>
            <a:ext cx="2117624" cy="546147"/>
          </a:xfrm>
          <a:prstGeom prst="rect">
            <a:avLst/>
          </a:prstGeom>
          <a:noFill/>
        </p:spPr>
        <p:txBody>
          <a:bodyPr wrap="square" lIns="0" tIns="0" rIns="0" bIns="0" rtlCol="0" anchor="ctr" anchorCtr="1">
            <a:noAutofit/>
          </a:bodyPr>
          <a:lstStyle/>
          <a:p>
            <a:pPr>
              <a:lnSpc>
                <a:spcPct val="120000"/>
              </a:lnSpc>
              <a:defRPr/>
            </a:pPr>
            <a:r>
              <a:rPr lang="zh-CN" altLang="en-US" sz="1400" kern="0" dirty="0">
                <a:solidFill>
                  <a:srgbClr val="47494B">
                    <a:lumMod val="50000"/>
                    <a:lumOff val="50000"/>
                  </a:srgbClr>
                </a:solidFill>
                <a:latin typeface="幼圆" panose="02010509060101010101" pitchFamily="49" charset="-122"/>
                <a:cs typeface="Arial" panose="020B0604020202020204" pitchFamily="34" charset="0"/>
              </a:rPr>
              <a:t>请在此处输入您的文本</a:t>
            </a:r>
            <a:endParaRPr lang="zh-CN" altLang="en-US" sz="1400" kern="0" dirty="0">
              <a:solidFill>
                <a:srgbClr val="47494B">
                  <a:lumMod val="50000"/>
                  <a:lumOff val="50000"/>
                </a:srgbClr>
              </a:solidFill>
              <a:latin typeface="幼圆" panose="02010509060101010101" pitchFamily="49" charset="-122"/>
              <a:cs typeface="Arial" panose="020B0604020202020204" pitchFamily="34" charset="0"/>
            </a:endParaRPr>
          </a:p>
          <a:p>
            <a:pPr>
              <a:lnSpc>
                <a:spcPct val="120000"/>
              </a:lnSpc>
              <a:defRPr/>
            </a:pPr>
            <a:r>
              <a:rPr lang="zh-CN" altLang="en-US" sz="1400" kern="0" dirty="0">
                <a:solidFill>
                  <a:srgbClr val="47494B">
                    <a:lumMod val="50000"/>
                    <a:lumOff val="50000"/>
                  </a:srgbClr>
                </a:solidFill>
                <a:latin typeface="幼圆" panose="02010509060101010101" pitchFamily="49" charset="-122"/>
                <a:cs typeface="Arial" panose="020B0604020202020204" pitchFamily="34" charset="0"/>
              </a:rPr>
              <a:t>请在此处输入您的文本</a:t>
            </a:r>
            <a:endParaRPr lang="zh-CN" altLang="en-US" sz="1400" kern="0" dirty="0">
              <a:solidFill>
                <a:srgbClr val="47494B">
                  <a:lumMod val="50000"/>
                  <a:lumOff val="50000"/>
                </a:srgbClr>
              </a:solidFill>
              <a:latin typeface="幼圆" panose="02010509060101010101" pitchFamily="49" charset="-122"/>
              <a:cs typeface="Arial" panose="020B0604020202020204" pitchFamily="34" charset="0"/>
            </a:endParaRPr>
          </a:p>
        </p:txBody>
      </p:sp>
      <p:sp>
        <p:nvSpPr>
          <p:cNvPr id="71" name="KSO_GT3"/>
          <p:cNvSpPr txBox="1"/>
          <p:nvPr/>
        </p:nvSpPr>
        <p:spPr>
          <a:xfrm>
            <a:off x="1251179" y="3465763"/>
            <a:ext cx="2117623" cy="546147"/>
          </a:xfrm>
          <a:prstGeom prst="rect">
            <a:avLst/>
          </a:prstGeom>
          <a:noFill/>
        </p:spPr>
        <p:txBody>
          <a:bodyPr wrap="square" lIns="0" tIns="0" rIns="0" bIns="0" rtlCol="0" anchor="ctr" anchorCtr="1">
            <a:noAutofit/>
          </a:bodyPr>
          <a:lstStyle/>
          <a:p>
            <a:pPr>
              <a:lnSpc>
                <a:spcPct val="120000"/>
              </a:lnSpc>
              <a:defRPr/>
            </a:pPr>
            <a:r>
              <a:rPr lang="zh-CN" altLang="en-US" sz="1400" kern="0" dirty="0">
                <a:solidFill>
                  <a:srgbClr val="47494B">
                    <a:lumMod val="50000"/>
                    <a:lumOff val="50000"/>
                  </a:srgbClr>
                </a:solidFill>
                <a:latin typeface="幼圆" panose="02010509060101010101" pitchFamily="49" charset="-122"/>
                <a:cs typeface="Arial" panose="020B0604020202020204" pitchFamily="34" charset="0"/>
              </a:rPr>
              <a:t>请在此处输入您的文本</a:t>
            </a:r>
            <a:endParaRPr lang="zh-CN" altLang="en-US" sz="1400" kern="0" dirty="0">
              <a:solidFill>
                <a:srgbClr val="47494B">
                  <a:lumMod val="50000"/>
                  <a:lumOff val="50000"/>
                </a:srgbClr>
              </a:solidFill>
              <a:latin typeface="幼圆" panose="02010509060101010101" pitchFamily="49" charset="-122"/>
              <a:cs typeface="Arial" panose="020B0604020202020204" pitchFamily="34" charset="0"/>
            </a:endParaRPr>
          </a:p>
          <a:p>
            <a:pPr>
              <a:lnSpc>
                <a:spcPct val="120000"/>
              </a:lnSpc>
              <a:defRPr/>
            </a:pPr>
            <a:r>
              <a:rPr lang="zh-CN" altLang="en-US" sz="1400" kern="0" dirty="0">
                <a:solidFill>
                  <a:srgbClr val="47494B">
                    <a:lumMod val="50000"/>
                    <a:lumOff val="50000"/>
                  </a:srgbClr>
                </a:solidFill>
                <a:latin typeface="幼圆" panose="02010509060101010101" pitchFamily="49" charset="-122"/>
                <a:cs typeface="Arial" panose="020B0604020202020204" pitchFamily="34" charset="0"/>
              </a:rPr>
              <a:t>请在此处输入您的文本</a:t>
            </a:r>
            <a:endParaRPr lang="zh-CN" altLang="en-US" sz="1400" kern="0" dirty="0">
              <a:solidFill>
                <a:srgbClr val="47494B">
                  <a:lumMod val="50000"/>
                  <a:lumOff val="50000"/>
                </a:srgbClr>
              </a:solidFill>
              <a:latin typeface="幼圆" panose="02010509060101010101" pitchFamily="49" charset="-122"/>
              <a:cs typeface="Arial" panose="020B0604020202020204" pitchFamily="34" charset="0"/>
            </a:endParaRPr>
          </a:p>
        </p:txBody>
      </p:sp>
      <p:sp>
        <p:nvSpPr>
          <p:cNvPr id="73" name="KSO_GT2"/>
          <p:cNvSpPr txBox="1"/>
          <p:nvPr/>
        </p:nvSpPr>
        <p:spPr>
          <a:xfrm>
            <a:off x="5705869" y="2219162"/>
            <a:ext cx="2117624" cy="546147"/>
          </a:xfrm>
          <a:prstGeom prst="rect">
            <a:avLst/>
          </a:prstGeom>
          <a:noFill/>
        </p:spPr>
        <p:txBody>
          <a:bodyPr wrap="square" lIns="0" tIns="0" rIns="0" bIns="0" rtlCol="0" anchor="ctr" anchorCtr="1">
            <a:noAutofit/>
          </a:bodyPr>
          <a:lstStyle/>
          <a:p>
            <a:pPr>
              <a:lnSpc>
                <a:spcPct val="120000"/>
              </a:lnSpc>
              <a:defRPr/>
            </a:pPr>
            <a:r>
              <a:rPr lang="zh-CN" altLang="en-US" sz="1400" kern="0" dirty="0">
                <a:solidFill>
                  <a:srgbClr val="47494B">
                    <a:lumMod val="50000"/>
                    <a:lumOff val="50000"/>
                  </a:srgbClr>
                </a:solidFill>
                <a:latin typeface="幼圆" panose="02010509060101010101" pitchFamily="49" charset="-122"/>
                <a:cs typeface="Arial" panose="020B0604020202020204" pitchFamily="34" charset="0"/>
              </a:rPr>
              <a:t>请在此处输入您的文本</a:t>
            </a:r>
            <a:endParaRPr lang="zh-CN" altLang="en-US" sz="1400" kern="0" dirty="0">
              <a:solidFill>
                <a:srgbClr val="47494B">
                  <a:lumMod val="50000"/>
                  <a:lumOff val="50000"/>
                </a:srgbClr>
              </a:solidFill>
              <a:latin typeface="幼圆" panose="02010509060101010101" pitchFamily="49" charset="-122"/>
              <a:cs typeface="Arial" panose="020B0604020202020204" pitchFamily="34" charset="0"/>
            </a:endParaRPr>
          </a:p>
          <a:p>
            <a:pPr>
              <a:lnSpc>
                <a:spcPct val="120000"/>
              </a:lnSpc>
              <a:defRPr/>
            </a:pPr>
            <a:r>
              <a:rPr lang="zh-CN" altLang="en-US" sz="1400" kern="0" dirty="0">
                <a:solidFill>
                  <a:srgbClr val="47494B">
                    <a:lumMod val="50000"/>
                    <a:lumOff val="50000"/>
                  </a:srgbClr>
                </a:solidFill>
                <a:latin typeface="幼圆" panose="02010509060101010101" pitchFamily="49" charset="-122"/>
                <a:cs typeface="Arial" panose="020B0604020202020204" pitchFamily="34" charset="0"/>
              </a:rPr>
              <a:t>请在此处输入您的文本</a:t>
            </a:r>
            <a:endParaRPr lang="zh-CN" altLang="en-US" sz="1400" kern="0" dirty="0">
              <a:solidFill>
                <a:srgbClr val="47494B">
                  <a:lumMod val="50000"/>
                  <a:lumOff val="50000"/>
                </a:srgbClr>
              </a:solidFill>
              <a:latin typeface="幼圆" panose="02010509060101010101" pitchFamily="49" charset="-122"/>
              <a:cs typeface="Arial" panose="020B0604020202020204" pitchFamily="34" charset="0"/>
            </a:endParaRPr>
          </a:p>
        </p:txBody>
      </p:sp>
      <p:sp>
        <p:nvSpPr>
          <p:cNvPr id="74" name="KSO_GT4"/>
          <p:cNvSpPr txBox="1"/>
          <p:nvPr/>
        </p:nvSpPr>
        <p:spPr>
          <a:xfrm>
            <a:off x="5940152" y="3018438"/>
            <a:ext cx="1992301" cy="705440"/>
          </a:xfrm>
          <a:prstGeom prst="rect">
            <a:avLst/>
          </a:prstGeom>
          <a:noFill/>
        </p:spPr>
        <p:txBody>
          <a:bodyPr wrap="square" lIns="0" tIns="0" rIns="0" bIns="0" rtlCol="0" anchor="ctr" anchorCtr="1">
            <a:noAutofit/>
          </a:bodyPr>
          <a:lstStyle/>
          <a:p>
            <a:pPr>
              <a:lnSpc>
                <a:spcPct val="120000"/>
              </a:lnSpc>
              <a:defRPr/>
            </a:pPr>
            <a:r>
              <a:rPr lang="zh-CN" altLang="en-US" sz="1400" kern="0" dirty="0">
                <a:solidFill>
                  <a:srgbClr val="47494B">
                    <a:lumMod val="50000"/>
                    <a:lumOff val="50000"/>
                  </a:srgbClr>
                </a:solidFill>
                <a:latin typeface="幼圆" panose="02010509060101010101" pitchFamily="49" charset="-122"/>
                <a:cs typeface="Arial" panose="020B0604020202020204" pitchFamily="34" charset="0"/>
              </a:rPr>
              <a:t>请在此处输入您的文本</a:t>
            </a:r>
            <a:endParaRPr lang="zh-CN" altLang="en-US" sz="1400" kern="0" dirty="0">
              <a:solidFill>
                <a:srgbClr val="47494B">
                  <a:lumMod val="50000"/>
                  <a:lumOff val="50000"/>
                </a:srgbClr>
              </a:solidFill>
              <a:latin typeface="幼圆" panose="02010509060101010101" pitchFamily="49" charset="-122"/>
              <a:cs typeface="Arial" panose="020B0604020202020204" pitchFamily="34" charset="0"/>
            </a:endParaRPr>
          </a:p>
          <a:p>
            <a:pPr>
              <a:lnSpc>
                <a:spcPct val="120000"/>
              </a:lnSpc>
              <a:defRPr/>
            </a:pPr>
            <a:r>
              <a:rPr lang="zh-CN" altLang="en-US" sz="1400" kern="0" dirty="0">
                <a:solidFill>
                  <a:srgbClr val="47494B">
                    <a:lumMod val="50000"/>
                    <a:lumOff val="50000"/>
                  </a:srgbClr>
                </a:solidFill>
                <a:latin typeface="幼圆" panose="02010509060101010101" pitchFamily="49" charset="-122"/>
                <a:cs typeface="Arial" panose="020B0604020202020204" pitchFamily="34" charset="0"/>
              </a:rPr>
              <a:t>请在此处输入您的文本</a:t>
            </a:r>
            <a:endParaRPr lang="zh-CN" altLang="en-US" sz="1400" kern="0" dirty="0">
              <a:solidFill>
                <a:srgbClr val="47494B">
                  <a:lumMod val="50000"/>
                  <a:lumOff val="50000"/>
                </a:srgbClr>
              </a:solidFill>
              <a:latin typeface="幼圆" panose="02010509060101010101" pitchFamily="49" charset="-122"/>
              <a:cs typeface="Arial" panose="020B0604020202020204" pitchFamily="34" charset="0"/>
            </a:endParaRPr>
          </a:p>
        </p:txBody>
      </p:sp>
      <p:sp>
        <p:nvSpPr>
          <p:cNvPr id="75" name="KSO_GT5"/>
          <p:cNvSpPr txBox="1"/>
          <p:nvPr/>
        </p:nvSpPr>
        <p:spPr>
          <a:xfrm>
            <a:off x="3059832" y="4185842"/>
            <a:ext cx="2004694" cy="546148"/>
          </a:xfrm>
          <a:prstGeom prst="rect">
            <a:avLst/>
          </a:prstGeom>
          <a:noFill/>
        </p:spPr>
        <p:txBody>
          <a:bodyPr wrap="square" lIns="0" tIns="0" rIns="0" bIns="0" rtlCol="0" anchor="ctr" anchorCtr="1">
            <a:noAutofit/>
          </a:bodyPr>
          <a:lstStyle/>
          <a:p>
            <a:pPr>
              <a:lnSpc>
                <a:spcPct val="120000"/>
              </a:lnSpc>
              <a:defRPr/>
            </a:pPr>
            <a:r>
              <a:rPr lang="zh-CN" altLang="en-US" sz="1400" kern="0" dirty="0">
                <a:solidFill>
                  <a:srgbClr val="47494B">
                    <a:lumMod val="50000"/>
                    <a:lumOff val="50000"/>
                  </a:srgbClr>
                </a:solidFill>
                <a:latin typeface="幼圆" panose="02010509060101010101" pitchFamily="49" charset="-122"/>
                <a:cs typeface="Arial" panose="020B0604020202020204" pitchFamily="34" charset="0"/>
              </a:rPr>
              <a:t>请在此处输入您的文本</a:t>
            </a:r>
            <a:endParaRPr lang="zh-CN" altLang="en-US" sz="1400" kern="0" dirty="0">
              <a:solidFill>
                <a:srgbClr val="47494B">
                  <a:lumMod val="50000"/>
                  <a:lumOff val="50000"/>
                </a:srgbClr>
              </a:solidFill>
              <a:latin typeface="幼圆" panose="02010509060101010101" pitchFamily="49" charset="-122"/>
              <a:cs typeface="Arial" panose="020B0604020202020204" pitchFamily="34" charset="0"/>
            </a:endParaRPr>
          </a:p>
          <a:p>
            <a:pPr>
              <a:lnSpc>
                <a:spcPct val="120000"/>
              </a:lnSpc>
              <a:defRPr/>
            </a:pPr>
            <a:r>
              <a:rPr lang="zh-CN" altLang="en-US" sz="1400" kern="0" dirty="0">
                <a:solidFill>
                  <a:srgbClr val="47494B">
                    <a:lumMod val="50000"/>
                    <a:lumOff val="50000"/>
                  </a:srgbClr>
                </a:solidFill>
                <a:latin typeface="幼圆" panose="02010509060101010101" pitchFamily="49" charset="-122"/>
                <a:cs typeface="Arial" panose="020B0604020202020204" pitchFamily="34" charset="0"/>
              </a:rPr>
              <a:t>请在此处输入您的文本</a:t>
            </a:r>
            <a:endParaRPr lang="zh-CN" altLang="en-US" sz="1400" kern="0" dirty="0">
              <a:solidFill>
                <a:srgbClr val="47494B">
                  <a:lumMod val="50000"/>
                  <a:lumOff val="50000"/>
                </a:srgbClr>
              </a:solidFill>
              <a:latin typeface="幼圆" panose="02010509060101010101" pitchFamily="49" charset="-122"/>
              <a:cs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62"/>
                                        </p:tgtEl>
                                        <p:attrNameLst>
                                          <p:attrName>style.visibility</p:attrName>
                                        </p:attrNameLst>
                                      </p:cBhvr>
                                      <p:to>
                                        <p:strVal val="visible"/>
                                      </p:to>
                                    </p:set>
                                    <p:animEffect transition="in" filter="wheel(1)">
                                      <p:cBhvr>
                                        <p:cTn id="7" dur="2000"/>
                                        <p:tgtEl>
                                          <p:spTgt spid="62"/>
                                        </p:tgtEl>
                                      </p:cBhvr>
                                    </p:animEffect>
                                  </p:childTnLst>
                                </p:cTn>
                              </p:par>
                            </p:childTnLst>
                          </p:cTn>
                        </p:par>
                        <p:par>
                          <p:cTn id="8" fill="hold">
                            <p:stCondLst>
                              <p:cond delay="2000"/>
                            </p:stCondLst>
                            <p:childTnLst>
                              <p:par>
                                <p:cTn id="9" presetID="30" presetClass="entr" presetSubtype="0" fill="hold" grpId="0" nodeType="afterEffect">
                                  <p:stCondLst>
                                    <p:cond delay="0"/>
                                  </p:stCondLst>
                                  <p:childTnLst>
                                    <p:set>
                                      <p:cBhvr>
                                        <p:cTn id="10" dur="1" fill="hold">
                                          <p:stCondLst>
                                            <p:cond delay="0"/>
                                          </p:stCondLst>
                                        </p:cTn>
                                        <p:tgtEl>
                                          <p:spTgt spid="70"/>
                                        </p:tgtEl>
                                        <p:attrNameLst>
                                          <p:attrName>style.visibility</p:attrName>
                                        </p:attrNameLst>
                                      </p:cBhvr>
                                      <p:to>
                                        <p:strVal val="visible"/>
                                      </p:to>
                                    </p:set>
                                    <p:animEffect transition="in" filter="fade">
                                      <p:cBhvr>
                                        <p:cTn id="11" dur="800" decel="100000"/>
                                        <p:tgtEl>
                                          <p:spTgt spid="70"/>
                                        </p:tgtEl>
                                      </p:cBhvr>
                                    </p:animEffect>
                                    <p:anim calcmode="lin" valueType="num">
                                      <p:cBhvr>
                                        <p:cTn id="12" dur="800" decel="100000" fill="hold"/>
                                        <p:tgtEl>
                                          <p:spTgt spid="70"/>
                                        </p:tgtEl>
                                        <p:attrNameLst>
                                          <p:attrName>style.rotation</p:attrName>
                                        </p:attrNameLst>
                                      </p:cBhvr>
                                      <p:tavLst>
                                        <p:tav tm="0">
                                          <p:val>
                                            <p:fltVal val="-90"/>
                                          </p:val>
                                        </p:tav>
                                        <p:tav tm="100000">
                                          <p:val>
                                            <p:fltVal val="0"/>
                                          </p:val>
                                        </p:tav>
                                      </p:tavLst>
                                    </p:anim>
                                    <p:anim calcmode="lin" valueType="num">
                                      <p:cBhvr>
                                        <p:cTn id="13" dur="800" decel="100000" fill="hold"/>
                                        <p:tgtEl>
                                          <p:spTgt spid="70"/>
                                        </p:tgtEl>
                                        <p:attrNameLst>
                                          <p:attrName>ppt_x</p:attrName>
                                        </p:attrNameLst>
                                      </p:cBhvr>
                                      <p:tavLst>
                                        <p:tav tm="0">
                                          <p:val>
                                            <p:strVal val="#ppt_x+0.4"/>
                                          </p:val>
                                        </p:tav>
                                        <p:tav tm="100000">
                                          <p:val>
                                            <p:strVal val="#ppt_x-0.05"/>
                                          </p:val>
                                        </p:tav>
                                      </p:tavLst>
                                    </p:anim>
                                    <p:anim calcmode="lin" valueType="num">
                                      <p:cBhvr>
                                        <p:cTn id="14" dur="800" decel="100000" fill="hold"/>
                                        <p:tgtEl>
                                          <p:spTgt spid="70"/>
                                        </p:tgtEl>
                                        <p:attrNameLst>
                                          <p:attrName>ppt_y</p:attrName>
                                        </p:attrNameLst>
                                      </p:cBhvr>
                                      <p:tavLst>
                                        <p:tav tm="0">
                                          <p:val>
                                            <p:strVal val="#ppt_y-0.4"/>
                                          </p:val>
                                        </p:tav>
                                        <p:tav tm="100000">
                                          <p:val>
                                            <p:strVal val="#ppt_y+0.1"/>
                                          </p:val>
                                        </p:tav>
                                      </p:tavLst>
                                    </p:anim>
                                    <p:anim calcmode="lin" valueType="num">
                                      <p:cBhvr>
                                        <p:cTn id="15" dur="200" accel="100000" fill="hold">
                                          <p:stCondLst>
                                            <p:cond delay="800"/>
                                          </p:stCondLst>
                                        </p:cTn>
                                        <p:tgtEl>
                                          <p:spTgt spid="70"/>
                                        </p:tgtEl>
                                        <p:attrNameLst>
                                          <p:attrName>ppt_x</p:attrName>
                                        </p:attrNameLst>
                                      </p:cBhvr>
                                      <p:tavLst>
                                        <p:tav tm="0">
                                          <p:val>
                                            <p:strVal val="#ppt_x-0.05"/>
                                          </p:val>
                                        </p:tav>
                                        <p:tav tm="100000">
                                          <p:val>
                                            <p:strVal val="#ppt_x"/>
                                          </p:val>
                                        </p:tav>
                                      </p:tavLst>
                                    </p:anim>
                                    <p:anim calcmode="lin" valueType="num">
                                      <p:cBhvr>
                                        <p:cTn id="16" dur="200" accel="100000" fill="hold">
                                          <p:stCondLst>
                                            <p:cond delay="800"/>
                                          </p:stCondLst>
                                        </p:cTn>
                                        <p:tgtEl>
                                          <p:spTgt spid="70"/>
                                        </p:tgtEl>
                                        <p:attrNameLst>
                                          <p:attrName>ppt_y</p:attrName>
                                        </p:attrNameLst>
                                      </p:cBhvr>
                                      <p:tavLst>
                                        <p:tav tm="0">
                                          <p:val>
                                            <p:strVal val="#ppt_y+0.1"/>
                                          </p:val>
                                        </p:tav>
                                        <p:tav tm="100000">
                                          <p:val>
                                            <p:strVal val="#ppt_y"/>
                                          </p:val>
                                        </p:tav>
                                      </p:tavLst>
                                    </p:anim>
                                  </p:childTnLst>
                                </p:cTn>
                              </p:par>
                            </p:childTnLst>
                          </p:cTn>
                        </p:par>
                        <p:par>
                          <p:cTn id="17" fill="hold">
                            <p:stCondLst>
                              <p:cond delay="3000"/>
                            </p:stCondLst>
                            <p:childTnLst>
                              <p:par>
                                <p:cTn id="18" presetID="22" presetClass="entr" presetSubtype="8" fill="hold" grpId="0" nodeType="afterEffect">
                                  <p:stCondLst>
                                    <p:cond delay="0"/>
                                  </p:stCondLst>
                                  <p:childTnLst>
                                    <p:set>
                                      <p:cBhvr>
                                        <p:cTn id="19" dur="1" fill="hold">
                                          <p:stCondLst>
                                            <p:cond delay="0"/>
                                          </p:stCondLst>
                                        </p:cTn>
                                        <p:tgtEl>
                                          <p:spTgt spid="43"/>
                                        </p:tgtEl>
                                        <p:attrNameLst>
                                          <p:attrName>style.visibility</p:attrName>
                                        </p:attrNameLst>
                                      </p:cBhvr>
                                      <p:to>
                                        <p:strVal val="visible"/>
                                      </p:to>
                                    </p:set>
                                    <p:animEffect transition="in" filter="wipe(left)">
                                      <p:cBhvr>
                                        <p:cTn id="20" dur="500"/>
                                        <p:tgtEl>
                                          <p:spTgt spid="43"/>
                                        </p:tgtEl>
                                      </p:cBhvr>
                                    </p:animEffect>
                                  </p:childTnLst>
                                </p:cTn>
                              </p:par>
                            </p:childTnLst>
                          </p:cTn>
                        </p:par>
                        <p:par>
                          <p:cTn id="21" fill="hold">
                            <p:stCondLst>
                              <p:cond delay="3500"/>
                            </p:stCondLst>
                            <p:childTnLst>
                              <p:par>
                                <p:cTn id="22" presetID="21" presetClass="entr" presetSubtype="1" fill="hold" grpId="0" nodeType="afterEffect">
                                  <p:stCondLst>
                                    <p:cond delay="0"/>
                                  </p:stCondLst>
                                  <p:childTnLst>
                                    <p:set>
                                      <p:cBhvr>
                                        <p:cTn id="23" dur="1" fill="hold">
                                          <p:stCondLst>
                                            <p:cond delay="0"/>
                                          </p:stCondLst>
                                        </p:cTn>
                                        <p:tgtEl>
                                          <p:spTgt spid="58"/>
                                        </p:tgtEl>
                                        <p:attrNameLst>
                                          <p:attrName>style.visibility</p:attrName>
                                        </p:attrNameLst>
                                      </p:cBhvr>
                                      <p:to>
                                        <p:strVal val="visible"/>
                                      </p:to>
                                    </p:set>
                                    <p:animEffect transition="in" filter="wheel(1)">
                                      <p:cBhvr>
                                        <p:cTn id="24" dur="2000"/>
                                        <p:tgtEl>
                                          <p:spTgt spid="58"/>
                                        </p:tgtEl>
                                      </p:cBhvr>
                                    </p:animEffect>
                                  </p:childTnLst>
                                </p:cTn>
                              </p:par>
                            </p:childTnLst>
                          </p:cTn>
                        </p:par>
                        <p:par>
                          <p:cTn id="25" fill="hold">
                            <p:stCondLst>
                              <p:cond delay="5500"/>
                            </p:stCondLst>
                            <p:childTnLst>
                              <p:par>
                                <p:cTn id="26" presetID="30" presetClass="entr" presetSubtype="0" fill="hold" grpId="0" nodeType="afterEffect">
                                  <p:stCondLst>
                                    <p:cond delay="0"/>
                                  </p:stCondLst>
                                  <p:childTnLst>
                                    <p:set>
                                      <p:cBhvr>
                                        <p:cTn id="27" dur="1" fill="hold">
                                          <p:stCondLst>
                                            <p:cond delay="0"/>
                                          </p:stCondLst>
                                        </p:cTn>
                                        <p:tgtEl>
                                          <p:spTgt spid="73"/>
                                        </p:tgtEl>
                                        <p:attrNameLst>
                                          <p:attrName>style.visibility</p:attrName>
                                        </p:attrNameLst>
                                      </p:cBhvr>
                                      <p:to>
                                        <p:strVal val="visible"/>
                                      </p:to>
                                    </p:set>
                                    <p:animEffect transition="in" filter="fade">
                                      <p:cBhvr>
                                        <p:cTn id="28" dur="800" decel="100000"/>
                                        <p:tgtEl>
                                          <p:spTgt spid="73"/>
                                        </p:tgtEl>
                                      </p:cBhvr>
                                    </p:animEffect>
                                    <p:anim calcmode="lin" valueType="num">
                                      <p:cBhvr>
                                        <p:cTn id="29" dur="800" decel="100000" fill="hold"/>
                                        <p:tgtEl>
                                          <p:spTgt spid="73"/>
                                        </p:tgtEl>
                                        <p:attrNameLst>
                                          <p:attrName>style.rotation</p:attrName>
                                        </p:attrNameLst>
                                      </p:cBhvr>
                                      <p:tavLst>
                                        <p:tav tm="0">
                                          <p:val>
                                            <p:fltVal val="-90"/>
                                          </p:val>
                                        </p:tav>
                                        <p:tav tm="100000">
                                          <p:val>
                                            <p:fltVal val="0"/>
                                          </p:val>
                                        </p:tav>
                                      </p:tavLst>
                                    </p:anim>
                                    <p:anim calcmode="lin" valueType="num">
                                      <p:cBhvr>
                                        <p:cTn id="30" dur="800" decel="100000" fill="hold"/>
                                        <p:tgtEl>
                                          <p:spTgt spid="73"/>
                                        </p:tgtEl>
                                        <p:attrNameLst>
                                          <p:attrName>ppt_x</p:attrName>
                                        </p:attrNameLst>
                                      </p:cBhvr>
                                      <p:tavLst>
                                        <p:tav tm="0">
                                          <p:val>
                                            <p:strVal val="#ppt_x+0.4"/>
                                          </p:val>
                                        </p:tav>
                                        <p:tav tm="100000">
                                          <p:val>
                                            <p:strVal val="#ppt_x-0.05"/>
                                          </p:val>
                                        </p:tav>
                                      </p:tavLst>
                                    </p:anim>
                                    <p:anim calcmode="lin" valueType="num">
                                      <p:cBhvr>
                                        <p:cTn id="31" dur="800" decel="100000" fill="hold"/>
                                        <p:tgtEl>
                                          <p:spTgt spid="73"/>
                                        </p:tgtEl>
                                        <p:attrNameLst>
                                          <p:attrName>ppt_y</p:attrName>
                                        </p:attrNameLst>
                                      </p:cBhvr>
                                      <p:tavLst>
                                        <p:tav tm="0">
                                          <p:val>
                                            <p:strVal val="#ppt_y-0.4"/>
                                          </p:val>
                                        </p:tav>
                                        <p:tav tm="100000">
                                          <p:val>
                                            <p:strVal val="#ppt_y+0.1"/>
                                          </p:val>
                                        </p:tav>
                                      </p:tavLst>
                                    </p:anim>
                                    <p:anim calcmode="lin" valueType="num">
                                      <p:cBhvr>
                                        <p:cTn id="32" dur="200" accel="100000" fill="hold">
                                          <p:stCondLst>
                                            <p:cond delay="800"/>
                                          </p:stCondLst>
                                        </p:cTn>
                                        <p:tgtEl>
                                          <p:spTgt spid="73"/>
                                        </p:tgtEl>
                                        <p:attrNameLst>
                                          <p:attrName>ppt_x</p:attrName>
                                        </p:attrNameLst>
                                      </p:cBhvr>
                                      <p:tavLst>
                                        <p:tav tm="0">
                                          <p:val>
                                            <p:strVal val="#ppt_x-0.05"/>
                                          </p:val>
                                        </p:tav>
                                        <p:tav tm="100000">
                                          <p:val>
                                            <p:strVal val="#ppt_x"/>
                                          </p:val>
                                        </p:tav>
                                      </p:tavLst>
                                    </p:anim>
                                    <p:anim calcmode="lin" valueType="num">
                                      <p:cBhvr>
                                        <p:cTn id="33" dur="200" accel="100000" fill="hold">
                                          <p:stCondLst>
                                            <p:cond delay="800"/>
                                          </p:stCondLst>
                                        </p:cTn>
                                        <p:tgtEl>
                                          <p:spTgt spid="73"/>
                                        </p:tgtEl>
                                        <p:attrNameLst>
                                          <p:attrName>ppt_y</p:attrName>
                                        </p:attrNameLst>
                                      </p:cBhvr>
                                      <p:tavLst>
                                        <p:tav tm="0">
                                          <p:val>
                                            <p:strVal val="#ppt_y+0.1"/>
                                          </p:val>
                                        </p:tav>
                                        <p:tav tm="100000">
                                          <p:val>
                                            <p:strVal val="#ppt_y"/>
                                          </p:val>
                                        </p:tav>
                                      </p:tavLst>
                                    </p:anim>
                                  </p:childTnLst>
                                </p:cTn>
                              </p:par>
                            </p:childTnLst>
                          </p:cTn>
                        </p:par>
                        <p:par>
                          <p:cTn id="34" fill="hold">
                            <p:stCondLst>
                              <p:cond delay="6500"/>
                            </p:stCondLst>
                            <p:childTnLst>
                              <p:par>
                                <p:cTn id="35" presetID="22" presetClass="entr" presetSubtype="2" fill="hold" grpId="0" nodeType="afterEffect">
                                  <p:stCondLst>
                                    <p:cond delay="0"/>
                                  </p:stCondLst>
                                  <p:childTnLst>
                                    <p:set>
                                      <p:cBhvr>
                                        <p:cTn id="36" dur="1" fill="hold">
                                          <p:stCondLst>
                                            <p:cond delay="0"/>
                                          </p:stCondLst>
                                        </p:cTn>
                                        <p:tgtEl>
                                          <p:spTgt spid="45"/>
                                        </p:tgtEl>
                                        <p:attrNameLst>
                                          <p:attrName>style.visibility</p:attrName>
                                        </p:attrNameLst>
                                      </p:cBhvr>
                                      <p:to>
                                        <p:strVal val="visible"/>
                                      </p:to>
                                    </p:set>
                                    <p:animEffect transition="in" filter="wipe(right)">
                                      <p:cBhvr>
                                        <p:cTn id="37" dur="500"/>
                                        <p:tgtEl>
                                          <p:spTgt spid="45"/>
                                        </p:tgtEl>
                                      </p:cBhvr>
                                    </p:animEffect>
                                  </p:childTnLst>
                                </p:cTn>
                              </p:par>
                            </p:childTnLst>
                          </p:cTn>
                        </p:par>
                        <p:par>
                          <p:cTn id="38" fill="hold">
                            <p:stCondLst>
                              <p:cond delay="7000"/>
                            </p:stCondLst>
                            <p:childTnLst>
                              <p:par>
                                <p:cTn id="39" presetID="21" presetClass="entr" presetSubtype="1" fill="hold" grpId="0" nodeType="afterEffect">
                                  <p:stCondLst>
                                    <p:cond delay="0"/>
                                  </p:stCondLst>
                                  <p:childTnLst>
                                    <p:set>
                                      <p:cBhvr>
                                        <p:cTn id="40" dur="1" fill="hold">
                                          <p:stCondLst>
                                            <p:cond delay="0"/>
                                          </p:stCondLst>
                                        </p:cTn>
                                        <p:tgtEl>
                                          <p:spTgt spid="60"/>
                                        </p:tgtEl>
                                        <p:attrNameLst>
                                          <p:attrName>style.visibility</p:attrName>
                                        </p:attrNameLst>
                                      </p:cBhvr>
                                      <p:to>
                                        <p:strVal val="visible"/>
                                      </p:to>
                                    </p:set>
                                    <p:animEffect transition="in" filter="wheel(1)">
                                      <p:cBhvr>
                                        <p:cTn id="41" dur="2000"/>
                                        <p:tgtEl>
                                          <p:spTgt spid="60"/>
                                        </p:tgtEl>
                                      </p:cBhvr>
                                    </p:animEffect>
                                  </p:childTnLst>
                                </p:cTn>
                              </p:par>
                            </p:childTnLst>
                          </p:cTn>
                        </p:par>
                        <p:par>
                          <p:cTn id="42" fill="hold">
                            <p:stCondLst>
                              <p:cond delay="9000"/>
                            </p:stCondLst>
                            <p:childTnLst>
                              <p:par>
                                <p:cTn id="43" presetID="30" presetClass="entr" presetSubtype="0" fill="hold" grpId="0" nodeType="afterEffect">
                                  <p:stCondLst>
                                    <p:cond delay="0"/>
                                  </p:stCondLst>
                                  <p:childTnLst>
                                    <p:set>
                                      <p:cBhvr>
                                        <p:cTn id="44" dur="1" fill="hold">
                                          <p:stCondLst>
                                            <p:cond delay="0"/>
                                          </p:stCondLst>
                                        </p:cTn>
                                        <p:tgtEl>
                                          <p:spTgt spid="71"/>
                                        </p:tgtEl>
                                        <p:attrNameLst>
                                          <p:attrName>style.visibility</p:attrName>
                                        </p:attrNameLst>
                                      </p:cBhvr>
                                      <p:to>
                                        <p:strVal val="visible"/>
                                      </p:to>
                                    </p:set>
                                    <p:animEffect transition="in" filter="fade">
                                      <p:cBhvr>
                                        <p:cTn id="45" dur="800" decel="100000"/>
                                        <p:tgtEl>
                                          <p:spTgt spid="71"/>
                                        </p:tgtEl>
                                      </p:cBhvr>
                                    </p:animEffect>
                                    <p:anim calcmode="lin" valueType="num">
                                      <p:cBhvr>
                                        <p:cTn id="46" dur="800" decel="100000" fill="hold"/>
                                        <p:tgtEl>
                                          <p:spTgt spid="71"/>
                                        </p:tgtEl>
                                        <p:attrNameLst>
                                          <p:attrName>style.rotation</p:attrName>
                                        </p:attrNameLst>
                                      </p:cBhvr>
                                      <p:tavLst>
                                        <p:tav tm="0">
                                          <p:val>
                                            <p:fltVal val="-90"/>
                                          </p:val>
                                        </p:tav>
                                        <p:tav tm="100000">
                                          <p:val>
                                            <p:fltVal val="0"/>
                                          </p:val>
                                        </p:tav>
                                      </p:tavLst>
                                    </p:anim>
                                    <p:anim calcmode="lin" valueType="num">
                                      <p:cBhvr>
                                        <p:cTn id="47" dur="800" decel="100000" fill="hold"/>
                                        <p:tgtEl>
                                          <p:spTgt spid="71"/>
                                        </p:tgtEl>
                                        <p:attrNameLst>
                                          <p:attrName>ppt_x</p:attrName>
                                        </p:attrNameLst>
                                      </p:cBhvr>
                                      <p:tavLst>
                                        <p:tav tm="0">
                                          <p:val>
                                            <p:strVal val="#ppt_x+0.4"/>
                                          </p:val>
                                        </p:tav>
                                        <p:tav tm="100000">
                                          <p:val>
                                            <p:strVal val="#ppt_x-0.05"/>
                                          </p:val>
                                        </p:tav>
                                      </p:tavLst>
                                    </p:anim>
                                    <p:anim calcmode="lin" valueType="num">
                                      <p:cBhvr>
                                        <p:cTn id="48" dur="800" decel="100000" fill="hold"/>
                                        <p:tgtEl>
                                          <p:spTgt spid="71"/>
                                        </p:tgtEl>
                                        <p:attrNameLst>
                                          <p:attrName>ppt_y</p:attrName>
                                        </p:attrNameLst>
                                      </p:cBhvr>
                                      <p:tavLst>
                                        <p:tav tm="0">
                                          <p:val>
                                            <p:strVal val="#ppt_y-0.4"/>
                                          </p:val>
                                        </p:tav>
                                        <p:tav tm="100000">
                                          <p:val>
                                            <p:strVal val="#ppt_y+0.1"/>
                                          </p:val>
                                        </p:tav>
                                      </p:tavLst>
                                    </p:anim>
                                    <p:anim calcmode="lin" valueType="num">
                                      <p:cBhvr>
                                        <p:cTn id="49" dur="200" accel="100000" fill="hold">
                                          <p:stCondLst>
                                            <p:cond delay="800"/>
                                          </p:stCondLst>
                                        </p:cTn>
                                        <p:tgtEl>
                                          <p:spTgt spid="71"/>
                                        </p:tgtEl>
                                        <p:attrNameLst>
                                          <p:attrName>ppt_x</p:attrName>
                                        </p:attrNameLst>
                                      </p:cBhvr>
                                      <p:tavLst>
                                        <p:tav tm="0">
                                          <p:val>
                                            <p:strVal val="#ppt_x-0.05"/>
                                          </p:val>
                                        </p:tav>
                                        <p:tav tm="100000">
                                          <p:val>
                                            <p:strVal val="#ppt_x"/>
                                          </p:val>
                                        </p:tav>
                                      </p:tavLst>
                                    </p:anim>
                                    <p:anim calcmode="lin" valueType="num">
                                      <p:cBhvr>
                                        <p:cTn id="50" dur="200" accel="100000" fill="hold">
                                          <p:stCondLst>
                                            <p:cond delay="800"/>
                                          </p:stCondLst>
                                        </p:cTn>
                                        <p:tgtEl>
                                          <p:spTgt spid="71"/>
                                        </p:tgtEl>
                                        <p:attrNameLst>
                                          <p:attrName>ppt_y</p:attrName>
                                        </p:attrNameLst>
                                      </p:cBhvr>
                                      <p:tavLst>
                                        <p:tav tm="0">
                                          <p:val>
                                            <p:strVal val="#ppt_y+0.1"/>
                                          </p:val>
                                        </p:tav>
                                        <p:tav tm="100000">
                                          <p:val>
                                            <p:strVal val="#ppt_y"/>
                                          </p:val>
                                        </p:tav>
                                      </p:tavLst>
                                    </p:anim>
                                  </p:childTnLst>
                                </p:cTn>
                              </p:par>
                            </p:childTnLst>
                          </p:cTn>
                        </p:par>
                        <p:par>
                          <p:cTn id="51" fill="hold">
                            <p:stCondLst>
                              <p:cond delay="10000"/>
                            </p:stCondLst>
                            <p:childTnLst>
                              <p:par>
                                <p:cTn id="52" presetID="22" presetClass="entr" presetSubtype="8" fill="hold" grpId="0" nodeType="afterEffect">
                                  <p:stCondLst>
                                    <p:cond delay="0"/>
                                  </p:stCondLst>
                                  <p:childTnLst>
                                    <p:set>
                                      <p:cBhvr>
                                        <p:cTn id="53" dur="1" fill="hold">
                                          <p:stCondLst>
                                            <p:cond delay="0"/>
                                          </p:stCondLst>
                                        </p:cTn>
                                        <p:tgtEl>
                                          <p:spTgt spid="42"/>
                                        </p:tgtEl>
                                        <p:attrNameLst>
                                          <p:attrName>style.visibility</p:attrName>
                                        </p:attrNameLst>
                                      </p:cBhvr>
                                      <p:to>
                                        <p:strVal val="visible"/>
                                      </p:to>
                                    </p:set>
                                    <p:animEffect transition="in" filter="wipe(left)">
                                      <p:cBhvr>
                                        <p:cTn id="54" dur="500"/>
                                        <p:tgtEl>
                                          <p:spTgt spid="42"/>
                                        </p:tgtEl>
                                      </p:cBhvr>
                                    </p:animEffect>
                                  </p:childTnLst>
                                </p:cTn>
                              </p:par>
                            </p:childTnLst>
                          </p:cTn>
                        </p:par>
                        <p:par>
                          <p:cTn id="55" fill="hold">
                            <p:stCondLst>
                              <p:cond delay="10500"/>
                            </p:stCondLst>
                            <p:childTnLst>
                              <p:par>
                                <p:cTn id="56" presetID="21" presetClass="entr" presetSubtype="1" fill="hold" grpId="0" nodeType="afterEffect">
                                  <p:stCondLst>
                                    <p:cond delay="0"/>
                                  </p:stCondLst>
                                  <p:childTnLst>
                                    <p:set>
                                      <p:cBhvr>
                                        <p:cTn id="57" dur="1" fill="hold">
                                          <p:stCondLst>
                                            <p:cond delay="0"/>
                                          </p:stCondLst>
                                        </p:cTn>
                                        <p:tgtEl>
                                          <p:spTgt spid="56"/>
                                        </p:tgtEl>
                                        <p:attrNameLst>
                                          <p:attrName>style.visibility</p:attrName>
                                        </p:attrNameLst>
                                      </p:cBhvr>
                                      <p:to>
                                        <p:strVal val="visible"/>
                                      </p:to>
                                    </p:set>
                                    <p:animEffect transition="in" filter="wheel(1)">
                                      <p:cBhvr>
                                        <p:cTn id="58" dur="2000"/>
                                        <p:tgtEl>
                                          <p:spTgt spid="56"/>
                                        </p:tgtEl>
                                      </p:cBhvr>
                                    </p:animEffect>
                                  </p:childTnLst>
                                </p:cTn>
                              </p:par>
                            </p:childTnLst>
                          </p:cTn>
                        </p:par>
                        <p:par>
                          <p:cTn id="59" fill="hold">
                            <p:stCondLst>
                              <p:cond delay="12500"/>
                            </p:stCondLst>
                            <p:childTnLst>
                              <p:par>
                                <p:cTn id="60" presetID="30" presetClass="entr" presetSubtype="0" fill="hold" grpId="0" nodeType="afterEffect">
                                  <p:stCondLst>
                                    <p:cond delay="0"/>
                                  </p:stCondLst>
                                  <p:childTnLst>
                                    <p:set>
                                      <p:cBhvr>
                                        <p:cTn id="61" dur="1" fill="hold">
                                          <p:stCondLst>
                                            <p:cond delay="0"/>
                                          </p:stCondLst>
                                        </p:cTn>
                                        <p:tgtEl>
                                          <p:spTgt spid="74"/>
                                        </p:tgtEl>
                                        <p:attrNameLst>
                                          <p:attrName>style.visibility</p:attrName>
                                        </p:attrNameLst>
                                      </p:cBhvr>
                                      <p:to>
                                        <p:strVal val="visible"/>
                                      </p:to>
                                    </p:set>
                                    <p:animEffect transition="in" filter="fade">
                                      <p:cBhvr>
                                        <p:cTn id="62" dur="800" decel="100000"/>
                                        <p:tgtEl>
                                          <p:spTgt spid="74"/>
                                        </p:tgtEl>
                                      </p:cBhvr>
                                    </p:animEffect>
                                    <p:anim calcmode="lin" valueType="num">
                                      <p:cBhvr>
                                        <p:cTn id="63" dur="800" decel="100000" fill="hold"/>
                                        <p:tgtEl>
                                          <p:spTgt spid="74"/>
                                        </p:tgtEl>
                                        <p:attrNameLst>
                                          <p:attrName>style.rotation</p:attrName>
                                        </p:attrNameLst>
                                      </p:cBhvr>
                                      <p:tavLst>
                                        <p:tav tm="0">
                                          <p:val>
                                            <p:fltVal val="-90"/>
                                          </p:val>
                                        </p:tav>
                                        <p:tav tm="100000">
                                          <p:val>
                                            <p:fltVal val="0"/>
                                          </p:val>
                                        </p:tav>
                                      </p:tavLst>
                                    </p:anim>
                                    <p:anim calcmode="lin" valueType="num">
                                      <p:cBhvr>
                                        <p:cTn id="64" dur="800" decel="100000" fill="hold"/>
                                        <p:tgtEl>
                                          <p:spTgt spid="74"/>
                                        </p:tgtEl>
                                        <p:attrNameLst>
                                          <p:attrName>ppt_x</p:attrName>
                                        </p:attrNameLst>
                                      </p:cBhvr>
                                      <p:tavLst>
                                        <p:tav tm="0">
                                          <p:val>
                                            <p:strVal val="#ppt_x+0.4"/>
                                          </p:val>
                                        </p:tav>
                                        <p:tav tm="100000">
                                          <p:val>
                                            <p:strVal val="#ppt_x-0.05"/>
                                          </p:val>
                                        </p:tav>
                                      </p:tavLst>
                                    </p:anim>
                                    <p:anim calcmode="lin" valueType="num">
                                      <p:cBhvr>
                                        <p:cTn id="65" dur="800" decel="100000" fill="hold"/>
                                        <p:tgtEl>
                                          <p:spTgt spid="74"/>
                                        </p:tgtEl>
                                        <p:attrNameLst>
                                          <p:attrName>ppt_y</p:attrName>
                                        </p:attrNameLst>
                                      </p:cBhvr>
                                      <p:tavLst>
                                        <p:tav tm="0">
                                          <p:val>
                                            <p:strVal val="#ppt_y-0.4"/>
                                          </p:val>
                                        </p:tav>
                                        <p:tav tm="100000">
                                          <p:val>
                                            <p:strVal val="#ppt_y+0.1"/>
                                          </p:val>
                                        </p:tav>
                                      </p:tavLst>
                                    </p:anim>
                                    <p:anim calcmode="lin" valueType="num">
                                      <p:cBhvr>
                                        <p:cTn id="66" dur="200" accel="100000" fill="hold">
                                          <p:stCondLst>
                                            <p:cond delay="800"/>
                                          </p:stCondLst>
                                        </p:cTn>
                                        <p:tgtEl>
                                          <p:spTgt spid="74"/>
                                        </p:tgtEl>
                                        <p:attrNameLst>
                                          <p:attrName>ppt_x</p:attrName>
                                        </p:attrNameLst>
                                      </p:cBhvr>
                                      <p:tavLst>
                                        <p:tav tm="0">
                                          <p:val>
                                            <p:strVal val="#ppt_x-0.05"/>
                                          </p:val>
                                        </p:tav>
                                        <p:tav tm="100000">
                                          <p:val>
                                            <p:strVal val="#ppt_x"/>
                                          </p:val>
                                        </p:tav>
                                      </p:tavLst>
                                    </p:anim>
                                    <p:anim calcmode="lin" valueType="num">
                                      <p:cBhvr>
                                        <p:cTn id="67" dur="200" accel="100000" fill="hold">
                                          <p:stCondLst>
                                            <p:cond delay="800"/>
                                          </p:stCondLst>
                                        </p:cTn>
                                        <p:tgtEl>
                                          <p:spTgt spid="74"/>
                                        </p:tgtEl>
                                        <p:attrNameLst>
                                          <p:attrName>ppt_y</p:attrName>
                                        </p:attrNameLst>
                                      </p:cBhvr>
                                      <p:tavLst>
                                        <p:tav tm="0">
                                          <p:val>
                                            <p:strVal val="#ppt_y+0.1"/>
                                          </p:val>
                                        </p:tav>
                                        <p:tav tm="100000">
                                          <p:val>
                                            <p:strVal val="#ppt_y"/>
                                          </p:val>
                                        </p:tav>
                                      </p:tavLst>
                                    </p:anim>
                                  </p:childTnLst>
                                </p:cTn>
                              </p:par>
                            </p:childTnLst>
                          </p:cTn>
                        </p:par>
                        <p:par>
                          <p:cTn id="68" fill="hold">
                            <p:stCondLst>
                              <p:cond delay="13500"/>
                            </p:stCondLst>
                            <p:childTnLst>
                              <p:par>
                                <p:cTn id="69" presetID="22" presetClass="entr" presetSubtype="2" fill="hold" grpId="0" nodeType="afterEffect">
                                  <p:stCondLst>
                                    <p:cond delay="0"/>
                                  </p:stCondLst>
                                  <p:childTnLst>
                                    <p:set>
                                      <p:cBhvr>
                                        <p:cTn id="70" dur="1" fill="hold">
                                          <p:stCondLst>
                                            <p:cond delay="0"/>
                                          </p:stCondLst>
                                        </p:cTn>
                                        <p:tgtEl>
                                          <p:spTgt spid="41"/>
                                        </p:tgtEl>
                                        <p:attrNameLst>
                                          <p:attrName>style.visibility</p:attrName>
                                        </p:attrNameLst>
                                      </p:cBhvr>
                                      <p:to>
                                        <p:strVal val="visible"/>
                                      </p:to>
                                    </p:set>
                                    <p:animEffect transition="in" filter="wipe(right)">
                                      <p:cBhvr>
                                        <p:cTn id="71" dur="500"/>
                                        <p:tgtEl>
                                          <p:spTgt spid="41"/>
                                        </p:tgtEl>
                                      </p:cBhvr>
                                    </p:animEffect>
                                  </p:childTnLst>
                                </p:cTn>
                              </p:par>
                            </p:childTnLst>
                          </p:cTn>
                        </p:par>
                        <p:par>
                          <p:cTn id="72" fill="hold">
                            <p:stCondLst>
                              <p:cond delay="14000"/>
                            </p:stCondLst>
                            <p:childTnLst>
                              <p:par>
                                <p:cTn id="73" presetID="21" presetClass="entr" presetSubtype="1" fill="hold" grpId="0" nodeType="afterEffect">
                                  <p:stCondLst>
                                    <p:cond delay="0"/>
                                  </p:stCondLst>
                                  <p:childTnLst>
                                    <p:set>
                                      <p:cBhvr>
                                        <p:cTn id="74" dur="1" fill="hold">
                                          <p:stCondLst>
                                            <p:cond delay="0"/>
                                          </p:stCondLst>
                                        </p:cTn>
                                        <p:tgtEl>
                                          <p:spTgt spid="52"/>
                                        </p:tgtEl>
                                        <p:attrNameLst>
                                          <p:attrName>style.visibility</p:attrName>
                                        </p:attrNameLst>
                                      </p:cBhvr>
                                      <p:to>
                                        <p:strVal val="visible"/>
                                      </p:to>
                                    </p:set>
                                    <p:animEffect transition="in" filter="wheel(1)">
                                      <p:cBhvr>
                                        <p:cTn id="75" dur="2000"/>
                                        <p:tgtEl>
                                          <p:spTgt spid="52"/>
                                        </p:tgtEl>
                                      </p:cBhvr>
                                    </p:animEffect>
                                  </p:childTnLst>
                                </p:cTn>
                              </p:par>
                            </p:childTnLst>
                          </p:cTn>
                        </p:par>
                        <p:par>
                          <p:cTn id="76" fill="hold">
                            <p:stCondLst>
                              <p:cond delay="16000"/>
                            </p:stCondLst>
                            <p:childTnLst>
                              <p:par>
                                <p:cTn id="77" presetID="30" presetClass="entr" presetSubtype="0" fill="hold" grpId="0" nodeType="afterEffect">
                                  <p:stCondLst>
                                    <p:cond delay="0"/>
                                  </p:stCondLst>
                                  <p:childTnLst>
                                    <p:set>
                                      <p:cBhvr>
                                        <p:cTn id="78" dur="1" fill="hold">
                                          <p:stCondLst>
                                            <p:cond delay="0"/>
                                          </p:stCondLst>
                                        </p:cTn>
                                        <p:tgtEl>
                                          <p:spTgt spid="75"/>
                                        </p:tgtEl>
                                        <p:attrNameLst>
                                          <p:attrName>style.visibility</p:attrName>
                                        </p:attrNameLst>
                                      </p:cBhvr>
                                      <p:to>
                                        <p:strVal val="visible"/>
                                      </p:to>
                                    </p:set>
                                    <p:animEffect transition="in" filter="fade">
                                      <p:cBhvr>
                                        <p:cTn id="79" dur="800" decel="100000"/>
                                        <p:tgtEl>
                                          <p:spTgt spid="75"/>
                                        </p:tgtEl>
                                      </p:cBhvr>
                                    </p:animEffect>
                                    <p:anim calcmode="lin" valueType="num">
                                      <p:cBhvr>
                                        <p:cTn id="80" dur="800" decel="100000" fill="hold"/>
                                        <p:tgtEl>
                                          <p:spTgt spid="75"/>
                                        </p:tgtEl>
                                        <p:attrNameLst>
                                          <p:attrName>style.rotation</p:attrName>
                                        </p:attrNameLst>
                                      </p:cBhvr>
                                      <p:tavLst>
                                        <p:tav tm="0">
                                          <p:val>
                                            <p:fltVal val="-90"/>
                                          </p:val>
                                        </p:tav>
                                        <p:tav tm="100000">
                                          <p:val>
                                            <p:fltVal val="0"/>
                                          </p:val>
                                        </p:tav>
                                      </p:tavLst>
                                    </p:anim>
                                    <p:anim calcmode="lin" valueType="num">
                                      <p:cBhvr>
                                        <p:cTn id="81" dur="800" decel="100000" fill="hold"/>
                                        <p:tgtEl>
                                          <p:spTgt spid="75"/>
                                        </p:tgtEl>
                                        <p:attrNameLst>
                                          <p:attrName>ppt_x</p:attrName>
                                        </p:attrNameLst>
                                      </p:cBhvr>
                                      <p:tavLst>
                                        <p:tav tm="0">
                                          <p:val>
                                            <p:strVal val="#ppt_x+0.4"/>
                                          </p:val>
                                        </p:tav>
                                        <p:tav tm="100000">
                                          <p:val>
                                            <p:strVal val="#ppt_x-0.05"/>
                                          </p:val>
                                        </p:tav>
                                      </p:tavLst>
                                    </p:anim>
                                    <p:anim calcmode="lin" valueType="num">
                                      <p:cBhvr>
                                        <p:cTn id="82" dur="800" decel="100000" fill="hold"/>
                                        <p:tgtEl>
                                          <p:spTgt spid="75"/>
                                        </p:tgtEl>
                                        <p:attrNameLst>
                                          <p:attrName>ppt_y</p:attrName>
                                        </p:attrNameLst>
                                      </p:cBhvr>
                                      <p:tavLst>
                                        <p:tav tm="0">
                                          <p:val>
                                            <p:strVal val="#ppt_y-0.4"/>
                                          </p:val>
                                        </p:tav>
                                        <p:tav tm="100000">
                                          <p:val>
                                            <p:strVal val="#ppt_y+0.1"/>
                                          </p:val>
                                        </p:tav>
                                      </p:tavLst>
                                    </p:anim>
                                    <p:anim calcmode="lin" valueType="num">
                                      <p:cBhvr>
                                        <p:cTn id="83" dur="200" accel="100000" fill="hold">
                                          <p:stCondLst>
                                            <p:cond delay="800"/>
                                          </p:stCondLst>
                                        </p:cTn>
                                        <p:tgtEl>
                                          <p:spTgt spid="75"/>
                                        </p:tgtEl>
                                        <p:attrNameLst>
                                          <p:attrName>ppt_x</p:attrName>
                                        </p:attrNameLst>
                                      </p:cBhvr>
                                      <p:tavLst>
                                        <p:tav tm="0">
                                          <p:val>
                                            <p:strVal val="#ppt_x-0.05"/>
                                          </p:val>
                                        </p:tav>
                                        <p:tav tm="100000">
                                          <p:val>
                                            <p:strVal val="#ppt_x"/>
                                          </p:val>
                                        </p:tav>
                                      </p:tavLst>
                                    </p:anim>
                                    <p:anim calcmode="lin" valueType="num">
                                      <p:cBhvr>
                                        <p:cTn id="84" dur="200" accel="100000" fill="hold">
                                          <p:stCondLst>
                                            <p:cond delay="800"/>
                                          </p:stCondLst>
                                        </p:cTn>
                                        <p:tgtEl>
                                          <p:spTgt spid="75"/>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42" grpId="0" animBg="1"/>
      <p:bldP spid="43" grpId="0" animBg="1"/>
      <p:bldP spid="62" grpId="0" animBg="1"/>
      <p:bldP spid="45" grpId="0" animBg="1"/>
      <p:bldP spid="60" grpId="0" animBg="1"/>
      <p:bldP spid="58" grpId="0" animBg="1"/>
      <p:bldP spid="56" grpId="0" animBg="1"/>
      <p:bldP spid="52" grpId="0" animBg="1"/>
      <p:bldP spid="70" grpId="0"/>
      <p:bldP spid="71" grpId="0"/>
      <p:bldP spid="73" grpId="0"/>
      <p:bldP spid="74" grpId="0"/>
      <p:bldP spid="7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795094" y="1810420"/>
            <a:ext cx="4187489" cy="1885950"/>
            <a:chOff x="795094" y="1810420"/>
            <a:chExt cx="4187489" cy="1885950"/>
          </a:xfrm>
        </p:grpSpPr>
        <p:sp>
          <p:nvSpPr>
            <p:cNvPr id="4" name="Freeform 200"/>
            <p:cNvSpPr/>
            <p:nvPr/>
          </p:nvSpPr>
          <p:spPr bwMode="auto">
            <a:xfrm>
              <a:off x="3393496" y="3384426"/>
              <a:ext cx="1589087" cy="311944"/>
            </a:xfrm>
            <a:custGeom>
              <a:avLst/>
              <a:gdLst>
                <a:gd name="T0" fmla="*/ 144 w 1104"/>
                <a:gd name="T1" fmla="*/ 288 h 288"/>
                <a:gd name="T2" fmla="*/ 1104 w 1104"/>
                <a:gd name="T3" fmla="*/ 96 h 288"/>
                <a:gd name="T4" fmla="*/ 0 w 1104"/>
                <a:gd name="T5" fmla="*/ 0 h 288"/>
                <a:gd name="T6" fmla="*/ 144 w 1104"/>
                <a:gd name="T7" fmla="*/ 288 h 288"/>
              </a:gdLst>
              <a:ahLst/>
              <a:cxnLst>
                <a:cxn ang="0">
                  <a:pos x="T0" y="T1"/>
                </a:cxn>
                <a:cxn ang="0">
                  <a:pos x="T2" y="T3"/>
                </a:cxn>
                <a:cxn ang="0">
                  <a:pos x="T4" y="T5"/>
                </a:cxn>
                <a:cxn ang="0">
                  <a:pos x="T6" y="T7"/>
                </a:cxn>
              </a:cxnLst>
              <a:rect l="0" t="0" r="r" b="b"/>
              <a:pathLst>
                <a:path w="1104" h="288">
                  <a:moveTo>
                    <a:pt x="144" y="288"/>
                  </a:moveTo>
                  <a:lnTo>
                    <a:pt x="1104" y="96"/>
                  </a:lnTo>
                  <a:lnTo>
                    <a:pt x="0" y="0"/>
                  </a:lnTo>
                  <a:lnTo>
                    <a:pt x="144" y="288"/>
                  </a:lnTo>
                  <a:close/>
                </a:path>
              </a:pathLst>
            </a:custGeom>
            <a:gradFill rotWithShape="0">
              <a:gsLst>
                <a:gs pos="0">
                  <a:schemeClr val="bg1">
                    <a:lumMod val="65000"/>
                  </a:schemeClr>
                </a:gs>
                <a:gs pos="100000">
                  <a:schemeClr val="bg1"/>
                </a:gs>
              </a:gsLst>
              <a:path path="rect">
                <a:fillToRect t="100000" r="100000"/>
              </a:path>
            </a:gradFill>
            <a:ln>
              <a:noFill/>
            </a:ln>
            <a:effectLst/>
          </p:spPr>
          <p:txBody>
            <a:bodyPr wrap="none" anchor="ctr"/>
            <a:lstStyle/>
            <a:p>
              <a:pPr>
                <a:defRPr/>
              </a:pPr>
              <a:endParaRPr lang="zh-CN" altLang="en-US">
                <a:solidFill>
                  <a:srgbClr val="47494B"/>
                </a:solidFill>
              </a:endParaRPr>
            </a:p>
          </p:txBody>
        </p:sp>
        <p:sp>
          <p:nvSpPr>
            <p:cNvPr id="9" name="Freeform 205"/>
            <p:cNvSpPr/>
            <p:nvPr/>
          </p:nvSpPr>
          <p:spPr bwMode="auto">
            <a:xfrm>
              <a:off x="1804407" y="1881858"/>
              <a:ext cx="2693988" cy="517922"/>
            </a:xfrm>
            <a:custGeom>
              <a:avLst/>
              <a:gdLst>
                <a:gd name="T0" fmla="*/ 0 w 1872"/>
                <a:gd name="T1" fmla="*/ 384 h 480"/>
                <a:gd name="T2" fmla="*/ 0 w 1872"/>
                <a:gd name="T3" fmla="*/ 78 h 480"/>
                <a:gd name="T4" fmla="*/ 1872 w 1872"/>
                <a:gd name="T5" fmla="*/ 0 h 480"/>
                <a:gd name="T6" fmla="*/ 1872 w 1872"/>
                <a:gd name="T7" fmla="*/ 480 h 480"/>
                <a:gd name="T8" fmla="*/ 0 w 1872"/>
                <a:gd name="T9" fmla="*/ 384 h 480"/>
              </a:gdLst>
              <a:ahLst/>
              <a:cxnLst>
                <a:cxn ang="0">
                  <a:pos x="T0" y="T1"/>
                </a:cxn>
                <a:cxn ang="0">
                  <a:pos x="T2" y="T3"/>
                </a:cxn>
                <a:cxn ang="0">
                  <a:pos x="T4" y="T5"/>
                </a:cxn>
                <a:cxn ang="0">
                  <a:pos x="T6" y="T7"/>
                </a:cxn>
                <a:cxn ang="0">
                  <a:pos x="T8" y="T9"/>
                </a:cxn>
              </a:cxnLst>
              <a:rect l="0" t="0" r="r" b="b"/>
              <a:pathLst>
                <a:path w="1872" h="480">
                  <a:moveTo>
                    <a:pt x="0" y="384"/>
                  </a:moveTo>
                  <a:lnTo>
                    <a:pt x="0" y="78"/>
                  </a:lnTo>
                  <a:lnTo>
                    <a:pt x="1872" y="0"/>
                  </a:lnTo>
                  <a:lnTo>
                    <a:pt x="1872" y="480"/>
                  </a:lnTo>
                  <a:lnTo>
                    <a:pt x="0" y="384"/>
                  </a:lnTo>
                  <a:close/>
                </a:path>
              </a:pathLst>
            </a:custGeom>
            <a:gradFill>
              <a:gsLst>
                <a:gs pos="0">
                  <a:schemeClr val="accent1">
                    <a:lumMod val="75000"/>
                  </a:schemeClr>
                </a:gs>
                <a:gs pos="100000">
                  <a:schemeClr val="accent1">
                    <a:lumMod val="60000"/>
                    <a:lumOff val="40000"/>
                  </a:schemeClr>
                </a:gs>
              </a:gsLst>
              <a:path path="rect">
                <a:fillToRect t="100000" r="100000"/>
              </a:path>
            </a:gradFill>
            <a:ln w="9525" cap="flat" cmpd="sng">
              <a:noFill/>
              <a:prstDash val="solid"/>
              <a:round/>
              <a:headEnd type="none" w="med" len="med"/>
              <a:tailEnd type="none" w="med" len="med"/>
            </a:ln>
            <a:effectLst/>
          </p:spPr>
          <p:txBody>
            <a:bodyPr wrap="none" anchor="ctr"/>
            <a:lstStyle/>
            <a:p>
              <a:pPr algn="ctr">
                <a:defRPr/>
              </a:pPr>
              <a:r>
                <a:rPr lang="zh-CN" altLang="en-US" sz="1600" dirty="0">
                  <a:solidFill>
                    <a:srgbClr val="FFFFFF"/>
                  </a:solidFill>
                  <a:latin typeface="微软雅黑" panose="020B0503020204020204" pitchFamily="34" charset="-122"/>
                  <a:ea typeface="微软雅黑" panose="020B0503020204020204" pitchFamily="34" charset="-122"/>
                </a:rPr>
                <a:t>请在此处输入您的标题</a:t>
              </a:r>
              <a:endParaRPr lang="zh-CN" altLang="en-US" sz="1600" dirty="0">
                <a:solidFill>
                  <a:srgbClr val="FFFFFF"/>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837621" y="1810420"/>
              <a:ext cx="4140200" cy="1875235"/>
              <a:chOff x="837621" y="1810420"/>
              <a:chExt cx="4140200" cy="1875235"/>
            </a:xfrm>
          </p:grpSpPr>
          <p:sp>
            <p:nvSpPr>
              <p:cNvPr id="6" name="Freeform 202"/>
              <p:cNvSpPr/>
              <p:nvPr/>
            </p:nvSpPr>
            <p:spPr bwMode="auto">
              <a:xfrm>
                <a:off x="837621" y="2606948"/>
                <a:ext cx="3108325" cy="466725"/>
              </a:xfrm>
              <a:custGeom>
                <a:avLst/>
                <a:gdLst>
                  <a:gd name="T0" fmla="*/ 0 w 2160"/>
                  <a:gd name="T1" fmla="*/ 0 h 432"/>
                  <a:gd name="T2" fmla="*/ 1920 w 2160"/>
                  <a:gd name="T3" fmla="*/ 432 h 432"/>
                  <a:gd name="T4" fmla="*/ 2160 w 2160"/>
                  <a:gd name="T5" fmla="*/ 336 h 432"/>
                  <a:gd name="T6" fmla="*/ 336 w 2160"/>
                  <a:gd name="T7" fmla="*/ 0 h 432"/>
                  <a:gd name="T8" fmla="*/ 0 w 2160"/>
                  <a:gd name="T9" fmla="*/ 0 h 432"/>
                </a:gdLst>
                <a:ahLst/>
                <a:cxnLst>
                  <a:cxn ang="0">
                    <a:pos x="T0" y="T1"/>
                  </a:cxn>
                  <a:cxn ang="0">
                    <a:pos x="T2" y="T3"/>
                  </a:cxn>
                  <a:cxn ang="0">
                    <a:pos x="T4" y="T5"/>
                  </a:cxn>
                  <a:cxn ang="0">
                    <a:pos x="T6" y="T7"/>
                  </a:cxn>
                  <a:cxn ang="0">
                    <a:pos x="T8" y="T9"/>
                  </a:cxn>
                </a:cxnLst>
                <a:rect l="0" t="0" r="r" b="b"/>
                <a:pathLst>
                  <a:path w="2160" h="432">
                    <a:moveTo>
                      <a:pt x="0" y="0"/>
                    </a:moveTo>
                    <a:lnTo>
                      <a:pt x="1920" y="432"/>
                    </a:lnTo>
                    <a:lnTo>
                      <a:pt x="2160" y="336"/>
                    </a:lnTo>
                    <a:lnTo>
                      <a:pt x="336" y="0"/>
                    </a:lnTo>
                    <a:lnTo>
                      <a:pt x="0" y="0"/>
                    </a:lnTo>
                    <a:close/>
                  </a:path>
                </a:pathLst>
              </a:custGeom>
              <a:solidFill>
                <a:schemeClr val="bg1">
                  <a:lumMod val="85000"/>
                </a:schemeClr>
              </a:solidFill>
              <a:ln w="9525" cap="flat" cmpd="sng">
                <a:noFill/>
                <a:prstDash val="solid"/>
                <a:round/>
                <a:headEnd type="none" w="med" len="med"/>
                <a:tailEnd type="none" w="med" len="med"/>
              </a:ln>
              <a:effectLst/>
            </p:spPr>
            <p:txBody>
              <a:bodyPr wrap="none" anchor="ctr"/>
              <a:lstStyle/>
              <a:p>
                <a:pPr>
                  <a:defRPr/>
                </a:pPr>
                <a:endParaRPr lang="zh-CN" altLang="en-US">
                  <a:solidFill>
                    <a:srgbClr val="47494B"/>
                  </a:solidFill>
                </a:endParaRPr>
              </a:p>
            </p:txBody>
          </p:sp>
          <p:sp>
            <p:nvSpPr>
              <p:cNvPr id="8" name="Freeform 204"/>
              <p:cNvSpPr/>
              <p:nvPr/>
            </p:nvSpPr>
            <p:spPr bwMode="auto">
              <a:xfrm>
                <a:off x="1269420" y="2296195"/>
                <a:ext cx="3228975" cy="207169"/>
              </a:xfrm>
              <a:custGeom>
                <a:avLst/>
                <a:gdLst>
                  <a:gd name="T0" fmla="*/ 0 w 2244"/>
                  <a:gd name="T1" fmla="*/ 24 h 192"/>
                  <a:gd name="T2" fmla="*/ 420 w 2244"/>
                  <a:gd name="T3" fmla="*/ 0 h 192"/>
                  <a:gd name="T4" fmla="*/ 2244 w 2244"/>
                  <a:gd name="T5" fmla="*/ 96 h 192"/>
                  <a:gd name="T6" fmla="*/ 1860 w 2244"/>
                  <a:gd name="T7" fmla="*/ 192 h 192"/>
                  <a:gd name="T8" fmla="*/ 0 w 2244"/>
                  <a:gd name="T9" fmla="*/ 24 h 192"/>
                </a:gdLst>
                <a:ahLst/>
                <a:cxnLst>
                  <a:cxn ang="0">
                    <a:pos x="T0" y="T1"/>
                  </a:cxn>
                  <a:cxn ang="0">
                    <a:pos x="T2" y="T3"/>
                  </a:cxn>
                  <a:cxn ang="0">
                    <a:pos x="T4" y="T5"/>
                  </a:cxn>
                  <a:cxn ang="0">
                    <a:pos x="T6" y="T7"/>
                  </a:cxn>
                  <a:cxn ang="0">
                    <a:pos x="T8" y="T9"/>
                  </a:cxn>
                </a:cxnLst>
                <a:rect l="0" t="0" r="r" b="b"/>
                <a:pathLst>
                  <a:path w="2244" h="192">
                    <a:moveTo>
                      <a:pt x="0" y="24"/>
                    </a:moveTo>
                    <a:lnTo>
                      <a:pt x="420" y="0"/>
                    </a:lnTo>
                    <a:lnTo>
                      <a:pt x="2244" y="96"/>
                    </a:lnTo>
                    <a:lnTo>
                      <a:pt x="1860" y="192"/>
                    </a:lnTo>
                    <a:lnTo>
                      <a:pt x="0" y="24"/>
                    </a:lnTo>
                    <a:close/>
                  </a:path>
                </a:pathLst>
              </a:custGeom>
              <a:solidFill>
                <a:schemeClr val="bg1">
                  <a:lumMod val="85000"/>
                </a:schemeClr>
              </a:solidFill>
              <a:ln w="9525" cap="flat" cmpd="sng">
                <a:noFill/>
                <a:prstDash val="solid"/>
                <a:round/>
                <a:headEnd type="none" w="med" len="med"/>
                <a:tailEnd type="none" w="med" len="med"/>
              </a:ln>
              <a:effectLst/>
            </p:spPr>
            <p:txBody>
              <a:bodyPr wrap="none" anchor="ctr"/>
              <a:lstStyle/>
              <a:p>
                <a:pPr>
                  <a:defRPr/>
                </a:pPr>
                <a:endParaRPr lang="zh-CN" altLang="en-US">
                  <a:solidFill>
                    <a:srgbClr val="47494B"/>
                  </a:solidFill>
                </a:endParaRPr>
              </a:p>
            </p:txBody>
          </p:sp>
          <p:sp>
            <p:nvSpPr>
              <p:cNvPr id="23" name="任意多边形 22"/>
              <p:cNvSpPr/>
              <p:nvPr/>
            </p:nvSpPr>
            <p:spPr bwMode="auto">
              <a:xfrm>
                <a:off x="1812346" y="1810420"/>
                <a:ext cx="3157537" cy="161925"/>
              </a:xfrm>
              <a:custGeom>
                <a:avLst/>
                <a:gdLst>
                  <a:gd name="connsiteX0" fmla="*/ 2257941 w 2257941"/>
                  <a:gd name="connsiteY0" fmla="*/ 0 h 153985"/>
                  <a:gd name="connsiteX1" fmla="*/ 2257941 w 2257941"/>
                  <a:gd name="connsiteY1" fmla="*/ 5421 h 153985"/>
                  <a:gd name="connsiteX2" fmla="*/ 1915297 w 2257941"/>
                  <a:gd name="connsiteY2" fmla="*/ 135442 h 153985"/>
                  <a:gd name="connsiteX3" fmla="*/ 0 w 2257941"/>
                  <a:gd name="connsiteY3" fmla="*/ 153985 h 153985"/>
                  <a:gd name="connsiteX4" fmla="*/ 284206 w 2257941"/>
                  <a:gd name="connsiteY4" fmla="*/ 67453 h 1539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57941" h="153985">
                    <a:moveTo>
                      <a:pt x="2257941" y="0"/>
                    </a:moveTo>
                    <a:lnTo>
                      <a:pt x="2257941" y="5421"/>
                    </a:lnTo>
                    <a:lnTo>
                      <a:pt x="1915297" y="135442"/>
                    </a:lnTo>
                    <a:lnTo>
                      <a:pt x="0" y="153985"/>
                    </a:lnTo>
                    <a:lnTo>
                      <a:pt x="284206" y="67453"/>
                    </a:lnTo>
                    <a:close/>
                  </a:path>
                </a:pathLst>
              </a:custGeom>
              <a:solidFill>
                <a:schemeClr val="bg1">
                  <a:lumMod val="85000"/>
                </a:schemeClr>
              </a:solidFill>
              <a:ln w="9525" cap="flat" cmpd="sng">
                <a:noFill/>
                <a:prstDash val="solid"/>
                <a:round/>
                <a:headEnd type="none" w="med" len="med"/>
                <a:tailEnd type="none" w="med" len="med"/>
              </a:ln>
              <a:effectLst/>
            </p:spPr>
            <p:txBody>
              <a:bodyPr anchor="ctr"/>
              <a:lstStyle/>
              <a:p>
                <a:pPr>
                  <a:defRPr/>
                </a:pPr>
                <a:endParaRPr lang="zh-CN" altLang="en-US">
                  <a:solidFill>
                    <a:srgbClr val="47494B"/>
                  </a:solidFill>
                </a:endParaRPr>
              </a:p>
            </p:txBody>
          </p:sp>
          <p:sp>
            <p:nvSpPr>
              <p:cNvPr id="21" name="任意多边形 20"/>
              <p:cNvSpPr/>
              <p:nvPr/>
            </p:nvSpPr>
            <p:spPr bwMode="auto">
              <a:xfrm>
                <a:off x="3596696" y="1812801"/>
                <a:ext cx="1381125" cy="1872854"/>
              </a:xfrm>
              <a:custGeom>
                <a:avLst/>
                <a:gdLst>
                  <a:gd name="connsiteX0" fmla="*/ 956805 w 988541"/>
                  <a:gd name="connsiteY0" fmla="*/ 0 h 1786732"/>
                  <a:gd name="connsiteX1" fmla="*/ 988541 w 988541"/>
                  <a:gd name="connsiteY1" fmla="*/ 0 h 1786732"/>
                  <a:gd name="connsiteX2" fmla="*/ 988541 w 988541"/>
                  <a:gd name="connsiteY2" fmla="*/ 86988 h 1786732"/>
                  <a:gd name="connsiteX3" fmla="*/ 747584 w 988541"/>
                  <a:gd name="connsiteY3" fmla="*/ 173521 h 1786732"/>
                  <a:gd name="connsiteX4" fmla="*/ 753763 w 988541"/>
                  <a:gd name="connsiteY4" fmla="*/ 637087 h 1786732"/>
                  <a:gd name="connsiteX5" fmla="*/ 395417 w 988541"/>
                  <a:gd name="connsiteY5" fmla="*/ 748343 h 1786732"/>
                  <a:gd name="connsiteX6" fmla="*/ 395417 w 988541"/>
                  <a:gd name="connsiteY6" fmla="*/ 1193367 h 1786732"/>
                  <a:gd name="connsiteX7" fmla="*/ 154460 w 988541"/>
                  <a:gd name="connsiteY7" fmla="*/ 1286080 h 1786732"/>
                  <a:gd name="connsiteX8" fmla="*/ 154460 w 988541"/>
                  <a:gd name="connsiteY8" fmla="*/ 1743466 h 1786732"/>
                  <a:gd name="connsiteX9" fmla="*/ 0 w 988541"/>
                  <a:gd name="connsiteY9" fmla="*/ 1786732 h 1786732"/>
                  <a:gd name="connsiteX10" fmla="*/ 0 w 988541"/>
                  <a:gd name="connsiteY10" fmla="*/ 1193367 h 1786732"/>
                  <a:gd name="connsiteX11" fmla="*/ 247135 w 988541"/>
                  <a:gd name="connsiteY11" fmla="*/ 1094473 h 1786732"/>
                  <a:gd name="connsiteX12" fmla="*/ 247135 w 988541"/>
                  <a:gd name="connsiteY12" fmla="*/ 649449 h 1786732"/>
                  <a:gd name="connsiteX13" fmla="*/ 642552 w 988541"/>
                  <a:gd name="connsiteY13" fmla="*/ 550555 h 1786732"/>
                  <a:gd name="connsiteX14" fmla="*/ 642552 w 988541"/>
                  <a:gd name="connsiteY14" fmla="*/ 117893 h 1786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988541" h="1786732">
                    <a:moveTo>
                      <a:pt x="956805" y="0"/>
                    </a:moveTo>
                    <a:lnTo>
                      <a:pt x="988541" y="0"/>
                    </a:lnTo>
                    <a:lnTo>
                      <a:pt x="988541" y="86988"/>
                    </a:lnTo>
                    <a:lnTo>
                      <a:pt x="747584" y="173521"/>
                    </a:lnTo>
                    <a:lnTo>
                      <a:pt x="753763" y="637087"/>
                    </a:lnTo>
                    <a:lnTo>
                      <a:pt x="395417" y="748343"/>
                    </a:lnTo>
                    <a:lnTo>
                      <a:pt x="395417" y="1193367"/>
                    </a:lnTo>
                    <a:lnTo>
                      <a:pt x="154460" y="1286080"/>
                    </a:lnTo>
                    <a:lnTo>
                      <a:pt x="154460" y="1743466"/>
                    </a:lnTo>
                    <a:lnTo>
                      <a:pt x="0" y="1786732"/>
                    </a:lnTo>
                    <a:lnTo>
                      <a:pt x="0" y="1193367"/>
                    </a:lnTo>
                    <a:lnTo>
                      <a:pt x="247135" y="1094473"/>
                    </a:lnTo>
                    <a:lnTo>
                      <a:pt x="247135" y="649449"/>
                    </a:lnTo>
                    <a:lnTo>
                      <a:pt x="642552" y="550555"/>
                    </a:lnTo>
                    <a:lnTo>
                      <a:pt x="642552" y="117893"/>
                    </a:lnTo>
                    <a:close/>
                  </a:path>
                </a:pathLst>
              </a:custGeom>
              <a:solidFill>
                <a:schemeClr val="bg1">
                  <a:lumMod val="85000"/>
                </a:schemeClr>
              </a:solidFill>
              <a:ln w="3175">
                <a:solidFill>
                  <a:schemeClr val="bg1">
                    <a:lumMod val="95000"/>
                  </a:schemeClr>
                </a:solidFill>
                <a:round/>
              </a:ln>
              <a:effectLst/>
            </p:spPr>
            <p:txBody>
              <a:bodyPr anchor="ctr"/>
              <a:lstStyle/>
              <a:p>
                <a:pPr>
                  <a:defRPr/>
                </a:pPr>
                <a:endParaRPr lang="zh-CN" altLang="en-US">
                  <a:solidFill>
                    <a:srgbClr val="47494B"/>
                  </a:solidFill>
                </a:endParaRPr>
              </a:p>
            </p:txBody>
          </p:sp>
        </p:grpSp>
        <p:sp>
          <p:nvSpPr>
            <p:cNvPr id="19" name="任意多边形 18"/>
            <p:cNvSpPr/>
            <p:nvPr/>
          </p:nvSpPr>
          <p:spPr>
            <a:xfrm rot="400067">
              <a:off x="1231320" y="2387874"/>
              <a:ext cx="2760662" cy="463153"/>
            </a:xfrm>
            <a:custGeom>
              <a:avLst/>
              <a:gdLst>
                <a:gd name="connsiteX0" fmla="*/ 0 w 1974110"/>
                <a:gd name="connsiteY0" fmla="*/ 50495 h 442014"/>
                <a:gd name="connsiteX1" fmla="*/ 1922437 w 1974110"/>
                <a:gd name="connsiteY1" fmla="*/ 0 h 442014"/>
                <a:gd name="connsiteX2" fmla="*/ 1974110 w 1974110"/>
                <a:gd name="connsiteY2" fmla="*/ 442014 h 442014"/>
                <a:gd name="connsiteX3" fmla="*/ 31577 w 1974110"/>
                <a:gd name="connsiteY3" fmla="*/ 320615 h 442014"/>
              </a:gdLst>
              <a:ahLst/>
              <a:cxnLst>
                <a:cxn ang="0">
                  <a:pos x="connsiteX0" y="connsiteY0"/>
                </a:cxn>
                <a:cxn ang="0">
                  <a:pos x="connsiteX1" y="connsiteY1"/>
                </a:cxn>
                <a:cxn ang="0">
                  <a:pos x="connsiteX2" y="connsiteY2"/>
                </a:cxn>
                <a:cxn ang="0">
                  <a:pos x="connsiteX3" y="connsiteY3"/>
                </a:cxn>
              </a:cxnLst>
              <a:rect l="l" t="t" r="r" b="b"/>
              <a:pathLst>
                <a:path w="1974110" h="442014">
                  <a:moveTo>
                    <a:pt x="0" y="50495"/>
                  </a:moveTo>
                  <a:lnTo>
                    <a:pt x="1922437" y="0"/>
                  </a:lnTo>
                  <a:lnTo>
                    <a:pt x="1974110" y="442014"/>
                  </a:lnTo>
                  <a:lnTo>
                    <a:pt x="31577" y="320615"/>
                  </a:lnTo>
                  <a:close/>
                </a:path>
              </a:pathLst>
            </a:custGeom>
            <a:gradFill>
              <a:gsLst>
                <a:gs pos="0">
                  <a:schemeClr val="accent1">
                    <a:lumMod val="75000"/>
                  </a:schemeClr>
                </a:gs>
                <a:gs pos="100000">
                  <a:schemeClr val="accent1">
                    <a:lumMod val="60000"/>
                    <a:lumOff val="40000"/>
                  </a:schemeClr>
                </a:gs>
              </a:gsLst>
              <a:path path="rect">
                <a:fillToRect t="100000" r="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zh-CN" altLang="en-US" sz="1600">
                  <a:solidFill>
                    <a:srgbClr val="FFFFFF"/>
                  </a:solidFill>
                  <a:latin typeface="微软雅黑" panose="020B0503020204020204" pitchFamily="34" charset="-122"/>
                </a:rPr>
                <a:t>请在此处输入您的标题</a:t>
              </a:r>
              <a:endParaRPr lang="zh-CN" altLang="en-US" sz="1600" dirty="0">
                <a:solidFill>
                  <a:srgbClr val="FFFFFF"/>
                </a:solidFill>
                <a:latin typeface="微软雅黑" panose="020B0503020204020204" pitchFamily="34" charset="-122"/>
              </a:endParaRPr>
            </a:p>
          </p:txBody>
        </p:sp>
        <p:sp>
          <p:nvSpPr>
            <p:cNvPr id="28" name="任意多边形 27"/>
            <p:cNvSpPr/>
            <p:nvPr/>
          </p:nvSpPr>
          <p:spPr>
            <a:xfrm rot="846264">
              <a:off x="795094" y="2780100"/>
              <a:ext cx="2912470" cy="613047"/>
            </a:xfrm>
            <a:custGeom>
              <a:avLst/>
              <a:gdLst>
                <a:gd name="connsiteX0" fmla="*/ 0 w 3038969"/>
                <a:gd name="connsiteY0" fmla="*/ 88988 h 803092"/>
                <a:gd name="connsiteX1" fmla="*/ 2831492 w 3038969"/>
                <a:gd name="connsiteY1" fmla="*/ 0 h 803092"/>
                <a:gd name="connsiteX2" fmla="*/ 3038969 w 3038969"/>
                <a:gd name="connsiteY2" fmla="*/ 803092 h 803092"/>
                <a:gd name="connsiteX3" fmla="*/ 138319 w 3038969"/>
                <a:gd name="connsiteY3" fmla="*/ 624382 h 803092"/>
                <a:gd name="connsiteX0-1" fmla="*/ 0 w 3038969"/>
                <a:gd name="connsiteY0-2" fmla="*/ 223566 h 937670"/>
                <a:gd name="connsiteX1-3" fmla="*/ 2765680 w 3038969"/>
                <a:gd name="connsiteY1-4" fmla="*/ 0 h 937670"/>
                <a:gd name="connsiteX2-5" fmla="*/ 3038969 w 3038969"/>
                <a:gd name="connsiteY2-6" fmla="*/ 937670 h 937670"/>
                <a:gd name="connsiteX3-7" fmla="*/ 138319 w 3038969"/>
                <a:gd name="connsiteY3-8" fmla="*/ 758960 h 937670"/>
                <a:gd name="connsiteX4" fmla="*/ 0 w 3038969"/>
                <a:gd name="connsiteY4" fmla="*/ 223566 h 937670"/>
                <a:gd name="connsiteX0-9" fmla="*/ 0 w 2960601"/>
                <a:gd name="connsiteY0-10" fmla="*/ 223566 h 758960"/>
                <a:gd name="connsiteX1-11" fmla="*/ 2765680 w 2960601"/>
                <a:gd name="connsiteY1-12" fmla="*/ 0 h 758960"/>
                <a:gd name="connsiteX2-13" fmla="*/ 2960601 w 2960601"/>
                <a:gd name="connsiteY2-14" fmla="*/ 670574 h 758960"/>
                <a:gd name="connsiteX3-15" fmla="*/ 138319 w 2960601"/>
                <a:gd name="connsiteY3-16" fmla="*/ 758960 h 758960"/>
                <a:gd name="connsiteX4-17" fmla="*/ 0 w 2960601"/>
                <a:gd name="connsiteY4-18" fmla="*/ 223566 h 758960"/>
                <a:gd name="connsiteX0-19" fmla="*/ 0 w 2960601"/>
                <a:gd name="connsiteY0-20" fmla="*/ 215062 h 750456"/>
                <a:gd name="connsiteX1-21" fmla="*/ 2797640 w 2960601"/>
                <a:gd name="connsiteY1-22" fmla="*/ 0 h 750456"/>
                <a:gd name="connsiteX2-23" fmla="*/ 2960601 w 2960601"/>
                <a:gd name="connsiteY2-24" fmla="*/ 662070 h 750456"/>
                <a:gd name="connsiteX3-25" fmla="*/ 138319 w 2960601"/>
                <a:gd name="connsiteY3-26" fmla="*/ 750456 h 750456"/>
                <a:gd name="connsiteX4-27" fmla="*/ 0 w 2960601"/>
                <a:gd name="connsiteY4-28" fmla="*/ 215062 h 750456"/>
              </a:gdLst>
              <a:ahLst/>
              <a:cxnLst>
                <a:cxn ang="0">
                  <a:pos x="connsiteX0-1" y="connsiteY0-2"/>
                </a:cxn>
                <a:cxn ang="0">
                  <a:pos x="connsiteX1-3" y="connsiteY1-4"/>
                </a:cxn>
                <a:cxn ang="0">
                  <a:pos x="connsiteX2-5" y="connsiteY2-6"/>
                </a:cxn>
                <a:cxn ang="0">
                  <a:pos x="connsiteX3-7" y="connsiteY3-8"/>
                </a:cxn>
                <a:cxn ang="0">
                  <a:pos x="connsiteX4-17" y="connsiteY4-18"/>
                </a:cxn>
              </a:cxnLst>
              <a:rect l="l" t="t" r="r" b="b"/>
              <a:pathLst>
                <a:path w="2960601" h="750456">
                  <a:moveTo>
                    <a:pt x="0" y="215062"/>
                  </a:moveTo>
                  <a:lnTo>
                    <a:pt x="2797640" y="0"/>
                  </a:lnTo>
                  <a:lnTo>
                    <a:pt x="2960601" y="662070"/>
                  </a:lnTo>
                  <a:lnTo>
                    <a:pt x="138319" y="750456"/>
                  </a:lnTo>
                  <a:lnTo>
                    <a:pt x="0" y="215062"/>
                  </a:lnTo>
                  <a:close/>
                </a:path>
              </a:pathLst>
            </a:custGeom>
            <a:gradFill>
              <a:gsLst>
                <a:gs pos="0">
                  <a:schemeClr val="accent1">
                    <a:lumMod val="75000"/>
                  </a:schemeClr>
                </a:gs>
                <a:gs pos="100000">
                  <a:schemeClr val="accent1">
                    <a:lumMod val="60000"/>
                    <a:lumOff val="40000"/>
                  </a:schemeClr>
                </a:gs>
              </a:gsLst>
              <a:path path="rect">
                <a:fillToRect t="100000" r="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zh-CN" altLang="en-US" sz="1600">
                  <a:solidFill>
                    <a:srgbClr val="FFFFFF"/>
                  </a:solidFill>
                  <a:latin typeface="微软雅黑" panose="020B0503020204020204" pitchFamily="34" charset="-122"/>
                </a:rPr>
                <a:t>请在此处输入您的标题</a:t>
              </a:r>
              <a:endParaRPr lang="zh-CN" altLang="en-US" sz="1600" dirty="0">
                <a:solidFill>
                  <a:srgbClr val="FFFFFF"/>
                </a:solidFill>
                <a:latin typeface="微软雅黑" panose="020B0503020204020204" pitchFamily="34" charset="-122"/>
              </a:endParaRPr>
            </a:p>
          </p:txBody>
        </p:sp>
      </p:grpSp>
      <p:sp>
        <p:nvSpPr>
          <p:cNvPr id="30" name="文本框 29"/>
          <p:cNvSpPr txBox="1"/>
          <p:nvPr/>
        </p:nvSpPr>
        <p:spPr>
          <a:xfrm>
            <a:off x="5488027" y="1419623"/>
            <a:ext cx="2863230" cy="2370960"/>
          </a:xfrm>
          <a:prstGeom prst="rect">
            <a:avLst/>
          </a:prstGeom>
          <a:noFill/>
        </p:spPr>
        <p:txBody>
          <a:bodyPr lIns="90000" tIns="90000" rIns="90000" bIns="90000" anchor="ctr"/>
          <a:lstStyle/>
          <a:p>
            <a:pPr algn="just">
              <a:lnSpc>
                <a:spcPct val="130000"/>
              </a:lnSpc>
              <a:spcBef>
                <a:spcPts val="600"/>
              </a:spcBef>
              <a:spcAft>
                <a:spcPts val="600"/>
              </a:spcAft>
              <a:defRPr/>
            </a:pPr>
            <a:r>
              <a:rPr lang="zh-CN" altLang="en-US" sz="1400" dirty="0">
                <a:solidFill>
                  <a:srgbClr val="FFFFFF">
                    <a:lumMod val="65000"/>
                  </a:srgbClr>
                </a:solidFill>
                <a:latin typeface="微软雅黑" panose="020B0503020204020204" pitchFamily="34" charset="-122"/>
                <a:ea typeface="微软雅黑" panose="020B0503020204020204" pitchFamily="34" charset="-122"/>
              </a:rPr>
              <a:t>请在此处输入您的文本，或者复制您的文本粘贴到此处请在此处输入您的文本，或者复制您的文本粘贴到此处</a:t>
            </a:r>
            <a:endParaRPr lang="en-US" altLang="zh-CN" sz="1400" dirty="0">
              <a:solidFill>
                <a:srgbClr val="FFFFFF">
                  <a:lumMod val="65000"/>
                </a:srgbClr>
              </a:solidFill>
              <a:latin typeface="微软雅黑" panose="020B0503020204020204" pitchFamily="34" charset="-122"/>
              <a:ea typeface="微软雅黑" panose="020B0503020204020204" pitchFamily="34" charset="-122"/>
            </a:endParaRPr>
          </a:p>
          <a:p>
            <a:pPr algn="just">
              <a:lnSpc>
                <a:spcPct val="130000"/>
              </a:lnSpc>
              <a:spcBef>
                <a:spcPts val="600"/>
              </a:spcBef>
              <a:spcAft>
                <a:spcPts val="600"/>
              </a:spcAft>
              <a:defRPr/>
            </a:pPr>
            <a:r>
              <a:rPr lang="zh-CN" altLang="en-US" sz="1400" dirty="0">
                <a:solidFill>
                  <a:srgbClr val="FFFFFF">
                    <a:lumMod val="65000"/>
                  </a:srgbClr>
                </a:solidFill>
                <a:latin typeface="微软雅黑" panose="020B0503020204020204" pitchFamily="34" charset="-122"/>
                <a:ea typeface="微软雅黑" panose="020B0503020204020204" pitchFamily="34" charset="-122"/>
              </a:rPr>
              <a:t>请在此处输入您的文本，或者复制您的文本粘贴到此处请在此处输入您的文本，或者复制您的文本粘贴到此处</a:t>
            </a:r>
            <a:endParaRPr lang="zh-CN" altLang="en-US" sz="1400" dirty="0">
              <a:solidFill>
                <a:srgbClr val="FFFFFF">
                  <a:lumMod val="65000"/>
                </a:srgbClr>
              </a:solidFill>
              <a:latin typeface="微软雅黑" panose="020B0503020204020204" pitchFamily="34" charset="-122"/>
              <a:ea typeface="微软雅黑" panose="020B0503020204020204" pitchFamily="34" charset="-122"/>
            </a:endParaRPr>
          </a:p>
        </p:txBody>
      </p:sp>
      <p:grpSp>
        <p:nvGrpSpPr>
          <p:cNvPr id="5" name="组合 4"/>
          <p:cNvGrpSpPr/>
          <p:nvPr/>
        </p:nvGrpSpPr>
        <p:grpSpPr>
          <a:xfrm>
            <a:off x="5610884" y="1203598"/>
            <a:ext cx="957263" cy="119063"/>
            <a:chOff x="5610884" y="1203598"/>
            <a:chExt cx="957263" cy="119063"/>
          </a:xfrm>
        </p:grpSpPr>
        <p:sp>
          <p:nvSpPr>
            <p:cNvPr id="31" name="燕尾形 30"/>
            <p:cNvSpPr/>
            <p:nvPr/>
          </p:nvSpPr>
          <p:spPr>
            <a:xfrm>
              <a:off x="5610884" y="1203598"/>
              <a:ext cx="158750" cy="119063"/>
            </a:xfrm>
            <a:prstGeom prst="chevron">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dirty="0">
                <a:solidFill>
                  <a:srgbClr val="47494B"/>
                </a:solidFill>
                <a:latin typeface="微软雅黑" panose="020B0503020204020204" pitchFamily="34" charset="-122"/>
              </a:endParaRPr>
            </a:p>
          </p:txBody>
        </p:sp>
        <p:sp>
          <p:nvSpPr>
            <p:cNvPr id="32" name="燕尾形 31"/>
            <p:cNvSpPr/>
            <p:nvPr/>
          </p:nvSpPr>
          <p:spPr>
            <a:xfrm>
              <a:off x="5769635" y="1203598"/>
              <a:ext cx="160337" cy="119063"/>
            </a:xfrm>
            <a:prstGeom prst="chevron">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dirty="0">
                <a:solidFill>
                  <a:srgbClr val="47494B"/>
                </a:solidFill>
                <a:latin typeface="微软雅黑" panose="020B0503020204020204" pitchFamily="34" charset="-122"/>
              </a:endParaRPr>
            </a:p>
          </p:txBody>
        </p:sp>
        <p:sp>
          <p:nvSpPr>
            <p:cNvPr id="33" name="燕尾形 32"/>
            <p:cNvSpPr/>
            <p:nvPr/>
          </p:nvSpPr>
          <p:spPr>
            <a:xfrm>
              <a:off x="5929971" y="1203598"/>
              <a:ext cx="158750" cy="119063"/>
            </a:xfrm>
            <a:prstGeom prst="chevron">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dirty="0">
                <a:solidFill>
                  <a:srgbClr val="47494B"/>
                </a:solidFill>
                <a:latin typeface="微软雅黑" panose="020B0503020204020204" pitchFamily="34" charset="-122"/>
              </a:endParaRPr>
            </a:p>
          </p:txBody>
        </p:sp>
        <p:sp>
          <p:nvSpPr>
            <p:cNvPr id="34" name="燕尾形 33"/>
            <p:cNvSpPr/>
            <p:nvPr/>
          </p:nvSpPr>
          <p:spPr>
            <a:xfrm>
              <a:off x="6088721" y="1203598"/>
              <a:ext cx="160338" cy="119063"/>
            </a:xfrm>
            <a:prstGeom prst="chevron">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dirty="0">
                <a:solidFill>
                  <a:srgbClr val="47494B"/>
                </a:solidFill>
                <a:latin typeface="微软雅黑" panose="020B0503020204020204" pitchFamily="34" charset="-122"/>
              </a:endParaRPr>
            </a:p>
          </p:txBody>
        </p:sp>
        <p:sp>
          <p:nvSpPr>
            <p:cNvPr id="35" name="燕尾形 34"/>
            <p:cNvSpPr/>
            <p:nvPr/>
          </p:nvSpPr>
          <p:spPr>
            <a:xfrm>
              <a:off x="6249059" y="1203598"/>
              <a:ext cx="158750" cy="119063"/>
            </a:xfrm>
            <a:prstGeom prst="chevron">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dirty="0">
                <a:solidFill>
                  <a:srgbClr val="47494B"/>
                </a:solidFill>
                <a:latin typeface="微软雅黑" panose="020B0503020204020204" pitchFamily="34" charset="-122"/>
              </a:endParaRPr>
            </a:p>
          </p:txBody>
        </p:sp>
        <p:sp>
          <p:nvSpPr>
            <p:cNvPr id="36" name="燕尾形 35"/>
            <p:cNvSpPr/>
            <p:nvPr/>
          </p:nvSpPr>
          <p:spPr>
            <a:xfrm>
              <a:off x="6407810" y="1203598"/>
              <a:ext cx="160337" cy="119063"/>
            </a:xfrm>
            <a:prstGeom prst="chevron">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dirty="0">
                <a:solidFill>
                  <a:srgbClr val="47494B"/>
                </a:solidFill>
                <a:latin typeface="微软雅黑" panose="020B0503020204020204" pitchFamily="34" charset="-122"/>
              </a:endParaRPr>
            </a:p>
          </p:txBody>
        </p:sp>
      </p:grpSp>
      <p:grpSp>
        <p:nvGrpSpPr>
          <p:cNvPr id="10" name="组合 9"/>
          <p:cNvGrpSpPr/>
          <p:nvPr/>
        </p:nvGrpSpPr>
        <p:grpSpPr>
          <a:xfrm>
            <a:off x="7306682" y="3964855"/>
            <a:ext cx="957263" cy="119063"/>
            <a:chOff x="7306682" y="3964855"/>
            <a:chExt cx="957263" cy="119063"/>
          </a:xfrm>
        </p:grpSpPr>
        <p:sp>
          <p:nvSpPr>
            <p:cNvPr id="40" name="燕尾形 39"/>
            <p:cNvSpPr/>
            <p:nvPr/>
          </p:nvSpPr>
          <p:spPr>
            <a:xfrm flipH="1">
              <a:off x="8105195" y="3964855"/>
              <a:ext cx="158750" cy="119063"/>
            </a:xfrm>
            <a:prstGeom prst="chevron">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dirty="0">
                <a:solidFill>
                  <a:srgbClr val="47494B"/>
                </a:solidFill>
                <a:latin typeface="微软雅黑" panose="020B0503020204020204" pitchFamily="34" charset="-122"/>
              </a:endParaRPr>
            </a:p>
          </p:txBody>
        </p:sp>
        <p:sp>
          <p:nvSpPr>
            <p:cNvPr id="41" name="燕尾形 40"/>
            <p:cNvSpPr/>
            <p:nvPr/>
          </p:nvSpPr>
          <p:spPr>
            <a:xfrm flipH="1">
              <a:off x="7944857" y="3964855"/>
              <a:ext cx="160338" cy="119063"/>
            </a:xfrm>
            <a:prstGeom prst="chevron">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dirty="0">
                <a:solidFill>
                  <a:srgbClr val="47494B"/>
                </a:solidFill>
                <a:latin typeface="微软雅黑" panose="020B0503020204020204" pitchFamily="34" charset="-122"/>
              </a:endParaRPr>
            </a:p>
          </p:txBody>
        </p:sp>
        <p:sp>
          <p:nvSpPr>
            <p:cNvPr id="42" name="燕尾形 41"/>
            <p:cNvSpPr/>
            <p:nvPr/>
          </p:nvSpPr>
          <p:spPr>
            <a:xfrm flipH="1">
              <a:off x="7784521" y="3964855"/>
              <a:ext cx="160337" cy="119063"/>
            </a:xfrm>
            <a:prstGeom prst="chevron">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dirty="0">
                <a:solidFill>
                  <a:srgbClr val="47494B"/>
                </a:solidFill>
                <a:latin typeface="微软雅黑" panose="020B0503020204020204" pitchFamily="34" charset="-122"/>
              </a:endParaRPr>
            </a:p>
          </p:txBody>
        </p:sp>
        <p:sp>
          <p:nvSpPr>
            <p:cNvPr id="43" name="燕尾形 42"/>
            <p:cNvSpPr/>
            <p:nvPr/>
          </p:nvSpPr>
          <p:spPr>
            <a:xfrm flipH="1">
              <a:off x="7625770" y="3964855"/>
              <a:ext cx="158750" cy="119063"/>
            </a:xfrm>
            <a:prstGeom prst="chevron">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dirty="0">
                <a:solidFill>
                  <a:srgbClr val="47494B"/>
                </a:solidFill>
                <a:latin typeface="微软雅黑" panose="020B0503020204020204" pitchFamily="34" charset="-122"/>
              </a:endParaRPr>
            </a:p>
          </p:txBody>
        </p:sp>
        <p:sp>
          <p:nvSpPr>
            <p:cNvPr id="44" name="燕尾形 43"/>
            <p:cNvSpPr/>
            <p:nvPr/>
          </p:nvSpPr>
          <p:spPr>
            <a:xfrm flipH="1">
              <a:off x="7465432" y="3964855"/>
              <a:ext cx="160338" cy="119063"/>
            </a:xfrm>
            <a:prstGeom prst="chevron">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dirty="0">
                <a:solidFill>
                  <a:srgbClr val="47494B"/>
                </a:solidFill>
                <a:latin typeface="微软雅黑" panose="020B0503020204020204" pitchFamily="34" charset="-122"/>
              </a:endParaRPr>
            </a:p>
          </p:txBody>
        </p:sp>
        <p:sp>
          <p:nvSpPr>
            <p:cNvPr id="45" name="燕尾形 44"/>
            <p:cNvSpPr/>
            <p:nvPr/>
          </p:nvSpPr>
          <p:spPr>
            <a:xfrm flipH="1">
              <a:off x="7306682" y="3964855"/>
              <a:ext cx="158750" cy="119063"/>
            </a:xfrm>
            <a:prstGeom prst="chevron">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dirty="0">
                <a:solidFill>
                  <a:srgbClr val="47494B"/>
                </a:solidFill>
                <a:latin typeface="微软雅黑" panose="020B0503020204020204" pitchFamily="34" charset="-122"/>
              </a:endParaRPr>
            </a:p>
          </p:txBody>
        </p:sp>
      </p:grpSp>
    </p:spTree>
  </p:cSld>
  <p:clrMapOvr>
    <a:masterClrMapping/>
  </p:clrMapOvr>
  <mc:AlternateContent xmlns:mc="http://schemas.openxmlformats.org/markup-compatibility/2006">
    <mc:Choice xmlns:p14="http://schemas.microsoft.com/office/powerpoint/2010/main"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500"/>
                                        <p:tgtEl>
                                          <p:spTgt spid="5"/>
                                        </p:tgtEl>
                                      </p:cBhvr>
                                    </p:animEffect>
                                  </p:childTnLst>
                                </p:cTn>
                              </p:par>
                              <p:par>
                                <p:cTn id="12" presetID="22" presetClass="entr" presetSubtype="2" fill="hold" nodeType="with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wipe(right)">
                                      <p:cBhvr>
                                        <p:cTn id="14" dur="500"/>
                                        <p:tgtEl>
                                          <p:spTgt spid="10"/>
                                        </p:tgtEl>
                                      </p:cBhvr>
                                    </p:animEffect>
                                  </p:childTnLst>
                                </p:cTn>
                              </p:par>
                            </p:childTnLst>
                          </p:cTn>
                        </p:par>
                        <p:par>
                          <p:cTn id="15" fill="hold">
                            <p:stCondLst>
                              <p:cond delay="10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30"/>
                                        </p:tgtEl>
                                        <p:attrNameLst>
                                          <p:attrName>style.visibility</p:attrName>
                                        </p:attrNameLst>
                                      </p:cBhvr>
                                      <p:to>
                                        <p:strVal val="visible"/>
                                      </p:to>
                                    </p:set>
                                    <p:anim calcmode="lin" valueType="num">
                                      <p:cBhvr>
                                        <p:cTn id="18"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30"/>
                                        </p:tgtEl>
                                        <p:attrNameLst>
                                          <p:attrName>ppt_y</p:attrName>
                                        </p:attrNameLst>
                                      </p:cBhvr>
                                      <p:tavLst>
                                        <p:tav tm="0">
                                          <p:val>
                                            <p:strVal val="#ppt_y"/>
                                          </p:val>
                                        </p:tav>
                                        <p:tav tm="100000">
                                          <p:val>
                                            <p:strVal val="#ppt_y"/>
                                          </p:val>
                                        </p:tav>
                                      </p:tavLst>
                                    </p:anim>
                                    <p:anim calcmode="lin" valueType="num">
                                      <p:cBhvr>
                                        <p:cTn id="20"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601789" y="1362902"/>
            <a:ext cx="1190625" cy="1156461"/>
            <a:chOff x="1601789" y="1362902"/>
            <a:chExt cx="1190625" cy="1156461"/>
          </a:xfrm>
        </p:grpSpPr>
        <p:sp>
          <p:nvSpPr>
            <p:cNvPr id="5" name="椭圆 4"/>
            <p:cNvSpPr/>
            <p:nvPr/>
          </p:nvSpPr>
          <p:spPr>
            <a:xfrm>
              <a:off x="1601789" y="1362902"/>
              <a:ext cx="1190625" cy="1156461"/>
            </a:xfrm>
            <a:prstGeom prst="ellipse">
              <a:avLst/>
            </a:prstGeom>
            <a:solidFill>
              <a:schemeClr val="accent1"/>
            </a:solidFill>
            <a:ln w="12700">
              <a:noFill/>
            </a:ln>
            <a:effectLst>
              <a:outerShdw blurRad="50800" dist="12700" dir="2700000" algn="tl"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FFFFFF"/>
                </a:solidFill>
              </a:endParaRPr>
            </a:p>
          </p:txBody>
        </p:sp>
        <p:sp>
          <p:nvSpPr>
            <p:cNvPr id="4" name="十六角星 3"/>
            <p:cNvSpPr/>
            <p:nvPr/>
          </p:nvSpPr>
          <p:spPr>
            <a:xfrm>
              <a:off x="1649412" y="1419622"/>
              <a:ext cx="1095376" cy="1063945"/>
            </a:xfrm>
            <a:prstGeom prst="star16">
              <a:avLst>
                <a:gd name="adj" fmla="val 41827"/>
              </a:avLst>
            </a:prstGeom>
            <a:solidFill>
              <a:schemeClr val="bg1"/>
            </a:solidFill>
            <a:ln>
              <a:noFill/>
            </a:ln>
            <a:effectLst>
              <a:innerShdw blurRad="114300">
                <a:schemeClr val="accent1"/>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zh-CN" altLang="en-US" sz="2400" dirty="0">
                  <a:solidFill>
                    <a:srgbClr val="47494B">
                      <a:lumMod val="50000"/>
                      <a:lumOff val="50000"/>
                    </a:srgbClr>
                  </a:solidFill>
                  <a:latin typeface="微软雅黑" panose="020B0503020204020204" pitchFamily="34" charset="-122"/>
                </a:rPr>
                <a:t>标题</a:t>
              </a:r>
              <a:endParaRPr lang="zh-CN" altLang="en-US" sz="2400" dirty="0">
                <a:solidFill>
                  <a:srgbClr val="47494B">
                    <a:lumMod val="50000"/>
                    <a:lumOff val="50000"/>
                  </a:srgbClr>
                </a:solidFill>
                <a:latin typeface="微软雅黑" panose="020B0503020204020204" pitchFamily="34" charset="-122"/>
              </a:endParaRPr>
            </a:p>
          </p:txBody>
        </p:sp>
      </p:grpSp>
      <p:sp>
        <p:nvSpPr>
          <p:cNvPr id="34" name="矩形 33"/>
          <p:cNvSpPr/>
          <p:nvPr/>
        </p:nvSpPr>
        <p:spPr>
          <a:xfrm>
            <a:off x="1538289" y="2611041"/>
            <a:ext cx="1328737" cy="276225"/>
          </a:xfrm>
          <a:prstGeom prst="rect">
            <a:avLst/>
          </a:prstGeom>
        </p:spPr>
        <p:txBody>
          <a:bodyPr anchor="ctr"/>
          <a:lstStyle/>
          <a:p>
            <a:pPr algn="ctr">
              <a:defRPr/>
            </a:pPr>
            <a:r>
              <a:rPr lang="zh-CN" altLang="en-US" sz="1600" dirty="0">
                <a:solidFill>
                  <a:srgbClr val="47494B">
                    <a:lumMod val="50000"/>
                    <a:lumOff val="50000"/>
                  </a:srgbClr>
                </a:solidFill>
                <a:latin typeface="微软雅黑" panose="020B0503020204020204" pitchFamily="34" charset="-122"/>
                <a:ea typeface="微软雅黑" panose="020B0503020204020204" pitchFamily="34" charset="-122"/>
              </a:rPr>
              <a:t>输入小标题</a:t>
            </a:r>
            <a:endParaRPr lang="zh-CN" altLang="en-US" sz="1600" dirty="0">
              <a:solidFill>
                <a:srgbClr val="47494B">
                  <a:lumMod val="50000"/>
                  <a:lumOff val="50000"/>
                </a:srgbClr>
              </a:solidFill>
              <a:latin typeface="微软雅黑" panose="020B0503020204020204" pitchFamily="34" charset="-122"/>
              <a:ea typeface="微软雅黑" panose="020B0503020204020204" pitchFamily="34" charset="-122"/>
            </a:endParaRPr>
          </a:p>
        </p:txBody>
      </p:sp>
      <p:sp>
        <p:nvSpPr>
          <p:cNvPr id="35" name="矩形 34"/>
          <p:cNvSpPr/>
          <p:nvPr/>
        </p:nvSpPr>
        <p:spPr>
          <a:xfrm>
            <a:off x="1538289" y="2868216"/>
            <a:ext cx="1328737" cy="792956"/>
          </a:xfrm>
          <a:prstGeom prst="rect">
            <a:avLst/>
          </a:prstGeom>
        </p:spPr>
        <p:txBody>
          <a:bodyPr/>
          <a:lstStyle/>
          <a:p>
            <a:pPr algn="ctr">
              <a:lnSpc>
                <a:spcPct val="120000"/>
              </a:lnSpc>
              <a:defRPr/>
            </a:pPr>
            <a:r>
              <a:rPr lang="zh-CN" altLang="en-US" sz="1400" dirty="0">
                <a:solidFill>
                  <a:srgbClr val="FFFFFF">
                    <a:lumMod val="75000"/>
                  </a:srgbClr>
                </a:solidFill>
                <a:latin typeface="微软雅黑" panose="020B0503020204020204" pitchFamily="34" charset="-122"/>
                <a:ea typeface="微软雅黑" panose="020B0503020204020204" pitchFamily="34" charset="-122"/>
              </a:rPr>
              <a:t>此处输入文本</a:t>
            </a:r>
            <a:endParaRPr lang="en-US" altLang="zh-CN" sz="1400" dirty="0">
              <a:solidFill>
                <a:srgbClr val="FFFFFF">
                  <a:lumMod val="75000"/>
                </a:srgb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a:solidFill>
                  <a:srgbClr val="FFFFFF">
                    <a:lumMod val="75000"/>
                  </a:srgbClr>
                </a:solidFill>
                <a:latin typeface="微软雅黑" panose="020B0503020204020204" pitchFamily="34" charset="-122"/>
                <a:ea typeface="微软雅黑" panose="020B0503020204020204" pitchFamily="34" charset="-122"/>
              </a:rPr>
              <a:t>此处输入文本</a:t>
            </a:r>
            <a:endParaRPr lang="en-US" altLang="zh-CN" sz="1400" dirty="0">
              <a:solidFill>
                <a:srgbClr val="FFFFFF">
                  <a:lumMod val="75000"/>
                </a:srgb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a:solidFill>
                  <a:srgbClr val="FFFFFF">
                    <a:lumMod val="75000"/>
                  </a:srgbClr>
                </a:solidFill>
                <a:latin typeface="微软雅黑" panose="020B0503020204020204" pitchFamily="34" charset="-122"/>
                <a:ea typeface="微软雅黑" panose="020B0503020204020204" pitchFamily="34" charset="-122"/>
              </a:rPr>
              <a:t>此处输入文本</a:t>
            </a:r>
            <a:endParaRPr lang="en-US" altLang="zh-CN" sz="1400" dirty="0">
              <a:solidFill>
                <a:srgbClr val="FFFFFF">
                  <a:lumMod val="75000"/>
                </a:srgbClr>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3211514" y="1579673"/>
            <a:ext cx="1190625" cy="1143287"/>
            <a:chOff x="3211514" y="1579673"/>
            <a:chExt cx="1190625" cy="1143287"/>
          </a:xfrm>
        </p:grpSpPr>
        <p:sp>
          <p:nvSpPr>
            <p:cNvPr id="14" name="椭圆 13"/>
            <p:cNvSpPr/>
            <p:nvPr/>
          </p:nvSpPr>
          <p:spPr>
            <a:xfrm>
              <a:off x="3211514" y="1579673"/>
              <a:ext cx="1190625" cy="1143287"/>
            </a:xfrm>
            <a:prstGeom prst="ellipse">
              <a:avLst/>
            </a:prstGeom>
            <a:solidFill>
              <a:schemeClr val="accent1">
                <a:lumMod val="75000"/>
              </a:schemeClr>
            </a:solidFill>
            <a:ln w="12700">
              <a:noFill/>
            </a:ln>
            <a:effectLst>
              <a:outerShdw blurRad="50800" dist="12700" dir="2700000" algn="tl"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FFFFFF"/>
                </a:solidFill>
              </a:endParaRPr>
            </a:p>
          </p:txBody>
        </p:sp>
        <p:sp>
          <p:nvSpPr>
            <p:cNvPr id="15" name="十六角星 14"/>
            <p:cNvSpPr/>
            <p:nvPr/>
          </p:nvSpPr>
          <p:spPr>
            <a:xfrm>
              <a:off x="3259137" y="1635646"/>
              <a:ext cx="1095376" cy="1051825"/>
            </a:xfrm>
            <a:prstGeom prst="star16">
              <a:avLst>
                <a:gd name="adj" fmla="val 41827"/>
              </a:avLst>
            </a:prstGeom>
            <a:solidFill>
              <a:schemeClr val="bg1"/>
            </a:solidFill>
            <a:ln>
              <a:noFill/>
            </a:ln>
            <a:effectLst>
              <a:innerShdw blurRad="114300">
                <a:schemeClr val="accent2"/>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zh-CN" altLang="en-US" sz="2400" dirty="0">
                  <a:solidFill>
                    <a:srgbClr val="47494B">
                      <a:lumMod val="50000"/>
                      <a:lumOff val="50000"/>
                    </a:srgbClr>
                  </a:solidFill>
                  <a:latin typeface="微软雅黑" panose="020B0503020204020204" pitchFamily="34" charset="-122"/>
                </a:rPr>
                <a:t>标题</a:t>
              </a:r>
              <a:endParaRPr lang="zh-CN" altLang="en-US" sz="2400" dirty="0">
                <a:solidFill>
                  <a:srgbClr val="47494B">
                    <a:lumMod val="50000"/>
                    <a:lumOff val="50000"/>
                  </a:srgbClr>
                </a:solidFill>
                <a:latin typeface="微软雅黑" panose="020B0503020204020204" pitchFamily="34" charset="-122"/>
              </a:endParaRPr>
            </a:p>
          </p:txBody>
        </p:sp>
      </p:grpSp>
      <p:sp>
        <p:nvSpPr>
          <p:cNvPr id="36" name="矩形 35"/>
          <p:cNvSpPr/>
          <p:nvPr/>
        </p:nvSpPr>
        <p:spPr>
          <a:xfrm>
            <a:off x="3140076" y="2825354"/>
            <a:ext cx="1330325" cy="277415"/>
          </a:xfrm>
          <a:prstGeom prst="rect">
            <a:avLst/>
          </a:prstGeom>
        </p:spPr>
        <p:txBody>
          <a:bodyPr anchor="ctr"/>
          <a:lstStyle/>
          <a:p>
            <a:pPr algn="ctr">
              <a:defRPr/>
            </a:pPr>
            <a:r>
              <a:rPr lang="zh-CN" altLang="en-US" sz="1600" dirty="0">
                <a:solidFill>
                  <a:srgbClr val="47494B">
                    <a:lumMod val="50000"/>
                    <a:lumOff val="50000"/>
                  </a:srgbClr>
                </a:solidFill>
                <a:latin typeface="微软雅黑" panose="020B0503020204020204" pitchFamily="34" charset="-122"/>
                <a:ea typeface="微软雅黑" panose="020B0503020204020204" pitchFamily="34" charset="-122"/>
              </a:rPr>
              <a:t>输入小标题</a:t>
            </a:r>
            <a:endParaRPr lang="zh-CN" altLang="en-US" sz="1600" dirty="0">
              <a:solidFill>
                <a:srgbClr val="47494B">
                  <a:lumMod val="50000"/>
                  <a:lumOff val="50000"/>
                </a:srgbClr>
              </a:solidFill>
              <a:latin typeface="微软雅黑" panose="020B0503020204020204" pitchFamily="34" charset="-122"/>
              <a:ea typeface="微软雅黑" panose="020B0503020204020204" pitchFamily="34" charset="-122"/>
            </a:endParaRPr>
          </a:p>
        </p:txBody>
      </p:sp>
      <p:sp>
        <p:nvSpPr>
          <p:cNvPr id="37" name="矩形 36"/>
          <p:cNvSpPr/>
          <p:nvPr/>
        </p:nvSpPr>
        <p:spPr>
          <a:xfrm>
            <a:off x="3140076" y="3082528"/>
            <a:ext cx="1330325" cy="795933"/>
          </a:xfrm>
          <a:prstGeom prst="rect">
            <a:avLst/>
          </a:prstGeom>
        </p:spPr>
        <p:txBody>
          <a:bodyPr/>
          <a:lstStyle/>
          <a:p>
            <a:pPr algn="ctr">
              <a:lnSpc>
                <a:spcPct val="120000"/>
              </a:lnSpc>
              <a:defRPr/>
            </a:pPr>
            <a:r>
              <a:rPr lang="zh-CN" altLang="en-US" sz="1400" dirty="0">
                <a:solidFill>
                  <a:srgbClr val="FFFFFF">
                    <a:lumMod val="75000"/>
                  </a:srgbClr>
                </a:solidFill>
                <a:latin typeface="微软雅黑" panose="020B0503020204020204" pitchFamily="34" charset="-122"/>
                <a:ea typeface="微软雅黑" panose="020B0503020204020204" pitchFamily="34" charset="-122"/>
              </a:rPr>
              <a:t>此处输入文本</a:t>
            </a:r>
            <a:endParaRPr lang="en-US" altLang="zh-CN" sz="1400" dirty="0">
              <a:solidFill>
                <a:srgbClr val="FFFFFF">
                  <a:lumMod val="75000"/>
                </a:srgb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a:solidFill>
                  <a:srgbClr val="FFFFFF">
                    <a:lumMod val="75000"/>
                  </a:srgbClr>
                </a:solidFill>
                <a:latin typeface="微软雅黑" panose="020B0503020204020204" pitchFamily="34" charset="-122"/>
                <a:ea typeface="微软雅黑" panose="020B0503020204020204" pitchFamily="34" charset="-122"/>
              </a:rPr>
              <a:t>此处输入文本</a:t>
            </a:r>
            <a:endParaRPr lang="en-US" altLang="zh-CN" sz="1400" dirty="0">
              <a:solidFill>
                <a:srgbClr val="FFFFFF">
                  <a:lumMod val="75000"/>
                </a:srgb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a:solidFill>
                  <a:srgbClr val="FFFFFF">
                    <a:lumMod val="75000"/>
                  </a:srgbClr>
                </a:solidFill>
                <a:latin typeface="微软雅黑" panose="020B0503020204020204" pitchFamily="34" charset="-122"/>
                <a:ea typeface="微软雅黑" panose="020B0503020204020204" pitchFamily="34" charset="-122"/>
              </a:rPr>
              <a:t>此处输入文本</a:t>
            </a:r>
            <a:endParaRPr lang="en-US" altLang="zh-CN" sz="1400" dirty="0">
              <a:solidFill>
                <a:srgbClr val="FFFFFF">
                  <a:lumMod val="75000"/>
                </a:srgbClr>
              </a:solidFill>
              <a:latin typeface="微软雅黑" panose="020B0503020204020204" pitchFamily="34" charset="-122"/>
              <a:ea typeface="微软雅黑" panose="020B0503020204020204" pitchFamily="34" charset="-122"/>
            </a:endParaRPr>
          </a:p>
        </p:txBody>
      </p:sp>
      <p:grpSp>
        <p:nvGrpSpPr>
          <p:cNvPr id="6" name="组合 5"/>
          <p:cNvGrpSpPr/>
          <p:nvPr/>
        </p:nvGrpSpPr>
        <p:grpSpPr>
          <a:xfrm>
            <a:off x="4795839" y="1796584"/>
            <a:ext cx="1190625" cy="1141879"/>
            <a:chOff x="4795839" y="1796584"/>
            <a:chExt cx="1190625" cy="1141879"/>
          </a:xfrm>
        </p:grpSpPr>
        <p:sp>
          <p:nvSpPr>
            <p:cNvPr id="23" name="椭圆 22"/>
            <p:cNvSpPr/>
            <p:nvPr/>
          </p:nvSpPr>
          <p:spPr>
            <a:xfrm>
              <a:off x="4795839" y="1796584"/>
              <a:ext cx="1190625" cy="1141879"/>
            </a:xfrm>
            <a:prstGeom prst="ellipse">
              <a:avLst/>
            </a:prstGeom>
            <a:solidFill>
              <a:schemeClr val="accent1"/>
            </a:solidFill>
            <a:ln w="12700">
              <a:noFill/>
            </a:ln>
            <a:effectLst>
              <a:outerShdw blurRad="50800" dist="12700" dir="2700000" algn="tl"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FFFFFF"/>
                </a:solidFill>
              </a:endParaRPr>
            </a:p>
          </p:txBody>
        </p:sp>
        <p:sp>
          <p:nvSpPr>
            <p:cNvPr id="24" name="十六角星 23"/>
            <p:cNvSpPr/>
            <p:nvPr/>
          </p:nvSpPr>
          <p:spPr>
            <a:xfrm>
              <a:off x="4843462" y="1851670"/>
              <a:ext cx="1095376" cy="1050529"/>
            </a:xfrm>
            <a:prstGeom prst="star16">
              <a:avLst>
                <a:gd name="adj" fmla="val 41827"/>
              </a:avLst>
            </a:prstGeom>
            <a:solidFill>
              <a:schemeClr val="bg1"/>
            </a:solidFill>
            <a:ln>
              <a:noFill/>
            </a:ln>
            <a:effectLst>
              <a:innerShdw blurRad="114300">
                <a:schemeClr val="accent1"/>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zh-CN" altLang="en-US" sz="2400" dirty="0">
                  <a:solidFill>
                    <a:srgbClr val="47494B">
                      <a:lumMod val="50000"/>
                      <a:lumOff val="50000"/>
                    </a:srgbClr>
                  </a:solidFill>
                  <a:latin typeface="微软雅黑" panose="020B0503020204020204" pitchFamily="34" charset="-122"/>
                </a:rPr>
                <a:t>标题</a:t>
              </a:r>
              <a:endParaRPr lang="zh-CN" altLang="en-US" sz="2400" dirty="0">
                <a:solidFill>
                  <a:srgbClr val="47494B">
                    <a:lumMod val="50000"/>
                    <a:lumOff val="50000"/>
                  </a:srgbClr>
                </a:solidFill>
                <a:latin typeface="微软雅黑" panose="020B0503020204020204" pitchFamily="34" charset="-122"/>
              </a:endParaRPr>
            </a:p>
          </p:txBody>
        </p:sp>
      </p:grpSp>
      <p:sp>
        <p:nvSpPr>
          <p:cNvPr id="38" name="矩形 37"/>
          <p:cNvSpPr/>
          <p:nvPr/>
        </p:nvSpPr>
        <p:spPr>
          <a:xfrm>
            <a:off x="4743450" y="3040856"/>
            <a:ext cx="1328738" cy="277416"/>
          </a:xfrm>
          <a:prstGeom prst="rect">
            <a:avLst/>
          </a:prstGeom>
        </p:spPr>
        <p:txBody>
          <a:bodyPr anchor="ctr"/>
          <a:lstStyle/>
          <a:p>
            <a:pPr algn="ctr">
              <a:defRPr/>
            </a:pPr>
            <a:r>
              <a:rPr lang="zh-CN" altLang="en-US" sz="1600" dirty="0">
                <a:solidFill>
                  <a:srgbClr val="47494B">
                    <a:lumMod val="50000"/>
                    <a:lumOff val="50000"/>
                  </a:srgbClr>
                </a:solidFill>
                <a:latin typeface="微软雅黑" panose="020B0503020204020204" pitchFamily="34" charset="-122"/>
                <a:ea typeface="微软雅黑" panose="020B0503020204020204" pitchFamily="34" charset="-122"/>
              </a:rPr>
              <a:t>输入小标题</a:t>
            </a:r>
            <a:endParaRPr lang="zh-CN" altLang="en-US" sz="1600" dirty="0">
              <a:solidFill>
                <a:srgbClr val="47494B">
                  <a:lumMod val="50000"/>
                  <a:lumOff val="50000"/>
                </a:srgbClr>
              </a:solidFill>
              <a:latin typeface="微软雅黑" panose="020B0503020204020204" pitchFamily="34" charset="-122"/>
              <a:ea typeface="微软雅黑" panose="020B0503020204020204" pitchFamily="34" charset="-122"/>
            </a:endParaRPr>
          </a:p>
        </p:txBody>
      </p:sp>
      <p:sp>
        <p:nvSpPr>
          <p:cNvPr id="39" name="矩形 38"/>
          <p:cNvSpPr/>
          <p:nvPr/>
        </p:nvSpPr>
        <p:spPr>
          <a:xfrm>
            <a:off x="4743450" y="3299222"/>
            <a:ext cx="1328738" cy="856704"/>
          </a:xfrm>
          <a:prstGeom prst="rect">
            <a:avLst/>
          </a:prstGeom>
        </p:spPr>
        <p:txBody>
          <a:bodyPr/>
          <a:lstStyle/>
          <a:p>
            <a:pPr algn="ctr">
              <a:lnSpc>
                <a:spcPct val="120000"/>
              </a:lnSpc>
              <a:defRPr/>
            </a:pPr>
            <a:r>
              <a:rPr lang="zh-CN" altLang="en-US" sz="1400" dirty="0">
                <a:solidFill>
                  <a:srgbClr val="FFFFFF">
                    <a:lumMod val="75000"/>
                  </a:srgbClr>
                </a:solidFill>
                <a:latin typeface="微软雅黑" panose="020B0503020204020204" pitchFamily="34" charset="-122"/>
                <a:ea typeface="微软雅黑" panose="020B0503020204020204" pitchFamily="34" charset="-122"/>
              </a:rPr>
              <a:t>此处输入文本</a:t>
            </a:r>
            <a:endParaRPr lang="en-US" altLang="zh-CN" sz="1400" dirty="0">
              <a:solidFill>
                <a:srgbClr val="FFFFFF">
                  <a:lumMod val="75000"/>
                </a:srgb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a:solidFill>
                  <a:srgbClr val="FFFFFF">
                    <a:lumMod val="75000"/>
                  </a:srgbClr>
                </a:solidFill>
                <a:latin typeface="微软雅黑" panose="020B0503020204020204" pitchFamily="34" charset="-122"/>
                <a:ea typeface="微软雅黑" panose="020B0503020204020204" pitchFamily="34" charset="-122"/>
              </a:rPr>
              <a:t>此处输入文本</a:t>
            </a:r>
            <a:endParaRPr lang="en-US" altLang="zh-CN" sz="1400" dirty="0">
              <a:solidFill>
                <a:srgbClr val="FFFFFF">
                  <a:lumMod val="75000"/>
                </a:srgb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a:solidFill>
                  <a:srgbClr val="FFFFFF">
                    <a:lumMod val="75000"/>
                  </a:srgbClr>
                </a:solidFill>
                <a:latin typeface="微软雅黑" panose="020B0503020204020204" pitchFamily="34" charset="-122"/>
                <a:ea typeface="微软雅黑" panose="020B0503020204020204" pitchFamily="34" charset="-122"/>
              </a:rPr>
              <a:t>此处输入文本</a:t>
            </a:r>
            <a:endParaRPr lang="en-US" altLang="zh-CN" sz="1400" dirty="0">
              <a:solidFill>
                <a:srgbClr val="FFFFFF">
                  <a:lumMod val="75000"/>
                </a:srgbClr>
              </a:solidFill>
              <a:latin typeface="微软雅黑" panose="020B0503020204020204" pitchFamily="34" charset="-122"/>
              <a:ea typeface="微软雅黑" panose="020B0503020204020204" pitchFamily="34" charset="-122"/>
            </a:endParaRPr>
          </a:p>
        </p:txBody>
      </p:sp>
      <p:grpSp>
        <p:nvGrpSpPr>
          <p:cNvPr id="8" name="组合 7"/>
          <p:cNvGrpSpPr/>
          <p:nvPr/>
        </p:nvGrpSpPr>
        <p:grpSpPr>
          <a:xfrm>
            <a:off x="6380163" y="2012084"/>
            <a:ext cx="1190625" cy="1141883"/>
            <a:chOff x="6380163" y="2012084"/>
            <a:chExt cx="1190625" cy="1141883"/>
          </a:xfrm>
        </p:grpSpPr>
        <p:sp>
          <p:nvSpPr>
            <p:cNvPr id="29" name="椭圆 28"/>
            <p:cNvSpPr/>
            <p:nvPr/>
          </p:nvSpPr>
          <p:spPr>
            <a:xfrm>
              <a:off x="6380163" y="2012084"/>
              <a:ext cx="1190625" cy="1141883"/>
            </a:xfrm>
            <a:prstGeom prst="ellipse">
              <a:avLst/>
            </a:prstGeom>
            <a:solidFill>
              <a:schemeClr val="accent1">
                <a:lumMod val="75000"/>
              </a:schemeClr>
            </a:solidFill>
            <a:ln w="12700">
              <a:noFill/>
            </a:ln>
            <a:effectLst>
              <a:outerShdw blurRad="50800" dist="12700" dir="2700000" algn="tl"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FFFFFF"/>
                </a:solidFill>
              </a:endParaRPr>
            </a:p>
          </p:txBody>
        </p:sp>
        <p:sp>
          <p:nvSpPr>
            <p:cNvPr id="30" name="十六角星 29"/>
            <p:cNvSpPr/>
            <p:nvPr/>
          </p:nvSpPr>
          <p:spPr>
            <a:xfrm>
              <a:off x="6427786" y="2067694"/>
              <a:ext cx="1095376" cy="1050533"/>
            </a:xfrm>
            <a:prstGeom prst="star16">
              <a:avLst>
                <a:gd name="adj" fmla="val 41827"/>
              </a:avLst>
            </a:prstGeom>
            <a:solidFill>
              <a:schemeClr val="bg1"/>
            </a:solidFill>
            <a:ln>
              <a:noFill/>
            </a:ln>
            <a:effectLst>
              <a:innerShdw blurRad="114300">
                <a:schemeClr val="accent2"/>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zh-CN" altLang="en-US" sz="2400">
                  <a:solidFill>
                    <a:srgbClr val="47494B">
                      <a:lumMod val="50000"/>
                      <a:lumOff val="50000"/>
                    </a:srgbClr>
                  </a:solidFill>
                  <a:latin typeface="微软雅黑" panose="020B0503020204020204" pitchFamily="34" charset="-122"/>
                </a:rPr>
                <a:t>标题</a:t>
              </a:r>
              <a:endParaRPr lang="zh-CN" altLang="en-US" sz="2400" dirty="0">
                <a:solidFill>
                  <a:srgbClr val="47494B">
                    <a:lumMod val="50000"/>
                    <a:lumOff val="50000"/>
                  </a:srgbClr>
                </a:solidFill>
                <a:latin typeface="微软雅黑" panose="020B0503020204020204" pitchFamily="34" charset="-122"/>
              </a:endParaRPr>
            </a:p>
          </p:txBody>
        </p:sp>
      </p:grpSp>
      <p:sp>
        <p:nvSpPr>
          <p:cNvPr id="40" name="矩形 39"/>
          <p:cNvSpPr/>
          <p:nvPr/>
        </p:nvSpPr>
        <p:spPr>
          <a:xfrm>
            <a:off x="6345239" y="3258742"/>
            <a:ext cx="1328737" cy="277415"/>
          </a:xfrm>
          <a:prstGeom prst="rect">
            <a:avLst/>
          </a:prstGeom>
        </p:spPr>
        <p:txBody>
          <a:bodyPr anchor="ctr"/>
          <a:lstStyle/>
          <a:p>
            <a:pPr algn="ctr">
              <a:defRPr/>
            </a:pPr>
            <a:r>
              <a:rPr lang="zh-CN" altLang="en-US" sz="1600" dirty="0">
                <a:solidFill>
                  <a:srgbClr val="47494B">
                    <a:lumMod val="50000"/>
                    <a:lumOff val="50000"/>
                  </a:srgbClr>
                </a:solidFill>
                <a:latin typeface="微软雅黑" panose="020B0503020204020204" pitchFamily="34" charset="-122"/>
                <a:ea typeface="微软雅黑" panose="020B0503020204020204" pitchFamily="34" charset="-122"/>
              </a:rPr>
              <a:t>输入小标题</a:t>
            </a:r>
            <a:endParaRPr lang="zh-CN" altLang="en-US" sz="1600" dirty="0">
              <a:solidFill>
                <a:srgbClr val="47494B">
                  <a:lumMod val="50000"/>
                  <a:lumOff val="50000"/>
                </a:srgbClr>
              </a:solidFill>
              <a:latin typeface="微软雅黑" panose="020B0503020204020204" pitchFamily="34" charset="-122"/>
              <a:ea typeface="微软雅黑" panose="020B0503020204020204" pitchFamily="34" charset="-122"/>
            </a:endParaRPr>
          </a:p>
        </p:txBody>
      </p:sp>
      <p:sp>
        <p:nvSpPr>
          <p:cNvPr id="41" name="矩形 40"/>
          <p:cNvSpPr/>
          <p:nvPr/>
        </p:nvSpPr>
        <p:spPr>
          <a:xfrm>
            <a:off x="6345239" y="3515916"/>
            <a:ext cx="1328737" cy="784025"/>
          </a:xfrm>
          <a:prstGeom prst="rect">
            <a:avLst/>
          </a:prstGeom>
        </p:spPr>
        <p:txBody>
          <a:bodyPr/>
          <a:lstStyle/>
          <a:p>
            <a:pPr algn="ctr">
              <a:lnSpc>
                <a:spcPct val="120000"/>
              </a:lnSpc>
              <a:defRPr/>
            </a:pPr>
            <a:r>
              <a:rPr lang="zh-CN" altLang="en-US" sz="1400" dirty="0">
                <a:solidFill>
                  <a:srgbClr val="FFFFFF">
                    <a:lumMod val="75000"/>
                  </a:srgbClr>
                </a:solidFill>
                <a:latin typeface="微软雅黑" panose="020B0503020204020204" pitchFamily="34" charset="-122"/>
                <a:ea typeface="微软雅黑" panose="020B0503020204020204" pitchFamily="34" charset="-122"/>
              </a:rPr>
              <a:t>此处输入文本</a:t>
            </a:r>
            <a:endParaRPr lang="en-US" altLang="zh-CN" sz="1400" dirty="0">
              <a:solidFill>
                <a:srgbClr val="FFFFFF">
                  <a:lumMod val="75000"/>
                </a:srgb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a:solidFill>
                  <a:srgbClr val="FFFFFF">
                    <a:lumMod val="75000"/>
                  </a:srgbClr>
                </a:solidFill>
                <a:latin typeface="微软雅黑" panose="020B0503020204020204" pitchFamily="34" charset="-122"/>
                <a:ea typeface="微软雅黑" panose="020B0503020204020204" pitchFamily="34" charset="-122"/>
              </a:rPr>
              <a:t>此处输入文本</a:t>
            </a:r>
            <a:endParaRPr lang="en-US" altLang="zh-CN" sz="1400" dirty="0">
              <a:solidFill>
                <a:srgbClr val="FFFFFF">
                  <a:lumMod val="75000"/>
                </a:srgb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a:solidFill>
                  <a:srgbClr val="FFFFFF">
                    <a:lumMod val="75000"/>
                  </a:srgbClr>
                </a:solidFill>
                <a:latin typeface="微软雅黑" panose="020B0503020204020204" pitchFamily="34" charset="-122"/>
                <a:ea typeface="微软雅黑" panose="020B0503020204020204" pitchFamily="34" charset="-122"/>
              </a:rPr>
              <a:t>此处输入文本</a:t>
            </a:r>
            <a:endParaRPr lang="en-US" altLang="zh-CN" sz="1400" dirty="0">
              <a:solidFill>
                <a:srgbClr val="FFFFFF">
                  <a:lumMod val="75000"/>
                </a:srgb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000"/>
                                        <p:tgtEl>
                                          <p:spTgt spid="2"/>
                                        </p:tgtEl>
                                      </p:cBhvr>
                                    </p:animEffect>
                                  </p:childTnLst>
                                </p:cTn>
                              </p:par>
                            </p:childTnLst>
                          </p:cTn>
                        </p:par>
                        <p:par>
                          <p:cTn id="8" fill="hold">
                            <p:stCondLst>
                              <p:cond delay="2000"/>
                            </p:stCondLst>
                            <p:childTnLst>
                              <p:par>
                                <p:cTn id="9" presetID="16" presetClass="entr" presetSubtype="21" fill="hold" grpId="0" nodeType="afterEffect">
                                  <p:stCondLst>
                                    <p:cond delay="0"/>
                                  </p:stCondLst>
                                  <p:childTnLst>
                                    <p:set>
                                      <p:cBhvr>
                                        <p:cTn id="10" dur="1" fill="hold">
                                          <p:stCondLst>
                                            <p:cond delay="0"/>
                                          </p:stCondLst>
                                        </p:cTn>
                                        <p:tgtEl>
                                          <p:spTgt spid="34"/>
                                        </p:tgtEl>
                                        <p:attrNameLst>
                                          <p:attrName>style.visibility</p:attrName>
                                        </p:attrNameLst>
                                      </p:cBhvr>
                                      <p:to>
                                        <p:strVal val="visible"/>
                                      </p:to>
                                    </p:set>
                                    <p:animEffect transition="in" filter="barn(inVertical)">
                                      <p:cBhvr>
                                        <p:cTn id="11" dur="500"/>
                                        <p:tgtEl>
                                          <p:spTgt spid="34"/>
                                        </p:tgtEl>
                                      </p:cBhvr>
                                    </p:animEffect>
                                  </p:childTnLst>
                                </p:cTn>
                              </p:par>
                            </p:childTnLst>
                          </p:cTn>
                        </p:par>
                        <p:par>
                          <p:cTn id="12" fill="hold">
                            <p:stCondLst>
                              <p:cond delay="25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35"/>
                                        </p:tgtEl>
                                        <p:attrNameLst>
                                          <p:attrName>style.visibility</p:attrName>
                                        </p:attrNameLst>
                                      </p:cBhvr>
                                      <p:to>
                                        <p:strVal val="visible"/>
                                      </p:to>
                                    </p:set>
                                    <p:anim calcmode="lin" valueType="num">
                                      <p:cBhvr>
                                        <p:cTn id="15" dur="500" fill="hold"/>
                                        <p:tgtEl>
                                          <p:spTgt spid="35"/>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35"/>
                                        </p:tgtEl>
                                        <p:attrNameLst>
                                          <p:attrName>ppt_y</p:attrName>
                                        </p:attrNameLst>
                                      </p:cBhvr>
                                      <p:tavLst>
                                        <p:tav tm="0">
                                          <p:val>
                                            <p:strVal val="#ppt_y"/>
                                          </p:val>
                                        </p:tav>
                                        <p:tav tm="100000">
                                          <p:val>
                                            <p:strVal val="#ppt_y"/>
                                          </p:val>
                                        </p:tav>
                                      </p:tavLst>
                                    </p:anim>
                                    <p:anim calcmode="lin" valueType="num">
                                      <p:cBhvr>
                                        <p:cTn id="17" dur="500" fill="hold"/>
                                        <p:tgtEl>
                                          <p:spTgt spid="35"/>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35"/>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35"/>
                                        </p:tgtEl>
                                      </p:cBhvr>
                                    </p:animEffect>
                                  </p:childTnLst>
                                </p:cTn>
                              </p:par>
                            </p:childTnLst>
                          </p:cTn>
                        </p:par>
                        <p:par>
                          <p:cTn id="20" fill="hold">
                            <p:stCondLst>
                              <p:cond delay="3849"/>
                            </p:stCondLst>
                            <p:childTnLst>
                              <p:par>
                                <p:cTn id="21" presetID="6" presetClass="entr" presetSubtype="32"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circle(out)">
                                      <p:cBhvr>
                                        <p:cTn id="23" dur="2000"/>
                                        <p:tgtEl>
                                          <p:spTgt spid="3"/>
                                        </p:tgtEl>
                                      </p:cBhvr>
                                    </p:animEffect>
                                  </p:childTnLst>
                                </p:cTn>
                              </p:par>
                            </p:childTnLst>
                          </p:cTn>
                        </p:par>
                        <p:par>
                          <p:cTn id="24" fill="hold">
                            <p:stCondLst>
                              <p:cond delay="5849"/>
                            </p:stCondLst>
                            <p:childTnLst>
                              <p:par>
                                <p:cTn id="25" presetID="16" presetClass="entr" presetSubtype="21" fill="hold" grpId="0" nodeType="afterEffect">
                                  <p:stCondLst>
                                    <p:cond delay="0"/>
                                  </p:stCondLst>
                                  <p:childTnLst>
                                    <p:set>
                                      <p:cBhvr>
                                        <p:cTn id="26" dur="1" fill="hold">
                                          <p:stCondLst>
                                            <p:cond delay="0"/>
                                          </p:stCondLst>
                                        </p:cTn>
                                        <p:tgtEl>
                                          <p:spTgt spid="36"/>
                                        </p:tgtEl>
                                        <p:attrNameLst>
                                          <p:attrName>style.visibility</p:attrName>
                                        </p:attrNameLst>
                                      </p:cBhvr>
                                      <p:to>
                                        <p:strVal val="visible"/>
                                      </p:to>
                                    </p:set>
                                    <p:animEffect transition="in" filter="barn(inVertical)">
                                      <p:cBhvr>
                                        <p:cTn id="27" dur="500"/>
                                        <p:tgtEl>
                                          <p:spTgt spid="36"/>
                                        </p:tgtEl>
                                      </p:cBhvr>
                                    </p:animEffect>
                                  </p:childTnLst>
                                </p:cTn>
                              </p:par>
                            </p:childTnLst>
                          </p:cTn>
                        </p:par>
                        <p:par>
                          <p:cTn id="28" fill="hold">
                            <p:stCondLst>
                              <p:cond delay="6349"/>
                            </p:stCondLst>
                            <p:childTnLst>
                              <p:par>
                                <p:cTn id="29" presetID="41" presetClass="entr" presetSubtype="0" fill="hold" grpId="0" nodeType="afterEffect">
                                  <p:stCondLst>
                                    <p:cond delay="0"/>
                                  </p:stCondLst>
                                  <p:iterate type="lt">
                                    <p:tmPct val="10000"/>
                                  </p:iterate>
                                  <p:childTnLst>
                                    <p:set>
                                      <p:cBhvr>
                                        <p:cTn id="30" dur="1" fill="hold">
                                          <p:stCondLst>
                                            <p:cond delay="0"/>
                                          </p:stCondLst>
                                        </p:cTn>
                                        <p:tgtEl>
                                          <p:spTgt spid="37"/>
                                        </p:tgtEl>
                                        <p:attrNameLst>
                                          <p:attrName>style.visibility</p:attrName>
                                        </p:attrNameLst>
                                      </p:cBhvr>
                                      <p:to>
                                        <p:strVal val="visible"/>
                                      </p:to>
                                    </p:set>
                                    <p:anim calcmode="lin" valueType="num">
                                      <p:cBhvr>
                                        <p:cTn id="31" dur="500" fill="hold"/>
                                        <p:tgtEl>
                                          <p:spTgt spid="37"/>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37"/>
                                        </p:tgtEl>
                                        <p:attrNameLst>
                                          <p:attrName>ppt_y</p:attrName>
                                        </p:attrNameLst>
                                      </p:cBhvr>
                                      <p:tavLst>
                                        <p:tav tm="0">
                                          <p:val>
                                            <p:strVal val="#ppt_y"/>
                                          </p:val>
                                        </p:tav>
                                        <p:tav tm="100000">
                                          <p:val>
                                            <p:strVal val="#ppt_y"/>
                                          </p:val>
                                        </p:tav>
                                      </p:tavLst>
                                    </p:anim>
                                    <p:anim calcmode="lin" valueType="num">
                                      <p:cBhvr>
                                        <p:cTn id="33" dur="500" fill="hold"/>
                                        <p:tgtEl>
                                          <p:spTgt spid="37"/>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37"/>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37"/>
                                        </p:tgtEl>
                                      </p:cBhvr>
                                    </p:animEffect>
                                  </p:childTnLst>
                                </p:cTn>
                              </p:par>
                            </p:childTnLst>
                          </p:cTn>
                        </p:par>
                        <p:par>
                          <p:cTn id="36" fill="hold">
                            <p:stCondLst>
                              <p:cond delay="7699"/>
                            </p:stCondLst>
                            <p:childTnLst>
                              <p:par>
                                <p:cTn id="37" presetID="6" presetClass="entr" presetSubtype="32" fill="hold" nodeType="after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circle(out)">
                                      <p:cBhvr>
                                        <p:cTn id="39" dur="2000"/>
                                        <p:tgtEl>
                                          <p:spTgt spid="6"/>
                                        </p:tgtEl>
                                      </p:cBhvr>
                                    </p:animEffect>
                                  </p:childTnLst>
                                </p:cTn>
                              </p:par>
                            </p:childTnLst>
                          </p:cTn>
                        </p:par>
                        <p:par>
                          <p:cTn id="40" fill="hold">
                            <p:stCondLst>
                              <p:cond delay="9699"/>
                            </p:stCondLst>
                            <p:childTnLst>
                              <p:par>
                                <p:cTn id="41" presetID="16" presetClass="entr" presetSubtype="21" fill="hold" grpId="0" nodeType="afterEffect">
                                  <p:stCondLst>
                                    <p:cond delay="0"/>
                                  </p:stCondLst>
                                  <p:childTnLst>
                                    <p:set>
                                      <p:cBhvr>
                                        <p:cTn id="42" dur="1" fill="hold">
                                          <p:stCondLst>
                                            <p:cond delay="0"/>
                                          </p:stCondLst>
                                        </p:cTn>
                                        <p:tgtEl>
                                          <p:spTgt spid="38"/>
                                        </p:tgtEl>
                                        <p:attrNameLst>
                                          <p:attrName>style.visibility</p:attrName>
                                        </p:attrNameLst>
                                      </p:cBhvr>
                                      <p:to>
                                        <p:strVal val="visible"/>
                                      </p:to>
                                    </p:set>
                                    <p:animEffect transition="in" filter="barn(inVertical)">
                                      <p:cBhvr>
                                        <p:cTn id="43" dur="500"/>
                                        <p:tgtEl>
                                          <p:spTgt spid="38"/>
                                        </p:tgtEl>
                                      </p:cBhvr>
                                    </p:animEffect>
                                  </p:childTnLst>
                                </p:cTn>
                              </p:par>
                            </p:childTnLst>
                          </p:cTn>
                        </p:par>
                        <p:par>
                          <p:cTn id="44" fill="hold">
                            <p:stCondLst>
                              <p:cond delay="10199"/>
                            </p:stCondLst>
                            <p:childTnLst>
                              <p:par>
                                <p:cTn id="45" presetID="41" presetClass="entr" presetSubtype="0" fill="hold" grpId="0" nodeType="afterEffect">
                                  <p:stCondLst>
                                    <p:cond delay="0"/>
                                  </p:stCondLst>
                                  <p:iterate type="lt">
                                    <p:tmPct val="10000"/>
                                  </p:iterate>
                                  <p:childTnLst>
                                    <p:set>
                                      <p:cBhvr>
                                        <p:cTn id="46" dur="1" fill="hold">
                                          <p:stCondLst>
                                            <p:cond delay="0"/>
                                          </p:stCondLst>
                                        </p:cTn>
                                        <p:tgtEl>
                                          <p:spTgt spid="39"/>
                                        </p:tgtEl>
                                        <p:attrNameLst>
                                          <p:attrName>style.visibility</p:attrName>
                                        </p:attrNameLst>
                                      </p:cBhvr>
                                      <p:to>
                                        <p:strVal val="visible"/>
                                      </p:to>
                                    </p:set>
                                    <p:anim calcmode="lin" valueType="num">
                                      <p:cBhvr>
                                        <p:cTn id="47" dur="500" fill="hold"/>
                                        <p:tgtEl>
                                          <p:spTgt spid="39"/>
                                        </p:tgtEl>
                                        <p:attrNameLst>
                                          <p:attrName>ppt_x</p:attrName>
                                        </p:attrNameLst>
                                      </p:cBhvr>
                                      <p:tavLst>
                                        <p:tav tm="0">
                                          <p:val>
                                            <p:strVal val="#ppt_x"/>
                                          </p:val>
                                        </p:tav>
                                        <p:tav tm="50000">
                                          <p:val>
                                            <p:strVal val="#ppt_x+.1"/>
                                          </p:val>
                                        </p:tav>
                                        <p:tav tm="100000">
                                          <p:val>
                                            <p:strVal val="#ppt_x"/>
                                          </p:val>
                                        </p:tav>
                                      </p:tavLst>
                                    </p:anim>
                                    <p:anim calcmode="lin" valueType="num">
                                      <p:cBhvr>
                                        <p:cTn id="48" dur="500" fill="hold"/>
                                        <p:tgtEl>
                                          <p:spTgt spid="39"/>
                                        </p:tgtEl>
                                        <p:attrNameLst>
                                          <p:attrName>ppt_y</p:attrName>
                                        </p:attrNameLst>
                                      </p:cBhvr>
                                      <p:tavLst>
                                        <p:tav tm="0">
                                          <p:val>
                                            <p:strVal val="#ppt_y"/>
                                          </p:val>
                                        </p:tav>
                                        <p:tav tm="100000">
                                          <p:val>
                                            <p:strVal val="#ppt_y"/>
                                          </p:val>
                                        </p:tav>
                                      </p:tavLst>
                                    </p:anim>
                                    <p:anim calcmode="lin" valueType="num">
                                      <p:cBhvr>
                                        <p:cTn id="49" dur="500" fill="hold"/>
                                        <p:tgtEl>
                                          <p:spTgt spid="39"/>
                                        </p:tgtEl>
                                        <p:attrNameLst>
                                          <p:attrName>ppt_h</p:attrName>
                                        </p:attrNameLst>
                                      </p:cBhvr>
                                      <p:tavLst>
                                        <p:tav tm="0">
                                          <p:val>
                                            <p:strVal val="#ppt_h/10"/>
                                          </p:val>
                                        </p:tav>
                                        <p:tav tm="50000">
                                          <p:val>
                                            <p:strVal val="#ppt_h+.01"/>
                                          </p:val>
                                        </p:tav>
                                        <p:tav tm="100000">
                                          <p:val>
                                            <p:strVal val="#ppt_h"/>
                                          </p:val>
                                        </p:tav>
                                      </p:tavLst>
                                    </p:anim>
                                    <p:anim calcmode="lin" valueType="num">
                                      <p:cBhvr>
                                        <p:cTn id="50" dur="500" fill="hold"/>
                                        <p:tgtEl>
                                          <p:spTgt spid="39"/>
                                        </p:tgtEl>
                                        <p:attrNameLst>
                                          <p:attrName>ppt_w</p:attrName>
                                        </p:attrNameLst>
                                      </p:cBhvr>
                                      <p:tavLst>
                                        <p:tav tm="0">
                                          <p:val>
                                            <p:strVal val="#ppt_w/10"/>
                                          </p:val>
                                        </p:tav>
                                        <p:tav tm="50000">
                                          <p:val>
                                            <p:strVal val="#ppt_w+.01"/>
                                          </p:val>
                                        </p:tav>
                                        <p:tav tm="100000">
                                          <p:val>
                                            <p:strVal val="#ppt_w"/>
                                          </p:val>
                                        </p:tav>
                                      </p:tavLst>
                                    </p:anim>
                                    <p:animEffect transition="in" filter="fade">
                                      <p:cBhvr>
                                        <p:cTn id="51" dur="500" tmFilter="0,0; .5, 1; 1, 1"/>
                                        <p:tgtEl>
                                          <p:spTgt spid="39"/>
                                        </p:tgtEl>
                                      </p:cBhvr>
                                    </p:animEffect>
                                  </p:childTnLst>
                                </p:cTn>
                              </p:par>
                            </p:childTnLst>
                          </p:cTn>
                        </p:par>
                        <p:par>
                          <p:cTn id="52" fill="hold">
                            <p:stCondLst>
                              <p:cond delay="11550"/>
                            </p:stCondLst>
                            <p:childTnLst>
                              <p:par>
                                <p:cTn id="53" presetID="6" presetClass="entr" presetSubtype="32" fill="hold" nodeType="afterEffect">
                                  <p:stCondLst>
                                    <p:cond delay="0"/>
                                  </p:stCondLst>
                                  <p:childTnLst>
                                    <p:set>
                                      <p:cBhvr>
                                        <p:cTn id="54" dur="1" fill="hold">
                                          <p:stCondLst>
                                            <p:cond delay="0"/>
                                          </p:stCondLst>
                                        </p:cTn>
                                        <p:tgtEl>
                                          <p:spTgt spid="8"/>
                                        </p:tgtEl>
                                        <p:attrNameLst>
                                          <p:attrName>style.visibility</p:attrName>
                                        </p:attrNameLst>
                                      </p:cBhvr>
                                      <p:to>
                                        <p:strVal val="visible"/>
                                      </p:to>
                                    </p:set>
                                    <p:animEffect transition="in" filter="circle(out)">
                                      <p:cBhvr>
                                        <p:cTn id="55" dur="2000"/>
                                        <p:tgtEl>
                                          <p:spTgt spid="8"/>
                                        </p:tgtEl>
                                      </p:cBhvr>
                                    </p:animEffect>
                                  </p:childTnLst>
                                </p:cTn>
                              </p:par>
                            </p:childTnLst>
                          </p:cTn>
                        </p:par>
                        <p:par>
                          <p:cTn id="56" fill="hold">
                            <p:stCondLst>
                              <p:cond delay="13550"/>
                            </p:stCondLst>
                            <p:childTnLst>
                              <p:par>
                                <p:cTn id="57" presetID="16" presetClass="entr" presetSubtype="21" fill="hold" grpId="0" nodeType="afterEffect">
                                  <p:stCondLst>
                                    <p:cond delay="0"/>
                                  </p:stCondLst>
                                  <p:childTnLst>
                                    <p:set>
                                      <p:cBhvr>
                                        <p:cTn id="58" dur="1" fill="hold">
                                          <p:stCondLst>
                                            <p:cond delay="0"/>
                                          </p:stCondLst>
                                        </p:cTn>
                                        <p:tgtEl>
                                          <p:spTgt spid="40"/>
                                        </p:tgtEl>
                                        <p:attrNameLst>
                                          <p:attrName>style.visibility</p:attrName>
                                        </p:attrNameLst>
                                      </p:cBhvr>
                                      <p:to>
                                        <p:strVal val="visible"/>
                                      </p:to>
                                    </p:set>
                                    <p:animEffect transition="in" filter="barn(inVertical)">
                                      <p:cBhvr>
                                        <p:cTn id="59" dur="500"/>
                                        <p:tgtEl>
                                          <p:spTgt spid="40"/>
                                        </p:tgtEl>
                                      </p:cBhvr>
                                    </p:animEffect>
                                  </p:childTnLst>
                                </p:cTn>
                              </p:par>
                            </p:childTnLst>
                          </p:cTn>
                        </p:par>
                        <p:par>
                          <p:cTn id="60" fill="hold">
                            <p:stCondLst>
                              <p:cond delay="14050"/>
                            </p:stCondLst>
                            <p:childTnLst>
                              <p:par>
                                <p:cTn id="61" presetID="41" presetClass="entr" presetSubtype="0" fill="hold" grpId="0" nodeType="afterEffect">
                                  <p:stCondLst>
                                    <p:cond delay="0"/>
                                  </p:stCondLst>
                                  <p:iterate type="lt">
                                    <p:tmPct val="10000"/>
                                  </p:iterate>
                                  <p:childTnLst>
                                    <p:set>
                                      <p:cBhvr>
                                        <p:cTn id="62" dur="1" fill="hold">
                                          <p:stCondLst>
                                            <p:cond delay="0"/>
                                          </p:stCondLst>
                                        </p:cTn>
                                        <p:tgtEl>
                                          <p:spTgt spid="41"/>
                                        </p:tgtEl>
                                        <p:attrNameLst>
                                          <p:attrName>style.visibility</p:attrName>
                                        </p:attrNameLst>
                                      </p:cBhvr>
                                      <p:to>
                                        <p:strVal val="visible"/>
                                      </p:to>
                                    </p:set>
                                    <p:anim calcmode="lin" valueType="num">
                                      <p:cBhvr>
                                        <p:cTn id="63" dur="500" fill="hold"/>
                                        <p:tgtEl>
                                          <p:spTgt spid="41"/>
                                        </p:tgtEl>
                                        <p:attrNameLst>
                                          <p:attrName>ppt_x</p:attrName>
                                        </p:attrNameLst>
                                      </p:cBhvr>
                                      <p:tavLst>
                                        <p:tav tm="0">
                                          <p:val>
                                            <p:strVal val="#ppt_x"/>
                                          </p:val>
                                        </p:tav>
                                        <p:tav tm="50000">
                                          <p:val>
                                            <p:strVal val="#ppt_x+.1"/>
                                          </p:val>
                                        </p:tav>
                                        <p:tav tm="100000">
                                          <p:val>
                                            <p:strVal val="#ppt_x"/>
                                          </p:val>
                                        </p:tav>
                                      </p:tavLst>
                                    </p:anim>
                                    <p:anim calcmode="lin" valueType="num">
                                      <p:cBhvr>
                                        <p:cTn id="64" dur="500" fill="hold"/>
                                        <p:tgtEl>
                                          <p:spTgt spid="41"/>
                                        </p:tgtEl>
                                        <p:attrNameLst>
                                          <p:attrName>ppt_y</p:attrName>
                                        </p:attrNameLst>
                                      </p:cBhvr>
                                      <p:tavLst>
                                        <p:tav tm="0">
                                          <p:val>
                                            <p:strVal val="#ppt_y"/>
                                          </p:val>
                                        </p:tav>
                                        <p:tav tm="100000">
                                          <p:val>
                                            <p:strVal val="#ppt_y"/>
                                          </p:val>
                                        </p:tav>
                                      </p:tavLst>
                                    </p:anim>
                                    <p:anim calcmode="lin" valueType="num">
                                      <p:cBhvr>
                                        <p:cTn id="65" dur="500" fill="hold"/>
                                        <p:tgtEl>
                                          <p:spTgt spid="41"/>
                                        </p:tgtEl>
                                        <p:attrNameLst>
                                          <p:attrName>ppt_h</p:attrName>
                                        </p:attrNameLst>
                                      </p:cBhvr>
                                      <p:tavLst>
                                        <p:tav tm="0">
                                          <p:val>
                                            <p:strVal val="#ppt_h/10"/>
                                          </p:val>
                                        </p:tav>
                                        <p:tav tm="50000">
                                          <p:val>
                                            <p:strVal val="#ppt_h+.01"/>
                                          </p:val>
                                        </p:tav>
                                        <p:tav tm="100000">
                                          <p:val>
                                            <p:strVal val="#ppt_h"/>
                                          </p:val>
                                        </p:tav>
                                      </p:tavLst>
                                    </p:anim>
                                    <p:anim calcmode="lin" valueType="num">
                                      <p:cBhvr>
                                        <p:cTn id="66" dur="500" fill="hold"/>
                                        <p:tgtEl>
                                          <p:spTgt spid="41"/>
                                        </p:tgtEl>
                                        <p:attrNameLst>
                                          <p:attrName>ppt_w</p:attrName>
                                        </p:attrNameLst>
                                      </p:cBhvr>
                                      <p:tavLst>
                                        <p:tav tm="0">
                                          <p:val>
                                            <p:strVal val="#ppt_w/10"/>
                                          </p:val>
                                        </p:tav>
                                        <p:tav tm="50000">
                                          <p:val>
                                            <p:strVal val="#ppt_w+.01"/>
                                          </p:val>
                                        </p:tav>
                                        <p:tav tm="100000">
                                          <p:val>
                                            <p:strVal val="#ppt_w"/>
                                          </p:val>
                                        </p:tav>
                                      </p:tavLst>
                                    </p:anim>
                                    <p:animEffect transition="in" filter="fade">
                                      <p:cBhvr>
                                        <p:cTn id="67" dur="500" tmFilter="0,0; .5, 1; 1, 1"/>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6" grpId="0"/>
      <p:bldP spid="37" grpId="0"/>
      <p:bldP spid="38" grpId="0"/>
      <p:bldP spid="39" grpId="0"/>
      <p:bldP spid="40" grpId="0"/>
      <p:bldP spid="4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五边形 1"/>
          <p:cNvSpPr/>
          <p:nvPr/>
        </p:nvSpPr>
        <p:spPr>
          <a:xfrm rot="1185121">
            <a:off x="1632564" y="2428123"/>
            <a:ext cx="6012547" cy="1123058"/>
          </a:xfrm>
          <a:custGeom>
            <a:avLst/>
            <a:gdLst>
              <a:gd name="connsiteX0" fmla="*/ 0 w 7217317"/>
              <a:gd name="connsiteY0" fmla="*/ 0 h 2303399"/>
              <a:gd name="connsiteX1" fmla="*/ 6065618 w 7217317"/>
              <a:gd name="connsiteY1" fmla="*/ 0 h 2303399"/>
              <a:gd name="connsiteX2" fmla="*/ 7217317 w 7217317"/>
              <a:gd name="connsiteY2" fmla="*/ 1151700 h 2303399"/>
              <a:gd name="connsiteX3" fmla="*/ 6065618 w 7217317"/>
              <a:gd name="connsiteY3" fmla="*/ 2303399 h 2303399"/>
              <a:gd name="connsiteX4" fmla="*/ 0 w 7217317"/>
              <a:gd name="connsiteY4" fmla="*/ 2303399 h 2303399"/>
              <a:gd name="connsiteX5" fmla="*/ 0 w 7217317"/>
              <a:gd name="connsiteY5" fmla="*/ 0 h 2303399"/>
              <a:gd name="connsiteX0-1" fmla="*/ 688372 w 7217317"/>
              <a:gd name="connsiteY0-2" fmla="*/ 425442 h 2303399"/>
              <a:gd name="connsiteX1-3" fmla="*/ 6065618 w 7217317"/>
              <a:gd name="connsiteY1-4" fmla="*/ 0 h 2303399"/>
              <a:gd name="connsiteX2-5" fmla="*/ 7217317 w 7217317"/>
              <a:gd name="connsiteY2-6" fmla="*/ 1151700 h 2303399"/>
              <a:gd name="connsiteX3-7" fmla="*/ 6065618 w 7217317"/>
              <a:gd name="connsiteY3-8" fmla="*/ 2303399 h 2303399"/>
              <a:gd name="connsiteX4-9" fmla="*/ 0 w 7217317"/>
              <a:gd name="connsiteY4-10" fmla="*/ 2303399 h 2303399"/>
              <a:gd name="connsiteX5-11" fmla="*/ 688372 w 7217317"/>
              <a:gd name="connsiteY5-12" fmla="*/ 425442 h 2303399"/>
              <a:gd name="connsiteX0-13" fmla="*/ 688372 w 7217317"/>
              <a:gd name="connsiteY0-14" fmla="*/ 44643 h 1922600"/>
              <a:gd name="connsiteX1-15" fmla="*/ 6115163 w 7217317"/>
              <a:gd name="connsiteY1-16" fmla="*/ 0 h 1922600"/>
              <a:gd name="connsiteX2-17" fmla="*/ 7217317 w 7217317"/>
              <a:gd name="connsiteY2-18" fmla="*/ 770901 h 1922600"/>
              <a:gd name="connsiteX3-19" fmla="*/ 6065618 w 7217317"/>
              <a:gd name="connsiteY3-20" fmla="*/ 1922600 h 1922600"/>
              <a:gd name="connsiteX4-21" fmla="*/ 0 w 7217317"/>
              <a:gd name="connsiteY4-22" fmla="*/ 1922600 h 1922600"/>
              <a:gd name="connsiteX5-23" fmla="*/ 688372 w 7217317"/>
              <a:gd name="connsiteY5-24" fmla="*/ 44643 h 1922600"/>
              <a:gd name="connsiteX0-25" fmla="*/ 688372 w 7217317"/>
              <a:gd name="connsiteY0-26" fmla="*/ 0 h 1877957"/>
              <a:gd name="connsiteX1-27" fmla="*/ 5773130 w 7217317"/>
              <a:gd name="connsiteY1-28" fmla="*/ 78173 h 1877957"/>
              <a:gd name="connsiteX2-29" fmla="*/ 7217317 w 7217317"/>
              <a:gd name="connsiteY2-30" fmla="*/ 726258 h 1877957"/>
              <a:gd name="connsiteX3-31" fmla="*/ 6065618 w 7217317"/>
              <a:gd name="connsiteY3-32" fmla="*/ 1877957 h 1877957"/>
              <a:gd name="connsiteX4-33" fmla="*/ 0 w 7217317"/>
              <a:gd name="connsiteY4-34" fmla="*/ 1877957 h 1877957"/>
              <a:gd name="connsiteX5-35" fmla="*/ 688372 w 7217317"/>
              <a:gd name="connsiteY5-36" fmla="*/ 0 h 1877957"/>
              <a:gd name="connsiteX0-37" fmla="*/ 688372 w 7217317"/>
              <a:gd name="connsiteY0-38" fmla="*/ 0 h 1877957"/>
              <a:gd name="connsiteX1-39" fmla="*/ 6314914 w 7217317"/>
              <a:gd name="connsiteY1-40" fmla="*/ 95381 h 1877957"/>
              <a:gd name="connsiteX2-41" fmla="*/ 7217317 w 7217317"/>
              <a:gd name="connsiteY2-42" fmla="*/ 726258 h 1877957"/>
              <a:gd name="connsiteX3-43" fmla="*/ 6065618 w 7217317"/>
              <a:gd name="connsiteY3-44" fmla="*/ 1877957 h 1877957"/>
              <a:gd name="connsiteX4-45" fmla="*/ 0 w 7217317"/>
              <a:gd name="connsiteY4-46" fmla="*/ 1877957 h 1877957"/>
              <a:gd name="connsiteX5-47" fmla="*/ 688372 w 7217317"/>
              <a:gd name="connsiteY5-48" fmla="*/ 0 h 1877957"/>
              <a:gd name="connsiteX0-49" fmla="*/ 645390 w 7217317"/>
              <a:gd name="connsiteY0-50" fmla="*/ 131804 h 1782576"/>
              <a:gd name="connsiteX1-51" fmla="*/ 6314914 w 7217317"/>
              <a:gd name="connsiteY1-52" fmla="*/ 0 h 1782576"/>
              <a:gd name="connsiteX2-53" fmla="*/ 7217317 w 7217317"/>
              <a:gd name="connsiteY2-54" fmla="*/ 630877 h 1782576"/>
              <a:gd name="connsiteX3-55" fmla="*/ 6065618 w 7217317"/>
              <a:gd name="connsiteY3-56" fmla="*/ 1782576 h 1782576"/>
              <a:gd name="connsiteX4-57" fmla="*/ 0 w 7217317"/>
              <a:gd name="connsiteY4-58" fmla="*/ 1782576 h 1782576"/>
              <a:gd name="connsiteX5-59" fmla="*/ 645390 w 7217317"/>
              <a:gd name="connsiteY5-60" fmla="*/ 131804 h 1782576"/>
              <a:gd name="connsiteX0-61" fmla="*/ 1016007 w 7217317"/>
              <a:gd name="connsiteY0-62" fmla="*/ 123282 h 1782576"/>
              <a:gd name="connsiteX1-63" fmla="*/ 6314914 w 7217317"/>
              <a:gd name="connsiteY1-64" fmla="*/ 0 h 1782576"/>
              <a:gd name="connsiteX2-65" fmla="*/ 7217317 w 7217317"/>
              <a:gd name="connsiteY2-66" fmla="*/ 630877 h 1782576"/>
              <a:gd name="connsiteX3-67" fmla="*/ 6065618 w 7217317"/>
              <a:gd name="connsiteY3-68" fmla="*/ 1782576 h 1782576"/>
              <a:gd name="connsiteX4-69" fmla="*/ 0 w 7217317"/>
              <a:gd name="connsiteY4-70" fmla="*/ 1782576 h 1782576"/>
              <a:gd name="connsiteX5-71" fmla="*/ 1016007 w 7217317"/>
              <a:gd name="connsiteY5-72" fmla="*/ 123282 h 1782576"/>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7217317" h="1782576">
                <a:moveTo>
                  <a:pt x="1016007" y="123282"/>
                </a:moveTo>
                <a:lnTo>
                  <a:pt x="6314914" y="0"/>
                </a:lnTo>
                <a:lnTo>
                  <a:pt x="7217317" y="630877"/>
                </a:lnTo>
                <a:lnTo>
                  <a:pt x="6065618" y="1782576"/>
                </a:lnTo>
                <a:lnTo>
                  <a:pt x="0" y="1782576"/>
                </a:lnTo>
                <a:lnTo>
                  <a:pt x="1016007" y="123282"/>
                </a:lnTo>
                <a:close/>
              </a:path>
            </a:pathLst>
          </a:custGeom>
          <a:solidFill>
            <a:schemeClr val="bg1">
              <a:lumMod val="50000"/>
            </a:schemeClr>
          </a:solidFill>
          <a:ln w="12700">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350">
              <a:solidFill>
                <a:srgbClr val="FFFFFF"/>
              </a:solidFill>
            </a:endParaRPr>
          </a:p>
        </p:txBody>
      </p:sp>
      <p:sp>
        <p:nvSpPr>
          <p:cNvPr id="4" name="五边形 1"/>
          <p:cNvSpPr/>
          <p:nvPr/>
        </p:nvSpPr>
        <p:spPr>
          <a:xfrm rot="1185121">
            <a:off x="1702695" y="2450326"/>
            <a:ext cx="5862638" cy="1085850"/>
          </a:xfrm>
          <a:custGeom>
            <a:avLst/>
            <a:gdLst>
              <a:gd name="connsiteX0" fmla="*/ 0 w 7217317"/>
              <a:gd name="connsiteY0" fmla="*/ 0 h 2303399"/>
              <a:gd name="connsiteX1" fmla="*/ 6065618 w 7217317"/>
              <a:gd name="connsiteY1" fmla="*/ 0 h 2303399"/>
              <a:gd name="connsiteX2" fmla="*/ 7217317 w 7217317"/>
              <a:gd name="connsiteY2" fmla="*/ 1151700 h 2303399"/>
              <a:gd name="connsiteX3" fmla="*/ 6065618 w 7217317"/>
              <a:gd name="connsiteY3" fmla="*/ 2303399 h 2303399"/>
              <a:gd name="connsiteX4" fmla="*/ 0 w 7217317"/>
              <a:gd name="connsiteY4" fmla="*/ 2303399 h 2303399"/>
              <a:gd name="connsiteX5" fmla="*/ 0 w 7217317"/>
              <a:gd name="connsiteY5" fmla="*/ 0 h 2303399"/>
              <a:gd name="connsiteX0-1" fmla="*/ 688372 w 7217317"/>
              <a:gd name="connsiteY0-2" fmla="*/ 425442 h 2303399"/>
              <a:gd name="connsiteX1-3" fmla="*/ 6065618 w 7217317"/>
              <a:gd name="connsiteY1-4" fmla="*/ 0 h 2303399"/>
              <a:gd name="connsiteX2-5" fmla="*/ 7217317 w 7217317"/>
              <a:gd name="connsiteY2-6" fmla="*/ 1151700 h 2303399"/>
              <a:gd name="connsiteX3-7" fmla="*/ 6065618 w 7217317"/>
              <a:gd name="connsiteY3-8" fmla="*/ 2303399 h 2303399"/>
              <a:gd name="connsiteX4-9" fmla="*/ 0 w 7217317"/>
              <a:gd name="connsiteY4-10" fmla="*/ 2303399 h 2303399"/>
              <a:gd name="connsiteX5-11" fmla="*/ 688372 w 7217317"/>
              <a:gd name="connsiteY5-12" fmla="*/ 425442 h 2303399"/>
              <a:gd name="connsiteX0-13" fmla="*/ 688372 w 7217317"/>
              <a:gd name="connsiteY0-14" fmla="*/ 44643 h 1922600"/>
              <a:gd name="connsiteX1-15" fmla="*/ 6115163 w 7217317"/>
              <a:gd name="connsiteY1-16" fmla="*/ 0 h 1922600"/>
              <a:gd name="connsiteX2-17" fmla="*/ 7217317 w 7217317"/>
              <a:gd name="connsiteY2-18" fmla="*/ 770901 h 1922600"/>
              <a:gd name="connsiteX3-19" fmla="*/ 6065618 w 7217317"/>
              <a:gd name="connsiteY3-20" fmla="*/ 1922600 h 1922600"/>
              <a:gd name="connsiteX4-21" fmla="*/ 0 w 7217317"/>
              <a:gd name="connsiteY4-22" fmla="*/ 1922600 h 1922600"/>
              <a:gd name="connsiteX5-23" fmla="*/ 688372 w 7217317"/>
              <a:gd name="connsiteY5-24" fmla="*/ 44643 h 1922600"/>
              <a:gd name="connsiteX0-25" fmla="*/ 688372 w 7217317"/>
              <a:gd name="connsiteY0-26" fmla="*/ 0 h 1877957"/>
              <a:gd name="connsiteX1-27" fmla="*/ 5773130 w 7217317"/>
              <a:gd name="connsiteY1-28" fmla="*/ 78173 h 1877957"/>
              <a:gd name="connsiteX2-29" fmla="*/ 7217317 w 7217317"/>
              <a:gd name="connsiteY2-30" fmla="*/ 726258 h 1877957"/>
              <a:gd name="connsiteX3-31" fmla="*/ 6065618 w 7217317"/>
              <a:gd name="connsiteY3-32" fmla="*/ 1877957 h 1877957"/>
              <a:gd name="connsiteX4-33" fmla="*/ 0 w 7217317"/>
              <a:gd name="connsiteY4-34" fmla="*/ 1877957 h 1877957"/>
              <a:gd name="connsiteX5-35" fmla="*/ 688372 w 7217317"/>
              <a:gd name="connsiteY5-36" fmla="*/ 0 h 1877957"/>
              <a:gd name="connsiteX0-37" fmla="*/ 688372 w 7217317"/>
              <a:gd name="connsiteY0-38" fmla="*/ 0 h 1877957"/>
              <a:gd name="connsiteX1-39" fmla="*/ 6314914 w 7217317"/>
              <a:gd name="connsiteY1-40" fmla="*/ 95381 h 1877957"/>
              <a:gd name="connsiteX2-41" fmla="*/ 7217317 w 7217317"/>
              <a:gd name="connsiteY2-42" fmla="*/ 726258 h 1877957"/>
              <a:gd name="connsiteX3-43" fmla="*/ 6065618 w 7217317"/>
              <a:gd name="connsiteY3-44" fmla="*/ 1877957 h 1877957"/>
              <a:gd name="connsiteX4-45" fmla="*/ 0 w 7217317"/>
              <a:gd name="connsiteY4-46" fmla="*/ 1877957 h 1877957"/>
              <a:gd name="connsiteX5-47" fmla="*/ 688372 w 7217317"/>
              <a:gd name="connsiteY5-48" fmla="*/ 0 h 1877957"/>
              <a:gd name="connsiteX0-49" fmla="*/ 645390 w 7217317"/>
              <a:gd name="connsiteY0-50" fmla="*/ 131804 h 1782576"/>
              <a:gd name="connsiteX1-51" fmla="*/ 6314914 w 7217317"/>
              <a:gd name="connsiteY1-52" fmla="*/ 0 h 1782576"/>
              <a:gd name="connsiteX2-53" fmla="*/ 7217317 w 7217317"/>
              <a:gd name="connsiteY2-54" fmla="*/ 630877 h 1782576"/>
              <a:gd name="connsiteX3-55" fmla="*/ 6065618 w 7217317"/>
              <a:gd name="connsiteY3-56" fmla="*/ 1782576 h 1782576"/>
              <a:gd name="connsiteX4-57" fmla="*/ 0 w 7217317"/>
              <a:gd name="connsiteY4-58" fmla="*/ 1782576 h 1782576"/>
              <a:gd name="connsiteX5-59" fmla="*/ 645390 w 7217317"/>
              <a:gd name="connsiteY5-60" fmla="*/ 131804 h 1782576"/>
              <a:gd name="connsiteX0-61" fmla="*/ 1016007 w 7217317"/>
              <a:gd name="connsiteY0-62" fmla="*/ 123282 h 1782576"/>
              <a:gd name="connsiteX1-63" fmla="*/ 6314914 w 7217317"/>
              <a:gd name="connsiteY1-64" fmla="*/ 0 h 1782576"/>
              <a:gd name="connsiteX2-65" fmla="*/ 7217317 w 7217317"/>
              <a:gd name="connsiteY2-66" fmla="*/ 630877 h 1782576"/>
              <a:gd name="connsiteX3-67" fmla="*/ 6065618 w 7217317"/>
              <a:gd name="connsiteY3-68" fmla="*/ 1782576 h 1782576"/>
              <a:gd name="connsiteX4-69" fmla="*/ 0 w 7217317"/>
              <a:gd name="connsiteY4-70" fmla="*/ 1782576 h 1782576"/>
              <a:gd name="connsiteX5-71" fmla="*/ 1016007 w 7217317"/>
              <a:gd name="connsiteY5-72" fmla="*/ 123282 h 1782576"/>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7217317" h="1782576">
                <a:moveTo>
                  <a:pt x="1016007" y="123282"/>
                </a:moveTo>
                <a:lnTo>
                  <a:pt x="6314914" y="0"/>
                </a:lnTo>
                <a:lnTo>
                  <a:pt x="7217317" y="630877"/>
                </a:lnTo>
                <a:lnTo>
                  <a:pt x="6065618" y="1782576"/>
                </a:lnTo>
                <a:lnTo>
                  <a:pt x="0" y="1782576"/>
                </a:lnTo>
                <a:lnTo>
                  <a:pt x="1016007" y="123282"/>
                </a:lnTo>
                <a:close/>
              </a:path>
            </a:pathLst>
          </a:cu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350">
              <a:solidFill>
                <a:srgbClr val="FFFFFF"/>
              </a:solidFill>
            </a:endParaRPr>
          </a:p>
        </p:txBody>
      </p:sp>
      <p:sp>
        <p:nvSpPr>
          <p:cNvPr id="5" name="矩形 2"/>
          <p:cNvSpPr/>
          <p:nvPr/>
        </p:nvSpPr>
        <p:spPr>
          <a:xfrm rot="19197600">
            <a:off x="1930400" y="2310483"/>
            <a:ext cx="1885950" cy="383381"/>
          </a:xfrm>
          <a:custGeom>
            <a:avLst/>
            <a:gdLst/>
            <a:ahLst/>
            <a:cxnLst/>
            <a:rect l="l" t="t" r="r" b="b"/>
            <a:pathLst>
              <a:path w="2322775" h="629635">
                <a:moveTo>
                  <a:pt x="1936319" y="0"/>
                </a:moveTo>
                <a:lnTo>
                  <a:pt x="2322775" y="629634"/>
                </a:lnTo>
                <a:lnTo>
                  <a:pt x="366574" y="629635"/>
                </a:lnTo>
                <a:lnTo>
                  <a:pt x="0" y="0"/>
                </a:lnTo>
                <a:close/>
              </a:path>
            </a:pathLst>
          </a:custGeom>
          <a:solidFill>
            <a:schemeClr val="accent1"/>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dirty="0">
                <a:solidFill>
                  <a:srgbClr val="FFFFFF"/>
                </a:solidFill>
                <a:latin typeface="微软雅黑" panose="020B0503020204020204" pitchFamily="34" charset="-122"/>
              </a:rPr>
              <a:t>文本内容</a:t>
            </a:r>
            <a:endParaRPr lang="zh-CN" altLang="en-US" dirty="0">
              <a:solidFill>
                <a:srgbClr val="FFFFFF"/>
              </a:solidFill>
              <a:latin typeface="微软雅黑" panose="020B0503020204020204" pitchFamily="34" charset="-122"/>
            </a:endParaRPr>
          </a:p>
        </p:txBody>
      </p:sp>
      <p:sp>
        <p:nvSpPr>
          <p:cNvPr id="6" name="矩形 2"/>
          <p:cNvSpPr/>
          <p:nvPr/>
        </p:nvSpPr>
        <p:spPr>
          <a:xfrm rot="19197600">
            <a:off x="2994026" y="2591470"/>
            <a:ext cx="1933575" cy="383381"/>
          </a:xfrm>
          <a:custGeom>
            <a:avLst/>
            <a:gdLst/>
            <a:ahLst/>
            <a:cxnLst/>
            <a:rect l="l" t="t" r="r" b="b"/>
            <a:pathLst>
              <a:path w="2322775" h="629635">
                <a:moveTo>
                  <a:pt x="1936319" y="0"/>
                </a:moveTo>
                <a:lnTo>
                  <a:pt x="2322775" y="629634"/>
                </a:lnTo>
                <a:lnTo>
                  <a:pt x="366574" y="629635"/>
                </a:lnTo>
                <a:lnTo>
                  <a:pt x="0" y="0"/>
                </a:lnTo>
                <a:close/>
              </a:path>
            </a:pathLst>
          </a:custGeom>
          <a:solidFill>
            <a:schemeClr val="accent1"/>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dirty="0">
                <a:solidFill>
                  <a:srgbClr val="FFFFFF"/>
                </a:solidFill>
                <a:latin typeface="微软雅黑" panose="020B0503020204020204" pitchFamily="34" charset="-122"/>
              </a:rPr>
              <a:t>文本内容</a:t>
            </a:r>
            <a:endParaRPr lang="zh-CN" altLang="en-US" dirty="0">
              <a:solidFill>
                <a:srgbClr val="FFFFFF"/>
              </a:solidFill>
              <a:latin typeface="微软雅黑" panose="020B0503020204020204" pitchFamily="34" charset="-122"/>
            </a:endParaRPr>
          </a:p>
        </p:txBody>
      </p:sp>
      <p:sp>
        <p:nvSpPr>
          <p:cNvPr id="7" name="矩形 2"/>
          <p:cNvSpPr/>
          <p:nvPr/>
        </p:nvSpPr>
        <p:spPr>
          <a:xfrm rot="19197600">
            <a:off x="4000205" y="2897506"/>
            <a:ext cx="2004044" cy="384572"/>
          </a:xfrm>
          <a:custGeom>
            <a:avLst/>
            <a:gdLst/>
            <a:ahLst/>
            <a:cxnLst/>
            <a:rect l="l" t="t" r="r" b="b"/>
            <a:pathLst>
              <a:path w="2322775" h="629635">
                <a:moveTo>
                  <a:pt x="1936319" y="0"/>
                </a:moveTo>
                <a:lnTo>
                  <a:pt x="2322775" y="629634"/>
                </a:lnTo>
                <a:lnTo>
                  <a:pt x="366574" y="629635"/>
                </a:lnTo>
                <a:lnTo>
                  <a:pt x="0" y="0"/>
                </a:lnTo>
                <a:close/>
              </a:path>
            </a:pathLst>
          </a:custGeom>
          <a:solidFill>
            <a:schemeClr val="accent1"/>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dirty="0">
                <a:solidFill>
                  <a:srgbClr val="FFFFFF"/>
                </a:solidFill>
                <a:latin typeface="微软雅黑" panose="020B0503020204020204" pitchFamily="34" charset="-122"/>
              </a:rPr>
              <a:t>文本内容</a:t>
            </a:r>
            <a:endParaRPr lang="zh-CN" altLang="en-US" dirty="0">
              <a:solidFill>
                <a:srgbClr val="FFFFFF"/>
              </a:solidFill>
              <a:latin typeface="微软雅黑" panose="020B0503020204020204" pitchFamily="34" charset="-122"/>
            </a:endParaRPr>
          </a:p>
        </p:txBody>
      </p:sp>
      <p:sp>
        <p:nvSpPr>
          <p:cNvPr id="8" name="矩形 2"/>
          <p:cNvSpPr/>
          <p:nvPr/>
        </p:nvSpPr>
        <p:spPr>
          <a:xfrm rot="19197600">
            <a:off x="4967732" y="3253742"/>
            <a:ext cx="1976438" cy="383381"/>
          </a:xfrm>
          <a:custGeom>
            <a:avLst/>
            <a:gdLst/>
            <a:ahLst/>
            <a:cxnLst/>
            <a:rect l="l" t="t" r="r" b="b"/>
            <a:pathLst>
              <a:path w="2322775" h="629635">
                <a:moveTo>
                  <a:pt x="1936319" y="0"/>
                </a:moveTo>
                <a:lnTo>
                  <a:pt x="2322775" y="629634"/>
                </a:lnTo>
                <a:lnTo>
                  <a:pt x="366574" y="629635"/>
                </a:lnTo>
                <a:lnTo>
                  <a:pt x="0" y="0"/>
                </a:lnTo>
                <a:close/>
              </a:path>
            </a:pathLst>
          </a:custGeom>
          <a:solidFill>
            <a:schemeClr val="accent1"/>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dirty="0">
                <a:solidFill>
                  <a:srgbClr val="FFFFFF"/>
                </a:solidFill>
                <a:latin typeface="微软雅黑" panose="020B0503020204020204" pitchFamily="34" charset="-122"/>
              </a:rPr>
              <a:t>文本内容</a:t>
            </a:r>
            <a:endParaRPr lang="zh-CN" altLang="en-US" dirty="0">
              <a:solidFill>
                <a:srgbClr val="FFFFFF"/>
              </a:solidFill>
              <a:latin typeface="微软雅黑" panose="020B0503020204020204" pitchFamily="34" charset="-122"/>
            </a:endParaRPr>
          </a:p>
        </p:txBody>
      </p:sp>
      <p:sp>
        <p:nvSpPr>
          <p:cNvPr id="9" name="任意多边形 8"/>
          <p:cNvSpPr/>
          <p:nvPr/>
        </p:nvSpPr>
        <p:spPr>
          <a:xfrm>
            <a:off x="3375025" y="1619920"/>
            <a:ext cx="2674938" cy="521494"/>
          </a:xfrm>
          <a:custGeom>
            <a:avLst/>
            <a:gdLst>
              <a:gd name="connsiteX0" fmla="*/ 0 w 3294185"/>
              <a:gd name="connsiteY0" fmla="*/ 914400 h 914400"/>
              <a:gd name="connsiteX1" fmla="*/ 679939 w 3294185"/>
              <a:gd name="connsiteY1" fmla="*/ 82061 h 914400"/>
              <a:gd name="connsiteX2" fmla="*/ 3294185 w 3294185"/>
              <a:gd name="connsiteY2" fmla="*/ 0 h 914400"/>
              <a:gd name="connsiteX0-1" fmla="*/ 0 w 3305908"/>
              <a:gd name="connsiteY0-2" fmla="*/ 832339 h 832339"/>
              <a:gd name="connsiteX1-3" fmla="*/ 679939 w 3305908"/>
              <a:gd name="connsiteY1-4" fmla="*/ 0 h 832339"/>
              <a:gd name="connsiteX2-5" fmla="*/ 3305908 w 3305908"/>
              <a:gd name="connsiteY2-6" fmla="*/ 35169 h 832339"/>
              <a:gd name="connsiteX0-7" fmla="*/ 0 w 3317631"/>
              <a:gd name="connsiteY0-8" fmla="*/ 832339 h 832339"/>
              <a:gd name="connsiteX1-9" fmla="*/ 679939 w 3317631"/>
              <a:gd name="connsiteY1-10" fmla="*/ 0 h 832339"/>
              <a:gd name="connsiteX2-11" fmla="*/ 3317631 w 3317631"/>
              <a:gd name="connsiteY2-12" fmla="*/ 11723 h 832339"/>
              <a:gd name="connsiteX0-13" fmla="*/ 0 w 3294185"/>
              <a:gd name="connsiteY0-14" fmla="*/ 855785 h 855785"/>
              <a:gd name="connsiteX1-15" fmla="*/ 679939 w 3294185"/>
              <a:gd name="connsiteY1-16" fmla="*/ 23446 h 855785"/>
              <a:gd name="connsiteX2-17" fmla="*/ 3294185 w 3294185"/>
              <a:gd name="connsiteY2-18" fmla="*/ 0 h 855785"/>
            </a:gdLst>
            <a:ahLst/>
            <a:cxnLst>
              <a:cxn ang="0">
                <a:pos x="connsiteX0-1" y="connsiteY0-2"/>
              </a:cxn>
              <a:cxn ang="0">
                <a:pos x="connsiteX1-3" y="connsiteY1-4"/>
              </a:cxn>
              <a:cxn ang="0">
                <a:pos x="connsiteX2-5" y="connsiteY2-6"/>
              </a:cxn>
            </a:cxnLst>
            <a:rect l="l" t="t" r="r" b="b"/>
            <a:pathLst>
              <a:path w="3294185" h="855785">
                <a:moveTo>
                  <a:pt x="0" y="855785"/>
                </a:moveTo>
                <a:lnTo>
                  <a:pt x="679939" y="23446"/>
                </a:lnTo>
                <a:lnTo>
                  <a:pt x="3294185" y="0"/>
                </a:lnTo>
              </a:path>
            </a:pathLst>
          </a:custGeom>
          <a:noFill/>
          <a:ln>
            <a:solidFill>
              <a:srgbClr val="ABABAB"/>
            </a:solidFill>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350">
              <a:solidFill>
                <a:srgbClr val="FFFFFF"/>
              </a:solidFill>
            </a:endParaRPr>
          </a:p>
        </p:txBody>
      </p:sp>
      <p:sp>
        <p:nvSpPr>
          <p:cNvPr id="11" name="TextBox 14"/>
          <p:cNvSpPr txBox="1"/>
          <p:nvPr/>
        </p:nvSpPr>
        <p:spPr>
          <a:xfrm>
            <a:off x="3935413" y="1059582"/>
            <a:ext cx="2214562" cy="513159"/>
          </a:xfrm>
          <a:prstGeom prst="rect">
            <a:avLst/>
          </a:prstGeom>
          <a:noFill/>
        </p:spPr>
        <p:txBody>
          <a:bodyPr lIns="0" rIns="0"/>
          <a:lstStyle/>
          <a:p>
            <a:pPr algn="just">
              <a:lnSpc>
                <a:spcPct val="130000"/>
              </a:lnSpc>
              <a:defRPr/>
            </a:pPr>
            <a:r>
              <a:rPr lang="zh-CN" altLang="en-US" sz="1200" dirty="0">
                <a:solidFill>
                  <a:srgbClr val="FFFFFF">
                    <a:lumMod val="50000"/>
                  </a:srgbClr>
                </a:solidFill>
                <a:latin typeface="微软雅黑" panose="020B0503020204020204" pitchFamily="34" charset="-122"/>
                <a:ea typeface="微软雅黑" panose="020B0503020204020204" pitchFamily="34" charset="-122"/>
              </a:rPr>
              <a:t>请在此处输入您的文字，或者复制您的文字粘贴到此处。</a:t>
            </a:r>
            <a:endParaRPr lang="zh-CN" altLang="en-US" sz="1200" dirty="0">
              <a:solidFill>
                <a:srgbClr val="FFFFFF">
                  <a:lumMod val="50000"/>
                </a:srgbClr>
              </a:solidFill>
              <a:latin typeface="微软雅黑" panose="020B0503020204020204" pitchFamily="34" charset="-122"/>
              <a:ea typeface="微软雅黑" panose="020B0503020204020204" pitchFamily="34" charset="-122"/>
            </a:endParaRPr>
          </a:p>
        </p:txBody>
      </p:sp>
      <p:sp>
        <p:nvSpPr>
          <p:cNvPr id="12" name="任意多边形 11"/>
          <p:cNvSpPr/>
          <p:nvPr/>
        </p:nvSpPr>
        <p:spPr>
          <a:xfrm>
            <a:off x="5557838" y="2200945"/>
            <a:ext cx="2519362" cy="521494"/>
          </a:xfrm>
          <a:custGeom>
            <a:avLst/>
            <a:gdLst>
              <a:gd name="connsiteX0" fmla="*/ 0 w 3294185"/>
              <a:gd name="connsiteY0" fmla="*/ 914400 h 914400"/>
              <a:gd name="connsiteX1" fmla="*/ 679939 w 3294185"/>
              <a:gd name="connsiteY1" fmla="*/ 82061 h 914400"/>
              <a:gd name="connsiteX2" fmla="*/ 3294185 w 3294185"/>
              <a:gd name="connsiteY2" fmla="*/ 0 h 914400"/>
              <a:gd name="connsiteX0-1" fmla="*/ 0 w 3305908"/>
              <a:gd name="connsiteY0-2" fmla="*/ 832339 h 832339"/>
              <a:gd name="connsiteX1-3" fmla="*/ 679939 w 3305908"/>
              <a:gd name="connsiteY1-4" fmla="*/ 0 h 832339"/>
              <a:gd name="connsiteX2-5" fmla="*/ 3305908 w 3305908"/>
              <a:gd name="connsiteY2-6" fmla="*/ 35169 h 832339"/>
              <a:gd name="connsiteX0-7" fmla="*/ 0 w 3317631"/>
              <a:gd name="connsiteY0-8" fmla="*/ 832339 h 832339"/>
              <a:gd name="connsiteX1-9" fmla="*/ 679939 w 3317631"/>
              <a:gd name="connsiteY1-10" fmla="*/ 0 h 832339"/>
              <a:gd name="connsiteX2-11" fmla="*/ 3317631 w 3317631"/>
              <a:gd name="connsiteY2-12" fmla="*/ 11723 h 832339"/>
              <a:gd name="connsiteX0-13" fmla="*/ 0 w 3294185"/>
              <a:gd name="connsiteY0-14" fmla="*/ 855785 h 855785"/>
              <a:gd name="connsiteX1-15" fmla="*/ 679939 w 3294185"/>
              <a:gd name="connsiteY1-16" fmla="*/ 23446 h 855785"/>
              <a:gd name="connsiteX2-17" fmla="*/ 3294185 w 3294185"/>
              <a:gd name="connsiteY2-18" fmla="*/ 0 h 855785"/>
            </a:gdLst>
            <a:ahLst/>
            <a:cxnLst>
              <a:cxn ang="0">
                <a:pos x="connsiteX0-1" y="connsiteY0-2"/>
              </a:cxn>
              <a:cxn ang="0">
                <a:pos x="connsiteX1-3" y="connsiteY1-4"/>
              </a:cxn>
              <a:cxn ang="0">
                <a:pos x="connsiteX2-5" y="connsiteY2-6"/>
              </a:cxn>
            </a:cxnLst>
            <a:rect l="l" t="t" r="r" b="b"/>
            <a:pathLst>
              <a:path w="3294185" h="855785">
                <a:moveTo>
                  <a:pt x="0" y="855785"/>
                </a:moveTo>
                <a:lnTo>
                  <a:pt x="679939" y="23446"/>
                </a:lnTo>
                <a:lnTo>
                  <a:pt x="3294185" y="0"/>
                </a:lnTo>
              </a:path>
            </a:pathLst>
          </a:custGeom>
          <a:noFill/>
          <a:ln>
            <a:solidFill>
              <a:srgbClr val="ABABAB"/>
            </a:solidFill>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350">
              <a:solidFill>
                <a:srgbClr val="FFFFFF"/>
              </a:solidFill>
            </a:endParaRPr>
          </a:p>
        </p:txBody>
      </p:sp>
      <p:sp>
        <p:nvSpPr>
          <p:cNvPr id="14" name="TextBox 17"/>
          <p:cNvSpPr txBox="1"/>
          <p:nvPr/>
        </p:nvSpPr>
        <p:spPr>
          <a:xfrm>
            <a:off x="6118226" y="1635646"/>
            <a:ext cx="2214563" cy="513159"/>
          </a:xfrm>
          <a:prstGeom prst="rect">
            <a:avLst/>
          </a:prstGeom>
          <a:noFill/>
        </p:spPr>
        <p:txBody>
          <a:bodyPr lIns="0" rIns="0"/>
          <a:lstStyle/>
          <a:p>
            <a:pPr algn="just">
              <a:lnSpc>
                <a:spcPct val="130000"/>
              </a:lnSpc>
              <a:defRPr/>
            </a:pPr>
            <a:r>
              <a:rPr lang="zh-CN" altLang="en-US" sz="1200" dirty="0">
                <a:solidFill>
                  <a:srgbClr val="FFFFFF">
                    <a:lumMod val="50000"/>
                  </a:srgbClr>
                </a:solidFill>
                <a:latin typeface="微软雅黑" panose="020B0503020204020204" pitchFamily="34" charset="-122"/>
                <a:ea typeface="微软雅黑" panose="020B0503020204020204" pitchFamily="34" charset="-122"/>
              </a:rPr>
              <a:t>请在此处输入您的文字，或者复制您的文字粘贴到此处。</a:t>
            </a:r>
            <a:endParaRPr lang="zh-CN" altLang="en-US" sz="1200" dirty="0">
              <a:solidFill>
                <a:srgbClr val="FFFFFF">
                  <a:lumMod val="50000"/>
                </a:srgbClr>
              </a:solidFill>
              <a:latin typeface="微软雅黑" panose="020B0503020204020204" pitchFamily="34" charset="-122"/>
              <a:ea typeface="微软雅黑" panose="020B0503020204020204" pitchFamily="34" charset="-122"/>
            </a:endParaRPr>
          </a:p>
        </p:txBody>
      </p:sp>
      <p:sp>
        <p:nvSpPr>
          <p:cNvPr id="16" name="TextBox 20"/>
          <p:cNvSpPr txBox="1"/>
          <p:nvPr/>
        </p:nvSpPr>
        <p:spPr>
          <a:xfrm>
            <a:off x="712788" y="3075806"/>
            <a:ext cx="2214562" cy="513159"/>
          </a:xfrm>
          <a:prstGeom prst="rect">
            <a:avLst/>
          </a:prstGeom>
          <a:noFill/>
        </p:spPr>
        <p:txBody>
          <a:bodyPr lIns="0" rIns="0"/>
          <a:lstStyle/>
          <a:p>
            <a:pPr algn="just">
              <a:lnSpc>
                <a:spcPct val="130000"/>
              </a:lnSpc>
              <a:defRPr/>
            </a:pPr>
            <a:r>
              <a:rPr lang="zh-CN" altLang="en-US" sz="1200" dirty="0">
                <a:solidFill>
                  <a:srgbClr val="FFFFFF">
                    <a:lumMod val="50000"/>
                  </a:srgbClr>
                </a:solidFill>
                <a:latin typeface="微软雅黑" panose="020B0503020204020204" pitchFamily="34" charset="-122"/>
                <a:ea typeface="微软雅黑" panose="020B0503020204020204" pitchFamily="34" charset="-122"/>
              </a:rPr>
              <a:t>请在此处输入您的文字，或者复制您的文字粘贴到此处。</a:t>
            </a:r>
            <a:endParaRPr lang="zh-CN" altLang="en-US" sz="1200" dirty="0">
              <a:solidFill>
                <a:srgbClr val="FFFFFF">
                  <a:lumMod val="50000"/>
                </a:srgbClr>
              </a:solidFill>
              <a:latin typeface="微软雅黑" panose="020B0503020204020204" pitchFamily="34" charset="-122"/>
              <a:ea typeface="微软雅黑" panose="020B0503020204020204" pitchFamily="34" charset="-122"/>
            </a:endParaRPr>
          </a:p>
        </p:txBody>
      </p:sp>
      <p:sp>
        <p:nvSpPr>
          <p:cNvPr id="19" name="TextBox 24"/>
          <p:cNvSpPr txBox="1"/>
          <p:nvPr/>
        </p:nvSpPr>
        <p:spPr>
          <a:xfrm>
            <a:off x="2863851" y="3651870"/>
            <a:ext cx="2214563" cy="513160"/>
          </a:xfrm>
          <a:prstGeom prst="rect">
            <a:avLst/>
          </a:prstGeom>
          <a:noFill/>
        </p:spPr>
        <p:txBody>
          <a:bodyPr lIns="0" rIns="0"/>
          <a:lstStyle/>
          <a:p>
            <a:pPr algn="just">
              <a:lnSpc>
                <a:spcPct val="130000"/>
              </a:lnSpc>
              <a:defRPr/>
            </a:pPr>
            <a:r>
              <a:rPr lang="zh-CN" altLang="en-US" sz="1200" dirty="0">
                <a:solidFill>
                  <a:srgbClr val="FFFFFF">
                    <a:lumMod val="50000"/>
                  </a:srgbClr>
                </a:solidFill>
                <a:latin typeface="微软雅黑" panose="020B0503020204020204" pitchFamily="34" charset="-122"/>
                <a:ea typeface="微软雅黑" panose="020B0503020204020204" pitchFamily="34" charset="-122"/>
              </a:rPr>
              <a:t>请在此处输入您的文字，或者复制您的文字粘贴到此处。</a:t>
            </a:r>
            <a:endParaRPr lang="zh-CN" altLang="en-US" sz="1200" dirty="0">
              <a:solidFill>
                <a:srgbClr val="FFFFFF">
                  <a:lumMod val="50000"/>
                </a:srgbClr>
              </a:solidFill>
              <a:latin typeface="微软雅黑" panose="020B0503020204020204" pitchFamily="34" charset="-122"/>
              <a:ea typeface="微软雅黑" panose="020B0503020204020204" pitchFamily="34" charset="-122"/>
            </a:endParaRPr>
          </a:p>
        </p:txBody>
      </p:sp>
      <p:sp>
        <p:nvSpPr>
          <p:cNvPr id="21" name="任意多边形 20"/>
          <p:cNvSpPr/>
          <p:nvPr/>
        </p:nvSpPr>
        <p:spPr>
          <a:xfrm flipH="1" flipV="1">
            <a:off x="712789" y="3133205"/>
            <a:ext cx="2676525" cy="521494"/>
          </a:xfrm>
          <a:custGeom>
            <a:avLst/>
            <a:gdLst>
              <a:gd name="connsiteX0" fmla="*/ 0 w 3294185"/>
              <a:gd name="connsiteY0" fmla="*/ 914400 h 914400"/>
              <a:gd name="connsiteX1" fmla="*/ 679939 w 3294185"/>
              <a:gd name="connsiteY1" fmla="*/ 82061 h 914400"/>
              <a:gd name="connsiteX2" fmla="*/ 3294185 w 3294185"/>
              <a:gd name="connsiteY2" fmla="*/ 0 h 914400"/>
              <a:gd name="connsiteX0-1" fmla="*/ 0 w 3305908"/>
              <a:gd name="connsiteY0-2" fmla="*/ 832339 h 832339"/>
              <a:gd name="connsiteX1-3" fmla="*/ 679939 w 3305908"/>
              <a:gd name="connsiteY1-4" fmla="*/ 0 h 832339"/>
              <a:gd name="connsiteX2-5" fmla="*/ 3305908 w 3305908"/>
              <a:gd name="connsiteY2-6" fmla="*/ 35169 h 832339"/>
              <a:gd name="connsiteX0-7" fmla="*/ 0 w 3317631"/>
              <a:gd name="connsiteY0-8" fmla="*/ 832339 h 832339"/>
              <a:gd name="connsiteX1-9" fmla="*/ 679939 w 3317631"/>
              <a:gd name="connsiteY1-10" fmla="*/ 0 h 832339"/>
              <a:gd name="connsiteX2-11" fmla="*/ 3317631 w 3317631"/>
              <a:gd name="connsiteY2-12" fmla="*/ 11723 h 832339"/>
              <a:gd name="connsiteX0-13" fmla="*/ 0 w 3294185"/>
              <a:gd name="connsiteY0-14" fmla="*/ 855785 h 855785"/>
              <a:gd name="connsiteX1-15" fmla="*/ 679939 w 3294185"/>
              <a:gd name="connsiteY1-16" fmla="*/ 23446 h 855785"/>
              <a:gd name="connsiteX2-17" fmla="*/ 3294185 w 3294185"/>
              <a:gd name="connsiteY2-18" fmla="*/ 0 h 855785"/>
            </a:gdLst>
            <a:ahLst/>
            <a:cxnLst>
              <a:cxn ang="0">
                <a:pos x="connsiteX0-1" y="connsiteY0-2"/>
              </a:cxn>
              <a:cxn ang="0">
                <a:pos x="connsiteX1-3" y="connsiteY1-4"/>
              </a:cxn>
              <a:cxn ang="0">
                <a:pos x="connsiteX2-5" y="connsiteY2-6"/>
              </a:cxn>
            </a:cxnLst>
            <a:rect l="l" t="t" r="r" b="b"/>
            <a:pathLst>
              <a:path w="3294185" h="855785">
                <a:moveTo>
                  <a:pt x="0" y="855785"/>
                </a:moveTo>
                <a:lnTo>
                  <a:pt x="679939" y="23446"/>
                </a:lnTo>
                <a:lnTo>
                  <a:pt x="3294185" y="0"/>
                </a:lnTo>
              </a:path>
            </a:pathLst>
          </a:custGeom>
          <a:noFill/>
          <a:ln>
            <a:solidFill>
              <a:srgbClr val="ABABAB"/>
            </a:solidFill>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350">
              <a:solidFill>
                <a:srgbClr val="FFFFFF"/>
              </a:solidFill>
            </a:endParaRPr>
          </a:p>
        </p:txBody>
      </p:sp>
      <p:sp>
        <p:nvSpPr>
          <p:cNvPr id="22" name="任意多边形 21"/>
          <p:cNvSpPr/>
          <p:nvPr/>
        </p:nvSpPr>
        <p:spPr>
          <a:xfrm flipH="1" flipV="1">
            <a:off x="2863851" y="3695180"/>
            <a:ext cx="2676525" cy="521494"/>
          </a:xfrm>
          <a:custGeom>
            <a:avLst/>
            <a:gdLst>
              <a:gd name="connsiteX0" fmla="*/ 0 w 3294185"/>
              <a:gd name="connsiteY0" fmla="*/ 914400 h 914400"/>
              <a:gd name="connsiteX1" fmla="*/ 679939 w 3294185"/>
              <a:gd name="connsiteY1" fmla="*/ 82061 h 914400"/>
              <a:gd name="connsiteX2" fmla="*/ 3294185 w 3294185"/>
              <a:gd name="connsiteY2" fmla="*/ 0 h 914400"/>
              <a:gd name="connsiteX0-1" fmla="*/ 0 w 3305908"/>
              <a:gd name="connsiteY0-2" fmla="*/ 832339 h 832339"/>
              <a:gd name="connsiteX1-3" fmla="*/ 679939 w 3305908"/>
              <a:gd name="connsiteY1-4" fmla="*/ 0 h 832339"/>
              <a:gd name="connsiteX2-5" fmla="*/ 3305908 w 3305908"/>
              <a:gd name="connsiteY2-6" fmla="*/ 35169 h 832339"/>
              <a:gd name="connsiteX0-7" fmla="*/ 0 w 3317631"/>
              <a:gd name="connsiteY0-8" fmla="*/ 832339 h 832339"/>
              <a:gd name="connsiteX1-9" fmla="*/ 679939 w 3317631"/>
              <a:gd name="connsiteY1-10" fmla="*/ 0 h 832339"/>
              <a:gd name="connsiteX2-11" fmla="*/ 3317631 w 3317631"/>
              <a:gd name="connsiteY2-12" fmla="*/ 11723 h 832339"/>
              <a:gd name="connsiteX0-13" fmla="*/ 0 w 3294185"/>
              <a:gd name="connsiteY0-14" fmla="*/ 855785 h 855785"/>
              <a:gd name="connsiteX1-15" fmla="*/ 679939 w 3294185"/>
              <a:gd name="connsiteY1-16" fmla="*/ 23446 h 855785"/>
              <a:gd name="connsiteX2-17" fmla="*/ 3294185 w 3294185"/>
              <a:gd name="connsiteY2-18" fmla="*/ 0 h 855785"/>
            </a:gdLst>
            <a:ahLst/>
            <a:cxnLst>
              <a:cxn ang="0">
                <a:pos x="connsiteX0-1" y="connsiteY0-2"/>
              </a:cxn>
              <a:cxn ang="0">
                <a:pos x="connsiteX1-3" y="connsiteY1-4"/>
              </a:cxn>
              <a:cxn ang="0">
                <a:pos x="connsiteX2-5" y="connsiteY2-6"/>
              </a:cxn>
            </a:cxnLst>
            <a:rect l="l" t="t" r="r" b="b"/>
            <a:pathLst>
              <a:path w="3294185" h="855785">
                <a:moveTo>
                  <a:pt x="0" y="855785"/>
                </a:moveTo>
                <a:lnTo>
                  <a:pt x="679939" y="23446"/>
                </a:lnTo>
                <a:lnTo>
                  <a:pt x="3294185" y="0"/>
                </a:lnTo>
              </a:path>
            </a:pathLst>
          </a:custGeom>
          <a:noFill/>
          <a:ln>
            <a:solidFill>
              <a:srgbClr val="ABABAB"/>
            </a:solidFill>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350">
              <a:solidFill>
                <a:srgbClr val="FFFFFF"/>
              </a:solidFill>
            </a:endParaRPr>
          </a:p>
        </p:txBody>
      </p:sp>
    </p:spTree>
  </p:cSld>
  <p:clrMapOvr>
    <a:masterClrMapping/>
  </p:clrMapOvr>
  <mc:AlternateContent xmlns:mc="http://schemas.openxmlformats.org/markup-compatibility/2006">
    <mc:Choice xmlns:p14="http://schemas.microsoft.com/office/powerpoint/2010/main"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up)">
                                      <p:cBhvr>
                                        <p:cTn id="11" dur="500"/>
                                        <p:tgtEl>
                                          <p:spTgt spid="3"/>
                                        </p:tgtEl>
                                      </p:cBhvr>
                                    </p:animEffect>
                                  </p:childTnLst>
                                </p:cTn>
                              </p:par>
                            </p:childTnLst>
                          </p:cTn>
                        </p:par>
                        <p:par>
                          <p:cTn id="12" fill="hold">
                            <p:stCondLst>
                              <p:cond delay="1000"/>
                            </p:stCondLst>
                            <p:childTnLst>
                              <p:par>
                                <p:cTn id="13" presetID="16" presetClass="entr" presetSubtype="37"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outVertical)">
                                      <p:cBhvr>
                                        <p:cTn id="15" dur="500"/>
                                        <p:tgtEl>
                                          <p:spTgt spid="5"/>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down)">
                                      <p:cBhvr>
                                        <p:cTn id="19" dur="500"/>
                                        <p:tgtEl>
                                          <p:spTgt spid="9"/>
                                        </p:tgtEl>
                                      </p:cBhvr>
                                    </p:animEffect>
                                  </p:childTnLst>
                                </p:cTn>
                              </p:par>
                            </p:childTnLst>
                          </p:cTn>
                        </p:par>
                        <p:par>
                          <p:cTn id="20" fill="hold">
                            <p:stCondLst>
                              <p:cond delay="2000"/>
                            </p:stCondLst>
                            <p:childTnLst>
                              <p:par>
                                <p:cTn id="21" presetID="2" presetClass="entr" presetSubtype="1"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ppt_x"/>
                                          </p:val>
                                        </p:tav>
                                        <p:tav tm="100000">
                                          <p:val>
                                            <p:strVal val="#ppt_x"/>
                                          </p:val>
                                        </p:tav>
                                      </p:tavLst>
                                    </p:anim>
                                    <p:anim calcmode="lin" valueType="num">
                                      <p:cBhvr additive="base">
                                        <p:cTn id="24" dur="500" fill="hold"/>
                                        <p:tgtEl>
                                          <p:spTgt spid="11"/>
                                        </p:tgtEl>
                                        <p:attrNameLst>
                                          <p:attrName>ppt_y</p:attrName>
                                        </p:attrNameLst>
                                      </p:cBhvr>
                                      <p:tavLst>
                                        <p:tav tm="0">
                                          <p:val>
                                            <p:strVal val="0-#ppt_h/2"/>
                                          </p:val>
                                        </p:tav>
                                        <p:tav tm="100000">
                                          <p:val>
                                            <p:strVal val="#ppt_y"/>
                                          </p:val>
                                        </p:tav>
                                      </p:tavLst>
                                    </p:anim>
                                  </p:childTnLst>
                                </p:cTn>
                              </p:par>
                            </p:childTnLst>
                          </p:cTn>
                        </p:par>
                        <p:par>
                          <p:cTn id="25" fill="hold">
                            <p:stCondLst>
                              <p:cond delay="2500"/>
                            </p:stCondLst>
                            <p:childTnLst>
                              <p:par>
                                <p:cTn id="26" presetID="16" presetClass="entr" presetSubtype="37" fill="hold" grpId="0"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barn(outVertical)">
                                      <p:cBhvr>
                                        <p:cTn id="28" dur="500"/>
                                        <p:tgtEl>
                                          <p:spTgt spid="6"/>
                                        </p:tgtEl>
                                      </p:cBhvr>
                                    </p:animEffect>
                                  </p:childTnLst>
                                </p:cTn>
                              </p:par>
                            </p:childTnLst>
                          </p:cTn>
                        </p:par>
                        <p:par>
                          <p:cTn id="29" fill="hold">
                            <p:stCondLst>
                              <p:cond delay="3000"/>
                            </p:stCondLst>
                            <p:childTnLst>
                              <p:par>
                                <p:cTn id="30" presetID="22" presetClass="entr" presetSubtype="2" fill="hold" grpId="0" nodeType="after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wipe(right)">
                                      <p:cBhvr>
                                        <p:cTn id="32" dur="500"/>
                                        <p:tgtEl>
                                          <p:spTgt spid="21"/>
                                        </p:tgtEl>
                                      </p:cBhvr>
                                    </p:animEffect>
                                  </p:childTnLst>
                                </p:cTn>
                              </p:par>
                            </p:childTnLst>
                          </p:cTn>
                        </p:par>
                        <p:par>
                          <p:cTn id="33" fill="hold">
                            <p:stCondLst>
                              <p:cond delay="3500"/>
                            </p:stCondLst>
                            <p:childTnLst>
                              <p:par>
                                <p:cTn id="34" presetID="2" presetClass="entr" presetSubtype="4" fill="hold" grpId="0" nodeType="afterEffect">
                                  <p:stCondLst>
                                    <p:cond delay="0"/>
                                  </p:stCondLst>
                                  <p:childTnLst>
                                    <p:set>
                                      <p:cBhvr>
                                        <p:cTn id="35" dur="1" fill="hold">
                                          <p:stCondLst>
                                            <p:cond delay="0"/>
                                          </p:stCondLst>
                                        </p:cTn>
                                        <p:tgtEl>
                                          <p:spTgt spid="16"/>
                                        </p:tgtEl>
                                        <p:attrNameLst>
                                          <p:attrName>style.visibility</p:attrName>
                                        </p:attrNameLst>
                                      </p:cBhvr>
                                      <p:to>
                                        <p:strVal val="visible"/>
                                      </p:to>
                                    </p:set>
                                    <p:anim calcmode="lin" valueType="num">
                                      <p:cBhvr additive="base">
                                        <p:cTn id="36" dur="500" fill="hold"/>
                                        <p:tgtEl>
                                          <p:spTgt spid="16"/>
                                        </p:tgtEl>
                                        <p:attrNameLst>
                                          <p:attrName>ppt_x</p:attrName>
                                        </p:attrNameLst>
                                      </p:cBhvr>
                                      <p:tavLst>
                                        <p:tav tm="0">
                                          <p:val>
                                            <p:strVal val="#ppt_x"/>
                                          </p:val>
                                        </p:tav>
                                        <p:tav tm="100000">
                                          <p:val>
                                            <p:strVal val="#ppt_x"/>
                                          </p:val>
                                        </p:tav>
                                      </p:tavLst>
                                    </p:anim>
                                    <p:anim calcmode="lin" valueType="num">
                                      <p:cBhvr additive="base">
                                        <p:cTn id="37" dur="500" fill="hold"/>
                                        <p:tgtEl>
                                          <p:spTgt spid="16"/>
                                        </p:tgtEl>
                                        <p:attrNameLst>
                                          <p:attrName>ppt_y</p:attrName>
                                        </p:attrNameLst>
                                      </p:cBhvr>
                                      <p:tavLst>
                                        <p:tav tm="0">
                                          <p:val>
                                            <p:strVal val="1+#ppt_h/2"/>
                                          </p:val>
                                        </p:tav>
                                        <p:tav tm="100000">
                                          <p:val>
                                            <p:strVal val="#ppt_y"/>
                                          </p:val>
                                        </p:tav>
                                      </p:tavLst>
                                    </p:anim>
                                  </p:childTnLst>
                                </p:cTn>
                              </p:par>
                            </p:childTnLst>
                          </p:cTn>
                        </p:par>
                        <p:par>
                          <p:cTn id="38" fill="hold">
                            <p:stCondLst>
                              <p:cond delay="4000"/>
                            </p:stCondLst>
                            <p:childTnLst>
                              <p:par>
                                <p:cTn id="39" presetID="16" presetClass="entr" presetSubtype="37" fill="hold" grpId="0" nodeType="afterEffect">
                                  <p:stCondLst>
                                    <p:cond delay="0"/>
                                  </p:stCondLst>
                                  <p:childTnLst>
                                    <p:set>
                                      <p:cBhvr>
                                        <p:cTn id="40" dur="1" fill="hold">
                                          <p:stCondLst>
                                            <p:cond delay="0"/>
                                          </p:stCondLst>
                                        </p:cTn>
                                        <p:tgtEl>
                                          <p:spTgt spid="7"/>
                                        </p:tgtEl>
                                        <p:attrNameLst>
                                          <p:attrName>style.visibility</p:attrName>
                                        </p:attrNameLst>
                                      </p:cBhvr>
                                      <p:to>
                                        <p:strVal val="visible"/>
                                      </p:to>
                                    </p:set>
                                    <p:animEffect transition="in" filter="barn(outVertical)">
                                      <p:cBhvr>
                                        <p:cTn id="41" dur="500"/>
                                        <p:tgtEl>
                                          <p:spTgt spid="7"/>
                                        </p:tgtEl>
                                      </p:cBhvr>
                                    </p:animEffect>
                                  </p:childTnLst>
                                </p:cTn>
                              </p:par>
                            </p:childTnLst>
                          </p:cTn>
                        </p:par>
                        <p:par>
                          <p:cTn id="42" fill="hold">
                            <p:stCondLst>
                              <p:cond delay="4500"/>
                            </p:stCondLst>
                            <p:childTnLst>
                              <p:par>
                                <p:cTn id="43" presetID="22" presetClass="entr" presetSubtype="4" fill="hold" grpId="0" nodeType="after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wipe(down)">
                                      <p:cBhvr>
                                        <p:cTn id="45" dur="500"/>
                                        <p:tgtEl>
                                          <p:spTgt spid="12"/>
                                        </p:tgtEl>
                                      </p:cBhvr>
                                    </p:animEffect>
                                  </p:childTnLst>
                                </p:cTn>
                              </p:par>
                            </p:childTnLst>
                          </p:cTn>
                        </p:par>
                        <p:par>
                          <p:cTn id="46" fill="hold">
                            <p:stCondLst>
                              <p:cond delay="5000"/>
                            </p:stCondLst>
                            <p:childTnLst>
                              <p:par>
                                <p:cTn id="47" presetID="2" presetClass="entr" presetSubtype="1" fill="hold" grpId="0" nodeType="after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500" fill="hold"/>
                                        <p:tgtEl>
                                          <p:spTgt spid="14"/>
                                        </p:tgtEl>
                                        <p:attrNameLst>
                                          <p:attrName>ppt_x</p:attrName>
                                        </p:attrNameLst>
                                      </p:cBhvr>
                                      <p:tavLst>
                                        <p:tav tm="0">
                                          <p:val>
                                            <p:strVal val="#ppt_x"/>
                                          </p:val>
                                        </p:tav>
                                        <p:tav tm="100000">
                                          <p:val>
                                            <p:strVal val="#ppt_x"/>
                                          </p:val>
                                        </p:tav>
                                      </p:tavLst>
                                    </p:anim>
                                    <p:anim calcmode="lin" valueType="num">
                                      <p:cBhvr additive="base">
                                        <p:cTn id="50" dur="500" fill="hold"/>
                                        <p:tgtEl>
                                          <p:spTgt spid="14"/>
                                        </p:tgtEl>
                                        <p:attrNameLst>
                                          <p:attrName>ppt_y</p:attrName>
                                        </p:attrNameLst>
                                      </p:cBhvr>
                                      <p:tavLst>
                                        <p:tav tm="0">
                                          <p:val>
                                            <p:strVal val="0-#ppt_h/2"/>
                                          </p:val>
                                        </p:tav>
                                        <p:tav tm="100000">
                                          <p:val>
                                            <p:strVal val="#ppt_y"/>
                                          </p:val>
                                        </p:tav>
                                      </p:tavLst>
                                    </p:anim>
                                  </p:childTnLst>
                                </p:cTn>
                              </p:par>
                            </p:childTnLst>
                          </p:cTn>
                        </p:par>
                        <p:par>
                          <p:cTn id="51" fill="hold">
                            <p:stCondLst>
                              <p:cond delay="5500"/>
                            </p:stCondLst>
                            <p:childTnLst>
                              <p:par>
                                <p:cTn id="52" presetID="16" presetClass="entr" presetSubtype="37" fill="hold" grpId="0" nodeType="afterEffect">
                                  <p:stCondLst>
                                    <p:cond delay="0"/>
                                  </p:stCondLst>
                                  <p:childTnLst>
                                    <p:set>
                                      <p:cBhvr>
                                        <p:cTn id="53" dur="1" fill="hold">
                                          <p:stCondLst>
                                            <p:cond delay="0"/>
                                          </p:stCondLst>
                                        </p:cTn>
                                        <p:tgtEl>
                                          <p:spTgt spid="8"/>
                                        </p:tgtEl>
                                        <p:attrNameLst>
                                          <p:attrName>style.visibility</p:attrName>
                                        </p:attrNameLst>
                                      </p:cBhvr>
                                      <p:to>
                                        <p:strVal val="visible"/>
                                      </p:to>
                                    </p:set>
                                    <p:animEffect transition="in" filter="barn(outVertical)">
                                      <p:cBhvr>
                                        <p:cTn id="54" dur="500"/>
                                        <p:tgtEl>
                                          <p:spTgt spid="8"/>
                                        </p:tgtEl>
                                      </p:cBhvr>
                                    </p:animEffect>
                                  </p:childTnLst>
                                </p:cTn>
                              </p:par>
                            </p:childTnLst>
                          </p:cTn>
                        </p:par>
                        <p:par>
                          <p:cTn id="55" fill="hold">
                            <p:stCondLst>
                              <p:cond delay="6000"/>
                            </p:stCondLst>
                            <p:childTnLst>
                              <p:par>
                                <p:cTn id="56" presetID="22" presetClass="entr" presetSubtype="2" fill="hold" grpId="0" nodeType="afterEffect">
                                  <p:stCondLst>
                                    <p:cond delay="0"/>
                                  </p:stCondLst>
                                  <p:childTnLst>
                                    <p:set>
                                      <p:cBhvr>
                                        <p:cTn id="57" dur="1" fill="hold">
                                          <p:stCondLst>
                                            <p:cond delay="0"/>
                                          </p:stCondLst>
                                        </p:cTn>
                                        <p:tgtEl>
                                          <p:spTgt spid="22"/>
                                        </p:tgtEl>
                                        <p:attrNameLst>
                                          <p:attrName>style.visibility</p:attrName>
                                        </p:attrNameLst>
                                      </p:cBhvr>
                                      <p:to>
                                        <p:strVal val="visible"/>
                                      </p:to>
                                    </p:set>
                                    <p:animEffect transition="in" filter="wipe(right)">
                                      <p:cBhvr>
                                        <p:cTn id="58" dur="500"/>
                                        <p:tgtEl>
                                          <p:spTgt spid="22"/>
                                        </p:tgtEl>
                                      </p:cBhvr>
                                    </p:animEffect>
                                  </p:childTnLst>
                                </p:cTn>
                              </p:par>
                            </p:childTnLst>
                          </p:cTn>
                        </p:par>
                        <p:par>
                          <p:cTn id="59" fill="hold">
                            <p:stCondLst>
                              <p:cond delay="6500"/>
                            </p:stCondLst>
                            <p:childTnLst>
                              <p:par>
                                <p:cTn id="60" presetID="2" presetClass="entr" presetSubtype="4" fill="hold" grpId="0" nodeType="after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500" fill="hold"/>
                                        <p:tgtEl>
                                          <p:spTgt spid="19"/>
                                        </p:tgtEl>
                                        <p:attrNameLst>
                                          <p:attrName>ppt_x</p:attrName>
                                        </p:attrNameLst>
                                      </p:cBhvr>
                                      <p:tavLst>
                                        <p:tav tm="0">
                                          <p:val>
                                            <p:strVal val="#ppt_x"/>
                                          </p:val>
                                        </p:tav>
                                        <p:tav tm="100000">
                                          <p:val>
                                            <p:strVal val="#ppt_x"/>
                                          </p:val>
                                        </p:tav>
                                      </p:tavLst>
                                    </p:anim>
                                    <p:anim calcmode="lin" valueType="num">
                                      <p:cBhvr additive="base">
                                        <p:cTn id="63"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1" grpId="0"/>
      <p:bldP spid="12" grpId="0" animBg="1"/>
      <p:bldP spid="14" grpId="0"/>
      <p:bldP spid="16" grpId="0"/>
      <p:bldP spid="19" grpId="0"/>
      <p:bldP spid="21" grpId="0" animBg="1"/>
      <p:bldP spid="2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3"/>
          <p:cNvSpPr/>
          <p:nvPr/>
        </p:nvSpPr>
        <p:spPr bwMode="auto">
          <a:xfrm>
            <a:off x="3379539" y="1454629"/>
            <a:ext cx="2241351" cy="935638"/>
          </a:xfrm>
          <a:custGeom>
            <a:avLst/>
            <a:gdLst>
              <a:gd name="T0" fmla="*/ 0 w 873"/>
              <a:gd name="T1" fmla="*/ 0 h 895"/>
              <a:gd name="T2" fmla="*/ 0 w 873"/>
              <a:gd name="T3" fmla="*/ 895 h 895"/>
              <a:gd name="T4" fmla="*/ 873 w 873"/>
              <a:gd name="T5" fmla="*/ 895 h 895"/>
            </a:gdLst>
            <a:ahLst/>
            <a:cxnLst>
              <a:cxn ang="0">
                <a:pos x="T0" y="T1"/>
              </a:cxn>
              <a:cxn ang="0">
                <a:pos x="T2" y="T3"/>
              </a:cxn>
              <a:cxn ang="0">
                <a:pos x="T4" y="T5"/>
              </a:cxn>
            </a:cxnLst>
            <a:rect l="0" t="0" r="r" b="b"/>
            <a:pathLst>
              <a:path w="873" h="895">
                <a:moveTo>
                  <a:pt x="0" y="0"/>
                </a:moveTo>
                <a:lnTo>
                  <a:pt x="0" y="895"/>
                </a:lnTo>
                <a:lnTo>
                  <a:pt x="873" y="895"/>
                </a:lnTo>
              </a:path>
            </a:pathLst>
          </a:custGeom>
          <a:noFill/>
          <a:ln w="28575" cap="flat" cmpd="sng">
            <a:solidFill>
              <a:schemeClr val="accent1"/>
            </a:solidFill>
            <a:prstDash val="solid"/>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lstStyle/>
          <a:p>
            <a:pPr algn="ctr"/>
            <a:endParaRPr lang="en-US" sz="1350" dirty="0">
              <a:solidFill>
                <a:srgbClr val="EAF5FC">
                  <a:lumMod val="10000"/>
                </a:srgbClr>
              </a:solidFill>
              <a:latin typeface="微软雅黑" panose="020B0503020204020204" pitchFamily="34" charset="-122"/>
            </a:endParaRPr>
          </a:p>
        </p:txBody>
      </p:sp>
      <p:sp>
        <p:nvSpPr>
          <p:cNvPr id="3" name="Freeform 4"/>
          <p:cNvSpPr/>
          <p:nvPr/>
        </p:nvSpPr>
        <p:spPr bwMode="auto">
          <a:xfrm rot="5400000">
            <a:off x="6552349" y="1607608"/>
            <a:ext cx="867687" cy="2435099"/>
          </a:xfrm>
          <a:custGeom>
            <a:avLst/>
            <a:gdLst>
              <a:gd name="T0" fmla="*/ 0 w 873"/>
              <a:gd name="T1" fmla="*/ 0 h 895"/>
              <a:gd name="T2" fmla="*/ 0 w 873"/>
              <a:gd name="T3" fmla="*/ 895 h 895"/>
              <a:gd name="T4" fmla="*/ 873 w 873"/>
              <a:gd name="T5" fmla="*/ 895 h 895"/>
            </a:gdLst>
            <a:ahLst/>
            <a:cxnLst>
              <a:cxn ang="0">
                <a:pos x="T0" y="T1"/>
              </a:cxn>
              <a:cxn ang="0">
                <a:pos x="T2" y="T3"/>
              </a:cxn>
              <a:cxn ang="0">
                <a:pos x="T4" y="T5"/>
              </a:cxn>
            </a:cxnLst>
            <a:rect l="0" t="0" r="r" b="b"/>
            <a:pathLst>
              <a:path w="873" h="895">
                <a:moveTo>
                  <a:pt x="0" y="0"/>
                </a:moveTo>
                <a:lnTo>
                  <a:pt x="0" y="895"/>
                </a:lnTo>
                <a:lnTo>
                  <a:pt x="873" y="895"/>
                </a:lnTo>
              </a:path>
            </a:pathLst>
          </a:custGeom>
          <a:noFill/>
          <a:ln w="28575" cap="flat" cmpd="sng">
            <a:solidFill>
              <a:schemeClr val="accent1"/>
            </a:solidFill>
            <a:prstDash val="solid"/>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vert270" wrap="none" lIns="0" tIns="0" rIns="0" bIns="0" anchor="ctr"/>
          <a:lstStyle/>
          <a:p>
            <a:pPr algn="ctr"/>
            <a:endParaRPr lang="en-US" sz="1350" dirty="0">
              <a:solidFill>
                <a:srgbClr val="EAF5FC">
                  <a:lumMod val="10000"/>
                </a:srgbClr>
              </a:solidFill>
              <a:latin typeface="微软雅黑" panose="020B0503020204020204" pitchFamily="34" charset="-122"/>
            </a:endParaRPr>
          </a:p>
        </p:txBody>
      </p:sp>
      <p:sp>
        <p:nvSpPr>
          <p:cNvPr id="4" name="Freeform 6"/>
          <p:cNvSpPr/>
          <p:nvPr/>
        </p:nvSpPr>
        <p:spPr bwMode="auto">
          <a:xfrm rot="5400000" flipH="1" flipV="1">
            <a:off x="1723966" y="1701694"/>
            <a:ext cx="867687" cy="2435099"/>
          </a:xfrm>
          <a:custGeom>
            <a:avLst/>
            <a:gdLst>
              <a:gd name="T0" fmla="*/ 0 w 873"/>
              <a:gd name="T1" fmla="*/ 0 h 895"/>
              <a:gd name="T2" fmla="*/ 0 w 873"/>
              <a:gd name="T3" fmla="*/ 895 h 895"/>
              <a:gd name="T4" fmla="*/ 873 w 873"/>
              <a:gd name="T5" fmla="*/ 895 h 895"/>
            </a:gdLst>
            <a:ahLst/>
            <a:cxnLst>
              <a:cxn ang="0">
                <a:pos x="T0" y="T1"/>
              </a:cxn>
              <a:cxn ang="0">
                <a:pos x="T2" y="T3"/>
              </a:cxn>
              <a:cxn ang="0">
                <a:pos x="T4" y="T5"/>
              </a:cxn>
            </a:cxnLst>
            <a:rect l="0" t="0" r="r" b="b"/>
            <a:pathLst>
              <a:path w="873" h="895">
                <a:moveTo>
                  <a:pt x="0" y="0"/>
                </a:moveTo>
                <a:lnTo>
                  <a:pt x="0" y="895"/>
                </a:lnTo>
                <a:lnTo>
                  <a:pt x="873" y="895"/>
                </a:lnTo>
              </a:path>
            </a:pathLst>
          </a:custGeom>
          <a:noFill/>
          <a:ln w="28575" cap="flat" cmpd="sng">
            <a:solidFill>
              <a:schemeClr val="accent1"/>
            </a:solidFill>
            <a:prstDash val="solid"/>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wrap="none" lIns="0" tIns="0" rIns="0" bIns="0" anchor="ctr"/>
          <a:lstStyle/>
          <a:p>
            <a:pPr algn="ctr"/>
            <a:endParaRPr lang="en-US" sz="1350" dirty="0">
              <a:solidFill>
                <a:srgbClr val="EAF5FC">
                  <a:lumMod val="10000"/>
                </a:srgbClr>
              </a:solidFill>
              <a:latin typeface="微软雅黑" panose="020B0503020204020204" pitchFamily="34" charset="-122"/>
            </a:endParaRPr>
          </a:p>
        </p:txBody>
      </p:sp>
      <p:sp>
        <p:nvSpPr>
          <p:cNvPr id="10" name="任意多边形 9"/>
          <p:cNvSpPr/>
          <p:nvPr/>
        </p:nvSpPr>
        <p:spPr>
          <a:xfrm>
            <a:off x="3509894" y="3358314"/>
            <a:ext cx="2258746" cy="939360"/>
          </a:xfrm>
          <a:custGeom>
            <a:avLst/>
            <a:gdLst>
              <a:gd name="connsiteX0" fmla="*/ 0 w 2572512"/>
              <a:gd name="connsiteY0" fmla="*/ 0 h 1426464"/>
              <a:gd name="connsiteX1" fmla="*/ 2572512 w 2572512"/>
              <a:gd name="connsiteY1" fmla="*/ 0 h 1426464"/>
              <a:gd name="connsiteX2" fmla="*/ 2572512 w 2572512"/>
              <a:gd name="connsiteY2" fmla="*/ 1426464 h 1426464"/>
            </a:gdLst>
            <a:ahLst/>
            <a:cxnLst>
              <a:cxn ang="0">
                <a:pos x="connsiteX0" y="connsiteY0"/>
              </a:cxn>
              <a:cxn ang="0">
                <a:pos x="connsiteX1" y="connsiteY1"/>
              </a:cxn>
              <a:cxn ang="0">
                <a:pos x="connsiteX2" y="connsiteY2"/>
              </a:cxn>
            </a:cxnLst>
            <a:rect l="l" t="t" r="r" b="b"/>
            <a:pathLst>
              <a:path w="2572512" h="1426464">
                <a:moveTo>
                  <a:pt x="0" y="0"/>
                </a:moveTo>
                <a:lnTo>
                  <a:pt x="2572512" y="0"/>
                </a:lnTo>
                <a:lnTo>
                  <a:pt x="2572512" y="1426464"/>
                </a:lnTo>
              </a:path>
            </a:pathLst>
          </a:custGeom>
          <a:noFill/>
          <a:ln w="28575">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solidFill>
                <a:srgbClr val="EAF5FC">
                  <a:lumMod val="10000"/>
                </a:srgbClr>
              </a:solidFill>
              <a:latin typeface="微软雅黑" panose="020B0503020204020204" pitchFamily="34" charset="-122"/>
            </a:endParaRPr>
          </a:p>
        </p:txBody>
      </p:sp>
      <p:sp>
        <p:nvSpPr>
          <p:cNvPr id="20" name="KSO_GT1.4"/>
          <p:cNvSpPr>
            <a:spLocks noChangeArrowheads="1"/>
          </p:cNvSpPr>
          <p:nvPr/>
        </p:nvSpPr>
        <p:spPr bwMode="auto">
          <a:xfrm>
            <a:off x="1158602" y="2729541"/>
            <a:ext cx="2191832" cy="521361"/>
          </a:xfrm>
          <a:prstGeom prst="rect">
            <a:avLst/>
          </a:prstGeom>
          <a:noFill/>
          <a:ln>
            <a:noFill/>
          </a:ln>
          <a:effectLst/>
        </p:spPr>
        <p:txBody>
          <a:bodyPr wrap="square" tIns="0" bIns="0">
            <a:spAutoFit/>
          </a:bodyPr>
          <a:lstStyle/>
          <a:p>
            <a:pPr>
              <a:lnSpc>
                <a:spcPct val="150000"/>
              </a:lnSpc>
            </a:pPr>
            <a:r>
              <a:rPr lang="zh-CN" altLang="en-US" sz="1200" dirty="0">
                <a:solidFill>
                  <a:srgbClr val="47494B">
                    <a:lumMod val="50000"/>
                    <a:lumOff val="50000"/>
                  </a:srgbClr>
                </a:solidFill>
                <a:latin typeface="微软雅黑" panose="020B0503020204020204" pitchFamily="34" charset="-122"/>
                <a:ea typeface="微软雅黑" panose="020B0503020204020204" pitchFamily="34" charset="-122"/>
              </a:rPr>
              <a:t>请在此处输入您的文字，或者复制您的文字粘贴到此处。</a:t>
            </a:r>
            <a:endParaRPr lang="zh-CN" altLang="en-US" sz="1200" dirty="0">
              <a:solidFill>
                <a:srgbClr val="47494B">
                  <a:lumMod val="50000"/>
                  <a:lumOff val="50000"/>
                </a:srgbClr>
              </a:solidFill>
              <a:latin typeface="微软雅黑" panose="020B0503020204020204" pitchFamily="34" charset="-122"/>
              <a:ea typeface="微软雅黑" panose="020B0503020204020204" pitchFamily="34" charset="-122"/>
            </a:endParaRPr>
          </a:p>
        </p:txBody>
      </p:sp>
      <p:sp>
        <p:nvSpPr>
          <p:cNvPr id="21" name="KSO_GT1.3"/>
          <p:cNvSpPr>
            <a:spLocks noChangeArrowheads="1"/>
          </p:cNvSpPr>
          <p:nvPr/>
        </p:nvSpPr>
        <p:spPr bwMode="auto">
          <a:xfrm>
            <a:off x="3429055" y="3651597"/>
            <a:ext cx="2191832" cy="521361"/>
          </a:xfrm>
          <a:prstGeom prst="rect">
            <a:avLst/>
          </a:prstGeom>
          <a:noFill/>
          <a:ln>
            <a:noFill/>
          </a:ln>
          <a:effectLst/>
        </p:spPr>
        <p:txBody>
          <a:bodyPr wrap="square" tIns="0" bIns="0">
            <a:spAutoFit/>
          </a:bodyPr>
          <a:lstStyle/>
          <a:p>
            <a:pPr>
              <a:lnSpc>
                <a:spcPct val="150000"/>
              </a:lnSpc>
            </a:pPr>
            <a:r>
              <a:rPr lang="zh-CN" altLang="en-US" sz="1200" dirty="0">
                <a:solidFill>
                  <a:srgbClr val="47494B">
                    <a:lumMod val="50000"/>
                    <a:lumOff val="50000"/>
                  </a:srgbClr>
                </a:solidFill>
                <a:latin typeface="微软雅黑" panose="020B0503020204020204" pitchFamily="34" charset="-122"/>
                <a:ea typeface="微软雅黑" panose="020B0503020204020204" pitchFamily="34" charset="-122"/>
              </a:rPr>
              <a:t>请在此处输入您的文字，或者复制您的文字粘贴到此处。</a:t>
            </a:r>
            <a:endParaRPr lang="zh-CN" altLang="en-US" sz="1200" dirty="0">
              <a:solidFill>
                <a:srgbClr val="47494B">
                  <a:lumMod val="50000"/>
                  <a:lumOff val="50000"/>
                </a:srgbClr>
              </a:solidFill>
              <a:latin typeface="微软雅黑" panose="020B0503020204020204" pitchFamily="34" charset="-122"/>
              <a:ea typeface="微软雅黑" panose="020B0503020204020204" pitchFamily="34" charset="-122"/>
            </a:endParaRPr>
          </a:p>
        </p:txBody>
      </p:sp>
      <p:sp>
        <p:nvSpPr>
          <p:cNvPr id="22" name="KSO_GT1.2"/>
          <p:cNvSpPr>
            <a:spLocks noChangeArrowheads="1"/>
          </p:cNvSpPr>
          <p:nvPr/>
        </p:nvSpPr>
        <p:spPr bwMode="auto">
          <a:xfrm>
            <a:off x="5773556" y="2664405"/>
            <a:ext cx="2191832" cy="521361"/>
          </a:xfrm>
          <a:prstGeom prst="rect">
            <a:avLst/>
          </a:prstGeom>
          <a:noFill/>
          <a:ln>
            <a:noFill/>
          </a:ln>
          <a:effectLst/>
        </p:spPr>
        <p:txBody>
          <a:bodyPr wrap="square" tIns="0" bIns="0">
            <a:spAutoFit/>
          </a:bodyPr>
          <a:lstStyle/>
          <a:p>
            <a:pPr>
              <a:lnSpc>
                <a:spcPct val="150000"/>
              </a:lnSpc>
            </a:pPr>
            <a:r>
              <a:rPr lang="zh-CN" altLang="en-US" sz="1200" dirty="0">
                <a:solidFill>
                  <a:srgbClr val="47494B">
                    <a:lumMod val="50000"/>
                    <a:lumOff val="50000"/>
                  </a:srgbClr>
                </a:solidFill>
                <a:latin typeface="微软雅黑" panose="020B0503020204020204" pitchFamily="34" charset="-122"/>
                <a:ea typeface="微软雅黑" panose="020B0503020204020204" pitchFamily="34" charset="-122"/>
              </a:rPr>
              <a:t>请在此处输入您的文字，或者复制您的文字粘贴到此处。</a:t>
            </a:r>
            <a:endParaRPr lang="zh-CN" altLang="en-US" sz="1200" dirty="0">
              <a:solidFill>
                <a:srgbClr val="47494B">
                  <a:lumMod val="50000"/>
                  <a:lumOff val="50000"/>
                </a:srgbClr>
              </a:solidFill>
              <a:latin typeface="微软雅黑" panose="020B0503020204020204" pitchFamily="34" charset="-122"/>
              <a:ea typeface="微软雅黑" panose="020B0503020204020204" pitchFamily="34" charset="-122"/>
            </a:endParaRPr>
          </a:p>
        </p:txBody>
      </p:sp>
      <p:sp>
        <p:nvSpPr>
          <p:cNvPr id="23" name="KSO_GT1.1"/>
          <p:cNvSpPr>
            <a:spLocks noChangeArrowheads="1"/>
          </p:cNvSpPr>
          <p:nvPr/>
        </p:nvSpPr>
        <p:spPr bwMode="auto">
          <a:xfrm>
            <a:off x="3369788" y="1729720"/>
            <a:ext cx="2322191" cy="553998"/>
          </a:xfrm>
          <a:prstGeom prst="rect">
            <a:avLst/>
          </a:prstGeom>
          <a:noFill/>
          <a:ln>
            <a:noFill/>
          </a:ln>
          <a:effectLst/>
        </p:spPr>
        <p:txBody>
          <a:bodyPr wrap="square" tIns="0" bIns="0">
            <a:spAutoFit/>
          </a:bodyPr>
          <a:lstStyle/>
          <a:p>
            <a:pPr>
              <a:lnSpc>
                <a:spcPct val="150000"/>
              </a:lnSpc>
            </a:pPr>
            <a:r>
              <a:rPr lang="zh-CN" altLang="en-US" sz="1200" dirty="0">
                <a:solidFill>
                  <a:srgbClr val="47494B">
                    <a:lumMod val="50000"/>
                    <a:lumOff val="50000"/>
                  </a:srgbClr>
                </a:solidFill>
                <a:latin typeface="微软雅黑" panose="020B0503020204020204" pitchFamily="34" charset="-122"/>
                <a:ea typeface="微软雅黑" panose="020B0503020204020204" pitchFamily="34" charset="-122"/>
              </a:rPr>
              <a:t>请在此处输入您的文字，或者复制您的文字粘贴到此处。</a:t>
            </a:r>
            <a:endParaRPr lang="zh-CN" altLang="en-US" sz="1200" dirty="0">
              <a:solidFill>
                <a:srgbClr val="47494B">
                  <a:lumMod val="50000"/>
                  <a:lumOff val="50000"/>
                </a:srgbClr>
              </a:solidFill>
              <a:latin typeface="微软雅黑" panose="020B0503020204020204" pitchFamily="34" charset="-122"/>
              <a:ea typeface="微软雅黑" panose="020B0503020204020204" pitchFamily="34" charset="-122"/>
            </a:endParaRPr>
          </a:p>
        </p:txBody>
      </p:sp>
      <p:sp>
        <p:nvSpPr>
          <p:cNvPr id="5" name="KSO_GT1"/>
          <p:cNvSpPr>
            <a:spLocks noChangeArrowheads="1"/>
          </p:cNvSpPr>
          <p:nvPr/>
        </p:nvSpPr>
        <p:spPr bwMode="auto">
          <a:xfrm>
            <a:off x="3709887" y="2639074"/>
            <a:ext cx="1722830" cy="464161"/>
          </a:xfrm>
          <a:prstGeom prst="rect">
            <a:avLst/>
          </a:prstGeom>
          <a:no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fontAlgn="base">
              <a:spcBef>
                <a:spcPct val="0"/>
              </a:spcBef>
              <a:spcAft>
                <a:spcPct val="0"/>
              </a:spcAft>
            </a:pPr>
            <a:r>
              <a:rPr lang="zh-CN" altLang="en-US" b="1" dirty="0">
                <a:solidFill>
                  <a:srgbClr val="47494B">
                    <a:lumMod val="50000"/>
                    <a:lumOff val="50000"/>
                  </a:srgbClr>
                </a:solidFill>
                <a:latin typeface="微软雅黑" panose="020B0503020204020204" pitchFamily="34" charset="-122"/>
                <a:ea typeface="微软雅黑" panose="020B0503020204020204" pitchFamily="34" charset="-122"/>
                <a:cs typeface="宋体" panose="02010600030101010101" pitchFamily="2" charset="-122"/>
              </a:rPr>
              <a:t>文本内容</a:t>
            </a:r>
            <a:endParaRPr lang="zh-CN" altLang="zh-CN" b="1" dirty="0">
              <a:solidFill>
                <a:srgbClr val="47494B">
                  <a:lumMod val="50000"/>
                  <a:lumOff val="50000"/>
                </a:srgbClr>
              </a:solidFill>
              <a:latin typeface="微软雅黑" panose="020B0503020204020204" pitchFamily="34" charset="-122"/>
              <a:ea typeface="微软雅黑" panose="020B0503020204020204" pitchFamily="34" charset="-122"/>
              <a:cs typeface="宋体" panose="02010600030101010101" pitchFamily="2" charset="-122"/>
            </a:endParaRPr>
          </a:p>
        </p:txBody>
      </p:sp>
      <p:sp>
        <p:nvSpPr>
          <p:cNvPr id="9" name="KSO_GN4"/>
          <p:cNvSpPr>
            <a:spLocks noChangeArrowheads="1"/>
          </p:cNvSpPr>
          <p:nvPr/>
        </p:nvSpPr>
        <p:spPr bwMode="auto">
          <a:xfrm>
            <a:off x="940260" y="3127280"/>
            <a:ext cx="238353" cy="178765"/>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algn="ctr"/>
            <a:r>
              <a:rPr lang="zh-CN" altLang="en-US" sz="1350" dirty="0">
                <a:solidFill>
                  <a:srgbClr val="FFFFFF"/>
                </a:solidFill>
                <a:latin typeface="微软雅黑" panose="020B0503020204020204" pitchFamily="34" charset="-122"/>
                <a:ea typeface="微软雅黑" panose="020B0503020204020204" pitchFamily="34" charset="-122"/>
              </a:rPr>
              <a:t>4</a:t>
            </a:r>
            <a:endParaRPr lang="zh-CN" altLang="en-US" sz="1350" dirty="0">
              <a:solidFill>
                <a:srgbClr val="FFFFFF"/>
              </a:solidFill>
              <a:latin typeface="微软雅黑" panose="020B0503020204020204" pitchFamily="34" charset="-122"/>
              <a:ea typeface="微软雅黑" panose="020B0503020204020204" pitchFamily="34" charset="-122"/>
            </a:endParaRPr>
          </a:p>
        </p:txBody>
      </p:sp>
      <p:sp>
        <p:nvSpPr>
          <p:cNvPr id="8" name="KSO_GN3"/>
          <p:cNvSpPr>
            <a:spLocks noChangeArrowheads="1"/>
          </p:cNvSpPr>
          <p:nvPr/>
        </p:nvSpPr>
        <p:spPr bwMode="auto">
          <a:xfrm>
            <a:off x="5453626" y="4109961"/>
            <a:ext cx="238353" cy="178765"/>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algn="ctr"/>
            <a:r>
              <a:rPr lang="zh-CN" altLang="en-US" sz="1350" dirty="0">
                <a:solidFill>
                  <a:srgbClr val="FFFFFF"/>
                </a:solidFill>
                <a:latin typeface="微软雅黑" panose="020B0503020204020204" pitchFamily="34" charset="-122"/>
                <a:ea typeface="微软雅黑" panose="020B0503020204020204" pitchFamily="34" charset="-122"/>
              </a:rPr>
              <a:t>3</a:t>
            </a:r>
            <a:endParaRPr lang="zh-CN" altLang="en-US" sz="1350" dirty="0">
              <a:solidFill>
                <a:srgbClr val="FFFFFF"/>
              </a:solidFill>
              <a:latin typeface="微软雅黑" panose="020B0503020204020204" pitchFamily="34" charset="-122"/>
              <a:ea typeface="微软雅黑" panose="020B0503020204020204" pitchFamily="34" charset="-122"/>
            </a:endParaRPr>
          </a:p>
        </p:txBody>
      </p:sp>
      <p:sp>
        <p:nvSpPr>
          <p:cNvPr id="7" name="KSO_GN2"/>
          <p:cNvSpPr>
            <a:spLocks noChangeArrowheads="1"/>
          </p:cNvSpPr>
          <p:nvPr/>
        </p:nvSpPr>
        <p:spPr bwMode="auto">
          <a:xfrm>
            <a:off x="7965389" y="2441493"/>
            <a:ext cx="238353" cy="178765"/>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algn="ctr"/>
            <a:r>
              <a:rPr lang="zh-CN" altLang="en-US" sz="1350" dirty="0">
                <a:solidFill>
                  <a:srgbClr val="FFFFFF"/>
                </a:solidFill>
                <a:latin typeface="微软雅黑" panose="020B0503020204020204" pitchFamily="34" charset="-122"/>
                <a:ea typeface="微软雅黑" panose="020B0503020204020204" pitchFamily="34" charset="-122"/>
              </a:rPr>
              <a:t>2</a:t>
            </a:r>
            <a:endParaRPr lang="zh-CN" altLang="en-US" sz="1350" dirty="0">
              <a:solidFill>
                <a:srgbClr val="FFFFFF"/>
              </a:solidFill>
              <a:latin typeface="微软雅黑" panose="020B0503020204020204" pitchFamily="34" charset="-122"/>
              <a:ea typeface="微软雅黑" panose="020B0503020204020204" pitchFamily="34" charset="-122"/>
            </a:endParaRPr>
          </a:p>
        </p:txBody>
      </p:sp>
      <p:sp>
        <p:nvSpPr>
          <p:cNvPr id="6" name="KSO_GN1"/>
          <p:cNvSpPr>
            <a:spLocks noChangeArrowheads="1"/>
          </p:cNvSpPr>
          <p:nvPr/>
        </p:nvSpPr>
        <p:spPr bwMode="auto">
          <a:xfrm>
            <a:off x="3447839" y="1454629"/>
            <a:ext cx="238353" cy="178765"/>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algn="ctr"/>
            <a:r>
              <a:rPr lang="zh-CN" altLang="en-US" sz="1350" dirty="0">
                <a:solidFill>
                  <a:srgbClr val="FFFFFF"/>
                </a:solidFill>
                <a:latin typeface="微软雅黑" panose="020B0503020204020204" pitchFamily="34" charset="-122"/>
                <a:ea typeface="微软雅黑" panose="020B0503020204020204" pitchFamily="34" charset="-122"/>
              </a:rPr>
              <a:t>1</a:t>
            </a:r>
            <a:endParaRPr lang="zh-CN" altLang="en-US" sz="1350" dirty="0">
              <a:solidFill>
                <a:srgbClr val="FFFFFF"/>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par>
                          <p:cTn id="8" fill="hold">
                            <p:stCondLst>
                              <p:cond delay="500"/>
                            </p:stCondLst>
                            <p:childTnLst>
                              <p:par>
                                <p:cTn id="9" presetID="31"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1000" fill="hold"/>
                                        <p:tgtEl>
                                          <p:spTgt spid="6"/>
                                        </p:tgtEl>
                                        <p:attrNameLst>
                                          <p:attrName>ppt_w</p:attrName>
                                        </p:attrNameLst>
                                      </p:cBhvr>
                                      <p:tavLst>
                                        <p:tav tm="0">
                                          <p:val>
                                            <p:fltVal val="0"/>
                                          </p:val>
                                        </p:tav>
                                        <p:tav tm="100000">
                                          <p:val>
                                            <p:strVal val="#ppt_w"/>
                                          </p:val>
                                        </p:tav>
                                      </p:tavLst>
                                    </p:anim>
                                    <p:anim calcmode="lin" valueType="num">
                                      <p:cBhvr>
                                        <p:cTn id="12" dur="1000" fill="hold"/>
                                        <p:tgtEl>
                                          <p:spTgt spid="6"/>
                                        </p:tgtEl>
                                        <p:attrNameLst>
                                          <p:attrName>ppt_h</p:attrName>
                                        </p:attrNameLst>
                                      </p:cBhvr>
                                      <p:tavLst>
                                        <p:tav tm="0">
                                          <p:val>
                                            <p:fltVal val="0"/>
                                          </p:val>
                                        </p:tav>
                                        <p:tav tm="100000">
                                          <p:val>
                                            <p:strVal val="#ppt_h"/>
                                          </p:val>
                                        </p:tav>
                                      </p:tavLst>
                                    </p:anim>
                                    <p:anim calcmode="lin" valueType="num">
                                      <p:cBhvr>
                                        <p:cTn id="13" dur="1000" fill="hold"/>
                                        <p:tgtEl>
                                          <p:spTgt spid="6"/>
                                        </p:tgtEl>
                                        <p:attrNameLst>
                                          <p:attrName>style.rotation</p:attrName>
                                        </p:attrNameLst>
                                      </p:cBhvr>
                                      <p:tavLst>
                                        <p:tav tm="0">
                                          <p:val>
                                            <p:fltVal val="90"/>
                                          </p:val>
                                        </p:tav>
                                        <p:tav tm="100000">
                                          <p:val>
                                            <p:fltVal val="0"/>
                                          </p:val>
                                        </p:tav>
                                      </p:tavLst>
                                    </p:anim>
                                    <p:animEffect transition="in" filter="fade">
                                      <p:cBhvr>
                                        <p:cTn id="14" dur="1000"/>
                                        <p:tgtEl>
                                          <p:spTgt spid="6"/>
                                        </p:tgtEl>
                                      </p:cBhvr>
                                    </p:animEffect>
                                  </p:childTnLst>
                                </p:cTn>
                              </p:par>
                            </p:childTnLst>
                          </p:cTn>
                        </p:par>
                        <p:par>
                          <p:cTn id="15" fill="hold">
                            <p:stCondLst>
                              <p:cond delay="1500"/>
                            </p:stCondLst>
                            <p:childTnLst>
                              <p:par>
                                <p:cTn id="16" presetID="2" presetClass="entr" presetSubtype="2" fill="hold" grpId="0" nodeType="after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additive="base">
                                        <p:cTn id="18" dur="500" fill="hold"/>
                                        <p:tgtEl>
                                          <p:spTgt spid="23"/>
                                        </p:tgtEl>
                                        <p:attrNameLst>
                                          <p:attrName>ppt_x</p:attrName>
                                        </p:attrNameLst>
                                      </p:cBhvr>
                                      <p:tavLst>
                                        <p:tav tm="0">
                                          <p:val>
                                            <p:strVal val="1+#ppt_w/2"/>
                                          </p:val>
                                        </p:tav>
                                        <p:tav tm="100000">
                                          <p:val>
                                            <p:strVal val="#ppt_x"/>
                                          </p:val>
                                        </p:tav>
                                      </p:tavLst>
                                    </p:anim>
                                    <p:anim calcmode="lin" valueType="num">
                                      <p:cBhvr additive="base">
                                        <p:cTn id="19" dur="500" fill="hold"/>
                                        <p:tgtEl>
                                          <p:spTgt spid="23"/>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wipe(left)">
                                      <p:cBhvr>
                                        <p:cTn id="23" dur="500"/>
                                        <p:tgtEl>
                                          <p:spTgt spid="3"/>
                                        </p:tgtEl>
                                      </p:cBhvr>
                                    </p:animEffect>
                                  </p:childTnLst>
                                </p:cTn>
                              </p:par>
                            </p:childTnLst>
                          </p:cTn>
                        </p:par>
                        <p:par>
                          <p:cTn id="24" fill="hold">
                            <p:stCondLst>
                              <p:cond delay="2500"/>
                            </p:stCondLst>
                            <p:childTnLst>
                              <p:par>
                                <p:cTn id="25" presetID="31" presetClass="entr" presetSubtype="0"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1000" fill="hold"/>
                                        <p:tgtEl>
                                          <p:spTgt spid="7"/>
                                        </p:tgtEl>
                                        <p:attrNameLst>
                                          <p:attrName>ppt_w</p:attrName>
                                        </p:attrNameLst>
                                      </p:cBhvr>
                                      <p:tavLst>
                                        <p:tav tm="0">
                                          <p:val>
                                            <p:fltVal val="0"/>
                                          </p:val>
                                        </p:tav>
                                        <p:tav tm="100000">
                                          <p:val>
                                            <p:strVal val="#ppt_w"/>
                                          </p:val>
                                        </p:tav>
                                      </p:tavLst>
                                    </p:anim>
                                    <p:anim calcmode="lin" valueType="num">
                                      <p:cBhvr>
                                        <p:cTn id="28" dur="1000" fill="hold"/>
                                        <p:tgtEl>
                                          <p:spTgt spid="7"/>
                                        </p:tgtEl>
                                        <p:attrNameLst>
                                          <p:attrName>ppt_h</p:attrName>
                                        </p:attrNameLst>
                                      </p:cBhvr>
                                      <p:tavLst>
                                        <p:tav tm="0">
                                          <p:val>
                                            <p:fltVal val="0"/>
                                          </p:val>
                                        </p:tav>
                                        <p:tav tm="100000">
                                          <p:val>
                                            <p:strVal val="#ppt_h"/>
                                          </p:val>
                                        </p:tav>
                                      </p:tavLst>
                                    </p:anim>
                                    <p:anim calcmode="lin" valueType="num">
                                      <p:cBhvr>
                                        <p:cTn id="29" dur="1000" fill="hold"/>
                                        <p:tgtEl>
                                          <p:spTgt spid="7"/>
                                        </p:tgtEl>
                                        <p:attrNameLst>
                                          <p:attrName>style.rotation</p:attrName>
                                        </p:attrNameLst>
                                      </p:cBhvr>
                                      <p:tavLst>
                                        <p:tav tm="0">
                                          <p:val>
                                            <p:fltVal val="90"/>
                                          </p:val>
                                        </p:tav>
                                        <p:tav tm="100000">
                                          <p:val>
                                            <p:fltVal val="0"/>
                                          </p:val>
                                        </p:tav>
                                      </p:tavLst>
                                    </p:anim>
                                    <p:animEffect transition="in" filter="fade">
                                      <p:cBhvr>
                                        <p:cTn id="30" dur="1000"/>
                                        <p:tgtEl>
                                          <p:spTgt spid="7"/>
                                        </p:tgtEl>
                                      </p:cBhvr>
                                    </p:animEffect>
                                  </p:childTnLst>
                                </p:cTn>
                              </p:par>
                            </p:childTnLst>
                          </p:cTn>
                        </p:par>
                        <p:par>
                          <p:cTn id="31" fill="hold">
                            <p:stCondLst>
                              <p:cond delay="3500"/>
                            </p:stCondLst>
                            <p:childTnLst>
                              <p:par>
                                <p:cTn id="32" presetID="2" presetClass="entr" presetSubtype="2" fill="hold" grpId="0" nodeType="afterEffect">
                                  <p:stCondLst>
                                    <p:cond delay="0"/>
                                  </p:stCondLst>
                                  <p:childTnLst>
                                    <p:set>
                                      <p:cBhvr>
                                        <p:cTn id="33" dur="1" fill="hold">
                                          <p:stCondLst>
                                            <p:cond delay="0"/>
                                          </p:stCondLst>
                                        </p:cTn>
                                        <p:tgtEl>
                                          <p:spTgt spid="22"/>
                                        </p:tgtEl>
                                        <p:attrNameLst>
                                          <p:attrName>style.visibility</p:attrName>
                                        </p:attrNameLst>
                                      </p:cBhvr>
                                      <p:to>
                                        <p:strVal val="visible"/>
                                      </p:to>
                                    </p:set>
                                    <p:anim calcmode="lin" valueType="num">
                                      <p:cBhvr additive="base">
                                        <p:cTn id="34" dur="500" fill="hold"/>
                                        <p:tgtEl>
                                          <p:spTgt spid="22"/>
                                        </p:tgtEl>
                                        <p:attrNameLst>
                                          <p:attrName>ppt_x</p:attrName>
                                        </p:attrNameLst>
                                      </p:cBhvr>
                                      <p:tavLst>
                                        <p:tav tm="0">
                                          <p:val>
                                            <p:strVal val="1+#ppt_w/2"/>
                                          </p:val>
                                        </p:tav>
                                        <p:tav tm="100000">
                                          <p:val>
                                            <p:strVal val="#ppt_x"/>
                                          </p:val>
                                        </p:tav>
                                      </p:tavLst>
                                    </p:anim>
                                    <p:anim calcmode="lin" valueType="num">
                                      <p:cBhvr additive="base">
                                        <p:cTn id="35" dur="500" fill="hold"/>
                                        <p:tgtEl>
                                          <p:spTgt spid="22"/>
                                        </p:tgtEl>
                                        <p:attrNameLst>
                                          <p:attrName>ppt_y</p:attrName>
                                        </p:attrNameLst>
                                      </p:cBhvr>
                                      <p:tavLst>
                                        <p:tav tm="0">
                                          <p:val>
                                            <p:strVal val="#ppt_y"/>
                                          </p:val>
                                        </p:tav>
                                        <p:tav tm="100000">
                                          <p:val>
                                            <p:strVal val="#ppt_y"/>
                                          </p:val>
                                        </p:tav>
                                      </p:tavLst>
                                    </p:anim>
                                  </p:childTnLst>
                                </p:cTn>
                              </p:par>
                            </p:childTnLst>
                          </p:cTn>
                        </p:par>
                        <p:par>
                          <p:cTn id="36" fill="hold">
                            <p:stCondLst>
                              <p:cond delay="4000"/>
                            </p:stCondLst>
                            <p:childTnLst>
                              <p:par>
                                <p:cTn id="37" presetID="22" presetClass="entr" presetSubtype="2" fill="hold" grpId="0"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wipe(right)">
                                      <p:cBhvr>
                                        <p:cTn id="39" dur="500"/>
                                        <p:tgtEl>
                                          <p:spTgt spid="10"/>
                                        </p:tgtEl>
                                      </p:cBhvr>
                                    </p:animEffect>
                                  </p:childTnLst>
                                </p:cTn>
                              </p:par>
                            </p:childTnLst>
                          </p:cTn>
                        </p:par>
                        <p:par>
                          <p:cTn id="40" fill="hold">
                            <p:stCondLst>
                              <p:cond delay="4500"/>
                            </p:stCondLst>
                            <p:childTnLst>
                              <p:par>
                                <p:cTn id="41" presetID="31" presetClass="entr" presetSubtype="0" fill="hold" grpId="0" nodeType="after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1000" fill="hold"/>
                                        <p:tgtEl>
                                          <p:spTgt spid="8"/>
                                        </p:tgtEl>
                                        <p:attrNameLst>
                                          <p:attrName>ppt_w</p:attrName>
                                        </p:attrNameLst>
                                      </p:cBhvr>
                                      <p:tavLst>
                                        <p:tav tm="0">
                                          <p:val>
                                            <p:fltVal val="0"/>
                                          </p:val>
                                        </p:tav>
                                        <p:tav tm="100000">
                                          <p:val>
                                            <p:strVal val="#ppt_w"/>
                                          </p:val>
                                        </p:tav>
                                      </p:tavLst>
                                    </p:anim>
                                    <p:anim calcmode="lin" valueType="num">
                                      <p:cBhvr>
                                        <p:cTn id="44" dur="1000" fill="hold"/>
                                        <p:tgtEl>
                                          <p:spTgt spid="8"/>
                                        </p:tgtEl>
                                        <p:attrNameLst>
                                          <p:attrName>ppt_h</p:attrName>
                                        </p:attrNameLst>
                                      </p:cBhvr>
                                      <p:tavLst>
                                        <p:tav tm="0">
                                          <p:val>
                                            <p:fltVal val="0"/>
                                          </p:val>
                                        </p:tav>
                                        <p:tav tm="100000">
                                          <p:val>
                                            <p:strVal val="#ppt_h"/>
                                          </p:val>
                                        </p:tav>
                                      </p:tavLst>
                                    </p:anim>
                                    <p:anim calcmode="lin" valueType="num">
                                      <p:cBhvr>
                                        <p:cTn id="45" dur="1000" fill="hold"/>
                                        <p:tgtEl>
                                          <p:spTgt spid="8"/>
                                        </p:tgtEl>
                                        <p:attrNameLst>
                                          <p:attrName>style.rotation</p:attrName>
                                        </p:attrNameLst>
                                      </p:cBhvr>
                                      <p:tavLst>
                                        <p:tav tm="0">
                                          <p:val>
                                            <p:fltVal val="90"/>
                                          </p:val>
                                        </p:tav>
                                        <p:tav tm="100000">
                                          <p:val>
                                            <p:fltVal val="0"/>
                                          </p:val>
                                        </p:tav>
                                      </p:tavLst>
                                    </p:anim>
                                    <p:animEffect transition="in" filter="fade">
                                      <p:cBhvr>
                                        <p:cTn id="46" dur="1000"/>
                                        <p:tgtEl>
                                          <p:spTgt spid="8"/>
                                        </p:tgtEl>
                                      </p:cBhvr>
                                    </p:animEffect>
                                  </p:childTnLst>
                                </p:cTn>
                              </p:par>
                            </p:childTnLst>
                          </p:cTn>
                        </p:par>
                        <p:par>
                          <p:cTn id="47" fill="hold">
                            <p:stCondLst>
                              <p:cond delay="5500"/>
                            </p:stCondLst>
                            <p:childTnLst>
                              <p:par>
                                <p:cTn id="48" presetID="2" presetClass="entr" presetSubtype="4" fill="hold" grpId="0" nodeType="afterEffect">
                                  <p:stCondLst>
                                    <p:cond delay="0"/>
                                  </p:stCondLst>
                                  <p:childTnLst>
                                    <p:set>
                                      <p:cBhvr>
                                        <p:cTn id="49" dur="1" fill="hold">
                                          <p:stCondLst>
                                            <p:cond delay="0"/>
                                          </p:stCondLst>
                                        </p:cTn>
                                        <p:tgtEl>
                                          <p:spTgt spid="21"/>
                                        </p:tgtEl>
                                        <p:attrNameLst>
                                          <p:attrName>style.visibility</p:attrName>
                                        </p:attrNameLst>
                                      </p:cBhvr>
                                      <p:to>
                                        <p:strVal val="visible"/>
                                      </p:to>
                                    </p:set>
                                    <p:anim calcmode="lin" valueType="num">
                                      <p:cBhvr additive="base">
                                        <p:cTn id="50" dur="500" fill="hold"/>
                                        <p:tgtEl>
                                          <p:spTgt spid="21"/>
                                        </p:tgtEl>
                                        <p:attrNameLst>
                                          <p:attrName>ppt_x</p:attrName>
                                        </p:attrNameLst>
                                      </p:cBhvr>
                                      <p:tavLst>
                                        <p:tav tm="0">
                                          <p:val>
                                            <p:strVal val="#ppt_x"/>
                                          </p:val>
                                        </p:tav>
                                        <p:tav tm="100000">
                                          <p:val>
                                            <p:strVal val="#ppt_x"/>
                                          </p:val>
                                        </p:tav>
                                      </p:tavLst>
                                    </p:anim>
                                    <p:anim calcmode="lin" valueType="num">
                                      <p:cBhvr additive="base">
                                        <p:cTn id="51" dur="500" fill="hold"/>
                                        <p:tgtEl>
                                          <p:spTgt spid="21"/>
                                        </p:tgtEl>
                                        <p:attrNameLst>
                                          <p:attrName>ppt_y</p:attrName>
                                        </p:attrNameLst>
                                      </p:cBhvr>
                                      <p:tavLst>
                                        <p:tav tm="0">
                                          <p:val>
                                            <p:strVal val="1+#ppt_h/2"/>
                                          </p:val>
                                        </p:tav>
                                        <p:tav tm="100000">
                                          <p:val>
                                            <p:strVal val="#ppt_y"/>
                                          </p:val>
                                        </p:tav>
                                      </p:tavLst>
                                    </p:anim>
                                  </p:childTnLst>
                                </p:cTn>
                              </p:par>
                            </p:childTnLst>
                          </p:cTn>
                        </p:par>
                        <p:par>
                          <p:cTn id="52" fill="hold">
                            <p:stCondLst>
                              <p:cond delay="6000"/>
                            </p:stCondLst>
                            <p:childTnLst>
                              <p:par>
                                <p:cTn id="53" presetID="22" presetClass="entr" presetSubtype="2" fill="hold" grpId="0" nodeType="afterEffect">
                                  <p:stCondLst>
                                    <p:cond delay="0"/>
                                  </p:stCondLst>
                                  <p:childTnLst>
                                    <p:set>
                                      <p:cBhvr>
                                        <p:cTn id="54" dur="1" fill="hold">
                                          <p:stCondLst>
                                            <p:cond delay="0"/>
                                          </p:stCondLst>
                                        </p:cTn>
                                        <p:tgtEl>
                                          <p:spTgt spid="4"/>
                                        </p:tgtEl>
                                        <p:attrNameLst>
                                          <p:attrName>style.visibility</p:attrName>
                                        </p:attrNameLst>
                                      </p:cBhvr>
                                      <p:to>
                                        <p:strVal val="visible"/>
                                      </p:to>
                                    </p:set>
                                    <p:animEffect transition="in" filter="wipe(right)">
                                      <p:cBhvr>
                                        <p:cTn id="55" dur="500"/>
                                        <p:tgtEl>
                                          <p:spTgt spid="4"/>
                                        </p:tgtEl>
                                      </p:cBhvr>
                                    </p:animEffect>
                                  </p:childTnLst>
                                </p:cTn>
                              </p:par>
                            </p:childTnLst>
                          </p:cTn>
                        </p:par>
                        <p:par>
                          <p:cTn id="56" fill="hold">
                            <p:stCondLst>
                              <p:cond delay="6500"/>
                            </p:stCondLst>
                            <p:childTnLst>
                              <p:par>
                                <p:cTn id="57" presetID="31" presetClass="entr" presetSubtype="0" fill="hold" grpId="0" nodeType="afterEffect">
                                  <p:stCondLst>
                                    <p:cond delay="0"/>
                                  </p:stCondLst>
                                  <p:childTnLst>
                                    <p:set>
                                      <p:cBhvr>
                                        <p:cTn id="58" dur="1" fill="hold">
                                          <p:stCondLst>
                                            <p:cond delay="0"/>
                                          </p:stCondLst>
                                        </p:cTn>
                                        <p:tgtEl>
                                          <p:spTgt spid="9"/>
                                        </p:tgtEl>
                                        <p:attrNameLst>
                                          <p:attrName>style.visibility</p:attrName>
                                        </p:attrNameLst>
                                      </p:cBhvr>
                                      <p:to>
                                        <p:strVal val="visible"/>
                                      </p:to>
                                    </p:set>
                                    <p:anim calcmode="lin" valueType="num">
                                      <p:cBhvr>
                                        <p:cTn id="59" dur="1000" fill="hold"/>
                                        <p:tgtEl>
                                          <p:spTgt spid="9"/>
                                        </p:tgtEl>
                                        <p:attrNameLst>
                                          <p:attrName>ppt_w</p:attrName>
                                        </p:attrNameLst>
                                      </p:cBhvr>
                                      <p:tavLst>
                                        <p:tav tm="0">
                                          <p:val>
                                            <p:fltVal val="0"/>
                                          </p:val>
                                        </p:tav>
                                        <p:tav tm="100000">
                                          <p:val>
                                            <p:strVal val="#ppt_w"/>
                                          </p:val>
                                        </p:tav>
                                      </p:tavLst>
                                    </p:anim>
                                    <p:anim calcmode="lin" valueType="num">
                                      <p:cBhvr>
                                        <p:cTn id="60" dur="1000" fill="hold"/>
                                        <p:tgtEl>
                                          <p:spTgt spid="9"/>
                                        </p:tgtEl>
                                        <p:attrNameLst>
                                          <p:attrName>ppt_h</p:attrName>
                                        </p:attrNameLst>
                                      </p:cBhvr>
                                      <p:tavLst>
                                        <p:tav tm="0">
                                          <p:val>
                                            <p:fltVal val="0"/>
                                          </p:val>
                                        </p:tav>
                                        <p:tav tm="100000">
                                          <p:val>
                                            <p:strVal val="#ppt_h"/>
                                          </p:val>
                                        </p:tav>
                                      </p:tavLst>
                                    </p:anim>
                                    <p:anim calcmode="lin" valueType="num">
                                      <p:cBhvr>
                                        <p:cTn id="61" dur="1000" fill="hold"/>
                                        <p:tgtEl>
                                          <p:spTgt spid="9"/>
                                        </p:tgtEl>
                                        <p:attrNameLst>
                                          <p:attrName>style.rotation</p:attrName>
                                        </p:attrNameLst>
                                      </p:cBhvr>
                                      <p:tavLst>
                                        <p:tav tm="0">
                                          <p:val>
                                            <p:fltVal val="90"/>
                                          </p:val>
                                        </p:tav>
                                        <p:tav tm="100000">
                                          <p:val>
                                            <p:fltVal val="0"/>
                                          </p:val>
                                        </p:tav>
                                      </p:tavLst>
                                    </p:anim>
                                    <p:animEffect transition="in" filter="fade">
                                      <p:cBhvr>
                                        <p:cTn id="62" dur="1000"/>
                                        <p:tgtEl>
                                          <p:spTgt spid="9"/>
                                        </p:tgtEl>
                                      </p:cBhvr>
                                    </p:animEffect>
                                  </p:childTnLst>
                                </p:cTn>
                              </p:par>
                            </p:childTnLst>
                          </p:cTn>
                        </p:par>
                        <p:par>
                          <p:cTn id="63" fill="hold">
                            <p:stCondLst>
                              <p:cond delay="7500"/>
                            </p:stCondLst>
                            <p:childTnLst>
                              <p:par>
                                <p:cTn id="64" presetID="2" presetClass="entr" presetSubtype="8" fill="hold" grpId="0" nodeType="after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500" fill="hold"/>
                                        <p:tgtEl>
                                          <p:spTgt spid="20"/>
                                        </p:tgtEl>
                                        <p:attrNameLst>
                                          <p:attrName>ppt_x</p:attrName>
                                        </p:attrNameLst>
                                      </p:cBhvr>
                                      <p:tavLst>
                                        <p:tav tm="0">
                                          <p:val>
                                            <p:strVal val="0-#ppt_w/2"/>
                                          </p:val>
                                        </p:tav>
                                        <p:tav tm="100000">
                                          <p:val>
                                            <p:strVal val="#ppt_x"/>
                                          </p:val>
                                        </p:tav>
                                      </p:tavLst>
                                    </p:anim>
                                    <p:anim calcmode="lin" valueType="num">
                                      <p:cBhvr additive="base">
                                        <p:cTn id="67" dur="500" fill="hold"/>
                                        <p:tgtEl>
                                          <p:spTgt spid="20"/>
                                        </p:tgtEl>
                                        <p:attrNameLst>
                                          <p:attrName>ppt_y</p:attrName>
                                        </p:attrNameLst>
                                      </p:cBhvr>
                                      <p:tavLst>
                                        <p:tav tm="0">
                                          <p:val>
                                            <p:strVal val="#ppt_y"/>
                                          </p:val>
                                        </p:tav>
                                        <p:tav tm="100000">
                                          <p:val>
                                            <p:strVal val="#ppt_y"/>
                                          </p:val>
                                        </p:tav>
                                      </p:tavLst>
                                    </p:anim>
                                  </p:childTnLst>
                                </p:cTn>
                              </p:par>
                            </p:childTnLst>
                          </p:cTn>
                        </p:par>
                        <p:par>
                          <p:cTn id="68" fill="hold">
                            <p:stCondLst>
                              <p:cond delay="8000"/>
                            </p:stCondLst>
                            <p:childTnLst>
                              <p:par>
                                <p:cTn id="69" presetID="21" presetClass="entr" presetSubtype="4" fill="hold" grpId="0" nodeType="afterEffect">
                                  <p:stCondLst>
                                    <p:cond delay="0"/>
                                  </p:stCondLst>
                                  <p:childTnLst>
                                    <p:set>
                                      <p:cBhvr>
                                        <p:cTn id="70" dur="1" fill="hold">
                                          <p:stCondLst>
                                            <p:cond delay="0"/>
                                          </p:stCondLst>
                                        </p:cTn>
                                        <p:tgtEl>
                                          <p:spTgt spid="5"/>
                                        </p:tgtEl>
                                        <p:attrNameLst>
                                          <p:attrName>style.visibility</p:attrName>
                                        </p:attrNameLst>
                                      </p:cBhvr>
                                      <p:to>
                                        <p:strVal val="visible"/>
                                      </p:to>
                                    </p:set>
                                    <p:animEffect transition="in" filter="wheel(4)">
                                      <p:cBhvr>
                                        <p:cTn id="71"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10" grpId="0" animBg="1"/>
      <p:bldP spid="20" grpId="0"/>
      <p:bldP spid="21" grpId="0"/>
      <p:bldP spid="22" grpId="0"/>
      <p:bldP spid="23" grpId="0"/>
      <p:bldP spid="5" grpId="0"/>
      <p:bldP spid="9" grpId="0" animBg="1"/>
      <p:bldP spid="8" grpId="0" animBg="1"/>
      <p:bldP spid="7" grpId="0" animBg="1"/>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0" y="0"/>
            <a:ext cx="9143999" cy="5143500"/>
          </a:xfrm>
          <a:prstGeom prst="rect">
            <a:avLst/>
          </a:prstGeom>
        </p:spPr>
      </p:pic>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20804" y="1653734"/>
            <a:ext cx="4223196" cy="3390887"/>
          </a:xfrm>
          <a:prstGeom prst="rect">
            <a:avLst/>
          </a:prstGeom>
        </p:spPr>
      </p:pic>
      <p:pic>
        <p:nvPicPr>
          <p:cNvPr id="7" name="图片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 y="3107604"/>
            <a:ext cx="9143244" cy="2035896"/>
          </a:xfrm>
          <a:prstGeom prst="rect">
            <a:avLst/>
          </a:prstGeom>
        </p:spPr>
      </p:pic>
      <p:grpSp>
        <p:nvGrpSpPr>
          <p:cNvPr id="5" name="组合 4"/>
          <p:cNvGrpSpPr/>
          <p:nvPr/>
        </p:nvGrpSpPr>
        <p:grpSpPr>
          <a:xfrm>
            <a:off x="522514" y="0"/>
            <a:ext cx="2322286" cy="1001486"/>
            <a:chOff x="522514" y="0"/>
            <a:chExt cx="2322286" cy="1001486"/>
          </a:xfrm>
        </p:grpSpPr>
        <p:sp>
          <p:nvSpPr>
            <p:cNvPr id="2" name="矩形 1"/>
            <p:cNvSpPr/>
            <p:nvPr/>
          </p:nvSpPr>
          <p:spPr>
            <a:xfrm>
              <a:off x="522514" y="0"/>
              <a:ext cx="2322286" cy="1001486"/>
            </a:xfrm>
            <a:prstGeom prst="rect">
              <a:avLst/>
            </a:prstGeom>
            <a:solidFill>
              <a:srgbClr val="61C2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667994" y="170489"/>
              <a:ext cx="2031325" cy="830997"/>
            </a:xfrm>
            <a:prstGeom prst="rect">
              <a:avLst/>
            </a:prstGeom>
            <a:noFill/>
          </p:spPr>
          <p:txBody>
            <a:bodyPr wrap="none" rtlCol="0">
              <a:spAutoFit/>
            </a:bodyPr>
            <a:lstStyle/>
            <a:p>
              <a:r>
                <a:rPr lang="zh-CN" altLang="en-US" sz="4800" b="1" dirty="0">
                  <a:latin typeface="微软雅黑" panose="020B0503020204020204" pitchFamily="34" charset="-122"/>
                  <a:ea typeface="微软雅黑" panose="020B0503020204020204" pitchFamily="34" charset="-122"/>
                </a:rPr>
                <a:t>过渡页</a:t>
              </a:r>
              <a:endParaRPr lang="zh-CN" altLang="en-US" sz="4800" b="1" dirty="0">
                <a:latin typeface="微软雅黑" panose="020B0503020204020204" pitchFamily="34" charset="-122"/>
                <a:ea typeface="微软雅黑" panose="020B0503020204020204" pitchFamily="34" charset="-122"/>
              </a:endParaRPr>
            </a:p>
          </p:txBody>
        </p:sp>
      </p:grpSp>
      <p:sp>
        <p:nvSpPr>
          <p:cNvPr id="14" name="立方体 13"/>
          <p:cNvSpPr/>
          <p:nvPr/>
        </p:nvSpPr>
        <p:spPr>
          <a:xfrm>
            <a:off x="537196" y="1901371"/>
            <a:ext cx="5268517" cy="1206233"/>
          </a:xfrm>
          <a:prstGeom prst="cube">
            <a:avLst>
              <a:gd name="adj" fmla="val 11863"/>
            </a:avLst>
          </a:prstGeom>
          <a:solidFill>
            <a:srgbClr val="61C2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a:solidFill>
                  <a:schemeClr val="bg1"/>
                </a:solidFill>
                <a:latin typeface="微软雅黑" panose="020B0503020204020204" pitchFamily="34" charset="-122"/>
                <a:ea typeface="微软雅黑" panose="020B0503020204020204" pitchFamily="34" charset="-122"/>
              </a:rPr>
              <a:t>第三部分内容单击添加文字</a:t>
            </a:r>
            <a:endParaRPr lang="zh-CN" altLang="en-US" sz="3200" b="1"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500"/>
                                        <p:tgtEl>
                                          <p:spTgt spid="5"/>
                                        </p:tgtEl>
                                      </p:cBhvr>
                                    </p:animEffect>
                                  </p:childTnLst>
                                </p:cTn>
                              </p:par>
                            </p:childTnLst>
                          </p:cTn>
                        </p:par>
                        <p:par>
                          <p:cTn id="8" fill="hold">
                            <p:stCondLst>
                              <p:cond delay="500"/>
                            </p:stCondLst>
                            <p:childTnLst>
                              <p:par>
                                <p:cTn id="9" presetID="50" presetClass="entr" presetSubtype="0" decel="10000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p:cTn id="11" dur="1000" fill="hold"/>
                                        <p:tgtEl>
                                          <p:spTgt spid="14"/>
                                        </p:tgtEl>
                                        <p:attrNameLst>
                                          <p:attrName>ppt_w</p:attrName>
                                        </p:attrNameLst>
                                      </p:cBhvr>
                                      <p:tavLst>
                                        <p:tav tm="0">
                                          <p:val>
                                            <p:strVal val="#ppt_w+.3"/>
                                          </p:val>
                                        </p:tav>
                                        <p:tav tm="100000">
                                          <p:val>
                                            <p:strVal val="#ppt_w"/>
                                          </p:val>
                                        </p:tav>
                                      </p:tavLst>
                                    </p:anim>
                                    <p:anim calcmode="lin" valueType="num">
                                      <p:cBhvr>
                                        <p:cTn id="12" dur="1000" fill="hold"/>
                                        <p:tgtEl>
                                          <p:spTgt spid="14"/>
                                        </p:tgtEl>
                                        <p:attrNameLst>
                                          <p:attrName>ppt_h</p:attrName>
                                        </p:attrNameLst>
                                      </p:cBhvr>
                                      <p:tavLst>
                                        <p:tav tm="0">
                                          <p:val>
                                            <p:strVal val="#ppt_h"/>
                                          </p:val>
                                        </p:tav>
                                        <p:tav tm="100000">
                                          <p:val>
                                            <p:strVal val="#ppt_h"/>
                                          </p:val>
                                        </p:tav>
                                      </p:tavLst>
                                    </p:anim>
                                    <p:animEffect transition="in" filter="fade">
                                      <p:cBhvr>
                                        <p:cTn id="13"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2776539" y="2553891"/>
            <a:ext cx="2190749" cy="1654969"/>
            <a:chOff x="2776539" y="2553891"/>
            <a:chExt cx="2190749" cy="1654969"/>
          </a:xfrm>
          <a:solidFill>
            <a:schemeClr val="accent1">
              <a:lumMod val="75000"/>
            </a:schemeClr>
          </a:solidFill>
        </p:grpSpPr>
        <p:sp>
          <p:nvSpPr>
            <p:cNvPr id="22" name="右弧形箭头 5"/>
            <p:cNvSpPr/>
            <p:nvPr/>
          </p:nvSpPr>
          <p:spPr>
            <a:xfrm rot="16200000">
              <a:off x="3462338" y="2420541"/>
              <a:ext cx="1371600" cy="1638300"/>
            </a:xfrm>
            <a:custGeom>
              <a:avLst/>
              <a:gdLst>
                <a:gd name="connsiteX0" fmla="*/ 2376264 w 2376639"/>
                <a:gd name="connsiteY0" fmla="*/ 1534671 h 2134851"/>
                <a:gd name="connsiteX1" fmla="*/ 2376264 w 2376639"/>
                <a:gd name="connsiteY1" fmla="*/ 1800200 h 2134851"/>
                <a:gd name="connsiteX2" fmla="*/ 2319027 w 2376639"/>
                <a:gd name="connsiteY2" fmla="*/ 1800200 h 2134851"/>
                <a:gd name="connsiteX3" fmla="*/ 0 w 2376639"/>
                <a:gd name="connsiteY3" fmla="*/ 594066 h 2134851"/>
                <a:gd name="connsiteX4" fmla="*/ 0 w 2376639"/>
                <a:gd name="connsiteY4" fmla="*/ 0 h 2134851"/>
                <a:gd name="connsiteX5" fmla="*/ 2376264 w 2376639"/>
                <a:gd name="connsiteY5" fmla="*/ 1534671 h 2134851"/>
                <a:gd name="connsiteX6" fmla="*/ 2376639 w 2376639"/>
                <a:gd name="connsiteY6" fmla="*/ 2129006 h 2134851"/>
                <a:gd name="connsiteX7" fmla="*/ 2376265 w 2376639"/>
                <a:gd name="connsiteY7" fmla="*/ 2134851 h 2134851"/>
                <a:gd name="connsiteX8" fmla="*/ 2376265 w 2376639"/>
                <a:gd name="connsiteY8" fmla="*/ 2124095 h 2134851"/>
                <a:gd name="connsiteX9" fmla="*/ 2376639 w 2376639"/>
                <a:gd name="connsiteY9" fmla="*/ 2129006 h 2134851"/>
                <a:gd name="connsiteX0-1" fmla="*/ 2376264 w 2381874"/>
                <a:gd name="connsiteY0-2" fmla="*/ 1534671 h 2134851"/>
                <a:gd name="connsiteX1-3" fmla="*/ 2376264 w 2381874"/>
                <a:gd name="connsiteY1-4" fmla="*/ 1800200 h 2134851"/>
                <a:gd name="connsiteX2-5" fmla="*/ 2361230 w 2381874"/>
                <a:gd name="connsiteY2-6" fmla="*/ 1786132 h 2134851"/>
                <a:gd name="connsiteX3-7" fmla="*/ 0 w 2381874"/>
                <a:gd name="connsiteY3-8" fmla="*/ 594066 h 2134851"/>
                <a:gd name="connsiteX4-9" fmla="*/ 0 w 2381874"/>
                <a:gd name="connsiteY4-10" fmla="*/ 0 h 2134851"/>
                <a:gd name="connsiteX5-11" fmla="*/ 2376264 w 2381874"/>
                <a:gd name="connsiteY5-12" fmla="*/ 1534671 h 2134851"/>
                <a:gd name="connsiteX6-13" fmla="*/ 2376639 w 2381874"/>
                <a:gd name="connsiteY6-14" fmla="*/ 2129006 h 2134851"/>
                <a:gd name="connsiteX7-15" fmla="*/ 2376265 w 2381874"/>
                <a:gd name="connsiteY7-16" fmla="*/ 2134851 h 2134851"/>
                <a:gd name="connsiteX8-17" fmla="*/ 2376265 w 2381874"/>
                <a:gd name="connsiteY8-18" fmla="*/ 2124095 h 2134851"/>
                <a:gd name="connsiteX9-19" fmla="*/ 2376639 w 2381874"/>
                <a:gd name="connsiteY9-20" fmla="*/ 2129006 h 2134851"/>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2381874" h="2134851">
                  <a:moveTo>
                    <a:pt x="2376264" y="1534671"/>
                  </a:moveTo>
                  <a:lnTo>
                    <a:pt x="2376264" y="1800200"/>
                  </a:lnTo>
                  <a:cubicBezTo>
                    <a:pt x="2357185" y="1800200"/>
                    <a:pt x="2408445" y="1842403"/>
                    <a:pt x="2361230" y="1786132"/>
                  </a:cubicBezTo>
                  <a:cubicBezTo>
                    <a:pt x="2130259" y="1096037"/>
                    <a:pt x="1137340" y="594066"/>
                    <a:pt x="0" y="594066"/>
                  </a:cubicBezTo>
                  <a:lnTo>
                    <a:pt x="0" y="0"/>
                  </a:lnTo>
                  <a:cubicBezTo>
                    <a:pt x="1312374" y="0"/>
                    <a:pt x="2376264" y="687096"/>
                    <a:pt x="2376264" y="1534671"/>
                  </a:cubicBezTo>
                  <a:close/>
                  <a:moveTo>
                    <a:pt x="2376639" y="2129006"/>
                  </a:moveTo>
                  <a:cubicBezTo>
                    <a:pt x="2376514" y="2130954"/>
                    <a:pt x="2376390" y="2132903"/>
                    <a:pt x="2376265" y="2134851"/>
                  </a:cubicBezTo>
                  <a:lnTo>
                    <a:pt x="2376265" y="2124095"/>
                  </a:lnTo>
                  <a:cubicBezTo>
                    <a:pt x="2376631" y="2125731"/>
                    <a:pt x="2376637" y="2127368"/>
                    <a:pt x="2376639" y="2129006"/>
                  </a:cubicBezTo>
                  <a:close/>
                </a:path>
              </a:pathLst>
            </a:custGeom>
            <a:grpFill/>
            <a:ln w="25400" cap="flat" cmpd="sng" algn="ctr">
              <a:noFill/>
              <a:prstDash val="solid"/>
            </a:ln>
            <a:effectLst/>
          </p:spPr>
          <p:txBody>
            <a:bodyPr lIns="68580" tIns="34290" rIns="68580" bIns="34290" anchor="ctr"/>
            <a:lstStyle/>
            <a:p>
              <a:pPr algn="ctr" eaLnBrk="1" fontAlgn="auto" hangingPunct="1">
                <a:spcBef>
                  <a:spcPts val="0"/>
                </a:spcBef>
                <a:spcAft>
                  <a:spcPts val="0"/>
                </a:spcAft>
                <a:defRPr/>
              </a:pPr>
              <a:endParaRPr lang="en-US" sz="1350" kern="0">
                <a:solidFill>
                  <a:sysClr val="windowText" lastClr="000000"/>
                </a:solidFill>
                <a:latin typeface="Calibri" panose="020F0502020204030204"/>
                <a:ea typeface="+mn-ea"/>
              </a:endParaRPr>
            </a:p>
          </p:txBody>
        </p:sp>
        <p:sp>
          <p:nvSpPr>
            <p:cNvPr id="28" name="矩形 27"/>
            <p:cNvSpPr/>
            <p:nvPr/>
          </p:nvSpPr>
          <p:spPr>
            <a:xfrm>
              <a:off x="2776539" y="3925491"/>
              <a:ext cx="1552575" cy="283369"/>
            </a:xfrm>
            <a:prstGeom prst="rect">
              <a:avLst/>
            </a:prstGeom>
            <a:grpFill/>
            <a:ln w="25400" cap="flat" cmpd="sng" algn="ctr">
              <a:noFill/>
              <a:prstDash val="solid"/>
            </a:ln>
            <a:effectLst/>
          </p:spPr>
          <p:txBody>
            <a:bodyPr lIns="68580" tIns="34290" rIns="68580" bIns="34290" anchor="ctr"/>
            <a:lstStyle/>
            <a:p>
              <a:pPr algn="ctr" eaLnBrk="1" fontAlgn="auto" hangingPunct="1">
                <a:spcBef>
                  <a:spcPts val="0"/>
                </a:spcBef>
                <a:spcAft>
                  <a:spcPts val="0"/>
                </a:spcAft>
                <a:defRPr/>
              </a:pPr>
              <a:r>
                <a:rPr lang="zh-CN" altLang="en-US" kern="0">
                  <a:solidFill>
                    <a:sysClr val="window" lastClr="FFFFFF"/>
                  </a:solidFill>
                  <a:latin typeface="微软雅黑" panose="020B0503020204020204" pitchFamily="34" charset="-122"/>
                  <a:ea typeface="微软雅黑" panose="020B0503020204020204" pitchFamily="34" charset="-122"/>
                </a:rPr>
                <a:t>标题</a:t>
              </a:r>
              <a:endParaRPr lang="en-US" altLang="zh-CN" kern="0" dirty="0">
                <a:solidFill>
                  <a:sysClr val="window" lastClr="FFFFFF"/>
                </a:solidFill>
                <a:latin typeface="微软雅黑" panose="020B0503020204020204" pitchFamily="34" charset="-122"/>
                <a:ea typeface="微软雅黑" panose="020B0503020204020204" pitchFamily="34" charset="-122"/>
              </a:endParaRPr>
            </a:p>
          </p:txBody>
        </p:sp>
      </p:grpSp>
      <p:grpSp>
        <p:nvGrpSpPr>
          <p:cNvPr id="4" name="组合 3"/>
          <p:cNvGrpSpPr/>
          <p:nvPr/>
        </p:nvGrpSpPr>
        <p:grpSpPr>
          <a:xfrm>
            <a:off x="2776539" y="1593056"/>
            <a:ext cx="2185986" cy="1654969"/>
            <a:chOff x="2776539" y="1593056"/>
            <a:chExt cx="2185986" cy="1654969"/>
          </a:xfrm>
        </p:grpSpPr>
        <p:sp>
          <p:nvSpPr>
            <p:cNvPr id="23" name="右弧形箭头 5"/>
            <p:cNvSpPr/>
            <p:nvPr/>
          </p:nvSpPr>
          <p:spPr>
            <a:xfrm rot="5400000" flipV="1">
              <a:off x="3457575" y="1743075"/>
              <a:ext cx="1371600" cy="1638300"/>
            </a:xfrm>
            <a:custGeom>
              <a:avLst/>
              <a:gdLst>
                <a:gd name="connsiteX0" fmla="*/ 2376264 w 2376639"/>
                <a:gd name="connsiteY0" fmla="*/ 1534671 h 2134851"/>
                <a:gd name="connsiteX1" fmla="*/ 2376264 w 2376639"/>
                <a:gd name="connsiteY1" fmla="*/ 1800200 h 2134851"/>
                <a:gd name="connsiteX2" fmla="*/ 2319027 w 2376639"/>
                <a:gd name="connsiteY2" fmla="*/ 1800200 h 2134851"/>
                <a:gd name="connsiteX3" fmla="*/ 0 w 2376639"/>
                <a:gd name="connsiteY3" fmla="*/ 594066 h 2134851"/>
                <a:gd name="connsiteX4" fmla="*/ 0 w 2376639"/>
                <a:gd name="connsiteY4" fmla="*/ 0 h 2134851"/>
                <a:gd name="connsiteX5" fmla="*/ 2376264 w 2376639"/>
                <a:gd name="connsiteY5" fmla="*/ 1534671 h 2134851"/>
                <a:gd name="connsiteX6" fmla="*/ 2376639 w 2376639"/>
                <a:gd name="connsiteY6" fmla="*/ 2129006 h 2134851"/>
                <a:gd name="connsiteX7" fmla="*/ 2376265 w 2376639"/>
                <a:gd name="connsiteY7" fmla="*/ 2134851 h 2134851"/>
                <a:gd name="connsiteX8" fmla="*/ 2376265 w 2376639"/>
                <a:gd name="connsiteY8" fmla="*/ 2124095 h 2134851"/>
                <a:gd name="connsiteX9" fmla="*/ 2376639 w 2376639"/>
                <a:gd name="connsiteY9" fmla="*/ 2129006 h 2134851"/>
                <a:gd name="connsiteX0-1" fmla="*/ 2376264 w 2381874"/>
                <a:gd name="connsiteY0-2" fmla="*/ 1534671 h 2134851"/>
                <a:gd name="connsiteX1-3" fmla="*/ 2376264 w 2381874"/>
                <a:gd name="connsiteY1-4" fmla="*/ 1800200 h 2134851"/>
                <a:gd name="connsiteX2-5" fmla="*/ 2361230 w 2381874"/>
                <a:gd name="connsiteY2-6" fmla="*/ 1786132 h 2134851"/>
                <a:gd name="connsiteX3-7" fmla="*/ 0 w 2381874"/>
                <a:gd name="connsiteY3-8" fmla="*/ 594066 h 2134851"/>
                <a:gd name="connsiteX4-9" fmla="*/ 0 w 2381874"/>
                <a:gd name="connsiteY4-10" fmla="*/ 0 h 2134851"/>
                <a:gd name="connsiteX5-11" fmla="*/ 2376264 w 2381874"/>
                <a:gd name="connsiteY5-12" fmla="*/ 1534671 h 2134851"/>
                <a:gd name="connsiteX6-13" fmla="*/ 2376639 w 2381874"/>
                <a:gd name="connsiteY6-14" fmla="*/ 2129006 h 2134851"/>
                <a:gd name="connsiteX7-15" fmla="*/ 2376265 w 2381874"/>
                <a:gd name="connsiteY7-16" fmla="*/ 2134851 h 2134851"/>
                <a:gd name="connsiteX8-17" fmla="*/ 2376265 w 2381874"/>
                <a:gd name="connsiteY8-18" fmla="*/ 2124095 h 2134851"/>
                <a:gd name="connsiteX9-19" fmla="*/ 2376639 w 2381874"/>
                <a:gd name="connsiteY9-20" fmla="*/ 2129006 h 2134851"/>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2381874" h="2134851">
                  <a:moveTo>
                    <a:pt x="2376264" y="1534671"/>
                  </a:moveTo>
                  <a:lnTo>
                    <a:pt x="2376264" y="1800200"/>
                  </a:lnTo>
                  <a:cubicBezTo>
                    <a:pt x="2357185" y="1800200"/>
                    <a:pt x="2408445" y="1842403"/>
                    <a:pt x="2361230" y="1786132"/>
                  </a:cubicBezTo>
                  <a:cubicBezTo>
                    <a:pt x="2130259" y="1096037"/>
                    <a:pt x="1137340" y="594066"/>
                    <a:pt x="0" y="594066"/>
                  </a:cubicBezTo>
                  <a:lnTo>
                    <a:pt x="0" y="0"/>
                  </a:lnTo>
                  <a:cubicBezTo>
                    <a:pt x="1312374" y="0"/>
                    <a:pt x="2376264" y="687096"/>
                    <a:pt x="2376264" y="1534671"/>
                  </a:cubicBezTo>
                  <a:close/>
                  <a:moveTo>
                    <a:pt x="2376639" y="2129006"/>
                  </a:moveTo>
                  <a:cubicBezTo>
                    <a:pt x="2376514" y="2130954"/>
                    <a:pt x="2376390" y="2132903"/>
                    <a:pt x="2376265" y="2134851"/>
                  </a:cubicBezTo>
                  <a:lnTo>
                    <a:pt x="2376265" y="2124095"/>
                  </a:lnTo>
                  <a:cubicBezTo>
                    <a:pt x="2376631" y="2125731"/>
                    <a:pt x="2376637" y="2127368"/>
                    <a:pt x="2376639" y="2129006"/>
                  </a:cubicBezTo>
                  <a:close/>
                </a:path>
              </a:pathLst>
            </a:custGeom>
            <a:solidFill>
              <a:schemeClr val="accent1"/>
            </a:solidFill>
            <a:ln w="25400" cap="flat" cmpd="sng" algn="ctr">
              <a:noFill/>
              <a:prstDash val="solid"/>
            </a:ln>
            <a:effectLst/>
          </p:spPr>
          <p:txBody>
            <a:bodyPr lIns="68580" tIns="34290" rIns="68580" bIns="34290" anchor="ctr"/>
            <a:lstStyle/>
            <a:p>
              <a:pPr algn="ctr" eaLnBrk="1" fontAlgn="auto" hangingPunct="1">
                <a:spcBef>
                  <a:spcPts val="0"/>
                </a:spcBef>
                <a:spcAft>
                  <a:spcPts val="0"/>
                </a:spcAft>
                <a:defRPr/>
              </a:pPr>
              <a:endParaRPr lang="en-US" sz="1350" kern="0">
                <a:solidFill>
                  <a:sysClr val="windowText" lastClr="000000"/>
                </a:solidFill>
                <a:latin typeface="Calibri" panose="020F0502020204030204"/>
                <a:ea typeface="+mn-ea"/>
              </a:endParaRPr>
            </a:p>
          </p:txBody>
        </p:sp>
        <p:sp>
          <p:nvSpPr>
            <p:cNvPr id="24" name="矩形 23"/>
            <p:cNvSpPr/>
            <p:nvPr/>
          </p:nvSpPr>
          <p:spPr>
            <a:xfrm>
              <a:off x="2776539" y="1593056"/>
              <a:ext cx="1552575" cy="284560"/>
            </a:xfrm>
            <a:prstGeom prst="rect">
              <a:avLst/>
            </a:prstGeom>
            <a:solidFill>
              <a:schemeClr val="accent1"/>
            </a:solidFill>
            <a:ln w="25400" cap="flat" cmpd="sng" algn="ctr">
              <a:noFill/>
              <a:prstDash val="solid"/>
            </a:ln>
            <a:effectLst/>
          </p:spPr>
          <p:txBody>
            <a:bodyPr lIns="68580" tIns="34290" rIns="68580" bIns="34290" anchor="ctr"/>
            <a:lstStyle/>
            <a:p>
              <a:pPr algn="ctr" eaLnBrk="1" fontAlgn="auto" hangingPunct="1">
                <a:spcBef>
                  <a:spcPts val="0"/>
                </a:spcBef>
                <a:spcAft>
                  <a:spcPts val="0"/>
                </a:spcAft>
                <a:defRPr/>
              </a:pPr>
              <a:r>
                <a:rPr lang="zh-CN" altLang="en-US" kern="0" dirty="0">
                  <a:solidFill>
                    <a:sysClr val="window" lastClr="FFFFFF"/>
                  </a:solidFill>
                  <a:latin typeface="微软雅黑" panose="020B0503020204020204" pitchFamily="34" charset="-122"/>
                  <a:ea typeface="微软雅黑" panose="020B0503020204020204" pitchFamily="34" charset="-122"/>
                </a:rPr>
                <a:t>标题</a:t>
              </a:r>
              <a:endParaRPr lang="en-US" kern="0" dirty="0">
                <a:solidFill>
                  <a:sysClr val="window" lastClr="FFFFFF"/>
                </a:solidFill>
                <a:latin typeface="微软雅黑" panose="020B0503020204020204" pitchFamily="34" charset="-122"/>
                <a:ea typeface="微软雅黑" panose="020B0503020204020204" pitchFamily="34" charset="-122"/>
              </a:endParaRPr>
            </a:p>
          </p:txBody>
        </p:sp>
      </p:grpSp>
      <p:grpSp>
        <p:nvGrpSpPr>
          <p:cNvPr id="6" name="组合 5"/>
          <p:cNvGrpSpPr/>
          <p:nvPr/>
        </p:nvGrpSpPr>
        <p:grpSpPr>
          <a:xfrm>
            <a:off x="4244975" y="1593056"/>
            <a:ext cx="2184400" cy="1651398"/>
            <a:chOff x="4244975" y="1593056"/>
            <a:chExt cx="2184400" cy="1651398"/>
          </a:xfrm>
        </p:grpSpPr>
        <p:sp>
          <p:nvSpPr>
            <p:cNvPr id="20" name="右弧形箭头 5"/>
            <p:cNvSpPr/>
            <p:nvPr/>
          </p:nvSpPr>
          <p:spPr>
            <a:xfrm rot="16200000" flipH="1" flipV="1">
              <a:off x="4378325" y="1739504"/>
              <a:ext cx="1371600" cy="1638300"/>
            </a:xfrm>
            <a:custGeom>
              <a:avLst/>
              <a:gdLst>
                <a:gd name="connsiteX0" fmla="*/ 2376264 w 2376639"/>
                <a:gd name="connsiteY0" fmla="*/ 1534671 h 2134851"/>
                <a:gd name="connsiteX1" fmla="*/ 2376264 w 2376639"/>
                <a:gd name="connsiteY1" fmla="*/ 1800200 h 2134851"/>
                <a:gd name="connsiteX2" fmla="*/ 2319027 w 2376639"/>
                <a:gd name="connsiteY2" fmla="*/ 1800200 h 2134851"/>
                <a:gd name="connsiteX3" fmla="*/ 0 w 2376639"/>
                <a:gd name="connsiteY3" fmla="*/ 594066 h 2134851"/>
                <a:gd name="connsiteX4" fmla="*/ 0 w 2376639"/>
                <a:gd name="connsiteY4" fmla="*/ 0 h 2134851"/>
                <a:gd name="connsiteX5" fmla="*/ 2376264 w 2376639"/>
                <a:gd name="connsiteY5" fmla="*/ 1534671 h 2134851"/>
                <a:gd name="connsiteX6" fmla="*/ 2376639 w 2376639"/>
                <a:gd name="connsiteY6" fmla="*/ 2129006 h 2134851"/>
                <a:gd name="connsiteX7" fmla="*/ 2376265 w 2376639"/>
                <a:gd name="connsiteY7" fmla="*/ 2134851 h 2134851"/>
                <a:gd name="connsiteX8" fmla="*/ 2376265 w 2376639"/>
                <a:gd name="connsiteY8" fmla="*/ 2124095 h 2134851"/>
                <a:gd name="connsiteX9" fmla="*/ 2376639 w 2376639"/>
                <a:gd name="connsiteY9" fmla="*/ 2129006 h 2134851"/>
                <a:gd name="connsiteX0-1" fmla="*/ 2376264 w 2381874"/>
                <a:gd name="connsiteY0-2" fmla="*/ 1534671 h 2134851"/>
                <a:gd name="connsiteX1-3" fmla="*/ 2376264 w 2381874"/>
                <a:gd name="connsiteY1-4" fmla="*/ 1800200 h 2134851"/>
                <a:gd name="connsiteX2-5" fmla="*/ 2361230 w 2381874"/>
                <a:gd name="connsiteY2-6" fmla="*/ 1786132 h 2134851"/>
                <a:gd name="connsiteX3-7" fmla="*/ 0 w 2381874"/>
                <a:gd name="connsiteY3-8" fmla="*/ 594066 h 2134851"/>
                <a:gd name="connsiteX4-9" fmla="*/ 0 w 2381874"/>
                <a:gd name="connsiteY4-10" fmla="*/ 0 h 2134851"/>
                <a:gd name="connsiteX5-11" fmla="*/ 2376264 w 2381874"/>
                <a:gd name="connsiteY5-12" fmla="*/ 1534671 h 2134851"/>
                <a:gd name="connsiteX6-13" fmla="*/ 2376639 w 2381874"/>
                <a:gd name="connsiteY6-14" fmla="*/ 2129006 h 2134851"/>
                <a:gd name="connsiteX7-15" fmla="*/ 2376265 w 2381874"/>
                <a:gd name="connsiteY7-16" fmla="*/ 2134851 h 2134851"/>
                <a:gd name="connsiteX8-17" fmla="*/ 2376265 w 2381874"/>
                <a:gd name="connsiteY8-18" fmla="*/ 2124095 h 2134851"/>
                <a:gd name="connsiteX9-19" fmla="*/ 2376639 w 2381874"/>
                <a:gd name="connsiteY9-20" fmla="*/ 2129006 h 2134851"/>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2381874" h="2134851">
                  <a:moveTo>
                    <a:pt x="2376264" y="1534671"/>
                  </a:moveTo>
                  <a:lnTo>
                    <a:pt x="2376264" y="1800200"/>
                  </a:lnTo>
                  <a:cubicBezTo>
                    <a:pt x="2357185" y="1800200"/>
                    <a:pt x="2408445" y="1842403"/>
                    <a:pt x="2361230" y="1786132"/>
                  </a:cubicBezTo>
                  <a:cubicBezTo>
                    <a:pt x="2130259" y="1096037"/>
                    <a:pt x="1137340" y="594066"/>
                    <a:pt x="0" y="594066"/>
                  </a:cubicBezTo>
                  <a:lnTo>
                    <a:pt x="0" y="0"/>
                  </a:lnTo>
                  <a:cubicBezTo>
                    <a:pt x="1312374" y="0"/>
                    <a:pt x="2376264" y="687096"/>
                    <a:pt x="2376264" y="1534671"/>
                  </a:cubicBezTo>
                  <a:close/>
                  <a:moveTo>
                    <a:pt x="2376639" y="2129006"/>
                  </a:moveTo>
                  <a:cubicBezTo>
                    <a:pt x="2376514" y="2130954"/>
                    <a:pt x="2376390" y="2132903"/>
                    <a:pt x="2376265" y="2134851"/>
                  </a:cubicBezTo>
                  <a:lnTo>
                    <a:pt x="2376265" y="2124095"/>
                  </a:lnTo>
                  <a:cubicBezTo>
                    <a:pt x="2376631" y="2125731"/>
                    <a:pt x="2376637" y="2127368"/>
                    <a:pt x="2376639" y="2129006"/>
                  </a:cubicBezTo>
                  <a:close/>
                </a:path>
              </a:pathLst>
            </a:custGeom>
            <a:solidFill>
              <a:schemeClr val="accent1"/>
            </a:solidFill>
            <a:ln w="25400" cap="flat" cmpd="sng" algn="ctr">
              <a:noFill/>
              <a:prstDash val="solid"/>
            </a:ln>
            <a:effectLst/>
          </p:spPr>
          <p:txBody>
            <a:bodyPr lIns="68580" tIns="34290" rIns="68580" bIns="34290" anchor="ctr"/>
            <a:lstStyle/>
            <a:p>
              <a:pPr algn="ctr" eaLnBrk="1" fontAlgn="auto" hangingPunct="1">
                <a:spcBef>
                  <a:spcPts val="0"/>
                </a:spcBef>
                <a:spcAft>
                  <a:spcPts val="0"/>
                </a:spcAft>
                <a:defRPr/>
              </a:pPr>
              <a:endParaRPr lang="en-US" sz="1350" kern="0">
                <a:solidFill>
                  <a:sysClr val="windowText" lastClr="000000"/>
                </a:solidFill>
                <a:latin typeface="Calibri" panose="020F0502020204030204"/>
                <a:ea typeface="+mn-ea"/>
              </a:endParaRPr>
            </a:p>
          </p:txBody>
        </p:sp>
        <p:sp>
          <p:nvSpPr>
            <p:cNvPr id="25" name="矩形 24"/>
            <p:cNvSpPr/>
            <p:nvPr/>
          </p:nvSpPr>
          <p:spPr>
            <a:xfrm>
              <a:off x="4875213" y="1593056"/>
              <a:ext cx="1554162" cy="284560"/>
            </a:xfrm>
            <a:prstGeom prst="rect">
              <a:avLst/>
            </a:prstGeom>
            <a:solidFill>
              <a:schemeClr val="accent1"/>
            </a:solidFill>
            <a:ln w="25400" cap="flat" cmpd="sng" algn="ctr">
              <a:noFill/>
              <a:prstDash val="solid"/>
            </a:ln>
            <a:effectLst/>
          </p:spPr>
          <p:txBody>
            <a:bodyPr lIns="68580" tIns="34290" rIns="68580" bIns="34290" anchor="ctr"/>
            <a:lstStyle/>
            <a:p>
              <a:pPr algn="ctr" eaLnBrk="1" fontAlgn="auto" hangingPunct="1">
                <a:spcBef>
                  <a:spcPts val="0"/>
                </a:spcBef>
                <a:spcAft>
                  <a:spcPts val="0"/>
                </a:spcAft>
                <a:defRPr/>
              </a:pPr>
              <a:r>
                <a:rPr lang="zh-CN" altLang="en-US" kern="0">
                  <a:solidFill>
                    <a:sysClr val="window" lastClr="FFFFFF"/>
                  </a:solidFill>
                  <a:latin typeface="微软雅黑" panose="020B0503020204020204" pitchFamily="34" charset="-122"/>
                  <a:ea typeface="微软雅黑" panose="020B0503020204020204" pitchFamily="34" charset="-122"/>
                </a:rPr>
                <a:t>标题</a:t>
              </a:r>
              <a:endParaRPr lang="en-US" altLang="zh-CN" kern="0" dirty="0">
                <a:solidFill>
                  <a:sysClr val="window" lastClr="FFFFFF"/>
                </a:solidFill>
                <a:latin typeface="微软雅黑" panose="020B0503020204020204" pitchFamily="34" charset="-122"/>
                <a:ea typeface="微软雅黑" panose="020B0503020204020204" pitchFamily="34" charset="-122"/>
              </a:endParaRPr>
            </a:p>
          </p:txBody>
        </p:sp>
      </p:grpSp>
      <p:grpSp>
        <p:nvGrpSpPr>
          <p:cNvPr id="7" name="组合 6"/>
          <p:cNvGrpSpPr/>
          <p:nvPr/>
        </p:nvGrpSpPr>
        <p:grpSpPr>
          <a:xfrm>
            <a:off x="4206875" y="2553891"/>
            <a:ext cx="2222500" cy="1654969"/>
            <a:chOff x="4206875" y="2553891"/>
            <a:chExt cx="2222500" cy="1654969"/>
          </a:xfrm>
          <a:solidFill>
            <a:schemeClr val="accent1">
              <a:lumMod val="75000"/>
            </a:schemeClr>
          </a:solidFill>
        </p:grpSpPr>
        <p:sp>
          <p:nvSpPr>
            <p:cNvPr id="21" name="右弧形箭头 5"/>
            <p:cNvSpPr/>
            <p:nvPr/>
          </p:nvSpPr>
          <p:spPr>
            <a:xfrm rot="5400000" flipH="1">
              <a:off x="4340225" y="2420541"/>
              <a:ext cx="1371600" cy="1638300"/>
            </a:xfrm>
            <a:custGeom>
              <a:avLst/>
              <a:gdLst>
                <a:gd name="connsiteX0" fmla="*/ 2376264 w 2376639"/>
                <a:gd name="connsiteY0" fmla="*/ 1534671 h 2134851"/>
                <a:gd name="connsiteX1" fmla="*/ 2376264 w 2376639"/>
                <a:gd name="connsiteY1" fmla="*/ 1800200 h 2134851"/>
                <a:gd name="connsiteX2" fmla="*/ 2319027 w 2376639"/>
                <a:gd name="connsiteY2" fmla="*/ 1800200 h 2134851"/>
                <a:gd name="connsiteX3" fmla="*/ 0 w 2376639"/>
                <a:gd name="connsiteY3" fmla="*/ 594066 h 2134851"/>
                <a:gd name="connsiteX4" fmla="*/ 0 w 2376639"/>
                <a:gd name="connsiteY4" fmla="*/ 0 h 2134851"/>
                <a:gd name="connsiteX5" fmla="*/ 2376264 w 2376639"/>
                <a:gd name="connsiteY5" fmla="*/ 1534671 h 2134851"/>
                <a:gd name="connsiteX6" fmla="*/ 2376639 w 2376639"/>
                <a:gd name="connsiteY6" fmla="*/ 2129006 h 2134851"/>
                <a:gd name="connsiteX7" fmla="*/ 2376265 w 2376639"/>
                <a:gd name="connsiteY7" fmla="*/ 2134851 h 2134851"/>
                <a:gd name="connsiteX8" fmla="*/ 2376265 w 2376639"/>
                <a:gd name="connsiteY8" fmla="*/ 2124095 h 2134851"/>
                <a:gd name="connsiteX9" fmla="*/ 2376639 w 2376639"/>
                <a:gd name="connsiteY9" fmla="*/ 2129006 h 2134851"/>
                <a:gd name="connsiteX0-1" fmla="*/ 2376264 w 2381874"/>
                <a:gd name="connsiteY0-2" fmla="*/ 1534671 h 2134851"/>
                <a:gd name="connsiteX1-3" fmla="*/ 2376264 w 2381874"/>
                <a:gd name="connsiteY1-4" fmla="*/ 1800200 h 2134851"/>
                <a:gd name="connsiteX2-5" fmla="*/ 2361230 w 2381874"/>
                <a:gd name="connsiteY2-6" fmla="*/ 1786132 h 2134851"/>
                <a:gd name="connsiteX3-7" fmla="*/ 0 w 2381874"/>
                <a:gd name="connsiteY3-8" fmla="*/ 594066 h 2134851"/>
                <a:gd name="connsiteX4-9" fmla="*/ 0 w 2381874"/>
                <a:gd name="connsiteY4-10" fmla="*/ 0 h 2134851"/>
                <a:gd name="connsiteX5-11" fmla="*/ 2376264 w 2381874"/>
                <a:gd name="connsiteY5-12" fmla="*/ 1534671 h 2134851"/>
                <a:gd name="connsiteX6-13" fmla="*/ 2376639 w 2381874"/>
                <a:gd name="connsiteY6-14" fmla="*/ 2129006 h 2134851"/>
                <a:gd name="connsiteX7-15" fmla="*/ 2376265 w 2381874"/>
                <a:gd name="connsiteY7-16" fmla="*/ 2134851 h 2134851"/>
                <a:gd name="connsiteX8-17" fmla="*/ 2376265 w 2381874"/>
                <a:gd name="connsiteY8-18" fmla="*/ 2124095 h 2134851"/>
                <a:gd name="connsiteX9-19" fmla="*/ 2376639 w 2381874"/>
                <a:gd name="connsiteY9-20" fmla="*/ 2129006 h 2134851"/>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2381874" h="2134851">
                  <a:moveTo>
                    <a:pt x="2376264" y="1534671"/>
                  </a:moveTo>
                  <a:lnTo>
                    <a:pt x="2376264" y="1800200"/>
                  </a:lnTo>
                  <a:cubicBezTo>
                    <a:pt x="2357185" y="1800200"/>
                    <a:pt x="2408445" y="1842403"/>
                    <a:pt x="2361230" y="1786132"/>
                  </a:cubicBezTo>
                  <a:cubicBezTo>
                    <a:pt x="2130259" y="1096037"/>
                    <a:pt x="1137340" y="594066"/>
                    <a:pt x="0" y="594066"/>
                  </a:cubicBezTo>
                  <a:lnTo>
                    <a:pt x="0" y="0"/>
                  </a:lnTo>
                  <a:cubicBezTo>
                    <a:pt x="1312374" y="0"/>
                    <a:pt x="2376264" y="687096"/>
                    <a:pt x="2376264" y="1534671"/>
                  </a:cubicBezTo>
                  <a:close/>
                  <a:moveTo>
                    <a:pt x="2376639" y="2129006"/>
                  </a:moveTo>
                  <a:cubicBezTo>
                    <a:pt x="2376514" y="2130954"/>
                    <a:pt x="2376390" y="2132903"/>
                    <a:pt x="2376265" y="2134851"/>
                  </a:cubicBezTo>
                  <a:lnTo>
                    <a:pt x="2376265" y="2124095"/>
                  </a:lnTo>
                  <a:cubicBezTo>
                    <a:pt x="2376631" y="2125731"/>
                    <a:pt x="2376637" y="2127368"/>
                    <a:pt x="2376639" y="2129006"/>
                  </a:cubicBezTo>
                  <a:close/>
                </a:path>
              </a:pathLst>
            </a:custGeom>
            <a:grpFill/>
            <a:ln w="25400" cap="flat" cmpd="sng" algn="ctr">
              <a:noFill/>
              <a:prstDash val="solid"/>
            </a:ln>
            <a:effectLst/>
          </p:spPr>
          <p:txBody>
            <a:bodyPr lIns="68580" tIns="34290" rIns="68580" bIns="34290" anchor="ctr"/>
            <a:lstStyle/>
            <a:p>
              <a:pPr algn="ctr" eaLnBrk="1" fontAlgn="auto" hangingPunct="1">
                <a:spcBef>
                  <a:spcPts val="0"/>
                </a:spcBef>
                <a:spcAft>
                  <a:spcPts val="0"/>
                </a:spcAft>
                <a:defRPr/>
              </a:pPr>
              <a:endParaRPr lang="en-US" sz="1350" kern="0">
                <a:solidFill>
                  <a:sysClr val="windowText" lastClr="000000"/>
                </a:solidFill>
                <a:latin typeface="Calibri" panose="020F0502020204030204"/>
                <a:ea typeface="+mn-ea"/>
              </a:endParaRPr>
            </a:p>
          </p:txBody>
        </p:sp>
        <p:sp>
          <p:nvSpPr>
            <p:cNvPr id="29" name="矩形 28"/>
            <p:cNvSpPr/>
            <p:nvPr/>
          </p:nvSpPr>
          <p:spPr>
            <a:xfrm>
              <a:off x="4875213" y="3925491"/>
              <a:ext cx="1554162" cy="283369"/>
            </a:xfrm>
            <a:prstGeom prst="rect">
              <a:avLst/>
            </a:prstGeom>
            <a:grpFill/>
            <a:ln w="25400" cap="flat" cmpd="sng" algn="ctr">
              <a:noFill/>
              <a:prstDash val="solid"/>
            </a:ln>
            <a:effectLst/>
          </p:spPr>
          <p:txBody>
            <a:bodyPr lIns="68580" tIns="34290" rIns="68580" bIns="34290" anchor="ctr"/>
            <a:lstStyle/>
            <a:p>
              <a:pPr algn="ctr" eaLnBrk="1" fontAlgn="auto" hangingPunct="1">
                <a:spcBef>
                  <a:spcPts val="0"/>
                </a:spcBef>
                <a:spcAft>
                  <a:spcPts val="0"/>
                </a:spcAft>
                <a:defRPr/>
              </a:pPr>
              <a:r>
                <a:rPr lang="zh-CN" altLang="en-US" kern="0">
                  <a:solidFill>
                    <a:sysClr val="window" lastClr="FFFFFF"/>
                  </a:solidFill>
                  <a:latin typeface="微软雅黑" panose="020B0503020204020204" pitchFamily="34" charset="-122"/>
                  <a:ea typeface="微软雅黑" panose="020B0503020204020204" pitchFamily="34" charset="-122"/>
                </a:rPr>
                <a:t>标题</a:t>
              </a:r>
              <a:endParaRPr lang="en-US" altLang="zh-CN" kern="0" dirty="0">
                <a:solidFill>
                  <a:sysClr val="window" lastClr="FFFFFF"/>
                </a:solidFill>
                <a:latin typeface="微软雅黑" panose="020B0503020204020204" pitchFamily="34" charset="-122"/>
                <a:ea typeface="微软雅黑" panose="020B0503020204020204" pitchFamily="34" charset="-122"/>
              </a:endParaRPr>
            </a:p>
          </p:txBody>
        </p:sp>
      </p:grpSp>
      <p:sp>
        <p:nvSpPr>
          <p:cNvPr id="33" name="TextBox 32"/>
          <p:cNvSpPr txBox="1"/>
          <p:nvPr/>
        </p:nvSpPr>
        <p:spPr>
          <a:xfrm>
            <a:off x="1314451" y="1881187"/>
            <a:ext cx="1763713" cy="932563"/>
          </a:xfrm>
          <a:prstGeom prst="rect">
            <a:avLst/>
          </a:prstGeom>
          <a:noFill/>
        </p:spPr>
        <p:txBody>
          <a:bodyPr>
            <a:spAutoFit/>
          </a:bodyPr>
          <a:lstStyle/>
          <a:p>
            <a:pPr algn="just" eaLnBrk="1" fontAlgn="auto" hangingPunct="1">
              <a:lnSpc>
                <a:spcPct val="130000"/>
              </a:lnSpc>
              <a:spcBef>
                <a:spcPts val="0"/>
              </a:spcBef>
              <a:spcAft>
                <a:spcPts val="0"/>
              </a:spcAft>
              <a:defRPr/>
            </a:pPr>
            <a:r>
              <a:rPr lang="zh-CN" altLang="en-US" sz="1400" kern="0" dirty="0">
                <a:solidFill>
                  <a:schemeClr val="tx1">
                    <a:lumMod val="50000"/>
                    <a:lumOff val="50000"/>
                  </a:schemeClr>
                </a:solidFill>
                <a:latin typeface="Arial" panose="020B0604020202020204" pitchFamily="34" charset="0"/>
                <a:ea typeface="微软雅黑" panose="020B0503020204020204" pitchFamily="34" charset="-122"/>
                <a:cs typeface="Arial" panose="020B0604020202020204" pitchFamily="34" charset="0"/>
              </a:rPr>
              <a:t>请在此处输入您的文本，或者将您的文本粘贴到此处。</a:t>
            </a:r>
            <a:endParaRPr lang="en-US" altLang="zh-CN" sz="1400" kern="0" dirty="0">
              <a:solidFill>
                <a:schemeClr val="tx1">
                  <a:lumMod val="50000"/>
                  <a:lumOff val="50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34" name="TextBox 33"/>
          <p:cNvSpPr txBox="1"/>
          <p:nvPr/>
        </p:nvSpPr>
        <p:spPr>
          <a:xfrm>
            <a:off x="1314451" y="3225403"/>
            <a:ext cx="1763713" cy="932563"/>
          </a:xfrm>
          <a:prstGeom prst="rect">
            <a:avLst/>
          </a:prstGeom>
          <a:noFill/>
        </p:spPr>
        <p:txBody>
          <a:bodyPr>
            <a:spAutoFit/>
          </a:bodyPr>
          <a:lstStyle>
            <a:defPPr>
              <a:defRPr lang="en-US"/>
            </a:defPPr>
            <a:lvl1pPr algn="just">
              <a:defRPr kumimoji="0" sz="1400" b="0" i="0" u="none" strike="noStrike" kern="0" cap="none" spc="0" normalizeH="0" baseline="0">
                <a:ln>
                  <a:noFill/>
                </a:ln>
                <a:solidFill>
                  <a:schemeClr val="tx1">
                    <a:lumMod val="65000"/>
                    <a:lumOff val="35000"/>
                  </a:schemeClr>
                </a:solidFill>
                <a:effectLst/>
                <a:uLnTx/>
                <a:uFillTx/>
                <a:latin typeface="Arial" panose="020B0604020202020204" pitchFamily="34" charset="0"/>
                <a:ea typeface="微软雅黑" panose="020B0503020204020204" pitchFamily="34" charset="-122"/>
                <a:cs typeface="Arial" panose="020B0604020202020204" pitchFamily="34" charset="0"/>
              </a:defRPr>
            </a:lvl1pPr>
          </a:lstStyle>
          <a:p>
            <a:pPr eaLnBrk="1" fontAlgn="auto" hangingPunct="1">
              <a:lnSpc>
                <a:spcPct val="130000"/>
              </a:lnSpc>
              <a:spcBef>
                <a:spcPts val="0"/>
              </a:spcBef>
              <a:spcAft>
                <a:spcPts val="0"/>
              </a:spcAft>
              <a:defRPr/>
            </a:pPr>
            <a:r>
              <a:rPr lang="zh-CN" altLang="en-US" dirty="0">
                <a:solidFill>
                  <a:schemeClr val="tx1">
                    <a:lumMod val="50000"/>
                    <a:lumOff val="50000"/>
                  </a:schemeClr>
                </a:solidFill>
              </a:rPr>
              <a:t>请在此处输入您的文本，或者将您的文本粘贴到此处。</a:t>
            </a:r>
            <a:endParaRPr lang="en-US" altLang="zh-CN" dirty="0">
              <a:solidFill>
                <a:schemeClr val="tx1">
                  <a:lumMod val="50000"/>
                  <a:lumOff val="50000"/>
                </a:schemeClr>
              </a:solidFill>
            </a:endParaRPr>
          </a:p>
        </p:txBody>
      </p:sp>
      <p:sp>
        <p:nvSpPr>
          <p:cNvPr id="35" name="TextBox 34"/>
          <p:cNvSpPr txBox="1"/>
          <p:nvPr/>
        </p:nvSpPr>
        <p:spPr>
          <a:xfrm>
            <a:off x="6138863" y="1879997"/>
            <a:ext cx="1763712" cy="932563"/>
          </a:xfrm>
          <a:prstGeom prst="rect">
            <a:avLst/>
          </a:prstGeom>
          <a:noFill/>
        </p:spPr>
        <p:txBody>
          <a:bodyPr>
            <a:spAutoFit/>
          </a:bodyPr>
          <a:lstStyle>
            <a:defPPr>
              <a:defRPr lang="en-US"/>
            </a:defPPr>
            <a:lvl1pPr algn="just">
              <a:defRPr kumimoji="0" sz="1400" b="0" i="0" u="none" strike="noStrike" kern="0" cap="none" spc="0" normalizeH="0" baseline="0">
                <a:ln>
                  <a:noFill/>
                </a:ln>
                <a:solidFill>
                  <a:schemeClr val="tx1">
                    <a:lumMod val="65000"/>
                    <a:lumOff val="35000"/>
                  </a:schemeClr>
                </a:solidFill>
                <a:effectLst/>
                <a:uLnTx/>
                <a:uFillTx/>
                <a:latin typeface="Arial" panose="020B0604020202020204" pitchFamily="34" charset="0"/>
                <a:ea typeface="微软雅黑" panose="020B0503020204020204" pitchFamily="34" charset="-122"/>
                <a:cs typeface="Arial" panose="020B0604020202020204" pitchFamily="34" charset="0"/>
              </a:defRPr>
            </a:lvl1pPr>
          </a:lstStyle>
          <a:p>
            <a:pPr eaLnBrk="1" fontAlgn="auto" hangingPunct="1">
              <a:lnSpc>
                <a:spcPct val="130000"/>
              </a:lnSpc>
              <a:spcBef>
                <a:spcPts val="0"/>
              </a:spcBef>
              <a:spcAft>
                <a:spcPts val="0"/>
              </a:spcAft>
              <a:defRPr/>
            </a:pPr>
            <a:r>
              <a:rPr lang="zh-CN" altLang="en-US" dirty="0">
                <a:solidFill>
                  <a:schemeClr val="tx1">
                    <a:lumMod val="50000"/>
                    <a:lumOff val="50000"/>
                  </a:schemeClr>
                </a:solidFill>
              </a:rPr>
              <a:t>请在此处输入您的文本，或者将您的文本粘贴到此处。</a:t>
            </a:r>
            <a:endParaRPr lang="en-US" altLang="zh-CN" dirty="0">
              <a:solidFill>
                <a:schemeClr val="tx1">
                  <a:lumMod val="50000"/>
                  <a:lumOff val="50000"/>
                </a:schemeClr>
              </a:solidFill>
            </a:endParaRPr>
          </a:p>
        </p:txBody>
      </p:sp>
      <p:sp>
        <p:nvSpPr>
          <p:cNvPr id="36" name="TextBox 35"/>
          <p:cNvSpPr txBox="1"/>
          <p:nvPr/>
        </p:nvSpPr>
        <p:spPr>
          <a:xfrm>
            <a:off x="6408688" y="3227785"/>
            <a:ext cx="1763712" cy="932563"/>
          </a:xfrm>
          <a:prstGeom prst="rect">
            <a:avLst/>
          </a:prstGeom>
          <a:noFill/>
        </p:spPr>
        <p:txBody>
          <a:bodyPr>
            <a:spAutoFit/>
          </a:bodyPr>
          <a:lstStyle>
            <a:defPPr>
              <a:defRPr lang="en-US"/>
            </a:defPPr>
            <a:lvl1pPr algn="just">
              <a:defRPr kumimoji="0" sz="1400" b="0" i="0" u="none" strike="noStrike" kern="0" cap="none" spc="0" normalizeH="0" baseline="0">
                <a:ln>
                  <a:noFill/>
                </a:ln>
                <a:solidFill>
                  <a:schemeClr val="tx1">
                    <a:lumMod val="65000"/>
                    <a:lumOff val="35000"/>
                  </a:schemeClr>
                </a:solidFill>
                <a:effectLst/>
                <a:uLnTx/>
                <a:uFillTx/>
                <a:latin typeface="Arial" panose="020B0604020202020204" pitchFamily="34" charset="0"/>
                <a:ea typeface="微软雅黑" panose="020B0503020204020204" pitchFamily="34" charset="-122"/>
                <a:cs typeface="Arial" panose="020B0604020202020204" pitchFamily="34" charset="0"/>
              </a:defRPr>
            </a:lvl1pPr>
          </a:lstStyle>
          <a:p>
            <a:pPr eaLnBrk="1" fontAlgn="auto" hangingPunct="1">
              <a:lnSpc>
                <a:spcPct val="130000"/>
              </a:lnSpc>
              <a:spcBef>
                <a:spcPts val="0"/>
              </a:spcBef>
              <a:spcAft>
                <a:spcPts val="0"/>
              </a:spcAft>
              <a:defRPr/>
            </a:pPr>
            <a:r>
              <a:rPr lang="zh-CN" altLang="en-US" dirty="0">
                <a:solidFill>
                  <a:schemeClr val="tx1">
                    <a:lumMod val="50000"/>
                    <a:lumOff val="50000"/>
                  </a:schemeClr>
                </a:solidFill>
              </a:rPr>
              <a:t>请在此处输入您的文本，或者将您的文本粘贴到此处。</a:t>
            </a:r>
            <a:endParaRPr lang="en-US" altLang="zh-CN" dirty="0">
              <a:solidFill>
                <a:schemeClr val="tx1">
                  <a:lumMod val="50000"/>
                  <a:lumOff val="50000"/>
                </a:schemeClr>
              </a:solidFill>
            </a:endParaRPr>
          </a:p>
        </p:txBody>
      </p:sp>
    </p:spTree>
  </p:cSld>
  <p:clrMapOvr>
    <a:masterClrMapping/>
  </p:clrMapOvr>
  <mc:AlternateContent xmlns:mc="http://schemas.openxmlformats.org/markup-compatibility/2006">
    <mc:Choice xmlns:p14="http://schemas.microsoft.com/office/powerpoint/2010/main"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wipe(right)">
                                      <p:cBhvr>
                                        <p:cTn id="11" dur="500"/>
                                        <p:tgtEl>
                                          <p:spTgt spid="33"/>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down)">
                                      <p:cBhvr>
                                        <p:cTn id="15" dur="500"/>
                                        <p:tgtEl>
                                          <p:spTgt spid="6"/>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35"/>
                                        </p:tgtEl>
                                        <p:attrNameLst>
                                          <p:attrName>style.visibility</p:attrName>
                                        </p:attrNameLst>
                                      </p:cBhvr>
                                      <p:to>
                                        <p:strVal val="visible"/>
                                      </p:to>
                                    </p:set>
                                    <p:animEffect transition="in" filter="wipe(left)">
                                      <p:cBhvr>
                                        <p:cTn id="19" dur="500"/>
                                        <p:tgtEl>
                                          <p:spTgt spid="35"/>
                                        </p:tgtEl>
                                      </p:cBhvr>
                                    </p:animEffect>
                                  </p:childTnLst>
                                </p:cTn>
                              </p:par>
                            </p:childTnLst>
                          </p:cTn>
                        </p:par>
                        <p:par>
                          <p:cTn id="20" fill="hold">
                            <p:stCondLst>
                              <p:cond delay="2000"/>
                            </p:stCondLst>
                            <p:childTnLst>
                              <p:par>
                                <p:cTn id="21" presetID="22" presetClass="entr" presetSubtype="1"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ipe(up)">
                                      <p:cBhvr>
                                        <p:cTn id="23" dur="500"/>
                                        <p:tgtEl>
                                          <p:spTgt spid="8"/>
                                        </p:tgtEl>
                                      </p:cBhvr>
                                    </p:animEffect>
                                  </p:childTnLst>
                                </p:cTn>
                              </p:par>
                            </p:childTnLst>
                          </p:cTn>
                        </p:par>
                        <p:par>
                          <p:cTn id="24" fill="hold">
                            <p:stCondLst>
                              <p:cond delay="2500"/>
                            </p:stCondLst>
                            <p:childTnLst>
                              <p:par>
                                <p:cTn id="25" presetID="22" presetClass="entr" presetSubtype="2" fill="hold" grpId="0" nodeType="afterEffect">
                                  <p:stCondLst>
                                    <p:cond delay="0"/>
                                  </p:stCondLst>
                                  <p:childTnLst>
                                    <p:set>
                                      <p:cBhvr>
                                        <p:cTn id="26" dur="1" fill="hold">
                                          <p:stCondLst>
                                            <p:cond delay="0"/>
                                          </p:stCondLst>
                                        </p:cTn>
                                        <p:tgtEl>
                                          <p:spTgt spid="34"/>
                                        </p:tgtEl>
                                        <p:attrNameLst>
                                          <p:attrName>style.visibility</p:attrName>
                                        </p:attrNameLst>
                                      </p:cBhvr>
                                      <p:to>
                                        <p:strVal val="visible"/>
                                      </p:to>
                                    </p:set>
                                    <p:animEffect transition="in" filter="wipe(right)">
                                      <p:cBhvr>
                                        <p:cTn id="27" dur="500"/>
                                        <p:tgtEl>
                                          <p:spTgt spid="34"/>
                                        </p:tgtEl>
                                      </p:cBhvr>
                                    </p:animEffect>
                                  </p:childTnLst>
                                </p:cTn>
                              </p:par>
                            </p:childTnLst>
                          </p:cTn>
                        </p:par>
                        <p:par>
                          <p:cTn id="28" fill="hold">
                            <p:stCondLst>
                              <p:cond delay="3000"/>
                            </p:stCondLst>
                            <p:childTnLst>
                              <p:par>
                                <p:cTn id="29" presetID="22" presetClass="entr" presetSubtype="1"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ipe(up)">
                                      <p:cBhvr>
                                        <p:cTn id="31" dur="500"/>
                                        <p:tgtEl>
                                          <p:spTgt spid="7"/>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36"/>
                                        </p:tgtEl>
                                        <p:attrNameLst>
                                          <p:attrName>style.visibility</p:attrName>
                                        </p:attrNameLst>
                                      </p:cBhvr>
                                      <p:to>
                                        <p:strVal val="visible"/>
                                      </p:to>
                                    </p:set>
                                    <p:animEffect transition="in" filter="wipe(left)">
                                      <p:cBhvr>
                                        <p:cTn id="35"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p:bldP spid="35" grpId="0"/>
      <p:bldP spid="36" grpId="0"/>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Freeform 26"/>
          <p:cNvSpPr/>
          <p:nvPr/>
        </p:nvSpPr>
        <p:spPr bwMode="gray">
          <a:xfrm flipH="1">
            <a:off x="2277184" y="950620"/>
            <a:ext cx="2061527" cy="1728254"/>
          </a:xfrm>
          <a:custGeom>
            <a:avLst/>
            <a:gdLst>
              <a:gd name="T0" fmla="*/ 0 w 2062472"/>
              <a:gd name="T1" fmla="*/ 0 h 1728788"/>
              <a:gd name="T2" fmla="*/ 2062472 w 2062472"/>
              <a:gd name="T3" fmla="*/ 1728788 h 1728788"/>
            </a:gdLst>
            <a:ahLst/>
            <a:cxnLst/>
            <a:rect l="T0" t="T1" r="T2" b="T3"/>
            <a:pathLst>
              <a:path w="2062472" h="1728788">
                <a:moveTo>
                  <a:pt x="1495298" y="0"/>
                </a:moveTo>
                <a:cubicBezTo>
                  <a:pt x="748599" y="0"/>
                  <a:pt x="3488" y="0"/>
                  <a:pt x="3488" y="0"/>
                </a:cubicBezTo>
                <a:cubicBezTo>
                  <a:pt x="3488" y="70"/>
                  <a:pt x="1588" y="370274"/>
                  <a:pt x="0" y="825191"/>
                </a:cubicBezTo>
                <a:cubicBezTo>
                  <a:pt x="474918" y="879678"/>
                  <a:pt x="852296" y="1254707"/>
                  <a:pt x="910486" y="1728788"/>
                </a:cubicBezTo>
                <a:cubicBezTo>
                  <a:pt x="1534856" y="1728788"/>
                  <a:pt x="2062472" y="1728788"/>
                  <a:pt x="2062472" y="1728788"/>
                </a:cubicBezTo>
                <a:cubicBezTo>
                  <a:pt x="2062472" y="1728685"/>
                  <a:pt x="2059294" y="1133608"/>
                  <a:pt x="2057706" y="540246"/>
                </a:cubicBezTo>
                <a:cubicBezTo>
                  <a:pt x="2048174" y="257260"/>
                  <a:pt x="1843228" y="0"/>
                  <a:pt x="1495298" y="0"/>
                </a:cubicBezTo>
                <a:close/>
              </a:path>
            </a:pathLst>
          </a:custGeom>
          <a:gradFill rotWithShape="1">
            <a:gsLst>
              <a:gs pos="0">
                <a:srgbClr val="C0C0C0"/>
              </a:gs>
              <a:gs pos="50000">
                <a:srgbClr val="EAEAEA"/>
              </a:gs>
              <a:gs pos="100000">
                <a:srgbClr val="C0C0C0"/>
              </a:gs>
            </a:gsLst>
            <a:lin ang="5400000" scaled="1"/>
          </a:gradFill>
          <a:ln w="3175">
            <a:solidFill>
              <a:srgbClr val="EAEAEA"/>
            </a:solidFill>
            <a:round/>
          </a:ln>
        </p:spPr>
        <p:txBody>
          <a:bodyPr wrap="none" anchor="ctr"/>
          <a:lstStyle/>
          <a:p>
            <a:pPr>
              <a:defRPr/>
            </a:pPr>
            <a:endParaRPr lang="en-US" sz="1800" kern="0" dirty="0">
              <a:solidFill>
                <a:sysClr val="windowText" lastClr="000000"/>
              </a:solidFill>
            </a:endParaRPr>
          </a:p>
        </p:txBody>
      </p:sp>
      <p:sp>
        <p:nvSpPr>
          <p:cNvPr id="3" name="Freeform 26"/>
          <p:cNvSpPr/>
          <p:nvPr/>
        </p:nvSpPr>
        <p:spPr bwMode="gray">
          <a:xfrm flipH="1">
            <a:off x="3427767" y="1777451"/>
            <a:ext cx="910944" cy="903009"/>
          </a:xfrm>
          <a:custGeom>
            <a:avLst/>
            <a:gdLst>
              <a:gd name="T0" fmla="*/ 0 w 911764"/>
              <a:gd name="T1" fmla="*/ 0 h 903597"/>
              <a:gd name="T2" fmla="*/ 911764 w 911764"/>
              <a:gd name="T3" fmla="*/ 903597 h 903597"/>
            </a:gdLst>
            <a:ahLst/>
            <a:cxnLst/>
            <a:rect l="T0" t="T1" r="T2" b="T3"/>
            <a:pathLst>
              <a:path w="911764" h="903597">
                <a:moveTo>
                  <a:pt x="1278" y="0"/>
                </a:moveTo>
                <a:cubicBezTo>
                  <a:pt x="802" y="133383"/>
                  <a:pt x="360" y="274049"/>
                  <a:pt x="0" y="414803"/>
                </a:cubicBezTo>
                <a:cubicBezTo>
                  <a:pt x="0" y="744096"/>
                  <a:pt x="228776" y="893307"/>
                  <a:pt x="481383" y="903597"/>
                </a:cubicBezTo>
                <a:cubicBezTo>
                  <a:pt x="626469" y="903597"/>
                  <a:pt x="771556" y="903597"/>
                  <a:pt x="911764" y="903597"/>
                </a:cubicBezTo>
                <a:cubicBezTo>
                  <a:pt x="853574" y="429516"/>
                  <a:pt x="476196" y="54487"/>
                  <a:pt x="1278" y="0"/>
                </a:cubicBezTo>
                <a:close/>
              </a:path>
            </a:pathLst>
          </a:custGeom>
          <a:gradFill rotWithShape="1">
            <a:gsLst>
              <a:gs pos="0">
                <a:srgbClr val="2180C1"/>
              </a:gs>
              <a:gs pos="100000">
                <a:srgbClr val="0846AC"/>
              </a:gs>
            </a:gsLst>
            <a:lin ang="5400000" scaled="1"/>
          </a:gradFill>
          <a:ln>
            <a:noFill/>
          </a:ln>
        </p:spPr>
        <p:txBody>
          <a:bodyPr/>
          <a:lstStyle/>
          <a:p>
            <a:pPr>
              <a:defRPr/>
            </a:pPr>
            <a:endParaRPr lang="en-US" sz="1800" kern="0" dirty="0">
              <a:solidFill>
                <a:sysClr val="windowText" lastClr="000000"/>
              </a:solidFill>
            </a:endParaRPr>
          </a:p>
        </p:txBody>
      </p:sp>
      <p:sp>
        <p:nvSpPr>
          <p:cNvPr id="301539" name="Text Box 31"/>
          <p:cNvSpPr txBox="1">
            <a:spLocks noChangeArrowheads="1"/>
          </p:cNvSpPr>
          <p:nvPr/>
        </p:nvSpPr>
        <p:spPr bwMode="white">
          <a:xfrm>
            <a:off x="2512061" y="1125191"/>
            <a:ext cx="1579076" cy="825245"/>
          </a:xfrm>
          <a:prstGeom prst="rect">
            <a:avLst/>
          </a:prstGeom>
          <a:noFill/>
          <a:ln w="9525">
            <a:noFill/>
            <a:miter lim="800000"/>
          </a:ln>
        </p:spPr>
        <p:txBody>
          <a:bodyPr>
            <a:spAutoFit/>
          </a:bodyPr>
          <a:lstStyle/>
          <a:p>
            <a:pPr algn="ctr">
              <a:lnSpc>
                <a:spcPct val="150000"/>
              </a:lnSpc>
              <a:spcBef>
                <a:spcPct val="50000"/>
              </a:spcBef>
            </a:pPr>
            <a:r>
              <a:rPr lang="zh-CN" altLang="en-US" sz="1600">
                <a:solidFill>
                  <a:srgbClr val="888888"/>
                </a:solidFill>
                <a:cs typeface="Arial" panose="020B0604020202020204" pitchFamily="34" charset="0"/>
              </a:rPr>
              <a:t>点击此处添加文本说明文字</a:t>
            </a:r>
            <a:endParaRPr lang="en-US" altLang="zh-CN" sz="1600">
              <a:solidFill>
                <a:srgbClr val="888888"/>
              </a:solidFill>
              <a:cs typeface="Arial" panose="020B0604020202020204" pitchFamily="34" charset="0"/>
            </a:endParaRPr>
          </a:p>
        </p:txBody>
      </p:sp>
      <p:sp>
        <p:nvSpPr>
          <p:cNvPr id="5" name="Rectangle 35"/>
          <p:cNvSpPr>
            <a:spLocks noChangeArrowheads="1"/>
          </p:cNvSpPr>
          <p:nvPr/>
        </p:nvSpPr>
        <p:spPr bwMode="gray">
          <a:xfrm>
            <a:off x="3764213" y="2072635"/>
            <a:ext cx="365012" cy="518953"/>
          </a:xfrm>
          <a:prstGeom prst="rect">
            <a:avLst/>
          </a:prstGeom>
          <a:noFill/>
          <a:ln w="9525">
            <a:noFill/>
            <a:miter lim="800000"/>
          </a:ln>
        </p:spPr>
        <p:txBody>
          <a:bodyPr wrap="none">
            <a:spAutoFit/>
          </a:bodyPr>
          <a:lstStyle/>
          <a:p>
            <a:pPr algn="ctr"/>
            <a:r>
              <a:rPr lang="en-US" altLang="zh-CN" sz="2800" b="1">
                <a:solidFill>
                  <a:srgbClr val="FFFFFF"/>
                </a:solidFill>
                <a:latin typeface="Calibri" panose="020F0502020204030204" pitchFamily="34" charset="0"/>
                <a:cs typeface="Arial" panose="020B0604020202020204" pitchFamily="34" charset="0"/>
              </a:rPr>
              <a:t>1</a:t>
            </a:r>
            <a:endParaRPr lang="en-US" altLang="zh-CN" sz="2800" b="1">
              <a:solidFill>
                <a:srgbClr val="FFFFFF"/>
              </a:solidFill>
              <a:latin typeface="Calibri" panose="020F0502020204030204" pitchFamily="34" charset="0"/>
              <a:cs typeface="Arial" panose="020B0604020202020204" pitchFamily="34" charset="0"/>
            </a:endParaRPr>
          </a:p>
        </p:txBody>
      </p:sp>
      <p:sp>
        <p:nvSpPr>
          <p:cNvPr id="6" name="Freeform 27"/>
          <p:cNvSpPr/>
          <p:nvPr/>
        </p:nvSpPr>
        <p:spPr bwMode="gray">
          <a:xfrm>
            <a:off x="4591044" y="958554"/>
            <a:ext cx="2061527" cy="1728255"/>
          </a:xfrm>
          <a:custGeom>
            <a:avLst/>
            <a:gdLst>
              <a:gd name="T0" fmla="*/ 0 w 2062472"/>
              <a:gd name="T1" fmla="*/ 0 h 1728788"/>
              <a:gd name="T2" fmla="*/ 2062472 w 2062472"/>
              <a:gd name="T3" fmla="*/ 1728788 h 1728788"/>
            </a:gdLst>
            <a:ahLst/>
            <a:cxnLst/>
            <a:rect l="T0" t="T1" r="T2" b="T3"/>
            <a:pathLst>
              <a:path w="2062472" h="1728788">
                <a:moveTo>
                  <a:pt x="3488" y="0"/>
                </a:moveTo>
                <a:cubicBezTo>
                  <a:pt x="3488" y="0"/>
                  <a:pt x="748599" y="0"/>
                  <a:pt x="1495298" y="0"/>
                </a:cubicBezTo>
                <a:cubicBezTo>
                  <a:pt x="1843228" y="0"/>
                  <a:pt x="2048174" y="257260"/>
                  <a:pt x="2057706" y="540246"/>
                </a:cubicBezTo>
                <a:cubicBezTo>
                  <a:pt x="2059295" y="1133591"/>
                  <a:pt x="2062472" y="1728650"/>
                  <a:pt x="2062472" y="1728788"/>
                </a:cubicBezTo>
                <a:cubicBezTo>
                  <a:pt x="2062472" y="1728788"/>
                  <a:pt x="1535751" y="1728788"/>
                  <a:pt x="912075" y="1728788"/>
                </a:cubicBezTo>
                <a:cubicBezTo>
                  <a:pt x="853819" y="1254176"/>
                  <a:pt x="475662" y="878838"/>
                  <a:pt x="0" y="824948"/>
                </a:cubicBezTo>
                <a:cubicBezTo>
                  <a:pt x="1589" y="370147"/>
                  <a:pt x="3488" y="77"/>
                  <a:pt x="3488" y="0"/>
                </a:cubicBezTo>
                <a:close/>
              </a:path>
            </a:pathLst>
          </a:custGeom>
          <a:gradFill rotWithShape="1">
            <a:gsLst>
              <a:gs pos="0">
                <a:srgbClr val="C0C0C0"/>
              </a:gs>
              <a:gs pos="50000">
                <a:srgbClr val="EAEAEA"/>
              </a:gs>
              <a:gs pos="100000">
                <a:srgbClr val="C0C0C0"/>
              </a:gs>
            </a:gsLst>
            <a:lin ang="5400000" scaled="1"/>
          </a:gradFill>
          <a:ln w="3175">
            <a:solidFill>
              <a:srgbClr val="EAEAEA"/>
            </a:solidFill>
            <a:round/>
          </a:ln>
        </p:spPr>
        <p:txBody>
          <a:bodyPr wrap="none" anchor="ctr"/>
          <a:lstStyle/>
          <a:p>
            <a:pPr>
              <a:defRPr/>
            </a:pPr>
            <a:endParaRPr lang="en-US" sz="1800" kern="0" dirty="0">
              <a:solidFill>
                <a:sysClr val="windowText" lastClr="000000"/>
              </a:solidFill>
            </a:endParaRPr>
          </a:p>
        </p:txBody>
      </p:sp>
      <p:sp>
        <p:nvSpPr>
          <p:cNvPr id="7" name="Freeform 27"/>
          <p:cNvSpPr/>
          <p:nvPr/>
        </p:nvSpPr>
        <p:spPr bwMode="gray">
          <a:xfrm>
            <a:off x="4587871" y="1785387"/>
            <a:ext cx="912531" cy="903008"/>
          </a:xfrm>
          <a:custGeom>
            <a:avLst/>
            <a:gdLst>
              <a:gd name="T0" fmla="*/ 0 w 913353"/>
              <a:gd name="T1" fmla="*/ 0 h 903840"/>
              <a:gd name="T2" fmla="*/ 913353 w 913353"/>
              <a:gd name="T3" fmla="*/ 903840 h 903840"/>
            </a:gdLst>
            <a:ahLst/>
            <a:cxnLst/>
            <a:rect l="T0" t="T1" r="T2" b="T3"/>
            <a:pathLst>
              <a:path w="913353" h="903840">
                <a:moveTo>
                  <a:pt x="1278" y="0"/>
                </a:moveTo>
                <a:cubicBezTo>
                  <a:pt x="476940" y="53890"/>
                  <a:pt x="855097" y="429228"/>
                  <a:pt x="913353" y="903840"/>
                </a:cubicBezTo>
                <a:cubicBezTo>
                  <a:pt x="772653" y="903840"/>
                  <a:pt x="627018" y="903840"/>
                  <a:pt x="481383" y="903840"/>
                </a:cubicBezTo>
                <a:cubicBezTo>
                  <a:pt x="228776" y="893550"/>
                  <a:pt x="0" y="744339"/>
                  <a:pt x="0" y="415046"/>
                </a:cubicBezTo>
                <a:cubicBezTo>
                  <a:pt x="361" y="274207"/>
                  <a:pt x="803" y="133456"/>
                  <a:pt x="1278" y="0"/>
                </a:cubicBezTo>
                <a:close/>
              </a:path>
            </a:pathLst>
          </a:custGeom>
          <a:gradFill rotWithShape="1">
            <a:gsLst>
              <a:gs pos="0">
                <a:srgbClr val="2180C1"/>
              </a:gs>
              <a:gs pos="100000">
                <a:srgbClr val="0846AC"/>
              </a:gs>
            </a:gsLst>
            <a:lin ang="5400000" scaled="1"/>
          </a:gradFill>
          <a:ln>
            <a:noFill/>
          </a:ln>
        </p:spPr>
        <p:txBody>
          <a:bodyPr/>
          <a:lstStyle/>
          <a:p>
            <a:pPr>
              <a:defRPr/>
            </a:pPr>
            <a:endParaRPr lang="en-US" sz="1800" kern="0" dirty="0">
              <a:solidFill>
                <a:sysClr val="windowText" lastClr="000000"/>
              </a:solidFill>
            </a:endParaRPr>
          </a:p>
        </p:txBody>
      </p:sp>
      <p:sp>
        <p:nvSpPr>
          <p:cNvPr id="8" name="Rectangle 36"/>
          <p:cNvSpPr>
            <a:spLocks noChangeArrowheads="1"/>
          </p:cNvSpPr>
          <p:nvPr/>
        </p:nvSpPr>
        <p:spPr bwMode="gray">
          <a:xfrm>
            <a:off x="4867185" y="2072635"/>
            <a:ext cx="365012" cy="518953"/>
          </a:xfrm>
          <a:prstGeom prst="rect">
            <a:avLst/>
          </a:prstGeom>
          <a:noFill/>
          <a:ln w="9525">
            <a:noFill/>
            <a:miter lim="800000"/>
          </a:ln>
        </p:spPr>
        <p:txBody>
          <a:bodyPr wrap="none">
            <a:spAutoFit/>
          </a:bodyPr>
          <a:lstStyle/>
          <a:p>
            <a:pPr algn="ctr"/>
            <a:r>
              <a:rPr lang="en-US" altLang="zh-CN" sz="2800" b="1">
                <a:solidFill>
                  <a:srgbClr val="FFFFFF"/>
                </a:solidFill>
                <a:latin typeface="Calibri" panose="020F0502020204030204" pitchFamily="34" charset="0"/>
                <a:cs typeface="Arial" panose="020B0604020202020204" pitchFamily="34" charset="0"/>
              </a:rPr>
              <a:t>2</a:t>
            </a:r>
            <a:endParaRPr lang="en-US" altLang="zh-CN" sz="2800" b="1">
              <a:solidFill>
                <a:srgbClr val="FFFFFF"/>
              </a:solidFill>
              <a:latin typeface="Calibri" panose="020F0502020204030204" pitchFamily="34" charset="0"/>
              <a:cs typeface="Arial" panose="020B0604020202020204" pitchFamily="34" charset="0"/>
            </a:endParaRPr>
          </a:p>
        </p:txBody>
      </p:sp>
      <p:sp>
        <p:nvSpPr>
          <p:cNvPr id="301544" name="Text Box 31"/>
          <p:cNvSpPr txBox="1">
            <a:spLocks noChangeArrowheads="1"/>
          </p:cNvSpPr>
          <p:nvPr/>
        </p:nvSpPr>
        <p:spPr bwMode="white">
          <a:xfrm>
            <a:off x="4838618" y="1125191"/>
            <a:ext cx="1579076" cy="825245"/>
          </a:xfrm>
          <a:prstGeom prst="rect">
            <a:avLst/>
          </a:prstGeom>
          <a:noFill/>
          <a:ln w="9525">
            <a:noFill/>
            <a:miter lim="800000"/>
          </a:ln>
        </p:spPr>
        <p:txBody>
          <a:bodyPr>
            <a:spAutoFit/>
          </a:bodyPr>
          <a:lstStyle/>
          <a:p>
            <a:pPr algn="ctr">
              <a:lnSpc>
                <a:spcPct val="150000"/>
              </a:lnSpc>
              <a:spcBef>
                <a:spcPct val="50000"/>
              </a:spcBef>
            </a:pPr>
            <a:r>
              <a:rPr lang="zh-CN" altLang="en-US" sz="1600">
                <a:solidFill>
                  <a:srgbClr val="888888"/>
                </a:solidFill>
                <a:cs typeface="Arial" panose="020B0604020202020204" pitchFamily="34" charset="0"/>
              </a:rPr>
              <a:t>点击此处添加文本说明文字</a:t>
            </a:r>
            <a:endParaRPr lang="en-US" altLang="zh-CN" sz="1600">
              <a:solidFill>
                <a:srgbClr val="888888"/>
              </a:solidFill>
              <a:cs typeface="Arial" panose="020B0604020202020204" pitchFamily="34" charset="0"/>
            </a:endParaRPr>
          </a:p>
        </p:txBody>
      </p:sp>
      <p:sp>
        <p:nvSpPr>
          <p:cNvPr id="10" name="Freeform 29"/>
          <p:cNvSpPr/>
          <p:nvPr/>
        </p:nvSpPr>
        <p:spPr bwMode="gray">
          <a:xfrm flipH="1">
            <a:off x="4581522" y="2974057"/>
            <a:ext cx="2063113" cy="1728255"/>
          </a:xfrm>
          <a:custGeom>
            <a:avLst/>
            <a:gdLst>
              <a:gd name="T0" fmla="*/ 0 w 2063750"/>
              <a:gd name="T1" fmla="*/ 0 h 1728787"/>
              <a:gd name="T2" fmla="*/ 2063750 w 2063750"/>
              <a:gd name="T3" fmla="*/ 1728787 h 1728787"/>
            </a:gdLst>
            <a:ahLst/>
            <a:cxnLst/>
            <a:rect l="T0" t="T1" r="T2" b="T3"/>
            <a:pathLst>
              <a:path w="2063750" h="1728787">
                <a:moveTo>
                  <a:pt x="1154271" y="0"/>
                </a:moveTo>
                <a:cubicBezTo>
                  <a:pt x="537963" y="0"/>
                  <a:pt x="4766" y="0"/>
                  <a:pt x="4766" y="0"/>
                </a:cubicBezTo>
                <a:cubicBezTo>
                  <a:pt x="4766" y="41"/>
                  <a:pt x="1589" y="619160"/>
                  <a:pt x="0" y="1239993"/>
                </a:cubicBezTo>
                <a:cubicBezTo>
                  <a:pt x="0" y="1569286"/>
                  <a:pt x="228776" y="1718497"/>
                  <a:pt x="481383" y="1728787"/>
                </a:cubicBezTo>
                <a:cubicBezTo>
                  <a:pt x="1272567" y="1728787"/>
                  <a:pt x="2063750" y="1728787"/>
                  <a:pt x="2063750" y="1728787"/>
                </a:cubicBezTo>
                <a:cubicBezTo>
                  <a:pt x="2063750" y="1728708"/>
                  <a:pt x="2061676" y="1340233"/>
                  <a:pt x="2060054" y="878071"/>
                </a:cubicBezTo>
                <a:cubicBezTo>
                  <a:pt x="1594063" y="824270"/>
                  <a:pt x="1222154" y="461794"/>
                  <a:pt x="1154271" y="0"/>
                </a:cubicBezTo>
                <a:close/>
              </a:path>
            </a:pathLst>
          </a:custGeom>
          <a:gradFill rotWithShape="1">
            <a:gsLst>
              <a:gs pos="0">
                <a:srgbClr val="C0C0C0"/>
              </a:gs>
              <a:gs pos="50000">
                <a:srgbClr val="EAEAEA"/>
              </a:gs>
              <a:gs pos="100000">
                <a:srgbClr val="C0C0C0"/>
              </a:gs>
            </a:gsLst>
            <a:lin ang="5400000" scaled="1"/>
          </a:gradFill>
          <a:ln w="3175">
            <a:solidFill>
              <a:srgbClr val="EAEAEA"/>
            </a:solidFill>
            <a:round/>
          </a:ln>
        </p:spPr>
        <p:txBody>
          <a:bodyPr wrap="none" anchor="ctr"/>
          <a:lstStyle/>
          <a:p>
            <a:pPr>
              <a:defRPr/>
            </a:pPr>
            <a:endParaRPr lang="en-US" sz="1800" kern="0" dirty="0">
              <a:solidFill>
                <a:sysClr val="windowText" lastClr="000000"/>
              </a:solidFill>
            </a:endParaRPr>
          </a:p>
        </p:txBody>
      </p:sp>
      <p:sp>
        <p:nvSpPr>
          <p:cNvPr id="11" name="Freeform 29"/>
          <p:cNvSpPr/>
          <p:nvPr/>
        </p:nvSpPr>
        <p:spPr bwMode="gray">
          <a:xfrm flipH="1">
            <a:off x="4584696" y="2974057"/>
            <a:ext cx="904596" cy="877617"/>
          </a:xfrm>
          <a:custGeom>
            <a:avLst/>
            <a:gdLst>
              <a:gd name="T0" fmla="*/ 0 w 905783"/>
              <a:gd name="T1" fmla="*/ 0 h 878071"/>
              <a:gd name="T2" fmla="*/ 905783 w 905783"/>
              <a:gd name="T3" fmla="*/ 878071 h 878071"/>
            </a:gdLst>
            <a:ahLst/>
            <a:cxnLst/>
            <a:rect l="T0" t="T1" r="T2" b="T3"/>
            <a:pathLst>
              <a:path w="905783" h="878071">
                <a:moveTo>
                  <a:pt x="342305" y="0"/>
                </a:moveTo>
                <a:cubicBezTo>
                  <a:pt x="227259" y="0"/>
                  <a:pt x="112251" y="0"/>
                  <a:pt x="0" y="0"/>
                </a:cubicBezTo>
                <a:cubicBezTo>
                  <a:pt x="67883" y="461794"/>
                  <a:pt x="439792" y="824270"/>
                  <a:pt x="905783" y="878071"/>
                </a:cubicBezTo>
                <a:cubicBezTo>
                  <a:pt x="905382" y="768217"/>
                  <a:pt x="905018" y="654200"/>
                  <a:pt x="904713" y="540246"/>
                </a:cubicBezTo>
                <a:cubicBezTo>
                  <a:pt x="895181" y="257260"/>
                  <a:pt x="690235" y="0"/>
                  <a:pt x="342305" y="0"/>
                </a:cubicBezTo>
                <a:close/>
              </a:path>
            </a:pathLst>
          </a:custGeom>
          <a:gradFill rotWithShape="1">
            <a:gsLst>
              <a:gs pos="0">
                <a:srgbClr val="0846AC"/>
              </a:gs>
              <a:gs pos="100000">
                <a:srgbClr val="2180C1"/>
              </a:gs>
            </a:gsLst>
            <a:lin ang="5400000" scaled="1"/>
          </a:gradFill>
          <a:ln>
            <a:noFill/>
          </a:ln>
        </p:spPr>
        <p:txBody>
          <a:bodyPr/>
          <a:lstStyle/>
          <a:p>
            <a:pPr>
              <a:defRPr/>
            </a:pPr>
            <a:endParaRPr lang="en-US" sz="1800" kern="0" dirty="0">
              <a:solidFill>
                <a:sysClr val="windowText" lastClr="000000"/>
              </a:solidFill>
            </a:endParaRPr>
          </a:p>
        </p:txBody>
      </p:sp>
      <p:sp>
        <p:nvSpPr>
          <p:cNvPr id="12" name="Rectangle 38"/>
          <p:cNvSpPr>
            <a:spLocks noChangeArrowheads="1"/>
          </p:cNvSpPr>
          <p:nvPr/>
        </p:nvSpPr>
        <p:spPr bwMode="gray">
          <a:xfrm>
            <a:off x="4867185" y="3120062"/>
            <a:ext cx="365012" cy="518953"/>
          </a:xfrm>
          <a:prstGeom prst="rect">
            <a:avLst/>
          </a:prstGeom>
          <a:noFill/>
          <a:ln w="9525">
            <a:noFill/>
            <a:miter lim="800000"/>
          </a:ln>
        </p:spPr>
        <p:txBody>
          <a:bodyPr wrap="none">
            <a:spAutoFit/>
          </a:bodyPr>
          <a:lstStyle/>
          <a:p>
            <a:pPr algn="ctr"/>
            <a:r>
              <a:rPr lang="en-US" altLang="zh-CN" sz="2800" b="1">
                <a:solidFill>
                  <a:srgbClr val="FFFFFF"/>
                </a:solidFill>
                <a:latin typeface="Calibri" panose="020F0502020204030204" pitchFamily="34" charset="0"/>
                <a:cs typeface="Arial" panose="020B0604020202020204" pitchFamily="34" charset="0"/>
              </a:rPr>
              <a:t>3</a:t>
            </a:r>
            <a:endParaRPr lang="en-US" altLang="zh-CN" sz="2800" b="1">
              <a:solidFill>
                <a:srgbClr val="FFFFFF"/>
              </a:solidFill>
              <a:latin typeface="Calibri" panose="020F0502020204030204" pitchFamily="34" charset="0"/>
              <a:cs typeface="Arial" panose="020B0604020202020204" pitchFamily="34" charset="0"/>
            </a:endParaRPr>
          </a:p>
        </p:txBody>
      </p:sp>
      <p:sp>
        <p:nvSpPr>
          <p:cNvPr id="301548" name="Text Box 31"/>
          <p:cNvSpPr txBox="1">
            <a:spLocks noChangeArrowheads="1"/>
          </p:cNvSpPr>
          <p:nvPr/>
        </p:nvSpPr>
        <p:spPr bwMode="white">
          <a:xfrm>
            <a:off x="4838618" y="3727887"/>
            <a:ext cx="1579076" cy="825245"/>
          </a:xfrm>
          <a:prstGeom prst="rect">
            <a:avLst/>
          </a:prstGeom>
          <a:noFill/>
          <a:ln w="9525">
            <a:noFill/>
            <a:miter lim="800000"/>
          </a:ln>
        </p:spPr>
        <p:txBody>
          <a:bodyPr>
            <a:spAutoFit/>
          </a:bodyPr>
          <a:lstStyle/>
          <a:p>
            <a:pPr algn="ctr">
              <a:lnSpc>
                <a:spcPct val="150000"/>
              </a:lnSpc>
              <a:spcBef>
                <a:spcPct val="50000"/>
              </a:spcBef>
            </a:pPr>
            <a:r>
              <a:rPr lang="zh-CN" altLang="en-US" sz="1600">
                <a:solidFill>
                  <a:srgbClr val="888888"/>
                </a:solidFill>
                <a:cs typeface="Arial" panose="020B0604020202020204" pitchFamily="34" charset="0"/>
              </a:rPr>
              <a:t>点击此处添加文本说明文字</a:t>
            </a:r>
            <a:endParaRPr lang="en-US" altLang="zh-CN" sz="1600">
              <a:solidFill>
                <a:srgbClr val="888888"/>
              </a:solidFill>
              <a:cs typeface="Arial" panose="020B0604020202020204" pitchFamily="34" charset="0"/>
            </a:endParaRPr>
          </a:p>
        </p:txBody>
      </p:sp>
      <p:sp>
        <p:nvSpPr>
          <p:cNvPr id="14" name="Freeform 28"/>
          <p:cNvSpPr/>
          <p:nvPr/>
        </p:nvSpPr>
        <p:spPr bwMode="gray">
          <a:xfrm>
            <a:off x="2270835" y="2977231"/>
            <a:ext cx="2063113" cy="1728255"/>
          </a:xfrm>
          <a:custGeom>
            <a:avLst/>
            <a:gdLst>
              <a:gd name="T0" fmla="*/ 0 w 2063750"/>
              <a:gd name="T1" fmla="*/ 0 h 1728787"/>
              <a:gd name="T2" fmla="*/ 2063750 w 2063750"/>
              <a:gd name="T3" fmla="*/ 1728787 h 1728787"/>
            </a:gdLst>
            <a:ahLst/>
            <a:cxnLst/>
            <a:rect l="T0" t="T1" r="T2" b="T3"/>
            <a:pathLst>
              <a:path w="2063750" h="1728787">
                <a:moveTo>
                  <a:pt x="4766" y="0"/>
                </a:moveTo>
                <a:cubicBezTo>
                  <a:pt x="4766" y="0"/>
                  <a:pt x="538879" y="0"/>
                  <a:pt x="1155860" y="0"/>
                </a:cubicBezTo>
                <a:cubicBezTo>
                  <a:pt x="1223664" y="461267"/>
                  <a:pt x="1594802" y="823441"/>
                  <a:pt x="2060053" y="877828"/>
                </a:cubicBezTo>
                <a:cubicBezTo>
                  <a:pt x="2061675" y="1340121"/>
                  <a:pt x="2063750" y="1728749"/>
                  <a:pt x="2063750" y="1728787"/>
                </a:cubicBezTo>
                <a:cubicBezTo>
                  <a:pt x="2063750" y="1728787"/>
                  <a:pt x="1272567" y="1728787"/>
                  <a:pt x="481383" y="1728787"/>
                </a:cubicBezTo>
                <a:cubicBezTo>
                  <a:pt x="228776" y="1718497"/>
                  <a:pt x="0" y="1569286"/>
                  <a:pt x="0" y="1239993"/>
                </a:cubicBezTo>
                <a:cubicBezTo>
                  <a:pt x="1589" y="619162"/>
                  <a:pt x="4766" y="45"/>
                  <a:pt x="4766" y="0"/>
                </a:cubicBezTo>
                <a:close/>
              </a:path>
            </a:pathLst>
          </a:custGeom>
          <a:gradFill rotWithShape="1">
            <a:gsLst>
              <a:gs pos="0">
                <a:srgbClr val="C0C0C0"/>
              </a:gs>
              <a:gs pos="50000">
                <a:srgbClr val="EAEAEA"/>
              </a:gs>
              <a:gs pos="100000">
                <a:srgbClr val="C0C0C0"/>
              </a:gs>
            </a:gsLst>
            <a:lin ang="5400000" scaled="1"/>
          </a:gradFill>
          <a:ln w="3175">
            <a:solidFill>
              <a:srgbClr val="EAEAEA"/>
            </a:solidFill>
            <a:round/>
          </a:ln>
        </p:spPr>
        <p:txBody>
          <a:bodyPr wrap="none" anchor="ctr"/>
          <a:lstStyle/>
          <a:p>
            <a:pPr>
              <a:defRPr/>
            </a:pPr>
            <a:endParaRPr lang="en-US" sz="1800" kern="0" dirty="0">
              <a:solidFill>
                <a:sysClr val="windowText" lastClr="000000"/>
              </a:solidFill>
            </a:endParaRPr>
          </a:p>
        </p:txBody>
      </p:sp>
      <p:sp>
        <p:nvSpPr>
          <p:cNvPr id="15" name="Freeform 28"/>
          <p:cNvSpPr/>
          <p:nvPr/>
        </p:nvSpPr>
        <p:spPr bwMode="gray">
          <a:xfrm>
            <a:off x="3430941" y="2974057"/>
            <a:ext cx="903008" cy="877617"/>
          </a:xfrm>
          <a:custGeom>
            <a:avLst/>
            <a:gdLst>
              <a:gd name="T0" fmla="*/ 0 w 904193"/>
              <a:gd name="T1" fmla="*/ 0 h 877828"/>
              <a:gd name="T2" fmla="*/ 904193 w 904193"/>
              <a:gd name="T3" fmla="*/ 877828 h 877828"/>
            </a:gdLst>
            <a:ahLst/>
            <a:cxnLst/>
            <a:rect l="T0" t="T1" r="T2" b="T3"/>
            <a:pathLst>
              <a:path w="904193" h="877828">
                <a:moveTo>
                  <a:pt x="0" y="0"/>
                </a:moveTo>
                <a:cubicBezTo>
                  <a:pt x="111747" y="0"/>
                  <a:pt x="226213" y="0"/>
                  <a:pt x="340716" y="0"/>
                </a:cubicBezTo>
                <a:cubicBezTo>
                  <a:pt x="688646" y="0"/>
                  <a:pt x="893592" y="257260"/>
                  <a:pt x="903124" y="540246"/>
                </a:cubicBezTo>
                <a:cubicBezTo>
                  <a:pt x="903429" y="654116"/>
                  <a:pt x="903792" y="768049"/>
                  <a:pt x="904193" y="877828"/>
                </a:cubicBezTo>
                <a:cubicBezTo>
                  <a:pt x="438942" y="823441"/>
                  <a:pt x="67804" y="461267"/>
                  <a:pt x="0" y="0"/>
                </a:cubicBezTo>
                <a:close/>
              </a:path>
            </a:pathLst>
          </a:custGeom>
          <a:gradFill rotWithShape="1">
            <a:gsLst>
              <a:gs pos="0">
                <a:srgbClr val="0846AC"/>
              </a:gs>
              <a:gs pos="100000">
                <a:srgbClr val="2180C1"/>
              </a:gs>
            </a:gsLst>
            <a:lin ang="5400000" scaled="1"/>
          </a:gradFill>
          <a:ln>
            <a:noFill/>
          </a:ln>
        </p:spPr>
        <p:txBody>
          <a:bodyPr/>
          <a:lstStyle/>
          <a:p>
            <a:pPr>
              <a:defRPr/>
            </a:pPr>
            <a:endParaRPr lang="en-US" sz="1800" kern="0" dirty="0">
              <a:solidFill>
                <a:sysClr val="windowText" lastClr="000000"/>
              </a:solidFill>
            </a:endParaRPr>
          </a:p>
        </p:txBody>
      </p:sp>
      <p:sp>
        <p:nvSpPr>
          <p:cNvPr id="16" name="Rectangle 37"/>
          <p:cNvSpPr>
            <a:spLocks noChangeArrowheads="1"/>
          </p:cNvSpPr>
          <p:nvPr/>
        </p:nvSpPr>
        <p:spPr bwMode="gray">
          <a:xfrm>
            <a:off x="3751517" y="3120062"/>
            <a:ext cx="365012" cy="518953"/>
          </a:xfrm>
          <a:prstGeom prst="rect">
            <a:avLst/>
          </a:prstGeom>
          <a:noFill/>
          <a:ln w="9525">
            <a:noFill/>
            <a:miter lim="800000"/>
          </a:ln>
        </p:spPr>
        <p:txBody>
          <a:bodyPr wrap="none">
            <a:spAutoFit/>
          </a:bodyPr>
          <a:lstStyle/>
          <a:p>
            <a:pPr algn="ctr"/>
            <a:r>
              <a:rPr lang="en-US" altLang="zh-CN" sz="2800" b="1">
                <a:solidFill>
                  <a:srgbClr val="FFFFFF"/>
                </a:solidFill>
                <a:latin typeface="Calibri" panose="020F0502020204030204" pitchFamily="34" charset="0"/>
                <a:cs typeface="Arial" panose="020B0604020202020204" pitchFamily="34" charset="0"/>
              </a:rPr>
              <a:t>4</a:t>
            </a:r>
            <a:endParaRPr lang="en-US" altLang="zh-CN" sz="2800" b="1">
              <a:solidFill>
                <a:srgbClr val="FFFFFF"/>
              </a:solidFill>
              <a:latin typeface="Calibri" panose="020F0502020204030204" pitchFamily="34" charset="0"/>
              <a:cs typeface="Arial" panose="020B0604020202020204" pitchFamily="34" charset="0"/>
            </a:endParaRPr>
          </a:p>
        </p:txBody>
      </p:sp>
      <p:sp>
        <p:nvSpPr>
          <p:cNvPr id="301552" name="Text Box 31"/>
          <p:cNvSpPr txBox="1">
            <a:spLocks noChangeArrowheads="1"/>
          </p:cNvSpPr>
          <p:nvPr/>
        </p:nvSpPr>
        <p:spPr bwMode="white">
          <a:xfrm>
            <a:off x="2516822" y="3727887"/>
            <a:ext cx="1579075" cy="825245"/>
          </a:xfrm>
          <a:prstGeom prst="rect">
            <a:avLst/>
          </a:prstGeom>
          <a:noFill/>
          <a:ln w="9525">
            <a:noFill/>
            <a:miter lim="800000"/>
          </a:ln>
        </p:spPr>
        <p:txBody>
          <a:bodyPr>
            <a:spAutoFit/>
          </a:bodyPr>
          <a:lstStyle/>
          <a:p>
            <a:pPr algn="ctr">
              <a:lnSpc>
                <a:spcPct val="150000"/>
              </a:lnSpc>
              <a:spcBef>
                <a:spcPct val="50000"/>
              </a:spcBef>
            </a:pPr>
            <a:r>
              <a:rPr lang="zh-CN" altLang="en-US" sz="1600">
                <a:solidFill>
                  <a:srgbClr val="888888"/>
                </a:solidFill>
                <a:cs typeface="Arial" panose="020B0604020202020204" pitchFamily="34" charset="0"/>
              </a:rPr>
              <a:t>点击此处添加文本说明文字</a:t>
            </a:r>
            <a:endParaRPr lang="en-US" altLang="zh-CN" sz="1600">
              <a:solidFill>
                <a:srgbClr val="888888"/>
              </a:solidFill>
              <a:cs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ppt_x</p:attrName>
                                        </p:attrNameLst>
                                      </p:cBhvr>
                                      <p:tavLst>
                                        <p:tav tm="0">
                                          <p:val>
                                            <p:fltVal val="0.5"/>
                                          </p:val>
                                        </p:tav>
                                        <p:tav tm="100000">
                                          <p:val>
                                            <p:strVal val="#ppt_x"/>
                                          </p:val>
                                        </p:tav>
                                      </p:tavLst>
                                    </p:anim>
                                    <p:anim calcmode="lin" valueType="num">
                                      <p:cBhvr>
                                        <p:cTn id="10" dur="500" fill="hold"/>
                                        <p:tgtEl>
                                          <p:spTgt spid="2"/>
                                        </p:tgtEl>
                                        <p:attrNameLst>
                                          <p:attrName>ppt_y</p:attrName>
                                        </p:attrNameLst>
                                      </p:cBhvr>
                                      <p:tavLst>
                                        <p:tav tm="0">
                                          <p:val>
                                            <p:fltVal val="0.5"/>
                                          </p:val>
                                        </p:tav>
                                        <p:tav tm="100000">
                                          <p:val>
                                            <p:strVal val="#ppt_y"/>
                                          </p:val>
                                        </p:tav>
                                      </p:tavLst>
                                    </p:anim>
                                  </p:childTnLst>
                                </p:cTn>
                              </p:par>
                              <p:par>
                                <p:cTn id="11" presetID="23" presetClass="entr" presetSubtype="528" fill="hold" nodeType="with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p:cTn id="13" dur="500" fill="hold"/>
                                        <p:tgtEl>
                                          <p:spTgt spid="14"/>
                                        </p:tgtEl>
                                        <p:attrNameLst>
                                          <p:attrName>ppt_w</p:attrName>
                                        </p:attrNameLst>
                                      </p:cBhvr>
                                      <p:tavLst>
                                        <p:tav tm="0">
                                          <p:val>
                                            <p:fltVal val="0"/>
                                          </p:val>
                                        </p:tav>
                                        <p:tav tm="100000">
                                          <p:val>
                                            <p:strVal val="#ppt_w"/>
                                          </p:val>
                                        </p:tav>
                                      </p:tavLst>
                                    </p:anim>
                                    <p:anim calcmode="lin" valueType="num">
                                      <p:cBhvr>
                                        <p:cTn id="14" dur="500" fill="hold"/>
                                        <p:tgtEl>
                                          <p:spTgt spid="14"/>
                                        </p:tgtEl>
                                        <p:attrNameLst>
                                          <p:attrName>ppt_h</p:attrName>
                                        </p:attrNameLst>
                                      </p:cBhvr>
                                      <p:tavLst>
                                        <p:tav tm="0">
                                          <p:val>
                                            <p:fltVal val="0"/>
                                          </p:val>
                                        </p:tav>
                                        <p:tav tm="100000">
                                          <p:val>
                                            <p:strVal val="#ppt_h"/>
                                          </p:val>
                                        </p:tav>
                                      </p:tavLst>
                                    </p:anim>
                                    <p:anim calcmode="lin" valueType="num">
                                      <p:cBhvr>
                                        <p:cTn id="15" dur="500" fill="hold"/>
                                        <p:tgtEl>
                                          <p:spTgt spid="14"/>
                                        </p:tgtEl>
                                        <p:attrNameLst>
                                          <p:attrName>ppt_x</p:attrName>
                                        </p:attrNameLst>
                                      </p:cBhvr>
                                      <p:tavLst>
                                        <p:tav tm="0">
                                          <p:val>
                                            <p:fltVal val="0.5"/>
                                          </p:val>
                                        </p:tav>
                                        <p:tav tm="100000">
                                          <p:val>
                                            <p:strVal val="#ppt_x"/>
                                          </p:val>
                                        </p:tav>
                                      </p:tavLst>
                                    </p:anim>
                                    <p:anim calcmode="lin" valueType="num">
                                      <p:cBhvr>
                                        <p:cTn id="16" dur="500" fill="hold"/>
                                        <p:tgtEl>
                                          <p:spTgt spid="14"/>
                                        </p:tgtEl>
                                        <p:attrNameLst>
                                          <p:attrName>ppt_y</p:attrName>
                                        </p:attrNameLst>
                                      </p:cBhvr>
                                      <p:tavLst>
                                        <p:tav tm="0">
                                          <p:val>
                                            <p:fltVal val="0.5"/>
                                          </p:val>
                                        </p:tav>
                                        <p:tav tm="100000">
                                          <p:val>
                                            <p:strVal val="#ppt_y"/>
                                          </p:val>
                                        </p:tav>
                                      </p:tavLst>
                                    </p:anim>
                                  </p:childTnLst>
                                </p:cTn>
                              </p:par>
                              <p:par>
                                <p:cTn id="17" presetID="23" presetClass="entr" presetSubtype="528"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ppt_w</p:attrName>
                                        </p:attrNameLst>
                                      </p:cBhvr>
                                      <p:tavLst>
                                        <p:tav tm="0">
                                          <p:val>
                                            <p:fltVal val="0"/>
                                          </p:val>
                                        </p:tav>
                                        <p:tav tm="100000">
                                          <p:val>
                                            <p:strVal val="#ppt_w"/>
                                          </p:val>
                                        </p:tav>
                                      </p:tavLst>
                                    </p:anim>
                                    <p:anim calcmode="lin" valueType="num">
                                      <p:cBhvr>
                                        <p:cTn id="20" dur="500" fill="hold"/>
                                        <p:tgtEl>
                                          <p:spTgt spid="10"/>
                                        </p:tgtEl>
                                        <p:attrNameLst>
                                          <p:attrName>ppt_h</p:attrName>
                                        </p:attrNameLst>
                                      </p:cBhvr>
                                      <p:tavLst>
                                        <p:tav tm="0">
                                          <p:val>
                                            <p:fltVal val="0"/>
                                          </p:val>
                                        </p:tav>
                                        <p:tav tm="100000">
                                          <p:val>
                                            <p:strVal val="#ppt_h"/>
                                          </p:val>
                                        </p:tav>
                                      </p:tavLst>
                                    </p:anim>
                                    <p:anim calcmode="lin" valueType="num">
                                      <p:cBhvr>
                                        <p:cTn id="21" dur="500" fill="hold"/>
                                        <p:tgtEl>
                                          <p:spTgt spid="10"/>
                                        </p:tgtEl>
                                        <p:attrNameLst>
                                          <p:attrName>ppt_x</p:attrName>
                                        </p:attrNameLst>
                                      </p:cBhvr>
                                      <p:tavLst>
                                        <p:tav tm="0">
                                          <p:val>
                                            <p:fltVal val="0.5"/>
                                          </p:val>
                                        </p:tav>
                                        <p:tav tm="100000">
                                          <p:val>
                                            <p:strVal val="#ppt_x"/>
                                          </p:val>
                                        </p:tav>
                                      </p:tavLst>
                                    </p:anim>
                                    <p:anim calcmode="lin" valueType="num">
                                      <p:cBhvr>
                                        <p:cTn id="22" dur="500" fill="hold"/>
                                        <p:tgtEl>
                                          <p:spTgt spid="10"/>
                                        </p:tgtEl>
                                        <p:attrNameLst>
                                          <p:attrName>ppt_y</p:attrName>
                                        </p:attrNameLst>
                                      </p:cBhvr>
                                      <p:tavLst>
                                        <p:tav tm="0">
                                          <p:val>
                                            <p:fltVal val="0.5"/>
                                          </p:val>
                                        </p:tav>
                                        <p:tav tm="100000">
                                          <p:val>
                                            <p:strVal val="#ppt_y"/>
                                          </p:val>
                                        </p:tav>
                                      </p:tavLst>
                                    </p:anim>
                                  </p:childTnLst>
                                </p:cTn>
                              </p:par>
                              <p:par>
                                <p:cTn id="23" presetID="23" presetClass="entr" presetSubtype="528"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500" fill="hold"/>
                                        <p:tgtEl>
                                          <p:spTgt spid="6"/>
                                        </p:tgtEl>
                                        <p:attrNameLst>
                                          <p:attrName>ppt_w</p:attrName>
                                        </p:attrNameLst>
                                      </p:cBhvr>
                                      <p:tavLst>
                                        <p:tav tm="0">
                                          <p:val>
                                            <p:fltVal val="0"/>
                                          </p:val>
                                        </p:tav>
                                        <p:tav tm="100000">
                                          <p:val>
                                            <p:strVal val="#ppt_w"/>
                                          </p:val>
                                        </p:tav>
                                      </p:tavLst>
                                    </p:anim>
                                    <p:anim calcmode="lin" valueType="num">
                                      <p:cBhvr>
                                        <p:cTn id="26" dur="500" fill="hold"/>
                                        <p:tgtEl>
                                          <p:spTgt spid="6"/>
                                        </p:tgtEl>
                                        <p:attrNameLst>
                                          <p:attrName>ppt_h</p:attrName>
                                        </p:attrNameLst>
                                      </p:cBhvr>
                                      <p:tavLst>
                                        <p:tav tm="0">
                                          <p:val>
                                            <p:fltVal val="0"/>
                                          </p:val>
                                        </p:tav>
                                        <p:tav tm="100000">
                                          <p:val>
                                            <p:strVal val="#ppt_h"/>
                                          </p:val>
                                        </p:tav>
                                      </p:tavLst>
                                    </p:anim>
                                    <p:anim calcmode="lin" valueType="num">
                                      <p:cBhvr>
                                        <p:cTn id="27" dur="500" fill="hold"/>
                                        <p:tgtEl>
                                          <p:spTgt spid="6"/>
                                        </p:tgtEl>
                                        <p:attrNameLst>
                                          <p:attrName>ppt_x</p:attrName>
                                        </p:attrNameLst>
                                      </p:cBhvr>
                                      <p:tavLst>
                                        <p:tav tm="0">
                                          <p:val>
                                            <p:fltVal val="0.5"/>
                                          </p:val>
                                        </p:tav>
                                        <p:tav tm="100000">
                                          <p:val>
                                            <p:strVal val="#ppt_x"/>
                                          </p:val>
                                        </p:tav>
                                      </p:tavLst>
                                    </p:anim>
                                    <p:anim calcmode="lin" valueType="num">
                                      <p:cBhvr>
                                        <p:cTn id="28" dur="500" fill="hold"/>
                                        <p:tgtEl>
                                          <p:spTgt spid="6"/>
                                        </p:tgtEl>
                                        <p:attrNameLst>
                                          <p:attrName>ppt_y</p:attrName>
                                        </p:attrNameLst>
                                      </p:cBhvr>
                                      <p:tavLst>
                                        <p:tav tm="0">
                                          <p:val>
                                            <p:fltVal val="0.5"/>
                                          </p:val>
                                        </p:tav>
                                        <p:tav tm="100000">
                                          <p:val>
                                            <p:strVal val="#ppt_y"/>
                                          </p:val>
                                        </p:tav>
                                      </p:tavLst>
                                    </p:anim>
                                  </p:childTnLst>
                                </p:cTn>
                              </p:par>
                            </p:childTnLst>
                          </p:cTn>
                        </p:par>
                        <p:par>
                          <p:cTn id="29" fill="hold">
                            <p:stCondLst>
                              <p:cond delay="500"/>
                            </p:stCondLst>
                            <p:childTnLst>
                              <p:par>
                                <p:cTn id="30" presetID="9" presetClass="entr" presetSubtype="0" fill="hold" nodeType="after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dissolve">
                                      <p:cBhvr>
                                        <p:cTn id="32" dur="1000"/>
                                        <p:tgtEl>
                                          <p:spTgt spid="3"/>
                                        </p:tgtEl>
                                      </p:cBhvr>
                                    </p:animEffect>
                                  </p:childTnLst>
                                </p:cTn>
                              </p:par>
                              <p:par>
                                <p:cTn id="33" presetID="9" presetClass="entr" presetSubtype="0" fill="hold" nodeType="with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dissolve">
                                      <p:cBhvr>
                                        <p:cTn id="35" dur="1000"/>
                                        <p:tgtEl>
                                          <p:spTgt spid="7"/>
                                        </p:tgtEl>
                                      </p:cBhvr>
                                    </p:animEffect>
                                  </p:childTnLst>
                                </p:cTn>
                              </p:par>
                              <p:par>
                                <p:cTn id="36" presetID="9" presetClass="entr" presetSubtype="0" fill="hold" nodeType="with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dissolve">
                                      <p:cBhvr>
                                        <p:cTn id="38" dur="1000"/>
                                        <p:tgtEl>
                                          <p:spTgt spid="15"/>
                                        </p:tgtEl>
                                      </p:cBhvr>
                                    </p:animEffect>
                                  </p:childTnLst>
                                </p:cTn>
                              </p:par>
                              <p:par>
                                <p:cTn id="39" presetID="9" presetClass="entr" presetSubtype="0"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dissolve">
                                      <p:cBhvr>
                                        <p:cTn id="41" dur="1000"/>
                                        <p:tgtEl>
                                          <p:spTgt spid="11"/>
                                        </p:tgtEl>
                                      </p:cBhvr>
                                    </p:animEffect>
                                  </p:childTnLst>
                                </p:cTn>
                              </p:par>
                            </p:childTnLst>
                          </p:cTn>
                        </p:par>
                        <p:par>
                          <p:cTn id="42" fill="hold">
                            <p:stCondLst>
                              <p:cond delay="1500"/>
                            </p:stCondLst>
                            <p:childTnLst>
                              <p:par>
                                <p:cTn id="43" presetID="49" presetClass="entr" presetSubtype="0" decel="100000" fill="hold" grpId="0" nodeType="after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p:cTn id="45" dur="500" fill="hold"/>
                                        <p:tgtEl>
                                          <p:spTgt spid="5"/>
                                        </p:tgtEl>
                                        <p:attrNameLst>
                                          <p:attrName>ppt_w</p:attrName>
                                        </p:attrNameLst>
                                      </p:cBhvr>
                                      <p:tavLst>
                                        <p:tav tm="0">
                                          <p:val>
                                            <p:fltVal val="0"/>
                                          </p:val>
                                        </p:tav>
                                        <p:tav tm="100000">
                                          <p:val>
                                            <p:strVal val="#ppt_w"/>
                                          </p:val>
                                        </p:tav>
                                      </p:tavLst>
                                    </p:anim>
                                    <p:anim calcmode="lin" valueType="num">
                                      <p:cBhvr>
                                        <p:cTn id="46" dur="500" fill="hold"/>
                                        <p:tgtEl>
                                          <p:spTgt spid="5"/>
                                        </p:tgtEl>
                                        <p:attrNameLst>
                                          <p:attrName>ppt_h</p:attrName>
                                        </p:attrNameLst>
                                      </p:cBhvr>
                                      <p:tavLst>
                                        <p:tav tm="0">
                                          <p:val>
                                            <p:fltVal val="0"/>
                                          </p:val>
                                        </p:tav>
                                        <p:tav tm="100000">
                                          <p:val>
                                            <p:strVal val="#ppt_h"/>
                                          </p:val>
                                        </p:tav>
                                      </p:tavLst>
                                    </p:anim>
                                    <p:anim calcmode="lin" valueType="num">
                                      <p:cBhvr>
                                        <p:cTn id="47" dur="500" fill="hold"/>
                                        <p:tgtEl>
                                          <p:spTgt spid="5"/>
                                        </p:tgtEl>
                                        <p:attrNameLst>
                                          <p:attrName>style.rotation</p:attrName>
                                        </p:attrNameLst>
                                      </p:cBhvr>
                                      <p:tavLst>
                                        <p:tav tm="0">
                                          <p:val>
                                            <p:fltVal val="360"/>
                                          </p:val>
                                        </p:tav>
                                        <p:tav tm="100000">
                                          <p:val>
                                            <p:fltVal val="0"/>
                                          </p:val>
                                        </p:tav>
                                      </p:tavLst>
                                    </p:anim>
                                    <p:animEffect transition="in" filter="fade">
                                      <p:cBhvr>
                                        <p:cTn id="48" dur="500"/>
                                        <p:tgtEl>
                                          <p:spTgt spid="5"/>
                                        </p:tgtEl>
                                      </p:cBhvr>
                                    </p:animEffect>
                                  </p:childTnLst>
                                </p:cTn>
                              </p:par>
                              <p:par>
                                <p:cTn id="49" presetID="49" presetClass="entr" presetSubtype="0" decel="100000" fill="hold" grpId="0" nodeType="withEffect">
                                  <p:stCondLst>
                                    <p:cond delay="0"/>
                                  </p:stCondLst>
                                  <p:childTnLst>
                                    <p:set>
                                      <p:cBhvr>
                                        <p:cTn id="50" dur="1" fill="hold">
                                          <p:stCondLst>
                                            <p:cond delay="0"/>
                                          </p:stCondLst>
                                        </p:cTn>
                                        <p:tgtEl>
                                          <p:spTgt spid="8"/>
                                        </p:tgtEl>
                                        <p:attrNameLst>
                                          <p:attrName>style.visibility</p:attrName>
                                        </p:attrNameLst>
                                      </p:cBhvr>
                                      <p:to>
                                        <p:strVal val="visible"/>
                                      </p:to>
                                    </p:set>
                                    <p:anim calcmode="lin" valueType="num">
                                      <p:cBhvr>
                                        <p:cTn id="51" dur="500" fill="hold"/>
                                        <p:tgtEl>
                                          <p:spTgt spid="8"/>
                                        </p:tgtEl>
                                        <p:attrNameLst>
                                          <p:attrName>ppt_w</p:attrName>
                                        </p:attrNameLst>
                                      </p:cBhvr>
                                      <p:tavLst>
                                        <p:tav tm="0">
                                          <p:val>
                                            <p:fltVal val="0"/>
                                          </p:val>
                                        </p:tav>
                                        <p:tav tm="100000">
                                          <p:val>
                                            <p:strVal val="#ppt_w"/>
                                          </p:val>
                                        </p:tav>
                                      </p:tavLst>
                                    </p:anim>
                                    <p:anim calcmode="lin" valueType="num">
                                      <p:cBhvr>
                                        <p:cTn id="52" dur="500" fill="hold"/>
                                        <p:tgtEl>
                                          <p:spTgt spid="8"/>
                                        </p:tgtEl>
                                        <p:attrNameLst>
                                          <p:attrName>ppt_h</p:attrName>
                                        </p:attrNameLst>
                                      </p:cBhvr>
                                      <p:tavLst>
                                        <p:tav tm="0">
                                          <p:val>
                                            <p:fltVal val="0"/>
                                          </p:val>
                                        </p:tav>
                                        <p:tav tm="100000">
                                          <p:val>
                                            <p:strVal val="#ppt_h"/>
                                          </p:val>
                                        </p:tav>
                                      </p:tavLst>
                                    </p:anim>
                                    <p:anim calcmode="lin" valueType="num">
                                      <p:cBhvr>
                                        <p:cTn id="53" dur="500" fill="hold"/>
                                        <p:tgtEl>
                                          <p:spTgt spid="8"/>
                                        </p:tgtEl>
                                        <p:attrNameLst>
                                          <p:attrName>style.rotation</p:attrName>
                                        </p:attrNameLst>
                                      </p:cBhvr>
                                      <p:tavLst>
                                        <p:tav tm="0">
                                          <p:val>
                                            <p:fltVal val="360"/>
                                          </p:val>
                                        </p:tav>
                                        <p:tav tm="100000">
                                          <p:val>
                                            <p:fltVal val="0"/>
                                          </p:val>
                                        </p:tav>
                                      </p:tavLst>
                                    </p:anim>
                                    <p:animEffect transition="in" filter="fade">
                                      <p:cBhvr>
                                        <p:cTn id="54" dur="500"/>
                                        <p:tgtEl>
                                          <p:spTgt spid="8"/>
                                        </p:tgtEl>
                                      </p:cBhvr>
                                    </p:animEffect>
                                  </p:childTnLst>
                                </p:cTn>
                              </p:par>
                              <p:par>
                                <p:cTn id="55" presetID="49" presetClass="entr" presetSubtype="0" decel="100000" fill="hold" grpId="0"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p:cTn id="57" dur="500" fill="hold"/>
                                        <p:tgtEl>
                                          <p:spTgt spid="12"/>
                                        </p:tgtEl>
                                        <p:attrNameLst>
                                          <p:attrName>ppt_w</p:attrName>
                                        </p:attrNameLst>
                                      </p:cBhvr>
                                      <p:tavLst>
                                        <p:tav tm="0">
                                          <p:val>
                                            <p:fltVal val="0"/>
                                          </p:val>
                                        </p:tav>
                                        <p:tav tm="100000">
                                          <p:val>
                                            <p:strVal val="#ppt_w"/>
                                          </p:val>
                                        </p:tav>
                                      </p:tavLst>
                                    </p:anim>
                                    <p:anim calcmode="lin" valueType="num">
                                      <p:cBhvr>
                                        <p:cTn id="58" dur="500" fill="hold"/>
                                        <p:tgtEl>
                                          <p:spTgt spid="12"/>
                                        </p:tgtEl>
                                        <p:attrNameLst>
                                          <p:attrName>ppt_h</p:attrName>
                                        </p:attrNameLst>
                                      </p:cBhvr>
                                      <p:tavLst>
                                        <p:tav tm="0">
                                          <p:val>
                                            <p:fltVal val="0"/>
                                          </p:val>
                                        </p:tav>
                                        <p:tav tm="100000">
                                          <p:val>
                                            <p:strVal val="#ppt_h"/>
                                          </p:val>
                                        </p:tav>
                                      </p:tavLst>
                                    </p:anim>
                                    <p:anim calcmode="lin" valueType="num">
                                      <p:cBhvr>
                                        <p:cTn id="59" dur="500" fill="hold"/>
                                        <p:tgtEl>
                                          <p:spTgt spid="12"/>
                                        </p:tgtEl>
                                        <p:attrNameLst>
                                          <p:attrName>style.rotation</p:attrName>
                                        </p:attrNameLst>
                                      </p:cBhvr>
                                      <p:tavLst>
                                        <p:tav tm="0">
                                          <p:val>
                                            <p:fltVal val="360"/>
                                          </p:val>
                                        </p:tav>
                                        <p:tav tm="100000">
                                          <p:val>
                                            <p:fltVal val="0"/>
                                          </p:val>
                                        </p:tav>
                                      </p:tavLst>
                                    </p:anim>
                                    <p:animEffect transition="in" filter="fade">
                                      <p:cBhvr>
                                        <p:cTn id="60" dur="500"/>
                                        <p:tgtEl>
                                          <p:spTgt spid="12"/>
                                        </p:tgtEl>
                                      </p:cBhvr>
                                    </p:animEffect>
                                  </p:childTnLst>
                                </p:cTn>
                              </p:par>
                              <p:par>
                                <p:cTn id="61" presetID="49" presetClass="entr" presetSubtype="0" decel="100000" fill="hold" grpId="0" nodeType="withEffect">
                                  <p:stCondLst>
                                    <p:cond delay="0"/>
                                  </p:stCondLst>
                                  <p:childTnLst>
                                    <p:set>
                                      <p:cBhvr>
                                        <p:cTn id="62" dur="1" fill="hold">
                                          <p:stCondLst>
                                            <p:cond delay="0"/>
                                          </p:stCondLst>
                                        </p:cTn>
                                        <p:tgtEl>
                                          <p:spTgt spid="16"/>
                                        </p:tgtEl>
                                        <p:attrNameLst>
                                          <p:attrName>style.visibility</p:attrName>
                                        </p:attrNameLst>
                                      </p:cBhvr>
                                      <p:to>
                                        <p:strVal val="visible"/>
                                      </p:to>
                                    </p:set>
                                    <p:anim calcmode="lin" valueType="num">
                                      <p:cBhvr>
                                        <p:cTn id="63" dur="500" fill="hold"/>
                                        <p:tgtEl>
                                          <p:spTgt spid="16"/>
                                        </p:tgtEl>
                                        <p:attrNameLst>
                                          <p:attrName>ppt_w</p:attrName>
                                        </p:attrNameLst>
                                      </p:cBhvr>
                                      <p:tavLst>
                                        <p:tav tm="0">
                                          <p:val>
                                            <p:fltVal val="0"/>
                                          </p:val>
                                        </p:tav>
                                        <p:tav tm="100000">
                                          <p:val>
                                            <p:strVal val="#ppt_w"/>
                                          </p:val>
                                        </p:tav>
                                      </p:tavLst>
                                    </p:anim>
                                    <p:anim calcmode="lin" valueType="num">
                                      <p:cBhvr>
                                        <p:cTn id="64" dur="500" fill="hold"/>
                                        <p:tgtEl>
                                          <p:spTgt spid="16"/>
                                        </p:tgtEl>
                                        <p:attrNameLst>
                                          <p:attrName>ppt_h</p:attrName>
                                        </p:attrNameLst>
                                      </p:cBhvr>
                                      <p:tavLst>
                                        <p:tav tm="0">
                                          <p:val>
                                            <p:fltVal val="0"/>
                                          </p:val>
                                        </p:tav>
                                        <p:tav tm="100000">
                                          <p:val>
                                            <p:strVal val="#ppt_h"/>
                                          </p:val>
                                        </p:tav>
                                      </p:tavLst>
                                    </p:anim>
                                    <p:anim calcmode="lin" valueType="num">
                                      <p:cBhvr>
                                        <p:cTn id="65" dur="500" fill="hold"/>
                                        <p:tgtEl>
                                          <p:spTgt spid="16"/>
                                        </p:tgtEl>
                                        <p:attrNameLst>
                                          <p:attrName>style.rotation</p:attrName>
                                        </p:attrNameLst>
                                      </p:cBhvr>
                                      <p:tavLst>
                                        <p:tav tm="0">
                                          <p:val>
                                            <p:fltVal val="360"/>
                                          </p:val>
                                        </p:tav>
                                        <p:tav tm="100000">
                                          <p:val>
                                            <p:fltVal val="0"/>
                                          </p:val>
                                        </p:tav>
                                      </p:tavLst>
                                    </p:anim>
                                    <p:animEffect transition="in" filter="fade">
                                      <p:cBhvr>
                                        <p:cTn id="66" dur="500"/>
                                        <p:tgtEl>
                                          <p:spTgt spid="16"/>
                                        </p:tgtEl>
                                      </p:cBhvr>
                                    </p:animEffect>
                                  </p:childTnLst>
                                </p:cTn>
                              </p:par>
                            </p:childTnLst>
                          </p:cTn>
                        </p:par>
                        <p:par>
                          <p:cTn id="67" fill="hold">
                            <p:stCondLst>
                              <p:cond delay="2000"/>
                            </p:stCondLst>
                            <p:childTnLst>
                              <p:par>
                                <p:cTn id="68" presetID="27" presetClass="entr" presetSubtype="0" fill="hold" grpId="0" nodeType="afterEffect">
                                  <p:stCondLst>
                                    <p:cond delay="0"/>
                                  </p:stCondLst>
                                  <p:iterate type="lt">
                                    <p:tmPct val="50000"/>
                                  </p:iterate>
                                  <p:childTnLst>
                                    <p:set>
                                      <p:cBhvr>
                                        <p:cTn id="69" dur="1" fill="hold">
                                          <p:stCondLst>
                                            <p:cond delay="0"/>
                                          </p:stCondLst>
                                        </p:cTn>
                                        <p:tgtEl>
                                          <p:spTgt spid="301539"/>
                                        </p:tgtEl>
                                        <p:attrNameLst>
                                          <p:attrName>style.visibility</p:attrName>
                                        </p:attrNameLst>
                                      </p:cBhvr>
                                      <p:to>
                                        <p:strVal val="visible"/>
                                      </p:to>
                                    </p:set>
                                    <p:anim calcmode="discrete" valueType="clr">
                                      <p:cBhvr override="childStyle">
                                        <p:cTn id="70" dur="80"/>
                                        <p:tgtEl>
                                          <p:spTgt spid="301539"/>
                                        </p:tgtEl>
                                        <p:attrNameLst>
                                          <p:attrName>style.color</p:attrName>
                                        </p:attrNameLst>
                                      </p:cBhvr>
                                      <p:tavLst>
                                        <p:tav tm="0">
                                          <p:val>
                                            <p:clrVal>
                                              <a:schemeClr val="accent2"/>
                                            </p:clrVal>
                                          </p:val>
                                        </p:tav>
                                        <p:tav tm="50000">
                                          <p:val>
                                            <p:clrVal>
                                              <a:schemeClr val="hlink"/>
                                            </p:clrVal>
                                          </p:val>
                                        </p:tav>
                                      </p:tavLst>
                                    </p:anim>
                                    <p:anim calcmode="discrete" valueType="clr">
                                      <p:cBhvr>
                                        <p:cTn id="71" dur="80"/>
                                        <p:tgtEl>
                                          <p:spTgt spid="301539"/>
                                        </p:tgtEl>
                                        <p:attrNameLst>
                                          <p:attrName>fillcolor</p:attrName>
                                        </p:attrNameLst>
                                      </p:cBhvr>
                                      <p:tavLst>
                                        <p:tav tm="0">
                                          <p:val>
                                            <p:clrVal>
                                              <a:schemeClr val="accent2"/>
                                            </p:clrVal>
                                          </p:val>
                                        </p:tav>
                                        <p:tav tm="50000">
                                          <p:val>
                                            <p:clrVal>
                                              <a:schemeClr val="hlink"/>
                                            </p:clrVal>
                                          </p:val>
                                        </p:tav>
                                      </p:tavLst>
                                    </p:anim>
                                    <p:set>
                                      <p:cBhvr>
                                        <p:cTn id="72" dur="80"/>
                                        <p:tgtEl>
                                          <p:spTgt spid="301539"/>
                                        </p:tgtEl>
                                        <p:attrNameLst>
                                          <p:attrName>fill.type</p:attrName>
                                        </p:attrNameLst>
                                      </p:cBhvr>
                                      <p:to>
                                        <p:strVal val="solid"/>
                                      </p:to>
                                    </p:set>
                                  </p:childTnLst>
                                </p:cTn>
                              </p:par>
                              <p:par>
                                <p:cTn id="73" presetID="27" presetClass="entr" presetSubtype="0" fill="hold" grpId="0" nodeType="withEffect">
                                  <p:stCondLst>
                                    <p:cond delay="200"/>
                                  </p:stCondLst>
                                  <p:iterate type="lt">
                                    <p:tmPct val="50000"/>
                                  </p:iterate>
                                  <p:childTnLst>
                                    <p:set>
                                      <p:cBhvr>
                                        <p:cTn id="74" dur="1" fill="hold">
                                          <p:stCondLst>
                                            <p:cond delay="0"/>
                                          </p:stCondLst>
                                        </p:cTn>
                                        <p:tgtEl>
                                          <p:spTgt spid="301544"/>
                                        </p:tgtEl>
                                        <p:attrNameLst>
                                          <p:attrName>style.visibility</p:attrName>
                                        </p:attrNameLst>
                                      </p:cBhvr>
                                      <p:to>
                                        <p:strVal val="visible"/>
                                      </p:to>
                                    </p:set>
                                    <p:anim calcmode="discrete" valueType="clr">
                                      <p:cBhvr override="childStyle">
                                        <p:cTn id="75" dur="80"/>
                                        <p:tgtEl>
                                          <p:spTgt spid="301544"/>
                                        </p:tgtEl>
                                        <p:attrNameLst>
                                          <p:attrName>style.color</p:attrName>
                                        </p:attrNameLst>
                                      </p:cBhvr>
                                      <p:tavLst>
                                        <p:tav tm="0">
                                          <p:val>
                                            <p:clrVal>
                                              <a:schemeClr val="accent2"/>
                                            </p:clrVal>
                                          </p:val>
                                        </p:tav>
                                        <p:tav tm="50000">
                                          <p:val>
                                            <p:clrVal>
                                              <a:schemeClr val="hlink"/>
                                            </p:clrVal>
                                          </p:val>
                                        </p:tav>
                                      </p:tavLst>
                                    </p:anim>
                                    <p:anim calcmode="discrete" valueType="clr">
                                      <p:cBhvr>
                                        <p:cTn id="76" dur="80"/>
                                        <p:tgtEl>
                                          <p:spTgt spid="301544"/>
                                        </p:tgtEl>
                                        <p:attrNameLst>
                                          <p:attrName>fillcolor</p:attrName>
                                        </p:attrNameLst>
                                      </p:cBhvr>
                                      <p:tavLst>
                                        <p:tav tm="0">
                                          <p:val>
                                            <p:clrVal>
                                              <a:schemeClr val="accent2"/>
                                            </p:clrVal>
                                          </p:val>
                                        </p:tav>
                                        <p:tav tm="50000">
                                          <p:val>
                                            <p:clrVal>
                                              <a:schemeClr val="hlink"/>
                                            </p:clrVal>
                                          </p:val>
                                        </p:tav>
                                      </p:tavLst>
                                    </p:anim>
                                    <p:set>
                                      <p:cBhvr>
                                        <p:cTn id="77" dur="80"/>
                                        <p:tgtEl>
                                          <p:spTgt spid="301544"/>
                                        </p:tgtEl>
                                        <p:attrNameLst>
                                          <p:attrName>fill.type</p:attrName>
                                        </p:attrNameLst>
                                      </p:cBhvr>
                                      <p:to>
                                        <p:strVal val="solid"/>
                                      </p:to>
                                    </p:set>
                                  </p:childTnLst>
                                </p:cTn>
                              </p:par>
                              <p:par>
                                <p:cTn id="78" presetID="27" presetClass="entr" presetSubtype="0" fill="hold" grpId="0" nodeType="withEffect">
                                  <p:stCondLst>
                                    <p:cond delay="400"/>
                                  </p:stCondLst>
                                  <p:iterate type="lt">
                                    <p:tmPct val="50000"/>
                                  </p:iterate>
                                  <p:childTnLst>
                                    <p:set>
                                      <p:cBhvr>
                                        <p:cTn id="79" dur="1" fill="hold">
                                          <p:stCondLst>
                                            <p:cond delay="0"/>
                                          </p:stCondLst>
                                        </p:cTn>
                                        <p:tgtEl>
                                          <p:spTgt spid="301548"/>
                                        </p:tgtEl>
                                        <p:attrNameLst>
                                          <p:attrName>style.visibility</p:attrName>
                                        </p:attrNameLst>
                                      </p:cBhvr>
                                      <p:to>
                                        <p:strVal val="visible"/>
                                      </p:to>
                                    </p:set>
                                    <p:anim calcmode="discrete" valueType="clr">
                                      <p:cBhvr override="childStyle">
                                        <p:cTn id="80" dur="80"/>
                                        <p:tgtEl>
                                          <p:spTgt spid="301548"/>
                                        </p:tgtEl>
                                        <p:attrNameLst>
                                          <p:attrName>style.color</p:attrName>
                                        </p:attrNameLst>
                                      </p:cBhvr>
                                      <p:tavLst>
                                        <p:tav tm="0">
                                          <p:val>
                                            <p:clrVal>
                                              <a:schemeClr val="accent2"/>
                                            </p:clrVal>
                                          </p:val>
                                        </p:tav>
                                        <p:tav tm="50000">
                                          <p:val>
                                            <p:clrVal>
                                              <a:schemeClr val="hlink"/>
                                            </p:clrVal>
                                          </p:val>
                                        </p:tav>
                                      </p:tavLst>
                                    </p:anim>
                                    <p:anim calcmode="discrete" valueType="clr">
                                      <p:cBhvr>
                                        <p:cTn id="81" dur="80"/>
                                        <p:tgtEl>
                                          <p:spTgt spid="301548"/>
                                        </p:tgtEl>
                                        <p:attrNameLst>
                                          <p:attrName>fillcolor</p:attrName>
                                        </p:attrNameLst>
                                      </p:cBhvr>
                                      <p:tavLst>
                                        <p:tav tm="0">
                                          <p:val>
                                            <p:clrVal>
                                              <a:schemeClr val="accent2"/>
                                            </p:clrVal>
                                          </p:val>
                                        </p:tav>
                                        <p:tav tm="50000">
                                          <p:val>
                                            <p:clrVal>
                                              <a:schemeClr val="hlink"/>
                                            </p:clrVal>
                                          </p:val>
                                        </p:tav>
                                      </p:tavLst>
                                    </p:anim>
                                    <p:set>
                                      <p:cBhvr>
                                        <p:cTn id="82" dur="80"/>
                                        <p:tgtEl>
                                          <p:spTgt spid="301548"/>
                                        </p:tgtEl>
                                        <p:attrNameLst>
                                          <p:attrName>fill.type</p:attrName>
                                        </p:attrNameLst>
                                      </p:cBhvr>
                                      <p:to>
                                        <p:strVal val="solid"/>
                                      </p:to>
                                    </p:set>
                                  </p:childTnLst>
                                </p:cTn>
                              </p:par>
                              <p:par>
                                <p:cTn id="83" presetID="27" presetClass="entr" presetSubtype="0" fill="hold" grpId="0" nodeType="withEffect">
                                  <p:stCondLst>
                                    <p:cond delay="600"/>
                                  </p:stCondLst>
                                  <p:iterate type="lt">
                                    <p:tmPct val="50000"/>
                                  </p:iterate>
                                  <p:childTnLst>
                                    <p:set>
                                      <p:cBhvr>
                                        <p:cTn id="84" dur="1" fill="hold">
                                          <p:stCondLst>
                                            <p:cond delay="0"/>
                                          </p:stCondLst>
                                        </p:cTn>
                                        <p:tgtEl>
                                          <p:spTgt spid="301552"/>
                                        </p:tgtEl>
                                        <p:attrNameLst>
                                          <p:attrName>style.visibility</p:attrName>
                                        </p:attrNameLst>
                                      </p:cBhvr>
                                      <p:to>
                                        <p:strVal val="visible"/>
                                      </p:to>
                                    </p:set>
                                    <p:anim calcmode="discrete" valueType="clr">
                                      <p:cBhvr override="childStyle">
                                        <p:cTn id="85" dur="80"/>
                                        <p:tgtEl>
                                          <p:spTgt spid="301552"/>
                                        </p:tgtEl>
                                        <p:attrNameLst>
                                          <p:attrName>style.color</p:attrName>
                                        </p:attrNameLst>
                                      </p:cBhvr>
                                      <p:tavLst>
                                        <p:tav tm="0">
                                          <p:val>
                                            <p:clrVal>
                                              <a:schemeClr val="accent2"/>
                                            </p:clrVal>
                                          </p:val>
                                        </p:tav>
                                        <p:tav tm="50000">
                                          <p:val>
                                            <p:clrVal>
                                              <a:schemeClr val="hlink"/>
                                            </p:clrVal>
                                          </p:val>
                                        </p:tav>
                                      </p:tavLst>
                                    </p:anim>
                                    <p:anim calcmode="discrete" valueType="clr">
                                      <p:cBhvr>
                                        <p:cTn id="86" dur="80"/>
                                        <p:tgtEl>
                                          <p:spTgt spid="301552"/>
                                        </p:tgtEl>
                                        <p:attrNameLst>
                                          <p:attrName>fillcolor</p:attrName>
                                        </p:attrNameLst>
                                      </p:cBhvr>
                                      <p:tavLst>
                                        <p:tav tm="0">
                                          <p:val>
                                            <p:clrVal>
                                              <a:schemeClr val="accent2"/>
                                            </p:clrVal>
                                          </p:val>
                                        </p:tav>
                                        <p:tav tm="50000">
                                          <p:val>
                                            <p:clrVal>
                                              <a:schemeClr val="hlink"/>
                                            </p:clrVal>
                                          </p:val>
                                        </p:tav>
                                      </p:tavLst>
                                    </p:anim>
                                    <p:set>
                                      <p:cBhvr>
                                        <p:cTn id="87" dur="80"/>
                                        <p:tgtEl>
                                          <p:spTgt spid="30155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1539" grpId="0"/>
      <p:bldP spid="5" grpId="0"/>
      <p:bldP spid="8" grpId="0"/>
      <p:bldP spid="301544" grpId="0"/>
      <p:bldP spid="12" grpId="0"/>
      <p:bldP spid="301548" grpId="0"/>
      <p:bldP spid="16" grpId="0"/>
      <p:bldP spid="30155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左右箭头 15"/>
          <p:cNvSpPr>
            <a:spLocks noChangeArrowheads="1"/>
          </p:cNvSpPr>
          <p:nvPr/>
        </p:nvSpPr>
        <p:spPr bwMode="auto">
          <a:xfrm rot="5400000">
            <a:off x="2762808" y="2448757"/>
            <a:ext cx="3135932" cy="577672"/>
          </a:xfrm>
          <a:prstGeom prst="leftRightArrow">
            <a:avLst>
              <a:gd name="adj1" fmla="val 68981"/>
              <a:gd name="adj2" fmla="val 48606"/>
            </a:avLst>
          </a:prstGeom>
          <a:gradFill rotWithShape="0">
            <a:gsLst>
              <a:gs pos="0">
                <a:srgbClr val="F9F9F9"/>
              </a:gs>
              <a:gs pos="44000">
                <a:srgbClr val="F9F9F9"/>
              </a:gs>
              <a:gs pos="100000">
                <a:srgbClr val="D7D7D7"/>
              </a:gs>
            </a:gsLst>
            <a:lin ang="0"/>
          </a:gradFill>
          <a:ln w="3175" algn="ctr">
            <a:solidFill>
              <a:srgbClr val="EAEAEA"/>
            </a:solidFill>
            <a:miter lim="800000"/>
          </a:ln>
          <a:effectLst>
            <a:outerShdw dist="38100" dir="2700000" algn="tl" rotWithShape="0">
              <a:srgbClr val="000000">
                <a:alpha val="39999"/>
              </a:srgbClr>
            </a:outerShdw>
          </a:effectLst>
        </p:spPr>
        <p:txBody>
          <a:bodyPr rot="10800000" vert="eaVert" anchor="ctr"/>
          <a:lstStyle/>
          <a:p>
            <a:pPr algn="ctr">
              <a:lnSpc>
                <a:spcPct val="120000"/>
              </a:lnSpc>
              <a:defRPr/>
            </a:pPr>
            <a:endParaRPr lang="zh-CN" altLang="en-US" sz="2000" kern="0">
              <a:solidFill>
                <a:srgbClr val="4D4D4D"/>
              </a:solidFill>
            </a:endParaRPr>
          </a:p>
        </p:txBody>
      </p:sp>
      <p:sp>
        <p:nvSpPr>
          <p:cNvPr id="17" name="左右箭头 16"/>
          <p:cNvSpPr/>
          <p:nvPr/>
        </p:nvSpPr>
        <p:spPr>
          <a:xfrm>
            <a:off x="2762808" y="1607641"/>
            <a:ext cx="3135932" cy="577672"/>
          </a:xfrm>
          <a:prstGeom prst="leftRightArrow">
            <a:avLst>
              <a:gd name="adj1" fmla="val 68978"/>
              <a:gd name="adj2" fmla="val 48541"/>
            </a:avLst>
          </a:prstGeom>
          <a:gradFill>
            <a:gsLst>
              <a:gs pos="33000">
                <a:srgbClr val="F9F9F9"/>
              </a:gs>
              <a:gs pos="100000">
                <a:srgbClr val="D7D7D7"/>
              </a:gs>
            </a:gsLst>
            <a:lin ang="5400000" scaled="0"/>
          </a:gradFill>
          <a:ln w="3175" cap="flat" cmpd="sng" algn="ctr">
            <a:solidFill>
              <a:srgbClr val="EAEAEA"/>
            </a:solidFill>
            <a:prstDash val="solid"/>
          </a:ln>
          <a:effectLst>
            <a:outerShdw blurRad="50800" dist="38100" dir="2700000" algn="tl" rotWithShape="0">
              <a:prstClr val="black">
                <a:alpha val="40000"/>
              </a:prstClr>
            </a:outerShdw>
          </a:effectLst>
        </p:spPr>
        <p:txBody>
          <a:bodyPr anchor="ctr"/>
          <a:lstStyle/>
          <a:p>
            <a:pPr algn="ctr">
              <a:lnSpc>
                <a:spcPct val="120000"/>
              </a:lnSpc>
              <a:defRPr/>
            </a:pPr>
            <a:endParaRPr lang="zh-CN" altLang="en-US" sz="2000" kern="0">
              <a:solidFill>
                <a:srgbClr val="4D4D4D"/>
              </a:solidFill>
            </a:endParaRPr>
          </a:p>
        </p:txBody>
      </p:sp>
      <p:sp>
        <p:nvSpPr>
          <p:cNvPr id="18" name="左右箭头 17"/>
          <p:cNvSpPr/>
          <p:nvPr/>
        </p:nvSpPr>
        <p:spPr>
          <a:xfrm>
            <a:off x="2762808" y="3315264"/>
            <a:ext cx="3135932" cy="577672"/>
          </a:xfrm>
          <a:prstGeom prst="leftRightArrow">
            <a:avLst>
              <a:gd name="adj1" fmla="val 68978"/>
              <a:gd name="adj2" fmla="val 48541"/>
            </a:avLst>
          </a:prstGeom>
          <a:gradFill>
            <a:gsLst>
              <a:gs pos="33000">
                <a:srgbClr val="F9F9F9"/>
              </a:gs>
              <a:gs pos="100000">
                <a:srgbClr val="D7D7D7"/>
              </a:gs>
            </a:gsLst>
            <a:lin ang="5400000" scaled="0"/>
          </a:gradFill>
          <a:ln w="3175" cap="flat" cmpd="sng" algn="ctr">
            <a:solidFill>
              <a:srgbClr val="EAEAEA"/>
            </a:solidFill>
            <a:prstDash val="solid"/>
          </a:ln>
          <a:effectLst>
            <a:outerShdw blurRad="50800" dist="38100" dir="2700000" algn="tl" rotWithShape="0">
              <a:prstClr val="black">
                <a:alpha val="40000"/>
              </a:prstClr>
            </a:outerShdw>
          </a:effectLst>
        </p:spPr>
        <p:txBody>
          <a:bodyPr anchor="ctr"/>
          <a:lstStyle/>
          <a:p>
            <a:pPr algn="ctr">
              <a:lnSpc>
                <a:spcPct val="120000"/>
              </a:lnSpc>
              <a:defRPr/>
            </a:pPr>
            <a:endParaRPr lang="zh-CN" altLang="en-US" sz="2000" kern="0">
              <a:solidFill>
                <a:srgbClr val="4D4D4D"/>
              </a:solidFill>
            </a:endParaRPr>
          </a:p>
        </p:txBody>
      </p:sp>
      <p:sp>
        <p:nvSpPr>
          <p:cNvPr id="19" name="左右箭头 18"/>
          <p:cNvSpPr>
            <a:spLocks noChangeArrowheads="1"/>
          </p:cNvSpPr>
          <p:nvPr/>
        </p:nvSpPr>
        <p:spPr bwMode="auto">
          <a:xfrm rot="5400000">
            <a:off x="1901856" y="2447964"/>
            <a:ext cx="3135932" cy="579258"/>
          </a:xfrm>
          <a:prstGeom prst="leftRightArrow">
            <a:avLst>
              <a:gd name="adj1" fmla="val 68981"/>
              <a:gd name="adj2" fmla="val 48473"/>
            </a:avLst>
          </a:prstGeom>
          <a:gradFill rotWithShape="1">
            <a:gsLst>
              <a:gs pos="0">
                <a:srgbClr val="0846AC"/>
              </a:gs>
              <a:gs pos="100000">
                <a:srgbClr val="2180C1"/>
              </a:gs>
            </a:gsLst>
            <a:lin ang="5400000" scaled="1"/>
          </a:gradFill>
          <a:ln w="3175" algn="ctr">
            <a:solidFill>
              <a:srgbClr val="7DADFF"/>
            </a:solidFill>
            <a:miter lim="800000"/>
          </a:ln>
          <a:effectLst>
            <a:outerShdw dist="38100" dir="2700000" algn="tl" rotWithShape="0">
              <a:srgbClr val="000000">
                <a:alpha val="39999"/>
              </a:srgbClr>
            </a:outerShdw>
          </a:effectLst>
        </p:spPr>
        <p:txBody>
          <a:bodyPr rot="10800000" vert="eaVert" lIns="0" rIns="0" anchor="ctr"/>
          <a:lstStyle/>
          <a:p>
            <a:pPr algn="ctr">
              <a:lnSpc>
                <a:spcPct val="120000"/>
              </a:lnSpc>
              <a:spcBef>
                <a:spcPts val="600"/>
              </a:spcBef>
              <a:spcAft>
                <a:spcPts val="600"/>
              </a:spcAft>
              <a:defRPr/>
            </a:pPr>
            <a:endParaRPr lang="zh-CN" altLang="en-US" sz="2800" kern="0">
              <a:solidFill>
                <a:sysClr val="window" lastClr="FFFFFF"/>
              </a:solidFill>
              <a:latin typeface="Impact" panose="020B0806030902050204" pitchFamily="34" charset="0"/>
            </a:endParaRPr>
          </a:p>
        </p:txBody>
      </p:sp>
      <p:sp>
        <p:nvSpPr>
          <p:cNvPr id="20" name="左右箭头 19"/>
          <p:cNvSpPr>
            <a:spLocks noChangeArrowheads="1"/>
          </p:cNvSpPr>
          <p:nvPr/>
        </p:nvSpPr>
        <p:spPr bwMode="auto">
          <a:xfrm rot="5400000">
            <a:off x="3623762" y="2447963"/>
            <a:ext cx="3135932" cy="579259"/>
          </a:xfrm>
          <a:prstGeom prst="leftRightArrow">
            <a:avLst>
              <a:gd name="adj1" fmla="val 68981"/>
              <a:gd name="adj2" fmla="val 48473"/>
            </a:avLst>
          </a:prstGeom>
          <a:gradFill rotWithShape="1">
            <a:gsLst>
              <a:gs pos="0">
                <a:srgbClr val="0846AC"/>
              </a:gs>
              <a:gs pos="100000">
                <a:srgbClr val="2180C1"/>
              </a:gs>
            </a:gsLst>
            <a:lin ang="5400000" scaled="1"/>
          </a:gradFill>
          <a:ln w="3175" algn="ctr">
            <a:solidFill>
              <a:srgbClr val="7DADFF"/>
            </a:solidFill>
            <a:miter lim="800000"/>
          </a:ln>
          <a:effectLst>
            <a:outerShdw dist="38100" dir="2700000" algn="tl" rotWithShape="0">
              <a:srgbClr val="000000">
                <a:alpha val="39999"/>
              </a:srgbClr>
            </a:outerShdw>
          </a:effectLst>
        </p:spPr>
        <p:txBody>
          <a:bodyPr rot="10800000" vert="eaVert" lIns="0" rIns="0" anchor="ctr"/>
          <a:lstStyle/>
          <a:p>
            <a:pPr algn="ctr">
              <a:lnSpc>
                <a:spcPct val="120000"/>
              </a:lnSpc>
              <a:spcBef>
                <a:spcPts val="600"/>
              </a:spcBef>
              <a:spcAft>
                <a:spcPts val="600"/>
              </a:spcAft>
              <a:defRPr/>
            </a:pPr>
            <a:endParaRPr lang="zh-CN" altLang="en-US" sz="2800" kern="0">
              <a:solidFill>
                <a:sysClr val="window" lastClr="FFFFFF"/>
              </a:solidFill>
              <a:latin typeface="Impact" panose="020B0806030902050204" pitchFamily="34" charset="0"/>
            </a:endParaRPr>
          </a:p>
        </p:txBody>
      </p:sp>
      <p:sp>
        <p:nvSpPr>
          <p:cNvPr id="21" name="左右箭头 20"/>
          <p:cNvSpPr>
            <a:spLocks noChangeArrowheads="1"/>
          </p:cNvSpPr>
          <p:nvPr/>
        </p:nvSpPr>
        <p:spPr bwMode="auto">
          <a:xfrm>
            <a:off x="2762808" y="2421777"/>
            <a:ext cx="3135932" cy="577672"/>
          </a:xfrm>
          <a:prstGeom prst="leftRightArrow">
            <a:avLst>
              <a:gd name="adj1" fmla="val 68981"/>
              <a:gd name="adj2" fmla="val 48581"/>
            </a:avLst>
          </a:prstGeom>
          <a:gradFill rotWithShape="1">
            <a:gsLst>
              <a:gs pos="0">
                <a:srgbClr val="2180C1"/>
              </a:gs>
              <a:gs pos="100000">
                <a:srgbClr val="0846AC"/>
              </a:gs>
            </a:gsLst>
            <a:lin ang="5400000" scaled="1"/>
          </a:gradFill>
          <a:ln w="3175" algn="ctr">
            <a:solidFill>
              <a:srgbClr val="7DADFF"/>
            </a:solidFill>
            <a:miter lim="800000"/>
          </a:ln>
          <a:effectLst>
            <a:outerShdw dist="38100" dir="2700000" algn="tl" rotWithShape="0">
              <a:srgbClr val="000000">
                <a:alpha val="39999"/>
              </a:srgbClr>
            </a:outerShdw>
          </a:effectLst>
        </p:spPr>
        <p:txBody>
          <a:bodyPr lIns="0" rIns="0" anchor="ctr"/>
          <a:lstStyle/>
          <a:p>
            <a:pPr algn="ctr">
              <a:lnSpc>
                <a:spcPct val="120000"/>
              </a:lnSpc>
              <a:spcBef>
                <a:spcPts val="600"/>
              </a:spcBef>
              <a:spcAft>
                <a:spcPts val="600"/>
              </a:spcAft>
              <a:defRPr/>
            </a:pPr>
            <a:endParaRPr lang="zh-CN" altLang="en-US" sz="2800" kern="0">
              <a:solidFill>
                <a:sysClr val="window" lastClr="FFFFFF"/>
              </a:solidFill>
              <a:latin typeface="Impact" panose="020B0806030902050204" pitchFamily="34" charset="0"/>
            </a:endParaRPr>
          </a:p>
        </p:txBody>
      </p:sp>
      <p:sp>
        <p:nvSpPr>
          <p:cNvPr id="22" name="矩形 21"/>
          <p:cNvSpPr/>
          <p:nvPr/>
        </p:nvSpPr>
        <p:spPr>
          <a:xfrm>
            <a:off x="4133985" y="2172617"/>
            <a:ext cx="401514" cy="1231520"/>
          </a:xfrm>
          <a:prstGeom prst="rect">
            <a:avLst/>
          </a:prstGeom>
          <a:gradFill>
            <a:gsLst>
              <a:gs pos="33000">
                <a:srgbClr val="F9F9F9"/>
              </a:gs>
              <a:gs pos="100000">
                <a:srgbClr val="D7D7D7"/>
              </a:gs>
            </a:gsLst>
            <a:lin ang="5400000" scaled="0"/>
          </a:gradFill>
          <a:ln w="3175" cap="flat" cmpd="sng" algn="ctr">
            <a:noFill/>
            <a:prstDash val="solid"/>
          </a:ln>
          <a:effectLst>
            <a:outerShdw blurRad="63500" dist="139700" sx="40000" sy="40000" algn="ctr" rotWithShape="0">
              <a:prstClr val="black">
                <a:alpha val="40000"/>
              </a:prstClr>
            </a:outerShdw>
          </a:effectLst>
        </p:spPr>
        <p:txBody>
          <a:bodyPr anchor="ctr"/>
          <a:lstStyle/>
          <a:p>
            <a:pPr algn="ctr">
              <a:lnSpc>
                <a:spcPct val="120000"/>
              </a:lnSpc>
              <a:defRPr/>
            </a:pPr>
            <a:endParaRPr lang="zh-CN" altLang="en-US" sz="2000" kern="0">
              <a:solidFill>
                <a:srgbClr val="4D4D4D"/>
              </a:solidFill>
            </a:endParaRPr>
          </a:p>
        </p:txBody>
      </p:sp>
      <p:sp>
        <p:nvSpPr>
          <p:cNvPr id="4" name="TextBox 18"/>
          <p:cNvSpPr txBox="1">
            <a:spLocks noChangeArrowheads="1"/>
          </p:cNvSpPr>
          <p:nvPr/>
        </p:nvSpPr>
        <p:spPr bwMode="auto">
          <a:xfrm>
            <a:off x="3021491" y="820484"/>
            <a:ext cx="895074" cy="304706"/>
          </a:xfrm>
          <a:prstGeom prst="rect">
            <a:avLst/>
          </a:prstGeom>
          <a:noFill/>
          <a:ln w="9525">
            <a:noFill/>
            <a:miter lim="800000"/>
          </a:ln>
        </p:spPr>
        <p:txBody>
          <a:bodyPr wrap="none">
            <a:spAutoFit/>
          </a:bodyPr>
          <a:lstStyle/>
          <a:p>
            <a:pPr algn="ctr"/>
            <a:r>
              <a:rPr lang="zh-CN" altLang="en-US">
                <a:solidFill>
                  <a:srgbClr val="4D4D4D"/>
                </a:solidFill>
              </a:rPr>
              <a:t>文本内容</a:t>
            </a:r>
            <a:endParaRPr lang="zh-CN" altLang="en-US">
              <a:solidFill>
                <a:srgbClr val="4D4D4D"/>
              </a:solidFill>
            </a:endParaRPr>
          </a:p>
        </p:txBody>
      </p:sp>
      <p:sp>
        <p:nvSpPr>
          <p:cNvPr id="5" name="TextBox 20"/>
          <p:cNvSpPr txBox="1">
            <a:spLocks noChangeArrowheads="1"/>
          </p:cNvSpPr>
          <p:nvPr/>
        </p:nvSpPr>
        <p:spPr bwMode="auto">
          <a:xfrm>
            <a:off x="3883237" y="820484"/>
            <a:ext cx="895074" cy="304706"/>
          </a:xfrm>
          <a:prstGeom prst="rect">
            <a:avLst/>
          </a:prstGeom>
          <a:noFill/>
          <a:ln w="9525">
            <a:noFill/>
            <a:miter lim="800000"/>
          </a:ln>
        </p:spPr>
        <p:txBody>
          <a:bodyPr wrap="none">
            <a:spAutoFit/>
          </a:bodyPr>
          <a:lstStyle/>
          <a:p>
            <a:pPr algn="ctr"/>
            <a:r>
              <a:rPr lang="zh-CN" altLang="en-US">
                <a:solidFill>
                  <a:srgbClr val="4D4D4D"/>
                </a:solidFill>
              </a:rPr>
              <a:t>文本内容</a:t>
            </a:r>
            <a:endParaRPr lang="zh-CN" altLang="en-US">
              <a:solidFill>
                <a:srgbClr val="4D4D4D"/>
              </a:solidFill>
            </a:endParaRPr>
          </a:p>
        </p:txBody>
      </p:sp>
      <p:sp>
        <p:nvSpPr>
          <p:cNvPr id="6" name="TextBox 21"/>
          <p:cNvSpPr txBox="1">
            <a:spLocks noChangeArrowheads="1"/>
          </p:cNvSpPr>
          <p:nvPr/>
        </p:nvSpPr>
        <p:spPr bwMode="auto">
          <a:xfrm>
            <a:off x="4743397" y="820484"/>
            <a:ext cx="895074" cy="304706"/>
          </a:xfrm>
          <a:prstGeom prst="rect">
            <a:avLst/>
          </a:prstGeom>
          <a:noFill/>
          <a:ln w="9525">
            <a:noFill/>
            <a:miter lim="800000"/>
          </a:ln>
        </p:spPr>
        <p:txBody>
          <a:bodyPr wrap="none">
            <a:spAutoFit/>
          </a:bodyPr>
          <a:lstStyle/>
          <a:p>
            <a:pPr algn="ctr"/>
            <a:r>
              <a:rPr lang="zh-CN" altLang="en-US">
                <a:solidFill>
                  <a:srgbClr val="4D4D4D"/>
                </a:solidFill>
              </a:rPr>
              <a:t>文本内容</a:t>
            </a:r>
            <a:endParaRPr lang="zh-CN" altLang="en-US">
              <a:solidFill>
                <a:srgbClr val="4D4D4D"/>
              </a:solidFill>
            </a:endParaRPr>
          </a:p>
        </p:txBody>
      </p:sp>
      <p:sp>
        <p:nvSpPr>
          <p:cNvPr id="7" name="TextBox 22"/>
          <p:cNvSpPr txBox="1">
            <a:spLocks noChangeArrowheads="1"/>
          </p:cNvSpPr>
          <p:nvPr/>
        </p:nvSpPr>
        <p:spPr bwMode="auto">
          <a:xfrm>
            <a:off x="3021491" y="4476956"/>
            <a:ext cx="895074" cy="304706"/>
          </a:xfrm>
          <a:prstGeom prst="rect">
            <a:avLst/>
          </a:prstGeom>
          <a:noFill/>
          <a:ln w="9525">
            <a:noFill/>
            <a:miter lim="800000"/>
          </a:ln>
        </p:spPr>
        <p:txBody>
          <a:bodyPr wrap="none">
            <a:spAutoFit/>
          </a:bodyPr>
          <a:lstStyle/>
          <a:p>
            <a:pPr algn="ctr"/>
            <a:r>
              <a:rPr lang="zh-CN" altLang="en-US">
                <a:solidFill>
                  <a:srgbClr val="4D4D4D"/>
                </a:solidFill>
              </a:rPr>
              <a:t>文本内容</a:t>
            </a:r>
            <a:endParaRPr lang="zh-CN" altLang="en-US">
              <a:solidFill>
                <a:srgbClr val="4D4D4D"/>
              </a:solidFill>
            </a:endParaRPr>
          </a:p>
        </p:txBody>
      </p:sp>
      <p:sp>
        <p:nvSpPr>
          <p:cNvPr id="8" name="TextBox 23"/>
          <p:cNvSpPr txBox="1">
            <a:spLocks noChangeArrowheads="1"/>
          </p:cNvSpPr>
          <p:nvPr/>
        </p:nvSpPr>
        <p:spPr bwMode="auto">
          <a:xfrm>
            <a:off x="3886411" y="4476956"/>
            <a:ext cx="895074" cy="304706"/>
          </a:xfrm>
          <a:prstGeom prst="rect">
            <a:avLst/>
          </a:prstGeom>
          <a:noFill/>
          <a:ln w="9525">
            <a:noFill/>
            <a:miter lim="800000"/>
          </a:ln>
        </p:spPr>
        <p:txBody>
          <a:bodyPr wrap="none">
            <a:spAutoFit/>
          </a:bodyPr>
          <a:lstStyle/>
          <a:p>
            <a:pPr algn="ctr"/>
            <a:r>
              <a:rPr lang="zh-CN" altLang="en-US">
                <a:solidFill>
                  <a:srgbClr val="4D4D4D"/>
                </a:solidFill>
              </a:rPr>
              <a:t>文本内容</a:t>
            </a:r>
            <a:endParaRPr lang="zh-CN" altLang="en-US">
              <a:solidFill>
                <a:srgbClr val="4D4D4D"/>
              </a:solidFill>
            </a:endParaRPr>
          </a:p>
        </p:txBody>
      </p:sp>
      <p:sp>
        <p:nvSpPr>
          <p:cNvPr id="9" name="TextBox 24"/>
          <p:cNvSpPr txBox="1">
            <a:spLocks noChangeArrowheads="1"/>
          </p:cNvSpPr>
          <p:nvPr/>
        </p:nvSpPr>
        <p:spPr bwMode="auto">
          <a:xfrm>
            <a:off x="4743397" y="4476956"/>
            <a:ext cx="895074" cy="304706"/>
          </a:xfrm>
          <a:prstGeom prst="rect">
            <a:avLst/>
          </a:prstGeom>
          <a:noFill/>
          <a:ln w="9525">
            <a:noFill/>
            <a:miter lim="800000"/>
          </a:ln>
        </p:spPr>
        <p:txBody>
          <a:bodyPr wrap="none">
            <a:spAutoFit/>
          </a:bodyPr>
          <a:lstStyle/>
          <a:p>
            <a:pPr algn="ctr"/>
            <a:r>
              <a:rPr lang="zh-CN" altLang="en-US">
                <a:solidFill>
                  <a:srgbClr val="4D4D4D"/>
                </a:solidFill>
              </a:rPr>
              <a:t>文本内容</a:t>
            </a:r>
            <a:endParaRPr lang="zh-CN" altLang="en-US">
              <a:solidFill>
                <a:srgbClr val="4D4D4D"/>
              </a:solidFill>
            </a:endParaRPr>
          </a:p>
        </p:txBody>
      </p:sp>
      <p:sp>
        <p:nvSpPr>
          <p:cNvPr id="10" name="TextBox 25"/>
          <p:cNvSpPr txBox="1">
            <a:spLocks noChangeArrowheads="1"/>
          </p:cNvSpPr>
          <p:nvPr/>
        </p:nvSpPr>
        <p:spPr bwMode="auto">
          <a:xfrm>
            <a:off x="6038397" y="1769517"/>
            <a:ext cx="895074" cy="304706"/>
          </a:xfrm>
          <a:prstGeom prst="rect">
            <a:avLst/>
          </a:prstGeom>
          <a:noFill/>
          <a:ln w="9525">
            <a:noFill/>
            <a:miter lim="800000"/>
          </a:ln>
        </p:spPr>
        <p:txBody>
          <a:bodyPr wrap="none">
            <a:spAutoFit/>
          </a:bodyPr>
          <a:lstStyle/>
          <a:p>
            <a:pPr algn="ctr"/>
            <a:r>
              <a:rPr lang="zh-CN" altLang="en-US">
                <a:solidFill>
                  <a:srgbClr val="4D4D4D"/>
                </a:solidFill>
              </a:rPr>
              <a:t>文本内容</a:t>
            </a:r>
            <a:endParaRPr lang="zh-CN" altLang="en-US">
              <a:solidFill>
                <a:srgbClr val="4D4D4D"/>
              </a:solidFill>
            </a:endParaRPr>
          </a:p>
        </p:txBody>
      </p:sp>
      <p:sp>
        <p:nvSpPr>
          <p:cNvPr id="11" name="TextBox 26"/>
          <p:cNvSpPr txBox="1">
            <a:spLocks noChangeArrowheads="1"/>
          </p:cNvSpPr>
          <p:nvPr/>
        </p:nvSpPr>
        <p:spPr bwMode="auto">
          <a:xfrm>
            <a:off x="6038397" y="2574130"/>
            <a:ext cx="895074" cy="304706"/>
          </a:xfrm>
          <a:prstGeom prst="rect">
            <a:avLst/>
          </a:prstGeom>
          <a:noFill/>
          <a:ln w="9525">
            <a:noFill/>
            <a:miter lim="800000"/>
          </a:ln>
        </p:spPr>
        <p:txBody>
          <a:bodyPr wrap="none">
            <a:spAutoFit/>
          </a:bodyPr>
          <a:lstStyle/>
          <a:p>
            <a:pPr algn="ctr"/>
            <a:r>
              <a:rPr lang="zh-CN" altLang="en-US">
                <a:solidFill>
                  <a:srgbClr val="4D4D4D"/>
                </a:solidFill>
              </a:rPr>
              <a:t>文本内容</a:t>
            </a:r>
            <a:endParaRPr lang="zh-CN" altLang="en-US">
              <a:solidFill>
                <a:srgbClr val="4D4D4D"/>
              </a:solidFill>
            </a:endParaRPr>
          </a:p>
        </p:txBody>
      </p:sp>
      <p:sp>
        <p:nvSpPr>
          <p:cNvPr id="12" name="TextBox 27"/>
          <p:cNvSpPr txBox="1">
            <a:spLocks noChangeArrowheads="1"/>
          </p:cNvSpPr>
          <p:nvPr/>
        </p:nvSpPr>
        <p:spPr bwMode="auto">
          <a:xfrm>
            <a:off x="6038397" y="3467617"/>
            <a:ext cx="895074" cy="304706"/>
          </a:xfrm>
          <a:prstGeom prst="rect">
            <a:avLst/>
          </a:prstGeom>
          <a:noFill/>
          <a:ln w="9525">
            <a:noFill/>
            <a:miter lim="800000"/>
          </a:ln>
        </p:spPr>
        <p:txBody>
          <a:bodyPr wrap="none">
            <a:spAutoFit/>
          </a:bodyPr>
          <a:lstStyle/>
          <a:p>
            <a:pPr algn="ctr"/>
            <a:r>
              <a:rPr lang="zh-CN" altLang="en-US">
                <a:solidFill>
                  <a:srgbClr val="4D4D4D"/>
                </a:solidFill>
              </a:rPr>
              <a:t>文本内容</a:t>
            </a:r>
            <a:endParaRPr lang="zh-CN" altLang="en-US">
              <a:solidFill>
                <a:srgbClr val="4D4D4D"/>
              </a:solidFill>
            </a:endParaRPr>
          </a:p>
        </p:txBody>
      </p:sp>
      <p:sp>
        <p:nvSpPr>
          <p:cNvPr id="13" name="TextBox 28"/>
          <p:cNvSpPr txBox="1">
            <a:spLocks noChangeArrowheads="1"/>
          </p:cNvSpPr>
          <p:nvPr/>
        </p:nvSpPr>
        <p:spPr bwMode="auto">
          <a:xfrm>
            <a:off x="1677293" y="1769517"/>
            <a:ext cx="895074" cy="304706"/>
          </a:xfrm>
          <a:prstGeom prst="rect">
            <a:avLst/>
          </a:prstGeom>
          <a:noFill/>
          <a:ln w="9525">
            <a:noFill/>
            <a:miter lim="800000"/>
          </a:ln>
        </p:spPr>
        <p:txBody>
          <a:bodyPr wrap="none">
            <a:spAutoFit/>
          </a:bodyPr>
          <a:lstStyle/>
          <a:p>
            <a:pPr algn="ctr"/>
            <a:r>
              <a:rPr lang="zh-CN" altLang="en-US">
                <a:solidFill>
                  <a:srgbClr val="4D4D4D"/>
                </a:solidFill>
              </a:rPr>
              <a:t>文本内容</a:t>
            </a:r>
            <a:endParaRPr lang="zh-CN" altLang="en-US">
              <a:solidFill>
                <a:srgbClr val="4D4D4D"/>
              </a:solidFill>
            </a:endParaRPr>
          </a:p>
        </p:txBody>
      </p:sp>
      <p:sp>
        <p:nvSpPr>
          <p:cNvPr id="14" name="TextBox 29"/>
          <p:cNvSpPr txBox="1">
            <a:spLocks noChangeArrowheads="1"/>
          </p:cNvSpPr>
          <p:nvPr/>
        </p:nvSpPr>
        <p:spPr bwMode="auto">
          <a:xfrm>
            <a:off x="1677293" y="2574130"/>
            <a:ext cx="895074" cy="304706"/>
          </a:xfrm>
          <a:prstGeom prst="rect">
            <a:avLst/>
          </a:prstGeom>
          <a:noFill/>
          <a:ln w="9525">
            <a:noFill/>
            <a:miter lim="800000"/>
          </a:ln>
        </p:spPr>
        <p:txBody>
          <a:bodyPr wrap="none">
            <a:spAutoFit/>
          </a:bodyPr>
          <a:lstStyle/>
          <a:p>
            <a:pPr algn="ctr"/>
            <a:r>
              <a:rPr lang="zh-CN" altLang="en-US">
                <a:solidFill>
                  <a:srgbClr val="4D4D4D"/>
                </a:solidFill>
              </a:rPr>
              <a:t>文本内容</a:t>
            </a:r>
            <a:endParaRPr lang="zh-CN" altLang="en-US">
              <a:solidFill>
                <a:srgbClr val="4D4D4D"/>
              </a:solidFill>
            </a:endParaRPr>
          </a:p>
        </p:txBody>
      </p:sp>
      <p:sp>
        <p:nvSpPr>
          <p:cNvPr id="15" name="TextBox 30"/>
          <p:cNvSpPr txBox="1">
            <a:spLocks noChangeArrowheads="1"/>
          </p:cNvSpPr>
          <p:nvPr/>
        </p:nvSpPr>
        <p:spPr bwMode="auto">
          <a:xfrm>
            <a:off x="1677293" y="3467617"/>
            <a:ext cx="895074" cy="304706"/>
          </a:xfrm>
          <a:prstGeom prst="rect">
            <a:avLst/>
          </a:prstGeom>
          <a:noFill/>
          <a:ln w="9525">
            <a:noFill/>
            <a:miter lim="800000"/>
          </a:ln>
        </p:spPr>
        <p:txBody>
          <a:bodyPr wrap="none">
            <a:spAutoFit/>
          </a:bodyPr>
          <a:lstStyle/>
          <a:p>
            <a:pPr algn="ctr"/>
            <a:r>
              <a:rPr lang="zh-CN" altLang="en-US">
                <a:solidFill>
                  <a:srgbClr val="4D4D4D"/>
                </a:solidFill>
              </a:rPr>
              <a:t>文本内容</a:t>
            </a:r>
            <a:endParaRPr lang="zh-CN" altLang="en-US">
              <a:solidFill>
                <a:srgbClr val="4D4D4D"/>
              </a:solidFill>
            </a:endParaRPr>
          </a:p>
        </p:txBody>
      </p:sp>
    </p:spTree>
  </p:cSld>
  <p:clrMapOvr>
    <a:masterClrMapping/>
  </p:clrMapOvr>
  <mc:AlternateContent xmlns:mc="http://schemas.openxmlformats.org/markup-compatibility/2006">
    <mc:Choice xmlns:p14="http://schemas.microsoft.com/office/powerpoint/2010/main"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arn(outVertical)">
                                      <p:cBhvr>
                                        <p:cTn id="7" dur="1000"/>
                                        <p:tgtEl>
                                          <p:spTgt spid="17"/>
                                        </p:tgtEl>
                                      </p:cBhvr>
                                    </p:animEffect>
                                  </p:childTnLst>
                                </p:cTn>
                              </p:par>
                            </p:childTnLst>
                          </p:cTn>
                        </p:par>
                        <p:par>
                          <p:cTn id="8" fill="hold">
                            <p:stCondLst>
                              <p:cond delay="1000"/>
                            </p:stCondLst>
                            <p:childTnLst>
                              <p:par>
                                <p:cTn id="9" presetID="16" presetClass="entr" presetSubtype="42" fill="hold" grpId="0"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barn(outHorizontal)">
                                      <p:cBhvr>
                                        <p:cTn id="11" dur="1000"/>
                                        <p:tgtEl>
                                          <p:spTgt spid="20"/>
                                        </p:tgtEl>
                                      </p:cBhvr>
                                    </p:animEffect>
                                  </p:childTnLst>
                                </p:cTn>
                              </p:par>
                            </p:childTnLst>
                          </p:cTn>
                        </p:par>
                        <p:par>
                          <p:cTn id="12" fill="hold">
                            <p:stCondLst>
                              <p:cond delay="2000"/>
                            </p:stCondLst>
                            <p:childTnLst>
                              <p:par>
                                <p:cTn id="13" presetID="16" presetClass="entr" presetSubtype="37" fill="hold" grpId="0"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barn(outVertical)">
                                      <p:cBhvr>
                                        <p:cTn id="15" dur="1000"/>
                                        <p:tgtEl>
                                          <p:spTgt spid="21"/>
                                        </p:tgtEl>
                                      </p:cBhvr>
                                    </p:animEffect>
                                  </p:childTnLst>
                                </p:cTn>
                              </p:par>
                            </p:childTnLst>
                          </p:cTn>
                        </p:par>
                        <p:par>
                          <p:cTn id="16" fill="hold">
                            <p:stCondLst>
                              <p:cond delay="3000"/>
                            </p:stCondLst>
                            <p:childTnLst>
                              <p:par>
                                <p:cTn id="17" presetID="16" presetClass="entr" presetSubtype="42"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barn(outHorizontal)">
                                      <p:cBhvr>
                                        <p:cTn id="19" dur="1000"/>
                                        <p:tgtEl>
                                          <p:spTgt spid="16"/>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fade">
                                      <p:cBhvr>
                                        <p:cTn id="22" dur="1000"/>
                                        <p:tgtEl>
                                          <p:spTgt spid="22"/>
                                        </p:tgtEl>
                                      </p:cBhvr>
                                    </p:animEffect>
                                  </p:childTnLst>
                                </p:cTn>
                              </p:par>
                            </p:childTnLst>
                          </p:cTn>
                        </p:par>
                        <p:par>
                          <p:cTn id="23" fill="hold">
                            <p:stCondLst>
                              <p:cond delay="4000"/>
                            </p:stCondLst>
                            <p:childTnLst>
                              <p:par>
                                <p:cTn id="24" presetID="16" presetClass="entr" presetSubtype="37" fill="hold" grpId="0" nodeType="afterEffect">
                                  <p:stCondLst>
                                    <p:cond delay="0"/>
                                  </p:stCondLst>
                                  <p:childTnLst>
                                    <p:set>
                                      <p:cBhvr>
                                        <p:cTn id="25" dur="1" fill="hold">
                                          <p:stCondLst>
                                            <p:cond delay="0"/>
                                          </p:stCondLst>
                                        </p:cTn>
                                        <p:tgtEl>
                                          <p:spTgt spid="18"/>
                                        </p:tgtEl>
                                        <p:attrNameLst>
                                          <p:attrName>style.visibility</p:attrName>
                                        </p:attrNameLst>
                                      </p:cBhvr>
                                      <p:to>
                                        <p:strVal val="visible"/>
                                      </p:to>
                                    </p:set>
                                    <p:animEffect transition="in" filter="barn(outVertical)">
                                      <p:cBhvr>
                                        <p:cTn id="26" dur="1000"/>
                                        <p:tgtEl>
                                          <p:spTgt spid="18"/>
                                        </p:tgtEl>
                                      </p:cBhvr>
                                    </p:animEffect>
                                  </p:childTnLst>
                                </p:cTn>
                              </p:par>
                            </p:childTnLst>
                          </p:cTn>
                        </p:par>
                        <p:par>
                          <p:cTn id="27" fill="hold">
                            <p:stCondLst>
                              <p:cond delay="5000"/>
                            </p:stCondLst>
                            <p:childTnLst>
                              <p:par>
                                <p:cTn id="28" presetID="16" presetClass="entr" presetSubtype="42" fill="hold" grpId="0" nodeType="after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barn(outHorizontal)">
                                      <p:cBhvr>
                                        <p:cTn id="30" dur="1000"/>
                                        <p:tgtEl>
                                          <p:spTgt spid="19"/>
                                        </p:tgtEl>
                                      </p:cBhvr>
                                    </p:animEffect>
                                  </p:childTnLst>
                                </p:cTn>
                              </p:par>
                            </p:childTnLst>
                          </p:cTn>
                        </p:par>
                        <p:par>
                          <p:cTn id="31" fill="hold">
                            <p:stCondLst>
                              <p:cond delay="6000"/>
                            </p:stCondLst>
                            <p:childTnLst>
                              <p:par>
                                <p:cTn id="32" presetID="49" presetClass="entr" presetSubtype="0" decel="100000" fill="hold" grpId="0" nodeType="after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500" fill="hold"/>
                                        <p:tgtEl>
                                          <p:spTgt spid="4"/>
                                        </p:tgtEl>
                                        <p:attrNameLst>
                                          <p:attrName>ppt_w</p:attrName>
                                        </p:attrNameLst>
                                      </p:cBhvr>
                                      <p:tavLst>
                                        <p:tav tm="0">
                                          <p:val>
                                            <p:fltVal val="0"/>
                                          </p:val>
                                        </p:tav>
                                        <p:tav tm="100000">
                                          <p:val>
                                            <p:strVal val="#ppt_w"/>
                                          </p:val>
                                        </p:tav>
                                      </p:tavLst>
                                    </p:anim>
                                    <p:anim calcmode="lin" valueType="num">
                                      <p:cBhvr>
                                        <p:cTn id="35" dur="500" fill="hold"/>
                                        <p:tgtEl>
                                          <p:spTgt spid="4"/>
                                        </p:tgtEl>
                                        <p:attrNameLst>
                                          <p:attrName>ppt_h</p:attrName>
                                        </p:attrNameLst>
                                      </p:cBhvr>
                                      <p:tavLst>
                                        <p:tav tm="0">
                                          <p:val>
                                            <p:fltVal val="0"/>
                                          </p:val>
                                        </p:tav>
                                        <p:tav tm="100000">
                                          <p:val>
                                            <p:strVal val="#ppt_h"/>
                                          </p:val>
                                        </p:tav>
                                      </p:tavLst>
                                    </p:anim>
                                    <p:anim calcmode="lin" valueType="num">
                                      <p:cBhvr>
                                        <p:cTn id="36" dur="500" fill="hold"/>
                                        <p:tgtEl>
                                          <p:spTgt spid="4"/>
                                        </p:tgtEl>
                                        <p:attrNameLst>
                                          <p:attrName>style.rotation</p:attrName>
                                        </p:attrNameLst>
                                      </p:cBhvr>
                                      <p:tavLst>
                                        <p:tav tm="0">
                                          <p:val>
                                            <p:fltVal val="360"/>
                                          </p:val>
                                        </p:tav>
                                        <p:tav tm="100000">
                                          <p:val>
                                            <p:fltVal val="0"/>
                                          </p:val>
                                        </p:tav>
                                      </p:tavLst>
                                    </p:anim>
                                    <p:animEffect transition="in" filter="fade">
                                      <p:cBhvr>
                                        <p:cTn id="37" dur="500"/>
                                        <p:tgtEl>
                                          <p:spTgt spid="4"/>
                                        </p:tgtEl>
                                      </p:cBhvr>
                                    </p:animEffect>
                                  </p:childTnLst>
                                </p:cTn>
                              </p:par>
                              <p:par>
                                <p:cTn id="38" presetID="49" presetClass="entr" presetSubtype="0" decel="100000" fill="hold" grpId="0" nodeType="with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p:cTn id="40" dur="500" fill="hold"/>
                                        <p:tgtEl>
                                          <p:spTgt spid="5"/>
                                        </p:tgtEl>
                                        <p:attrNameLst>
                                          <p:attrName>ppt_w</p:attrName>
                                        </p:attrNameLst>
                                      </p:cBhvr>
                                      <p:tavLst>
                                        <p:tav tm="0">
                                          <p:val>
                                            <p:fltVal val="0"/>
                                          </p:val>
                                        </p:tav>
                                        <p:tav tm="100000">
                                          <p:val>
                                            <p:strVal val="#ppt_w"/>
                                          </p:val>
                                        </p:tav>
                                      </p:tavLst>
                                    </p:anim>
                                    <p:anim calcmode="lin" valueType="num">
                                      <p:cBhvr>
                                        <p:cTn id="41" dur="500" fill="hold"/>
                                        <p:tgtEl>
                                          <p:spTgt spid="5"/>
                                        </p:tgtEl>
                                        <p:attrNameLst>
                                          <p:attrName>ppt_h</p:attrName>
                                        </p:attrNameLst>
                                      </p:cBhvr>
                                      <p:tavLst>
                                        <p:tav tm="0">
                                          <p:val>
                                            <p:fltVal val="0"/>
                                          </p:val>
                                        </p:tav>
                                        <p:tav tm="100000">
                                          <p:val>
                                            <p:strVal val="#ppt_h"/>
                                          </p:val>
                                        </p:tav>
                                      </p:tavLst>
                                    </p:anim>
                                    <p:anim calcmode="lin" valueType="num">
                                      <p:cBhvr>
                                        <p:cTn id="42" dur="500" fill="hold"/>
                                        <p:tgtEl>
                                          <p:spTgt spid="5"/>
                                        </p:tgtEl>
                                        <p:attrNameLst>
                                          <p:attrName>style.rotation</p:attrName>
                                        </p:attrNameLst>
                                      </p:cBhvr>
                                      <p:tavLst>
                                        <p:tav tm="0">
                                          <p:val>
                                            <p:fltVal val="360"/>
                                          </p:val>
                                        </p:tav>
                                        <p:tav tm="100000">
                                          <p:val>
                                            <p:fltVal val="0"/>
                                          </p:val>
                                        </p:tav>
                                      </p:tavLst>
                                    </p:anim>
                                    <p:animEffect transition="in" filter="fade">
                                      <p:cBhvr>
                                        <p:cTn id="43" dur="500"/>
                                        <p:tgtEl>
                                          <p:spTgt spid="5"/>
                                        </p:tgtEl>
                                      </p:cBhvr>
                                    </p:animEffect>
                                  </p:childTnLst>
                                </p:cTn>
                              </p:par>
                              <p:par>
                                <p:cTn id="44" presetID="49" presetClass="entr" presetSubtype="0" decel="100000"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500" fill="hold"/>
                                        <p:tgtEl>
                                          <p:spTgt spid="6"/>
                                        </p:tgtEl>
                                        <p:attrNameLst>
                                          <p:attrName>ppt_w</p:attrName>
                                        </p:attrNameLst>
                                      </p:cBhvr>
                                      <p:tavLst>
                                        <p:tav tm="0">
                                          <p:val>
                                            <p:fltVal val="0"/>
                                          </p:val>
                                        </p:tav>
                                        <p:tav tm="100000">
                                          <p:val>
                                            <p:strVal val="#ppt_w"/>
                                          </p:val>
                                        </p:tav>
                                      </p:tavLst>
                                    </p:anim>
                                    <p:anim calcmode="lin" valueType="num">
                                      <p:cBhvr>
                                        <p:cTn id="47" dur="500" fill="hold"/>
                                        <p:tgtEl>
                                          <p:spTgt spid="6"/>
                                        </p:tgtEl>
                                        <p:attrNameLst>
                                          <p:attrName>ppt_h</p:attrName>
                                        </p:attrNameLst>
                                      </p:cBhvr>
                                      <p:tavLst>
                                        <p:tav tm="0">
                                          <p:val>
                                            <p:fltVal val="0"/>
                                          </p:val>
                                        </p:tav>
                                        <p:tav tm="100000">
                                          <p:val>
                                            <p:strVal val="#ppt_h"/>
                                          </p:val>
                                        </p:tav>
                                      </p:tavLst>
                                    </p:anim>
                                    <p:anim calcmode="lin" valueType="num">
                                      <p:cBhvr>
                                        <p:cTn id="48" dur="500" fill="hold"/>
                                        <p:tgtEl>
                                          <p:spTgt spid="6"/>
                                        </p:tgtEl>
                                        <p:attrNameLst>
                                          <p:attrName>style.rotation</p:attrName>
                                        </p:attrNameLst>
                                      </p:cBhvr>
                                      <p:tavLst>
                                        <p:tav tm="0">
                                          <p:val>
                                            <p:fltVal val="360"/>
                                          </p:val>
                                        </p:tav>
                                        <p:tav tm="100000">
                                          <p:val>
                                            <p:fltVal val="0"/>
                                          </p:val>
                                        </p:tav>
                                      </p:tavLst>
                                    </p:anim>
                                    <p:animEffect transition="in" filter="fade">
                                      <p:cBhvr>
                                        <p:cTn id="49" dur="500"/>
                                        <p:tgtEl>
                                          <p:spTgt spid="6"/>
                                        </p:tgtEl>
                                      </p:cBhvr>
                                    </p:animEffect>
                                  </p:childTnLst>
                                </p:cTn>
                              </p:par>
                              <p:par>
                                <p:cTn id="50" presetID="49" presetClass="entr" presetSubtype="0" decel="100000" fill="hold" grpId="0"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500" fill="hold"/>
                                        <p:tgtEl>
                                          <p:spTgt spid="10"/>
                                        </p:tgtEl>
                                        <p:attrNameLst>
                                          <p:attrName>ppt_w</p:attrName>
                                        </p:attrNameLst>
                                      </p:cBhvr>
                                      <p:tavLst>
                                        <p:tav tm="0">
                                          <p:val>
                                            <p:fltVal val="0"/>
                                          </p:val>
                                        </p:tav>
                                        <p:tav tm="100000">
                                          <p:val>
                                            <p:strVal val="#ppt_w"/>
                                          </p:val>
                                        </p:tav>
                                      </p:tavLst>
                                    </p:anim>
                                    <p:anim calcmode="lin" valueType="num">
                                      <p:cBhvr>
                                        <p:cTn id="53" dur="500" fill="hold"/>
                                        <p:tgtEl>
                                          <p:spTgt spid="10"/>
                                        </p:tgtEl>
                                        <p:attrNameLst>
                                          <p:attrName>ppt_h</p:attrName>
                                        </p:attrNameLst>
                                      </p:cBhvr>
                                      <p:tavLst>
                                        <p:tav tm="0">
                                          <p:val>
                                            <p:fltVal val="0"/>
                                          </p:val>
                                        </p:tav>
                                        <p:tav tm="100000">
                                          <p:val>
                                            <p:strVal val="#ppt_h"/>
                                          </p:val>
                                        </p:tav>
                                      </p:tavLst>
                                    </p:anim>
                                    <p:anim calcmode="lin" valueType="num">
                                      <p:cBhvr>
                                        <p:cTn id="54" dur="500" fill="hold"/>
                                        <p:tgtEl>
                                          <p:spTgt spid="10"/>
                                        </p:tgtEl>
                                        <p:attrNameLst>
                                          <p:attrName>style.rotation</p:attrName>
                                        </p:attrNameLst>
                                      </p:cBhvr>
                                      <p:tavLst>
                                        <p:tav tm="0">
                                          <p:val>
                                            <p:fltVal val="360"/>
                                          </p:val>
                                        </p:tav>
                                        <p:tav tm="100000">
                                          <p:val>
                                            <p:fltVal val="0"/>
                                          </p:val>
                                        </p:tav>
                                      </p:tavLst>
                                    </p:anim>
                                    <p:animEffect transition="in" filter="fade">
                                      <p:cBhvr>
                                        <p:cTn id="55" dur="500"/>
                                        <p:tgtEl>
                                          <p:spTgt spid="10"/>
                                        </p:tgtEl>
                                      </p:cBhvr>
                                    </p:animEffect>
                                  </p:childTnLst>
                                </p:cTn>
                              </p:par>
                              <p:par>
                                <p:cTn id="56" presetID="49" presetClass="entr" presetSubtype="0" decel="100000"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p:cTn id="58" dur="500" fill="hold"/>
                                        <p:tgtEl>
                                          <p:spTgt spid="11"/>
                                        </p:tgtEl>
                                        <p:attrNameLst>
                                          <p:attrName>ppt_w</p:attrName>
                                        </p:attrNameLst>
                                      </p:cBhvr>
                                      <p:tavLst>
                                        <p:tav tm="0">
                                          <p:val>
                                            <p:fltVal val="0"/>
                                          </p:val>
                                        </p:tav>
                                        <p:tav tm="100000">
                                          <p:val>
                                            <p:strVal val="#ppt_w"/>
                                          </p:val>
                                        </p:tav>
                                      </p:tavLst>
                                    </p:anim>
                                    <p:anim calcmode="lin" valueType="num">
                                      <p:cBhvr>
                                        <p:cTn id="59" dur="500" fill="hold"/>
                                        <p:tgtEl>
                                          <p:spTgt spid="11"/>
                                        </p:tgtEl>
                                        <p:attrNameLst>
                                          <p:attrName>ppt_h</p:attrName>
                                        </p:attrNameLst>
                                      </p:cBhvr>
                                      <p:tavLst>
                                        <p:tav tm="0">
                                          <p:val>
                                            <p:fltVal val="0"/>
                                          </p:val>
                                        </p:tav>
                                        <p:tav tm="100000">
                                          <p:val>
                                            <p:strVal val="#ppt_h"/>
                                          </p:val>
                                        </p:tav>
                                      </p:tavLst>
                                    </p:anim>
                                    <p:anim calcmode="lin" valueType="num">
                                      <p:cBhvr>
                                        <p:cTn id="60" dur="500" fill="hold"/>
                                        <p:tgtEl>
                                          <p:spTgt spid="11"/>
                                        </p:tgtEl>
                                        <p:attrNameLst>
                                          <p:attrName>style.rotation</p:attrName>
                                        </p:attrNameLst>
                                      </p:cBhvr>
                                      <p:tavLst>
                                        <p:tav tm="0">
                                          <p:val>
                                            <p:fltVal val="360"/>
                                          </p:val>
                                        </p:tav>
                                        <p:tav tm="100000">
                                          <p:val>
                                            <p:fltVal val="0"/>
                                          </p:val>
                                        </p:tav>
                                      </p:tavLst>
                                    </p:anim>
                                    <p:animEffect transition="in" filter="fade">
                                      <p:cBhvr>
                                        <p:cTn id="61" dur="500"/>
                                        <p:tgtEl>
                                          <p:spTgt spid="11"/>
                                        </p:tgtEl>
                                      </p:cBhvr>
                                    </p:animEffect>
                                  </p:childTnLst>
                                </p:cTn>
                              </p:par>
                              <p:par>
                                <p:cTn id="62" presetID="49" presetClass="entr" presetSubtype="0" decel="100000" fill="hold" grpId="0" nodeType="withEffect">
                                  <p:stCondLst>
                                    <p:cond delay="0"/>
                                  </p:stCondLst>
                                  <p:childTnLst>
                                    <p:set>
                                      <p:cBhvr>
                                        <p:cTn id="63" dur="1" fill="hold">
                                          <p:stCondLst>
                                            <p:cond delay="0"/>
                                          </p:stCondLst>
                                        </p:cTn>
                                        <p:tgtEl>
                                          <p:spTgt spid="12"/>
                                        </p:tgtEl>
                                        <p:attrNameLst>
                                          <p:attrName>style.visibility</p:attrName>
                                        </p:attrNameLst>
                                      </p:cBhvr>
                                      <p:to>
                                        <p:strVal val="visible"/>
                                      </p:to>
                                    </p:set>
                                    <p:anim calcmode="lin" valueType="num">
                                      <p:cBhvr>
                                        <p:cTn id="64" dur="500" fill="hold"/>
                                        <p:tgtEl>
                                          <p:spTgt spid="12"/>
                                        </p:tgtEl>
                                        <p:attrNameLst>
                                          <p:attrName>ppt_w</p:attrName>
                                        </p:attrNameLst>
                                      </p:cBhvr>
                                      <p:tavLst>
                                        <p:tav tm="0">
                                          <p:val>
                                            <p:fltVal val="0"/>
                                          </p:val>
                                        </p:tav>
                                        <p:tav tm="100000">
                                          <p:val>
                                            <p:strVal val="#ppt_w"/>
                                          </p:val>
                                        </p:tav>
                                      </p:tavLst>
                                    </p:anim>
                                    <p:anim calcmode="lin" valueType="num">
                                      <p:cBhvr>
                                        <p:cTn id="65" dur="500" fill="hold"/>
                                        <p:tgtEl>
                                          <p:spTgt spid="12"/>
                                        </p:tgtEl>
                                        <p:attrNameLst>
                                          <p:attrName>ppt_h</p:attrName>
                                        </p:attrNameLst>
                                      </p:cBhvr>
                                      <p:tavLst>
                                        <p:tav tm="0">
                                          <p:val>
                                            <p:fltVal val="0"/>
                                          </p:val>
                                        </p:tav>
                                        <p:tav tm="100000">
                                          <p:val>
                                            <p:strVal val="#ppt_h"/>
                                          </p:val>
                                        </p:tav>
                                      </p:tavLst>
                                    </p:anim>
                                    <p:anim calcmode="lin" valueType="num">
                                      <p:cBhvr>
                                        <p:cTn id="66" dur="500" fill="hold"/>
                                        <p:tgtEl>
                                          <p:spTgt spid="12"/>
                                        </p:tgtEl>
                                        <p:attrNameLst>
                                          <p:attrName>style.rotation</p:attrName>
                                        </p:attrNameLst>
                                      </p:cBhvr>
                                      <p:tavLst>
                                        <p:tav tm="0">
                                          <p:val>
                                            <p:fltVal val="360"/>
                                          </p:val>
                                        </p:tav>
                                        <p:tav tm="100000">
                                          <p:val>
                                            <p:fltVal val="0"/>
                                          </p:val>
                                        </p:tav>
                                      </p:tavLst>
                                    </p:anim>
                                    <p:animEffect transition="in" filter="fade">
                                      <p:cBhvr>
                                        <p:cTn id="67" dur="500"/>
                                        <p:tgtEl>
                                          <p:spTgt spid="12"/>
                                        </p:tgtEl>
                                      </p:cBhvr>
                                    </p:animEffect>
                                  </p:childTnLst>
                                </p:cTn>
                              </p:par>
                              <p:par>
                                <p:cTn id="68" presetID="49" presetClass="entr" presetSubtype="0" decel="100000" fill="hold" grpId="0" nodeType="withEffect">
                                  <p:stCondLst>
                                    <p:cond delay="0"/>
                                  </p:stCondLst>
                                  <p:childTnLst>
                                    <p:set>
                                      <p:cBhvr>
                                        <p:cTn id="69" dur="1" fill="hold">
                                          <p:stCondLst>
                                            <p:cond delay="0"/>
                                          </p:stCondLst>
                                        </p:cTn>
                                        <p:tgtEl>
                                          <p:spTgt spid="7"/>
                                        </p:tgtEl>
                                        <p:attrNameLst>
                                          <p:attrName>style.visibility</p:attrName>
                                        </p:attrNameLst>
                                      </p:cBhvr>
                                      <p:to>
                                        <p:strVal val="visible"/>
                                      </p:to>
                                    </p:set>
                                    <p:anim calcmode="lin" valueType="num">
                                      <p:cBhvr>
                                        <p:cTn id="70" dur="500" fill="hold"/>
                                        <p:tgtEl>
                                          <p:spTgt spid="7"/>
                                        </p:tgtEl>
                                        <p:attrNameLst>
                                          <p:attrName>ppt_w</p:attrName>
                                        </p:attrNameLst>
                                      </p:cBhvr>
                                      <p:tavLst>
                                        <p:tav tm="0">
                                          <p:val>
                                            <p:fltVal val="0"/>
                                          </p:val>
                                        </p:tav>
                                        <p:tav tm="100000">
                                          <p:val>
                                            <p:strVal val="#ppt_w"/>
                                          </p:val>
                                        </p:tav>
                                      </p:tavLst>
                                    </p:anim>
                                    <p:anim calcmode="lin" valueType="num">
                                      <p:cBhvr>
                                        <p:cTn id="71" dur="500" fill="hold"/>
                                        <p:tgtEl>
                                          <p:spTgt spid="7"/>
                                        </p:tgtEl>
                                        <p:attrNameLst>
                                          <p:attrName>ppt_h</p:attrName>
                                        </p:attrNameLst>
                                      </p:cBhvr>
                                      <p:tavLst>
                                        <p:tav tm="0">
                                          <p:val>
                                            <p:fltVal val="0"/>
                                          </p:val>
                                        </p:tav>
                                        <p:tav tm="100000">
                                          <p:val>
                                            <p:strVal val="#ppt_h"/>
                                          </p:val>
                                        </p:tav>
                                      </p:tavLst>
                                    </p:anim>
                                    <p:anim calcmode="lin" valueType="num">
                                      <p:cBhvr>
                                        <p:cTn id="72" dur="500" fill="hold"/>
                                        <p:tgtEl>
                                          <p:spTgt spid="7"/>
                                        </p:tgtEl>
                                        <p:attrNameLst>
                                          <p:attrName>style.rotation</p:attrName>
                                        </p:attrNameLst>
                                      </p:cBhvr>
                                      <p:tavLst>
                                        <p:tav tm="0">
                                          <p:val>
                                            <p:fltVal val="360"/>
                                          </p:val>
                                        </p:tav>
                                        <p:tav tm="100000">
                                          <p:val>
                                            <p:fltVal val="0"/>
                                          </p:val>
                                        </p:tav>
                                      </p:tavLst>
                                    </p:anim>
                                    <p:animEffect transition="in" filter="fade">
                                      <p:cBhvr>
                                        <p:cTn id="73" dur="500"/>
                                        <p:tgtEl>
                                          <p:spTgt spid="7"/>
                                        </p:tgtEl>
                                      </p:cBhvr>
                                    </p:animEffect>
                                  </p:childTnLst>
                                </p:cTn>
                              </p:par>
                              <p:par>
                                <p:cTn id="74" presetID="49" presetClass="entr" presetSubtype="0" decel="100000" fill="hold" grpId="0" nodeType="withEffect">
                                  <p:stCondLst>
                                    <p:cond delay="0"/>
                                  </p:stCondLst>
                                  <p:childTnLst>
                                    <p:set>
                                      <p:cBhvr>
                                        <p:cTn id="75" dur="1" fill="hold">
                                          <p:stCondLst>
                                            <p:cond delay="0"/>
                                          </p:stCondLst>
                                        </p:cTn>
                                        <p:tgtEl>
                                          <p:spTgt spid="8"/>
                                        </p:tgtEl>
                                        <p:attrNameLst>
                                          <p:attrName>style.visibility</p:attrName>
                                        </p:attrNameLst>
                                      </p:cBhvr>
                                      <p:to>
                                        <p:strVal val="visible"/>
                                      </p:to>
                                    </p:set>
                                    <p:anim calcmode="lin" valueType="num">
                                      <p:cBhvr>
                                        <p:cTn id="76" dur="500" fill="hold"/>
                                        <p:tgtEl>
                                          <p:spTgt spid="8"/>
                                        </p:tgtEl>
                                        <p:attrNameLst>
                                          <p:attrName>ppt_w</p:attrName>
                                        </p:attrNameLst>
                                      </p:cBhvr>
                                      <p:tavLst>
                                        <p:tav tm="0">
                                          <p:val>
                                            <p:fltVal val="0"/>
                                          </p:val>
                                        </p:tav>
                                        <p:tav tm="100000">
                                          <p:val>
                                            <p:strVal val="#ppt_w"/>
                                          </p:val>
                                        </p:tav>
                                      </p:tavLst>
                                    </p:anim>
                                    <p:anim calcmode="lin" valueType="num">
                                      <p:cBhvr>
                                        <p:cTn id="77" dur="500" fill="hold"/>
                                        <p:tgtEl>
                                          <p:spTgt spid="8"/>
                                        </p:tgtEl>
                                        <p:attrNameLst>
                                          <p:attrName>ppt_h</p:attrName>
                                        </p:attrNameLst>
                                      </p:cBhvr>
                                      <p:tavLst>
                                        <p:tav tm="0">
                                          <p:val>
                                            <p:fltVal val="0"/>
                                          </p:val>
                                        </p:tav>
                                        <p:tav tm="100000">
                                          <p:val>
                                            <p:strVal val="#ppt_h"/>
                                          </p:val>
                                        </p:tav>
                                      </p:tavLst>
                                    </p:anim>
                                    <p:anim calcmode="lin" valueType="num">
                                      <p:cBhvr>
                                        <p:cTn id="78" dur="500" fill="hold"/>
                                        <p:tgtEl>
                                          <p:spTgt spid="8"/>
                                        </p:tgtEl>
                                        <p:attrNameLst>
                                          <p:attrName>style.rotation</p:attrName>
                                        </p:attrNameLst>
                                      </p:cBhvr>
                                      <p:tavLst>
                                        <p:tav tm="0">
                                          <p:val>
                                            <p:fltVal val="360"/>
                                          </p:val>
                                        </p:tav>
                                        <p:tav tm="100000">
                                          <p:val>
                                            <p:fltVal val="0"/>
                                          </p:val>
                                        </p:tav>
                                      </p:tavLst>
                                    </p:anim>
                                    <p:animEffect transition="in" filter="fade">
                                      <p:cBhvr>
                                        <p:cTn id="79" dur="500"/>
                                        <p:tgtEl>
                                          <p:spTgt spid="8"/>
                                        </p:tgtEl>
                                      </p:cBhvr>
                                    </p:animEffect>
                                  </p:childTnLst>
                                </p:cTn>
                              </p:par>
                              <p:par>
                                <p:cTn id="80" presetID="49" presetClass="entr" presetSubtype="0" decel="100000" fill="hold" grpId="0" nodeType="withEffect">
                                  <p:stCondLst>
                                    <p:cond delay="0"/>
                                  </p:stCondLst>
                                  <p:childTnLst>
                                    <p:set>
                                      <p:cBhvr>
                                        <p:cTn id="81" dur="1" fill="hold">
                                          <p:stCondLst>
                                            <p:cond delay="0"/>
                                          </p:stCondLst>
                                        </p:cTn>
                                        <p:tgtEl>
                                          <p:spTgt spid="9"/>
                                        </p:tgtEl>
                                        <p:attrNameLst>
                                          <p:attrName>style.visibility</p:attrName>
                                        </p:attrNameLst>
                                      </p:cBhvr>
                                      <p:to>
                                        <p:strVal val="visible"/>
                                      </p:to>
                                    </p:set>
                                    <p:anim calcmode="lin" valueType="num">
                                      <p:cBhvr>
                                        <p:cTn id="82" dur="500" fill="hold"/>
                                        <p:tgtEl>
                                          <p:spTgt spid="9"/>
                                        </p:tgtEl>
                                        <p:attrNameLst>
                                          <p:attrName>ppt_w</p:attrName>
                                        </p:attrNameLst>
                                      </p:cBhvr>
                                      <p:tavLst>
                                        <p:tav tm="0">
                                          <p:val>
                                            <p:fltVal val="0"/>
                                          </p:val>
                                        </p:tav>
                                        <p:tav tm="100000">
                                          <p:val>
                                            <p:strVal val="#ppt_w"/>
                                          </p:val>
                                        </p:tav>
                                      </p:tavLst>
                                    </p:anim>
                                    <p:anim calcmode="lin" valueType="num">
                                      <p:cBhvr>
                                        <p:cTn id="83" dur="500" fill="hold"/>
                                        <p:tgtEl>
                                          <p:spTgt spid="9"/>
                                        </p:tgtEl>
                                        <p:attrNameLst>
                                          <p:attrName>ppt_h</p:attrName>
                                        </p:attrNameLst>
                                      </p:cBhvr>
                                      <p:tavLst>
                                        <p:tav tm="0">
                                          <p:val>
                                            <p:fltVal val="0"/>
                                          </p:val>
                                        </p:tav>
                                        <p:tav tm="100000">
                                          <p:val>
                                            <p:strVal val="#ppt_h"/>
                                          </p:val>
                                        </p:tav>
                                      </p:tavLst>
                                    </p:anim>
                                    <p:anim calcmode="lin" valueType="num">
                                      <p:cBhvr>
                                        <p:cTn id="84" dur="500" fill="hold"/>
                                        <p:tgtEl>
                                          <p:spTgt spid="9"/>
                                        </p:tgtEl>
                                        <p:attrNameLst>
                                          <p:attrName>style.rotation</p:attrName>
                                        </p:attrNameLst>
                                      </p:cBhvr>
                                      <p:tavLst>
                                        <p:tav tm="0">
                                          <p:val>
                                            <p:fltVal val="360"/>
                                          </p:val>
                                        </p:tav>
                                        <p:tav tm="100000">
                                          <p:val>
                                            <p:fltVal val="0"/>
                                          </p:val>
                                        </p:tav>
                                      </p:tavLst>
                                    </p:anim>
                                    <p:animEffect transition="in" filter="fade">
                                      <p:cBhvr>
                                        <p:cTn id="85" dur="500"/>
                                        <p:tgtEl>
                                          <p:spTgt spid="9"/>
                                        </p:tgtEl>
                                      </p:cBhvr>
                                    </p:animEffect>
                                  </p:childTnLst>
                                </p:cTn>
                              </p:par>
                              <p:par>
                                <p:cTn id="86" presetID="49" presetClass="entr" presetSubtype="0" decel="100000" fill="hold" grpId="0" nodeType="withEffect">
                                  <p:stCondLst>
                                    <p:cond delay="0"/>
                                  </p:stCondLst>
                                  <p:childTnLst>
                                    <p:set>
                                      <p:cBhvr>
                                        <p:cTn id="87" dur="1" fill="hold">
                                          <p:stCondLst>
                                            <p:cond delay="0"/>
                                          </p:stCondLst>
                                        </p:cTn>
                                        <p:tgtEl>
                                          <p:spTgt spid="13"/>
                                        </p:tgtEl>
                                        <p:attrNameLst>
                                          <p:attrName>style.visibility</p:attrName>
                                        </p:attrNameLst>
                                      </p:cBhvr>
                                      <p:to>
                                        <p:strVal val="visible"/>
                                      </p:to>
                                    </p:set>
                                    <p:anim calcmode="lin" valueType="num">
                                      <p:cBhvr>
                                        <p:cTn id="88" dur="500" fill="hold"/>
                                        <p:tgtEl>
                                          <p:spTgt spid="13"/>
                                        </p:tgtEl>
                                        <p:attrNameLst>
                                          <p:attrName>ppt_w</p:attrName>
                                        </p:attrNameLst>
                                      </p:cBhvr>
                                      <p:tavLst>
                                        <p:tav tm="0">
                                          <p:val>
                                            <p:fltVal val="0"/>
                                          </p:val>
                                        </p:tav>
                                        <p:tav tm="100000">
                                          <p:val>
                                            <p:strVal val="#ppt_w"/>
                                          </p:val>
                                        </p:tav>
                                      </p:tavLst>
                                    </p:anim>
                                    <p:anim calcmode="lin" valueType="num">
                                      <p:cBhvr>
                                        <p:cTn id="89" dur="500" fill="hold"/>
                                        <p:tgtEl>
                                          <p:spTgt spid="13"/>
                                        </p:tgtEl>
                                        <p:attrNameLst>
                                          <p:attrName>ppt_h</p:attrName>
                                        </p:attrNameLst>
                                      </p:cBhvr>
                                      <p:tavLst>
                                        <p:tav tm="0">
                                          <p:val>
                                            <p:fltVal val="0"/>
                                          </p:val>
                                        </p:tav>
                                        <p:tav tm="100000">
                                          <p:val>
                                            <p:strVal val="#ppt_h"/>
                                          </p:val>
                                        </p:tav>
                                      </p:tavLst>
                                    </p:anim>
                                    <p:anim calcmode="lin" valueType="num">
                                      <p:cBhvr>
                                        <p:cTn id="90" dur="500" fill="hold"/>
                                        <p:tgtEl>
                                          <p:spTgt spid="13"/>
                                        </p:tgtEl>
                                        <p:attrNameLst>
                                          <p:attrName>style.rotation</p:attrName>
                                        </p:attrNameLst>
                                      </p:cBhvr>
                                      <p:tavLst>
                                        <p:tav tm="0">
                                          <p:val>
                                            <p:fltVal val="360"/>
                                          </p:val>
                                        </p:tav>
                                        <p:tav tm="100000">
                                          <p:val>
                                            <p:fltVal val="0"/>
                                          </p:val>
                                        </p:tav>
                                      </p:tavLst>
                                    </p:anim>
                                    <p:animEffect transition="in" filter="fade">
                                      <p:cBhvr>
                                        <p:cTn id="91" dur="500"/>
                                        <p:tgtEl>
                                          <p:spTgt spid="13"/>
                                        </p:tgtEl>
                                      </p:cBhvr>
                                    </p:animEffect>
                                  </p:childTnLst>
                                </p:cTn>
                              </p:par>
                              <p:par>
                                <p:cTn id="92" presetID="49" presetClass="entr" presetSubtype="0" decel="100000" fill="hold" grpId="0" nodeType="withEffect">
                                  <p:stCondLst>
                                    <p:cond delay="0"/>
                                  </p:stCondLst>
                                  <p:childTnLst>
                                    <p:set>
                                      <p:cBhvr>
                                        <p:cTn id="93" dur="1" fill="hold">
                                          <p:stCondLst>
                                            <p:cond delay="0"/>
                                          </p:stCondLst>
                                        </p:cTn>
                                        <p:tgtEl>
                                          <p:spTgt spid="14"/>
                                        </p:tgtEl>
                                        <p:attrNameLst>
                                          <p:attrName>style.visibility</p:attrName>
                                        </p:attrNameLst>
                                      </p:cBhvr>
                                      <p:to>
                                        <p:strVal val="visible"/>
                                      </p:to>
                                    </p:set>
                                    <p:anim calcmode="lin" valueType="num">
                                      <p:cBhvr>
                                        <p:cTn id="94" dur="500" fill="hold"/>
                                        <p:tgtEl>
                                          <p:spTgt spid="14"/>
                                        </p:tgtEl>
                                        <p:attrNameLst>
                                          <p:attrName>ppt_w</p:attrName>
                                        </p:attrNameLst>
                                      </p:cBhvr>
                                      <p:tavLst>
                                        <p:tav tm="0">
                                          <p:val>
                                            <p:fltVal val="0"/>
                                          </p:val>
                                        </p:tav>
                                        <p:tav tm="100000">
                                          <p:val>
                                            <p:strVal val="#ppt_w"/>
                                          </p:val>
                                        </p:tav>
                                      </p:tavLst>
                                    </p:anim>
                                    <p:anim calcmode="lin" valueType="num">
                                      <p:cBhvr>
                                        <p:cTn id="95" dur="500" fill="hold"/>
                                        <p:tgtEl>
                                          <p:spTgt spid="14"/>
                                        </p:tgtEl>
                                        <p:attrNameLst>
                                          <p:attrName>ppt_h</p:attrName>
                                        </p:attrNameLst>
                                      </p:cBhvr>
                                      <p:tavLst>
                                        <p:tav tm="0">
                                          <p:val>
                                            <p:fltVal val="0"/>
                                          </p:val>
                                        </p:tav>
                                        <p:tav tm="100000">
                                          <p:val>
                                            <p:strVal val="#ppt_h"/>
                                          </p:val>
                                        </p:tav>
                                      </p:tavLst>
                                    </p:anim>
                                    <p:anim calcmode="lin" valueType="num">
                                      <p:cBhvr>
                                        <p:cTn id="96" dur="500" fill="hold"/>
                                        <p:tgtEl>
                                          <p:spTgt spid="14"/>
                                        </p:tgtEl>
                                        <p:attrNameLst>
                                          <p:attrName>style.rotation</p:attrName>
                                        </p:attrNameLst>
                                      </p:cBhvr>
                                      <p:tavLst>
                                        <p:tav tm="0">
                                          <p:val>
                                            <p:fltVal val="360"/>
                                          </p:val>
                                        </p:tav>
                                        <p:tav tm="100000">
                                          <p:val>
                                            <p:fltVal val="0"/>
                                          </p:val>
                                        </p:tav>
                                      </p:tavLst>
                                    </p:anim>
                                    <p:animEffect transition="in" filter="fade">
                                      <p:cBhvr>
                                        <p:cTn id="97" dur="500"/>
                                        <p:tgtEl>
                                          <p:spTgt spid="14"/>
                                        </p:tgtEl>
                                      </p:cBhvr>
                                    </p:animEffect>
                                  </p:childTnLst>
                                </p:cTn>
                              </p:par>
                              <p:par>
                                <p:cTn id="98" presetID="49" presetClass="entr" presetSubtype="0" decel="100000" fill="hold" grpId="0" nodeType="withEffect">
                                  <p:stCondLst>
                                    <p:cond delay="0"/>
                                  </p:stCondLst>
                                  <p:childTnLst>
                                    <p:set>
                                      <p:cBhvr>
                                        <p:cTn id="99" dur="1" fill="hold">
                                          <p:stCondLst>
                                            <p:cond delay="0"/>
                                          </p:stCondLst>
                                        </p:cTn>
                                        <p:tgtEl>
                                          <p:spTgt spid="15"/>
                                        </p:tgtEl>
                                        <p:attrNameLst>
                                          <p:attrName>style.visibility</p:attrName>
                                        </p:attrNameLst>
                                      </p:cBhvr>
                                      <p:to>
                                        <p:strVal val="visible"/>
                                      </p:to>
                                    </p:set>
                                    <p:anim calcmode="lin" valueType="num">
                                      <p:cBhvr>
                                        <p:cTn id="100" dur="500" fill="hold"/>
                                        <p:tgtEl>
                                          <p:spTgt spid="15"/>
                                        </p:tgtEl>
                                        <p:attrNameLst>
                                          <p:attrName>ppt_w</p:attrName>
                                        </p:attrNameLst>
                                      </p:cBhvr>
                                      <p:tavLst>
                                        <p:tav tm="0">
                                          <p:val>
                                            <p:fltVal val="0"/>
                                          </p:val>
                                        </p:tav>
                                        <p:tav tm="100000">
                                          <p:val>
                                            <p:strVal val="#ppt_w"/>
                                          </p:val>
                                        </p:tav>
                                      </p:tavLst>
                                    </p:anim>
                                    <p:anim calcmode="lin" valueType="num">
                                      <p:cBhvr>
                                        <p:cTn id="101" dur="500" fill="hold"/>
                                        <p:tgtEl>
                                          <p:spTgt spid="15"/>
                                        </p:tgtEl>
                                        <p:attrNameLst>
                                          <p:attrName>ppt_h</p:attrName>
                                        </p:attrNameLst>
                                      </p:cBhvr>
                                      <p:tavLst>
                                        <p:tav tm="0">
                                          <p:val>
                                            <p:fltVal val="0"/>
                                          </p:val>
                                        </p:tav>
                                        <p:tav tm="100000">
                                          <p:val>
                                            <p:strVal val="#ppt_h"/>
                                          </p:val>
                                        </p:tav>
                                      </p:tavLst>
                                    </p:anim>
                                    <p:anim calcmode="lin" valueType="num">
                                      <p:cBhvr>
                                        <p:cTn id="102" dur="500" fill="hold"/>
                                        <p:tgtEl>
                                          <p:spTgt spid="15"/>
                                        </p:tgtEl>
                                        <p:attrNameLst>
                                          <p:attrName>style.rotation</p:attrName>
                                        </p:attrNameLst>
                                      </p:cBhvr>
                                      <p:tavLst>
                                        <p:tav tm="0">
                                          <p:val>
                                            <p:fltVal val="360"/>
                                          </p:val>
                                        </p:tav>
                                        <p:tav tm="100000">
                                          <p:val>
                                            <p:fltVal val="0"/>
                                          </p:val>
                                        </p:tav>
                                      </p:tavLst>
                                    </p:anim>
                                    <p:animEffect transition="in" filter="fade">
                                      <p:cBhvr>
                                        <p:cTn id="10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animBg="1"/>
      <p:bldP spid="19" grpId="0" animBg="1"/>
      <p:bldP spid="20" grpId="0" animBg="1"/>
      <p:bldP spid="21" grpId="0" animBg="1"/>
      <p:bldP spid="22" grpId="0" animBg="1"/>
      <p:bldP spid="4" grpId="0"/>
      <p:bldP spid="5" grpId="0"/>
      <p:bldP spid="6" grpId="0"/>
      <p:bldP spid="7" grpId="0"/>
      <p:bldP spid="8" grpId="0"/>
      <p:bldP spid="9" grpId="0"/>
      <p:bldP spid="10" grpId="0"/>
      <p:bldP spid="11" grpId="0"/>
      <p:bldP spid="12" grpId="0"/>
      <p:bldP spid="13" grpId="0"/>
      <p:bldP spid="14" grpId="0"/>
      <p:bldP spid="1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p:nvPr/>
        </p:nvCxnSpPr>
        <p:spPr>
          <a:xfrm>
            <a:off x="4090989" y="2000250"/>
            <a:ext cx="890587" cy="0"/>
          </a:xfrm>
          <a:prstGeom prst="line">
            <a:avLst/>
          </a:prstGeom>
          <a:noFill/>
          <a:ln w="19050" cap="flat" cmpd="sng" algn="ctr">
            <a:solidFill>
              <a:schemeClr val="accent1">
                <a:lumMod val="75000"/>
              </a:schemeClr>
            </a:solidFill>
            <a:prstDash val="sysDash"/>
            <a:headEnd type="oval" w="med" len="med"/>
            <a:tailEnd type="oval" w="med" len="med"/>
          </a:ln>
          <a:effectLst/>
        </p:spPr>
      </p:cxnSp>
      <p:cxnSp>
        <p:nvCxnSpPr>
          <p:cNvPr id="19" name="直接连接符 18"/>
          <p:cNvCxnSpPr/>
          <p:nvPr/>
        </p:nvCxnSpPr>
        <p:spPr>
          <a:xfrm flipV="1">
            <a:off x="4351338" y="2722960"/>
            <a:ext cx="831850" cy="9525"/>
          </a:xfrm>
          <a:prstGeom prst="line">
            <a:avLst/>
          </a:prstGeom>
          <a:noFill/>
          <a:ln w="19050" cap="flat" cmpd="sng" algn="ctr">
            <a:solidFill>
              <a:schemeClr val="accent1">
                <a:lumMod val="75000"/>
              </a:schemeClr>
            </a:solidFill>
            <a:prstDash val="sysDash"/>
            <a:headEnd type="oval" w="med" len="med"/>
            <a:tailEnd type="oval" w="med" len="med"/>
          </a:ln>
          <a:effectLst/>
        </p:spPr>
      </p:cxnSp>
      <p:cxnSp>
        <p:nvCxnSpPr>
          <p:cNvPr id="20" name="直接连接符 19"/>
          <p:cNvCxnSpPr/>
          <p:nvPr/>
        </p:nvCxnSpPr>
        <p:spPr>
          <a:xfrm>
            <a:off x="3794126" y="3393281"/>
            <a:ext cx="809625" cy="1191"/>
          </a:xfrm>
          <a:prstGeom prst="line">
            <a:avLst/>
          </a:prstGeom>
          <a:noFill/>
          <a:ln w="19050" cap="flat" cmpd="sng" algn="ctr">
            <a:solidFill>
              <a:schemeClr val="accent1">
                <a:lumMod val="75000"/>
              </a:schemeClr>
            </a:solidFill>
            <a:prstDash val="sysDash"/>
            <a:headEnd type="oval" w="med" len="med"/>
            <a:tailEnd type="oval" w="med" len="med"/>
          </a:ln>
          <a:effectLst/>
        </p:spPr>
      </p:cxnSp>
      <p:cxnSp>
        <p:nvCxnSpPr>
          <p:cNvPr id="21" name="直接连接符 20"/>
          <p:cNvCxnSpPr/>
          <p:nvPr/>
        </p:nvCxnSpPr>
        <p:spPr>
          <a:xfrm>
            <a:off x="3460750" y="3973117"/>
            <a:ext cx="808038" cy="1190"/>
          </a:xfrm>
          <a:prstGeom prst="line">
            <a:avLst/>
          </a:prstGeom>
          <a:noFill/>
          <a:ln w="19050" cap="flat" cmpd="sng" algn="ctr">
            <a:solidFill>
              <a:schemeClr val="accent1">
                <a:lumMod val="75000"/>
              </a:schemeClr>
            </a:solidFill>
            <a:prstDash val="sysDash"/>
            <a:headEnd type="oval" w="med" len="med"/>
            <a:tailEnd type="oval" w="med" len="med"/>
          </a:ln>
          <a:effectLst/>
        </p:spPr>
      </p:cxnSp>
      <p:grpSp>
        <p:nvGrpSpPr>
          <p:cNvPr id="14" name="组合 13"/>
          <p:cNvGrpSpPr/>
          <p:nvPr/>
        </p:nvGrpSpPr>
        <p:grpSpPr>
          <a:xfrm>
            <a:off x="2179787" y="3709987"/>
            <a:ext cx="808037" cy="1433513"/>
            <a:chOff x="2278064" y="3709987"/>
            <a:chExt cx="808037" cy="1433513"/>
          </a:xfrm>
        </p:grpSpPr>
        <p:sp>
          <p:nvSpPr>
            <p:cNvPr id="3" name="Oval 65"/>
            <p:cNvSpPr>
              <a:spLocks noChangeArrowheads="1"/>
            </p:cNvSpPr>
            <p:nvPr/>
          </p:nvSpPr>
          <p:spPr bwMode="auto">
            <a:xfrm rot="16200000">
              <a:off x="2346326" y="4403725"/>
              <a:ext cx="1433513" cy="46037"/>
            </a:xfrm>
            <a:prstGeom prst="ellipse">
              <a:avLst/>
            </a:prstGeom>
            <a:gradFill rotWithShape="1">
              <a:gsLst>
                <a:gs pos="0">
                  <a:schemeClr val="tx1">
                    <a:lumMod val="65000"/>
                    <a:lumOff val="35000"/>
                  </a:schemeClr>
                </a:gs>
                <a:gs pos="100000">
                  <a:schemeClr val="bg1">
                    <a:lumMod val="95000"/>
                    <a:alpha val="0"/>
                  </a:schemeClr>
                </a:gs>
              </a:gsLst>
              <a:path path="shape">
                <a:fillToRect l="50000" t="50000" r="50000" b="50000"/>
              </a:path>
            </a:gradFill>
            <a:ln w="9525">
              <a:noFill/>
              <a:round/>
            </a:ln>
            <a:effectLst/>
          </p:spPr>
          <p:txBody>
            <a:bodyPr wrap="none" anchor="ctr"/>
            <a:lstStyle/>
            <a:p>
              <a:pPr>
                <a:defRPr/>
              </a:pPr>
              <a:endParaRPr lang="zh-CN" altLang="en-US" sz="1350" kern="0">
                <a:solidFill>
                  <a:sysClr val="windowText" lastClr="000000"/>
                </a:solidFill>
                <a:ea typeface="宋体" panose="02010600030101010101" pitchFamily="2" charset="-122"/>
              </a:endParaRPr>
            </a:p>
          </p:txBody>
        </p:sp>
        <p:sp>
          <p:nvSpPr>
            <p:cNvPr id="5" name="矩形 1"/>
            <p:cNvSpPr/>
            <p:nvPr/>
          </p:nvSpPr>
          <p:spPr>
            <a:xfrm flipV="1">
              <a:off x="2278064" y="4121944"/>
              <a:ext cx="784225" cy="425054"/>
            </a:xfrm>
            <a:custGeom>
              <a:avLst/>
              <a:gdLst>
                <a:gd name="connsiteX0" fmla="*/ 0 w 2160240"/>
                <a:gd name="connsiteY0" fmla="*/ 0 h 1062681"/>
                <a:gd name="connsiteX1" fmla="*/ 2160240 w 2160240"/>
                <a:gd name="connsiteY1" fmla="*/ 0 h 1062681"/>
                <a:gd name="connsiteX2" fmla="*/ 2160240 w 2160240"/>
                <a:gd name="connsiteY2" fmla="*/ 1062681 h 1062681"/>
                <a:gd name="connsiteX3" fmla="*/ 0 w 2160240"/>
                <a:gd name="connsiteY3" fmla="*/ 1062681 h 1062681"/>
                <a:gd name="connsiteX4" fmla="*/ 0 w 2160240"/>
                <a:gd name="connsiteY4" fmla="*/ 0 h 1062681"/>
                <a:gd name="connsiteX0-1" fmla="*/ 0 w 2160240"/>
                <a:gd name="connsiteY0-2" fmla="*/ 1062681 h 1062681"/>
                <a:gd name="connsiteX1-3" fmla="*/ 2160240 w 2160240"/>
                <a:gd name="connsiteY1-4" fmla="*/ 0 h 1062681"/>
                <a:gd name="connsiteX2-5" fmla="*/ 2160240 w 2160240"/>
                <a:gd name="connsiteY2-6" fmla="*/ 1062681 h 1062681"/>
                <a:gd name="connsiteX3-7" fmla="*/ 0 w 2160240"/>
                <a:gd name="connsiteY3-8" fmla="*/ 1062681 h 1062681"/>
              </a:gdLst>
              <a:ahLst/>
              <a:cxnLst>
                <a:cxn ang="0">
                  <a:pos x="connsiteX0-1" y="connsiteY0-2"/>
                </a:cxn>
                <a:cxn ang="0">
                  <a:pos x="connsiteX1-3" y="connsiteY1-4"/>
                </a:cxn>
                <a:cxn ang="0">
                  <a:pos x="connsiteX2-5" y="connsiteY2-6"/>
                </a:cxn>
                <a:cxn ang="0">
                  <a:pos x="connsiteX3-7" y="connsiteY3-8"/>
                </a:cxn>
              </a:cxnLst>
              <a:rect l="l" t="t" r="r" b="b"/>
              <a:pathLst>
                <a:path w="2160240" h="1062681">
                  <a:moveTo>
                    <a:pt x="0" y="1062681"/>
                  </a:moveTo>
                  <a:lnTo>
                    <a:pt x="2160240" y="0"/>
                  </a:lnTo>
                  <a:lnTo>
                    <a:pt x="2160240" y="1062681"/>
                  </a:lnTo>
                  <a:lnTo>
                    <a:pt x="0" y="1062681"/>
                  </a:lnTo>
                  <a:close/>
                </a:path>
              </a:pathLst>
            </a:custGeom>
            <a:gradFill flip="none" rotWithShape="1">
              <a:gsLst>
                <a:gs pos="0">
                  <a:schemeClr val="accent1">
                    <a:lumMod val="50000"/>
                  </a:schemeClr>
                </a:gs>
                <a:gs pos="100000">
                  <a:schemeClr val="accent1">
                    <a:lumMod val="75000"/>
                  </a:schemeClr>
                </a:gs>
              </a:gsLst>
              <a:lin ang="0" scaled="1"/>
              <a:tileRect/>
            </a:gradFill>
            <a:ln w="25400" cap="flat" cmpd="sng" algn="ctr">
              <a:noFill/>
              <a:prstDash val="solid"/>
            </a:ln>
            <a:effectLst/>
          </p:spPr>
          <p:txBody>
            <a:bodyPr anchor="ctr"/>
            <a:lstStyle/>
            <a:p>
              <a:pPr algn="ctr">
                <a:defRPr/>
              </a:pPr>
              <a:endParaRPr lang="zh-CN" altLang="en-US" sz="1350" kern="0" dirty="0">
                <a:solidFill>
                  <a:sysClr val="window" lastClr="FFFFFF"/>
                </a:solidFill>
                <a:latin typeface="Calibri" panose="020F0502020204030204"/>
                <a:ea typeface="宋体" panose="02010600030101010101" pitchFamily="2" charset="-122"/>
              </a:endParaRPr>
            </a:p>
          </p:txBody>
        </p:sp>
      </p:grpSp>
      <p:grpSp>
        <p:nvGrpSpPr>
          <p:cNvPr id="2" name="组合 1"/>
          <p:cNvGrpSpPr/>
          <p:nvPr/>
        </p:nvGrpSpPr>
        <p:grpSpPr>
          <a:xfrm>
            <a:off x="1433514" y="887015"/>
            <a:ext cx="1282700" cy="1433513"/>
            <a:chOff x="1433514" y="887015"/>
            <a:chExt cx="1282700" cy="1433513"/>
          </a:xfrm>
        </p:grpSpPr>
        <p:sp>
          <p:nvSpPr>
            <p:cNvPr id="4" name="Oval 65"/>
            <p:cNvSpPr>
              <a:spLocks noChangeArrowheads="1"/>
            </p:cNvSpPr>
            <p:nvPr/>
          </p:nvSpPr>
          <p:spPr bwMode="auto">
            <a:xfrm rot="16200000">
              <a:off x="1976438" y="1580753"/>
              <a:ext cx="1433513" cy="46038"/>
            </a:xfrm>
            <a:prstGeom prst="ellipse">
              <a:avLst/>
            </a:prstGeom>
            <a:gradFill rotWithShape="1">
              <a:gsLst>
                <a:gs pos="0">
                  <a:schemeClr val="tx1">
                    <a:lumMod val="65000"/>
                    <a:lumOff val="35000"/>
                  </a:schemeClr>
                </a:gs>
                <a:gs pos="100000">
                  <a:schemeClr val="bg1">
                    <a:lumMod val="95000"/>
                    <a:alpha val="0"/>
                  </a:schemeClr>
                </a:gs>
              </a:gsLst>
              <a:path path="shape">
                <a:fillToRect l="50000" t="50000" r="50000" b="50000"/>
              </a:path>
            </a:gradFill>
            <a:ln w="9525">
              <a:noFill/>
              <a:round/>
            </a:ln>
            <a:effectLst/>
          </p:spPr>
          <p:txBody>
            <a:bodyPr wrap="none" anchor="ctr"/>
            <a:lstStyle/>
            <a:p>
              <a:pPr>
                <a:defRPr/>
              </a:pPr>
              <a:endParaRPr lang="zh-CN" altLang="en-US" sz="1350" kern="0">
                <a:solidFill>
                  <a:sysClr val="windowText" lastClr="000000"/>
                </a:solidFill>
                <a:ea typeface="宋体" panose="02010600030101010101" pitchFamily="2" charset="-122"/>
              </a:endParaRPr>
            </a:p>
          </p:txBody>
        </p:sp>
        <p:sp>
          <p:nvSpPr>
            <p:cNvPr id="6" name="矩形 1"/>
            <p:cNvSpPr/>
            <p:nvPr/>
          </p:nvSpPr>
          <p:spPr>
            <a:xfrm>
              <a:off x="1433514" y="1273969"/>
              <a:ext cx="1254125" cy="431006"/>
            </a:xfrm>
            <a:custGeom>
              <a:avLst/>
              <a:gdLst>
                <a:gd name="connsiteX0" fmla="*/ 0 w 2160240"/>
                <a:gd name="connsiteY0" fmla="*/ 0 h 1062681"/>
                <a:gd name="connsiteX1" fmla="*/ 2160240 w 2160240"/>
                <a:gd name="connsiteY1" fmla="*/ 0 h 1062681"/>
                <a:gd name="connsiteX2" fmla="*/ 2160240 w 2160240"/>
                <a:gd name="connsiteY2" fmla="*/ 1062681 h 1062681"/>
                <a:gd name="connsiteX3" fmla="*/ 0 w 2160240"/>
                <a:gd name="connsiteY3" fmla="*/ 1062681 h 1062681"/>
                <a:gd name="connsiteX4" fmla="*/ 0 w 2160240"/>
                <a:gd name="connsiteY4" fmla="*/ 0 h 1062681"/>
                <a:gd name="connsiteX0-1" fmla="*/ 0 w 2160240"/>
                <a:gd name="connsiteY0-2" fmla="*/ 1062681 h 1062681"/>
                <a:gd name="connsiteX1-3" fmla="*/ 2160240 w 2160240"/>
                <a:gd name="connsiteY1-4" fmla="*/ 0 h 1062681"/>
                <a:gd name="connsiteX2-5" fmla="*/ 2160240 w 2160240"/>
                <a:gd name="connsiteY2-6" fmla="*/ 1062681 h 1062681"/>
                <a:gd name="connsiteX3-7" fmla="*/ 0 w 2160240"/>
                <a:gd name="connsiteY3-8" fmla="*/ 1062681 h 1062681"/>
              </a:gdLst>
              <a:ahLst/>
              <a:cxnLst>
                <a:cxn ang="0">
                  <a:pos x="connsiteX0-1" y="connsiteY0-2"/>
                </a:cxn>
                <a:cxn ang="0">
                  <a:pos x="connsiteX1-3" y="connsiteY1-4"/>
                </a:cxn>
                <a:cxn ang="0">
                  <a:pos x="connsiteX2-5" y="connsiteY2-6"/>
                </a:cxn>
                <a:cxn ang="0">
                  <a:pos x="connsiteX3-7" y="connsiteY3-8"/>
                </a:cxn>
              </a:cxnLst>
              <a:rect l="l" t="t" r="r" b="b"/>
              <a:pathLst>
                <a:path w="2160240" h="1062681">
                  <a:moveTo>
                    <a:pt x="0" y="1062681"/>
                  </a:moveTo>
                  <a:lnTo>
                    <a:pt x="2160240" y="0"/>
                  </a:lnTo>
                  <a:lnTo>
                    <a:pt x="2160240" y="1062681"/>
                  </a:lnTo>
                  <a:lnTo>
                    <a:pt x="0" y="1062681"/>
                  </a:lnTo>
                  <a:close/>
                </a:path>
              </a:pathLst>
            </a:custGeom>
            <a:gradFill flip="none" rotWithShape="1">
              <a:gsLst>
                <a:gs pos="0">
                  <a:schemeClr val="accent1">
                    <a:lumMod val="50000"/>
                  </a:schemeClr>
                </a:gs>
                <a:gs pos="100000">
                  <a:schemeClr val="accent1">
                    <a:lumMod val="75000"/>
                  </a:schemeClr>
                </a:gs>
              </a:gsLst>
              <a:lin ang="0" scaled="1"/>
              <a:tileRect/>
            </a:gradFill>
            <a:ln w="25400" cap="flat" cmpd="sng" algn="ctr">
              <a:noFill/>
              <a:prstDash val="solid"/>
            </a:ln>
            <a:effectLst/>
          </p:spPr>
          <p:txBody>
            <a:bodyPr anchor="ctr"/>
            <a:lstStyle/>
            <a:p>
              <a:pPr algn="ctr">
                <a:defRPr/>
              </a:pPr>
              <a:endParaRPr lang="zh-CN" altLang="en-US" sz="1350" kern="0" dirty="0">
                <a:solidFill>
                  <a:sysClr val="window" lastClr="FFFFFF"/>
                </a:solidFill>
                <a:latin typeface="Calibri" panose="020F0502020204030204"/>
                <a:ea typeface="宋体" panose="02010600030101010101" pitchFamily="2" charset="-122"/>
              </a:endParaRPr>
            </a:p>
          </p:txBody>
        </p:sp>
      </p:grpSp>
      <p:sp>
        <p:nvSpPr>
          <p:cNvPr id="7" name="流程图: 决策 6"/>
          <p:cNvSpPr/>
          <p:nvPr/>
        </p:nvSpPr>
        <p:spPr>
          <a:xfrm rot="20672971">
            <a:off x="1986309" y="3566696"/>
            <a:ext cx="1758950" cy="288131"/>
          </a:xfrm>
          <a:custGeom>
            <a:avLst/>
            <a:gdLst>
              <a:gd name="connsiteX0" fmla="*/ 0 w 10000"/>
              <a:gd name="connsiteY0" fmla="*/ 5000 h 10000"/>
              <a:gd name="connsiteX1" fmla="*/ 5000 w 10000"/>
              <a:gd name="connsiteY1" fmla="*/ 0 h 10000"/>
              <a:gd name="connsiteX2" fmla="*/ 10000 w 10000"/>
              <a:gd name="connsiteY2" fmla="*/ 5000 h 10000"/>
              <a:gd name="connsiteX3" fmla="*/ 5000 w 10000"/>
              <a:gd name="connsiteY3" fmla="*/ 10000 h 10000"/>
              <a:gd name="connsiteX4" fmla="*/ 0 w 10000"/>
              <a:gd name="connsiteY4" fmla="*/ 5000 h 10000"/>
              <a:gd name="connsiteX0-1" fmla="*/ 0 w 10000"/>
              <a:gd name="connsiteY0-2" fmla="*/ 5000 h 11270"/>
              <a:gd name="connsiteX1-3" fmla="*/ 5000 w 10000"/>
              <a:gd name="connsiteY1-4" fmla="*/ 0 h 11270"/>
              <a:gd name="connsiteX2-5" fmla="*/ 10000 w 10000"/>
              <a:gd name="connsiteY2-6" fmla="*/ 5000 h 11270"/>
              <a:gd name="connsiteX3-7" fmla="*/ 5888 w 10000"/>
              <a:gd name="connsiteY3-8" fmla="*/ 11270 h 11270"/>
              <a:gd name="connsiteX4-9" fmla="*/ 0 w 10000"/>
              <a:gd name="connsiteY4-10" fmla="*/ 5000 h 11270"/>
              <a:gd name="connsiteX0-11" fmla="*/ 0 w 8919"/>
              <a:gd name="connsiteY0-12" fmla="*/ 5000 h 11270"/>
              <a:gd name="connsiteX1-13" fmla="*/ 5000 w 8919"/>
              <a:gd name="connsiteY1-14" fmla="*/ 0 h 11270"/>
              <a:gd name="connsiteX2-15" fmla="*/ 8919 w 8919"/>
              <a:gd name="connsiteY2-16" fmla="*/ 9433 h 11270"/>
              <a:gd name="connsiteX3-17" fmla="*/ 5888 w 8919"/>
              <a:gd name="connsiteY3-18" fmla="*/ 11270 h 11270"/>
              <a:gd name="connsiteX4-19" fmla="*/ 0 w 8919"/>
              <a:gd name="connsiteY4-20" fmla="*/ 5000 h 11270"/>
              <a:gd name="connsiteX0-21" fmla="*/ 0 w 10000"/>
              <a:gd name="connsiteY0-22" fmla="*/ 2256 h 7819"/>
              <a:gd name="connsiteX1-23" fmla="*/ 6375 w 10000"/>
              <a:gd name="connsiteY1-24" fmla="*/ 0 h 7819"/>
              <a:gd name="connsiteX2-25" fmla="*/ 10000 w 10000"/>
              <a:gd name="connsiteY2-26" fmla="*/ 6189 h 7819"/>
              <a:gd name="connsiteX3-27" fmla="*/ 6602 w 10000"/>
              <a:gd name="connsiteY3-28" fmla="*/ 7819 h 7819"/>
              <a:gd name="connsiteX4-29" fmla="*/ 0 w 10000"/>
              <a:gd name="connsiteY4-30" fmla="*/ 2256 h 7819"/>
              <a:gd name="connsiteX0-31" fmla="*/ 0 w 10000"/>
              <a:gd name="connsiteY0-32" fmla="*/ 451 h 7566"/>
              <a:gd name="connsiteX1-33" fmla="*/ 6157 w 10000"/>
              <a:gd name="connsiteY1-34" fmla="*/ 0 h 7566"/>
              <a:gd name="connsiteX2-35" fmla="*/ 10000 w 10000"/>
              <a:gd name="connsiteY2-36" fmla="*/ 5481 h 7566"/>
              <a:gd name="connsiteX3-37" fmla="*/ 6602 w 10000"/>
              <a:gd name="connsiteY3-38" fmla="*/ 7566 h 7566"/>
              <a:gd name="connsiteX4-39" fmla="*/ 0 w 10000"/>
              <a:gd name="connsiteY4-40" fmla="*/ 451 h 7566"/>
              <a:gd name="connsiteX0-41" fmla="*/ 0 w 10000"/>
              <a:gd name="connsiteY0-42" fmla="*/ 596 h 10675"/>
              <a:gd name="connsiteX1-43" fmla="*/ 6157 w 10000"/>
              <a:gd name="connsiteY1-44" fmla="*/ 0 h 10675"/>
              <a:gd name="connsiteX2-45" fmla="*/ 10000 w 10000"/>
              <a:gd name="connsiteY2-46" fmla="*/ 7244 h 10675"/>
              <a:gd name="connsiteX3-47" fmla="*/ 7566 w 10000"/>
              <a:gd name="connsiteY3-48" fmla="*/ 10675 h 10675"/>
              <a:gd name="connsiteX4-49" fmla="*/ 0 w 10000"/>
              <a:gd name="connsiteY4-50" fmla="*/ 596 h 10675"/>
              <a:gd name="connsiteX0-51" fmla="*/ 0 w 10601"/>
              <a:gd name="connsiteY0-52" fmla="*/ 596 h 10675"/>
              <a:gd name="connsiteX1-53" fmla="*/ 6157 w 10601"/>
              <a:gd name="connsiteY1-54" fmla="*/ 0 h 10675"/>
              <a:gd name="connsiteX2-55" fmla="*/ 10601 w 10601"/>
              <a:gd name="connsiteY2-56" fmla="*/ 9186 h 10675"/>
              <a:gd name="connsiteX3-57" fmla="*/ 7566 w 10601"/>
              <a:gd name="connsiteY3-58" fmla="*/ 10675 h 10675"/>
              <a:gd name="connsiteX4-59" fmla="*/ 0 w 10601"/>
              <a:gd name="connsiteY4-60" fmla="*/ 596 h 10675"/>
              <a:gd name="connsiteX0-61" fmla="*/ 0 w 10716"/>
              <a:gd name="connsiteY0-62" fmla="*/ 596 h 10675"/>
              <a:gd name="connsiteX1-63" fmla="*/ 6157 w 10716"/>
              <a:gd name="connsiteY1-64" fmla="*/ 0 h 10675"/>
              <a:gd name="connsiteX2-65" fmla="*/ 10716 w 10716"/>
              <a:gd name="connsiteY2-66" fmla="*/ 5887 h 10675"/>
              <a:gd name="connsiteX3-67" fmla="*/ 7566 w 10716"/>
              <a:gd name="connsiteY3-68" fmla="*/ 10675 h 10675"/>
              <a:gd name="connsiteX4-69" fmla="*/ 0 w 10716"/>
              <a:gd name="connsiteY4-70" fmla="*/ 596 h 1067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716" h="10675">
                <a:moveTo>
                  <a:pt x="0" y="596"/>
                </a:moveTo>
                <a:lnTo>
                  <a:pt x="6157" y="0"/>
                </a:lnTo>
                <a:lnTo>
                  <a:pt x="10716" y="5887"/>
                </a:lnTo>
                <a:lnTo>
                  <a:pt x="7566" y="10675"/>
                </a:lnTo>
                <a:lnTo>
                  <a:pt x="0" y="596"/>
                </a:lnTo>
                <a:close/>
              </a:path>
            </a:pathLst>
          </a:custGeom>
          <a:gradFill flip="none" rotWithShape="1">
            <a:gsLst>
              <a:gs pos="0">
                <a:schemeClr val="accent1">
                  <a:lumMod val="50000"/>
                </a:schemeClr>
              </a:gs>
              <a:gs pos="50000">
                <a:schemeClr val="accent1">
                  <a:lumMod val="50000"/>
                </a:schemeClr>
              </a:gs>
              <a:gs pos="100000">
                <a:schemeClr val="accent1">
                  <a:lumMod val="75000"/>
                </a:schemeClr>
              </a:gs>
            </a:gsLst>
            <a:lin ang="16200000" scaled="1"/>
            <a:tileRect/>
          </a:gradFill>
          <a:ln w="25400" cap="flat" cmpd="sng" algn="ctr">
            <a:noFill/>
            <a:prstDash val="solid"/>
          </a:ln>
          <a:effectLst/>
        </p:spPr>
        <p:txBody>
          <a:bodyPr anchor="ctr"/>
          <a:lstStyle/>
          <a:p>
            <a:pPr algn="ctr">
              <a:defRPr/>
            </a:pPr>
            <a:endParaRPr lang="zh-CN" altLang="en-US" sz="1350" kern="0">
              <a:solidFill>
                <a:sysClr val="window" lastClr="FFFFFF"/>
              </a:solidFill>
              <a:latin typeface="Calibri" panose="020F0502020204030204"/>
              <a:ea typeface="宋体" panose="02010600030101010101" pitchFamily="2" charset="-122"/>
            </a:endParaRPr>
          </a:p>
        </p:txBody>
      </p:sp>
      <p:sp>
        <p:nvSpPr>
          <p:cNvPr id="8" name="流程图: 决策 6"/>
          <p:cNvSpPr/>
          <p:nvPr/>
        </p:nvSpPr>
        <p:spPr>
          <a:xfrm rot="20926064">
            <a:off x="1695097" y="2937578"/>
            <a:ext cx="2379663" cy="269081"/>
          </a:xfrm>
          <a:custGeom>
            <a:avLst/>
            <a:gdLst>
              <a:gd name="connsiteX0" fmla="*/ 0 w 10000"/>
              <a:gd name="connsiteY0" fmla="*/ 5000 h 10000"/>
              <a:gd name="connsiteX1" fmla="*/ 5000 w 10000"/>
              <a:gd name="connsiteY1" fmla="*/ 0 h 10000"/>
              <a:gd name="connsiteX2" fmla="*/ 10000 w 10000"/>
              <a:gd name="connsiteY2" fmla="*/ 5000 h 10000"/>
              <a:gd name="connsiteX3" fmla="*/ 5000 w 10000"/>
              <a:gd name="connsiteY3" fmla="*/ 10000 h 10000"/>
              <a:gd name="connsiteX4" fmla="*/ 0 w 10000"/>
              <a:gd name="connsiteY4" fmla="*/ 5000 h 10000"/>
              <a:gd name="connsiteX0-1" fmla="*/ 0 w 10000"/>
              <a:gd name="connsiteY0-2" fmla="*/ 5000 h 11270"/>
              <a:gd name="connsiteX1-3" fmla="*/ 5000 w 10000"/>
              <a:gd name="connsiteY1-4" fmla="*/ 0 h 11270"/>
              <a:gd name="connsiteX2-5" fmla="*/ 10000 w 10000"/>
              <a:gd name="connsiteY2-6" fmla="*/ 5000 h 11270"/>
              <a:gd name="connsiteX3-7" fmla="*/ 5888 w 10000"/>
              <a:gd name="connsiteY3-8" fmla="*/ 11270 h 11270"/>
              <a:gd name="connsiteX4-9" fmla="*/ 0 w 10000"/>
              <a:gd name="connsiteY4-10" fmla="*/ 5000 h 11270"/>
              <a:gd name="connsiteX0-11" fmla="*/ 0 w 8919"/>
              <a:gd name="connsiteY0-12" fmla="*/ 5000 h 11270"/>
              <a:gd name="connsiteX1-13" fmla="*/ 5000 w 8919"/>
              <a:gd name="connsiteY1-14" fmla="*/ 0 h 11270"/>
              <a:gd name="connsiteX2-15" fmla="*/ 8919 w 8919"/>
              <a:gd name="connsiteY2-16" fmla="*/ 9433 h 11270"/>
              <a:gd name="connsiteX3-17" fmla="*/ 5888 w 8919"/>
              <a:gd name="connsiteY3-18" fmla="*/ 11270 h 11270"/>
              <a:gd name="connsiteX4-19" fmla="*/ 0 w 8919"/>
              <a:gd name="connsiteY4-20" fmla="*/ 5000 h 11270"/>
              <a:gd name="connsiteX0-21" fmla="*/ 0 w 10000"/>
              <a:gd name="connsiteY0-22" fmla="*/ 2256 h 7819"/>
              <a:gd name="connsiteX1-23" fmla="*/ 6375 w 10000"/>
              <a:gd name="connsiteY1-24" fmla="*/ 0 h 7819"/>
              <a:gd name="connsiteX2-25" fmla="*/ 10000 w 10000"/>
              <a:gd name="connsiteY2-26" fmla="*/ 6189 h 7819"/>
              <a:gd name="connsiteX3-27" fmla="*/ 6602 w 10000"/>
              <a:gd name="connsiteY3-28" fmla="*/ 7819 h 7819"/>
              <a:gd name="connsiteX4-29" fmla="*/ 0 w 10000"/>
              <a:gd name="connsiteY4-30" fmla="*/ 2256 h 7819"/>
              <a:gd name="connsiteX0-31" fmla="*/ 0 w 10000"/>
              <a:gd name="connsiteY0-32" fmla="*/ 451 h 7566"/>
              <a:gd name="connsiteX1-33" fmla="*/ 6157 w 10000"/>
              <a:gd name="connsiteY1-34" fmla="*/ 0 h 7566"/>
              <a:gd name="connsiteX2-35" fmla="*/ 10000 w 10000"/>
              <a:gd name="connsiteY2-36" fmla="*/ 5481 h 7566"/>
              <a:gd name="connsiteX3-37" fmla="*/ 6602 w 10000"/>
              <a:gd name="connsiteY3-38" fmla="*/ 7566 h 7566"/>
              <a:gd name="connsiteX4-39" fmla="*/ 0 w 10000"/>
              <a:gd name="connsiteY4-40" fmla="*/ 451 h 7566"/>
              <a:gd name="connsiteX0-41" fmla="*/ 0 w 10000"/>
              <a:gd name="connsiteY0-42" fmla="*/ 596 h 10675"/>
              <a:gd name="connsiteX1-43" fmla="*/ 6157 w 10000"/>
              <a:gd name="connsiteY1-44" fmla="*/ 0 h 10675"/>
              <a:gd name="connsiteX2-45" fmla="*/ 10000 w 10000"/>
              <a:gd name="connsiteY2-46" fmla="*/ 7244 h 10675"/>
              <a:gd name="connsiteX3-47" fmla="*/ 7566 w 10000"/>
              <a:gd name="connsiteY3-48" fmla="*/ 10675 h 10675"/>
              <a:gd name="connsiteX4-49" fmla="*/ 0 w 10000"/>
              <a:gd name="connsiteY4-50" fmla="*/ 596 h 10675"/>
              <a:gd name="connsiteX0-51" fmla="*/ 0 w 10082"/>
              <a:gd name="connsiteY0-52" fmla="*/ 596 h 10675"/>
              <a:gd name="connsiteX1-53" fmla="*/ 6157 w 10082"/>
              <a:gd name="connsiteY1-54" fmla="*/ 0 h 10675"/>
              <a:gd name="connsiteX2-55" fmla="*/ 10082 w 10082"/>
              <a:gd name="connsiteY2-56" fmla="*/ 10082 h 10675"/>
              <a:gd name="connsiteX3-57" fmla="*/ 7566 w 10082"/>
              <a:gd name="connsiteY3-58" fmla="*/ 10675 h 10675"/>
              <a:gd name="connsiteX4-59" fmla="*/ 0 w 10082"/>
              <a:gd name="connsiteY4-60" fmla="*/ 596 h 10675"/>
              <a:gd name="connsiteX0-61" fmla="*/ 0 w 10082"/>
              <a:gd name="connsiteY0-62" fmla="*/ 596 h 10675"/>
              <a:gd name="connsiteX1-63" fmla="*/ 6157 w 10082"/>
              <a:gd name="connsiteY1-64" fmla="*/ 0 h 10675"/>
              <a:gd name="connsiteX2-65" fmla="*/ 10082 w 10082"/>
              <a:gd name="connsiteY2-66" fmla="*/ 8715 h 10675"/>
              <a:gd name="connsiteX3-67" fmla="*/ 7566 w 10082"/>
              <a:gd name="connsiteY3-68" fmla="*/ 10675 h 10675"/>
              <a:gd name="connsiteX4-69" fmla="*/ 0 w 10082"/>
              <a:gd name="connsiteY4-70" fmla="*/ 596 h 10675"/>
              <a:gd name="connsiteX0-71" fmla="*/ 0 w 10171"/>
              <a:gd name="connsiteY0-72" fmla="*/ 596 h 10675"/>
              <a:gd name="connsiteX1-73" fmla="*/ 6157 w 10171"/>
              <a:gd name="connsiteY1-74" fmla="*/ 0 h 10675"/>
              <a:gd name="connsiteX2-75" fmla="*/ 10171 w 10171"/>
              <a:gd name="connsiteY2-76" fmla="*/ 7190 h 10675"/>
              <a:gd name="connsiteX3-77" fmla="*/ 7566 w 10171"/>
              <a:gd name="connsiteY3-78" fmla="*/ 10675 h 10675"/>
              <a:gd name="connsiteX4-79" fmla="*/ 0 w 10171"/>
              <a:gd name="connsiteY4-80" fmla="*/ 596 h 1067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171" h="10675">
                <a:moveTo>
                  <a:pt x="0" y="596"/>
                </a:moveTo>
                <a:lnTo>
                  <a:pt x="6157" y="0"/>
                </a:lnTo>
                <a:lnTo>
                  <a:pt x="10171" y="7190"/>
                </a:lnTo>
                <a:lnTo>
                  <a:pt x="7566" y="10675"/>
                </a:lnTo>
                <a:lnTo>
                  <a:pt x="0" y="596"/>
                </a:lnTo>
                <a:close/>
              </a:path>
            </a:pathLst>
          </a:custGeom>
          <a:gradFill flip="none" rotWithShape="1">
            <a:gsLst>
              <a:gs pos="0">
                <a:schemeClr val="accent1">
                  <a:lumMod val="50000"/>
                </a:schemeClr>
              </a:gs>
              <a:gs pos="50000">
                <a:schemeClr val="accent1">
                  <a:lumMod val="50000"/>
                </a:schemeClr>
              </a:gs>
              <a:gs pos="100000">
                <a:schemeClr val="accent1">
                  <a:lumMod val="75000"/>
                </a:schemeClr>
              </a:gs>
            </a:gsLst>
            <a:lin ang="16200000" scaled="1"/>
            <a:tileRect/>
          </a:gradFill>
          <a:ln w="25400" cap="flat" cmpd="sng" algn="ctr">
            <a:noFill/>
            <a:prstDash val="solid"/>
          </a:ln>
          <a:effectLst/>
        </p:spPr>
        <p:txBody>
          <a:bodyPr anchor="ctr"/>
          <a:lstStyle/>
          <a:p>
            <a:pPr algn="ctr">
              <a:defRPr/>
            </a:pPr>
            <a:endParaRPr lang="zh-CN" altLang="en-US" sz="1350" kern="0">
              <a:solidFill>
                <a:sysClr val="window" lastClr="FFFFFF"/>
              </a:solidFill>
              <a:latin typeface="Calibri" panose="020F0502020204030204"/>
              <a:ea typeface="宋体" panose="02010600030101010101" pitchFamily="2" charset="-122"/>
            </a:endParaRPr>
          </a:p>
        </p:txBody>
      </p:sp>
      <p:sp>
        <p:nvSpPr>
          <p:cNvPr id="9" name="流程图: 决策 6"/>
          <p:cNvSpPr/>
          <p:nvPr/>
        </p:nvSpPr>
        <p:spPr>
          <a:xfrm rot="20909760">
            <a:off x="1163061" y="2143544"/>
            <a:ext cx="2967038" cy="397669"/>
          </a:xfrm>
          <a:custGeom>
            <a:avLst/>
            <a:gdLst>
              <a:gd name="connsiteX0" fmla="*/ 0 w 10000"/>
              <a:gd name="connsiteY0" fmla="*/ 5000 h 10000"/>
              <a:gd name="connsiteX1" fmla="*/ 5000 w 10000"/>
              <a:gd name="connsiteY1" fmla="*/ 0 h 10000"/>
              <a:gd name="connsiteX2" fmla="*/ 10000 w 10000"/>
              <a:gd name="connsiteY2" fmla="*/ 5000 h 10000"/>
              <a:gd name="connsiteX3" fmla="*/ 5000 w 10000"/>
              <a:gd name="connsiteY3" fmla="*/ 10000 h 10000"/>
              <a:gd name="connsiteX4" fmla="*/ 0 w 10000"/>
              <a:gd name="connsiteY4" fmla="*/ 5000 h 10000"/>
              <a:gd name="connsiteX0-1" fmla="*/ 0 w 10000"/>
              <a:gd name="connsiteY0-2" fmla="*/ 5000 h 11270"/>
              <a:gd name="connsiteX1-3" fmla="*/ 5000 w 10000"/>
              <a:gd name="connsiteY1-4" fmla="*/ 0 h 11270"/>
              <a:gd name="connsiteX2-5" fmla="*/ 10000 w 10000"/>
              <a:gd name="connsiteY2-6" fmla="*/ 5000 h 11270"/>
              <a:gd name="connsiteX3-7" fmla="*/ 5888 w 10000"/>
              <a:gd name="connsiteY3-8" fmla="*/ 11270 h 11270"/>
              <a:gd name="connsiteX4-9" fmla="*/ 0 w 10000"/>
              <a:gd name="connsiteY4-10" fmla="*/ 5000 h 11270"/>
              <a:gd name="connsiteX0-11" fmla="*/ 0 w 8919"/>
              <a:gd name="connsiteY0-12" fmla="*/ 5000 h 11270"/>
              <a:gd name="connsiteX1-13" fmla="*/ 5000 w 8919"/>
              <a:gd name="connsiteY1-14" fmla="*/ 0 h 11270"/>
              <a:gd name="connsiteX2-15" fmla="*/ 8919 w 8919"/>
              <a:gd name="connsiteY2-16" fmla="*/ 9433 h 11270"/>
              <a:gd name="connsiteX3-17" fmla="*/ 5888 w 8919"/>
              <a:gd name="connsiteY3-18" fmla="*/ 11270 h 11270"/>
              <a:gd name="connsiteX4-19" fmla="*/ 0 w 8919"/>
              <a:gd name="connsiteY4-20" fmla="*/ 5000 h 11270"/>
              <a:gd name="connsiteX0-21" fmla="*/ 0 w 10000"/>
              <a:gd name="connsiteY0-22" fmla="*/ 2256 h 7819"/>
              <a:gd name="connsiteX1-23" fmla="*/ 6375 w 10000"/>
              <a:gd name="connsiteY1-24" fmla="*/ 0 h 7819"/>
              <a:gd name="connsiteX2-25" fmla="*/ 10000 w 10000"/>
              <a:gd name="connsiteY2-26" fmla="*/ 6189 h 7819"/>
              <a:gd name="connsiteX3-27" fmla="*/ 6602 w 10000"/>
              <a:gd name="connsiteY3-28" fmla="*/ 7819 h 7819"/>
              <a:gd name="connsiteX4-29" fmla="*/ 0 w 10000"/>
              <a:gd name="connsiteY4-30" fmla="*/ 2256 h 7819"/>
              <a:gd name="connsiteX0-31" fmla="*/ 0 w 10000"/>
              <a:gd name="connsiteY0-32" fmla="*/ 451 h 7566"/>
              <a:gd name="connsiteX1-33" fmla="*/ 6157 w 10000"/>
              <a:gd name="connsiteY1-34" fmla="*/ 0 h 7566"/>
              <a:gd name="connsiteX2-35" fmla="*/ 10000 w 10000"/>
              <a:gd name="connsiteY2-36" fmla="*/ 5481 h 7566"/>
              <a:gd name="connsiteX3-37" fmla="*/ 6602 w 10000"/>
              <a:gd name="connsiteY3-38" fmla="*/ 7566 h 7566"/>
              <a:gd name="connsiteX4-39" fmla="*/ 0 w 10000"/>
              <a:gd name="connsiteY4-40" fmla="*/ 451 h 7566"/>
              <a:gd name="connsiteX0-41" fmla="*/ 0 w 10000"/>
              <a:gd name="connsiteY0-42" fmla="*/ 596 h 10675"/>
              <a:gd name="connsiteX1-43" fmla="*/ 6157 w 10000"/>
              <a:gd name="connsiteY1-44" fmla="*/ 0 h 10675"/>
              <a:gd name="connsiteX2-45" fmla="*/ 10000 w 10000"/>
              <a:gd name="connsiteY2-46" fmla="*/ 7244 h 10675"/>
              <a:gd name="connsiteX3-47" fmla="*/ 7566 w 10000"/>
              <a:gd name="connsiteY3-48" fmla="*/ 10675 h 10675"/>
              <a:gd name="connsiteX4-49" fmla="*/ 0 w 10000"/>
              <a:gd name="connsiteY4-50" fmla="*/ 596 h 10675"/>
              <a:gd name="connsiteX0-51" fmla="*/ 0 w 10041"/>
              <a:gd name="connsiteY0-52" fmla="*/ 596 h 10981"/>
              <a:gd name="connsiteX1-53" fmla="*/ 6157 w 10041"/>
              <a:gd name="connsiteY1-54" fmla="*/ 0 h 10981"/>
              <a:gd name="connsiteX2-55" fmla="*/ 10041 w 10041"/>
              <a:gd name="connsiteY2-56" fmla="*/ 10981 h 10981"/>
              <a:gd name="connsiteX3-57" fmla="*/ 7566 w 10041"/>
              <a:gd name="connsiteY3-58" fmla="*/ 10675 h 10981"/>
              <a:gd name="connsiteX4-59" fmla="*/ 0 w 10041"/>
              <a:gd name="connsiteY4-60" fmla="*/ 596 h 10981"/>
              <a:gd name="connsiteX0-61" fmla="*/ 0 w 10312"/>
              <a:gd name="connsiteY0-62" fmla="*/ 596 h 10675"/>
              <a:gd name="connsiteX1-63" fmla="*/ 6157 w 10312"/>
              <a:gd name="connsiteY1-64" fmla="*/ 0 h 10675"/>
              <a:gd name="connsiteX2-65" fmla="*/ 10312 w 10312"/>
              <a:gd name="connsiteY2-66" fmla="*/ 6778 h 10675"/>
              <a:gd name="connsiteX3-67" fmla="*/ 7566 w 10312"/>
              <a:gd name="connsiteY3-68" fmla="*/ 10675 h 10675"/>
              <a:gd name="connsiteX4-69" fmla="*/ 0 w 10312"/>
              <a:gd name="connsiteY4-70" fmla="*/ 596 h 10675"/>
              <a:gd name="connsiteX0-71" fmla="*/ 0 w 10493"/>
              <a:gd name="connsiteY0-72" fmla="*/ 596 h 10675"/>
              <a:gd name="connsiteX1-73" fmla="*/ 6157 w 10493"/>
              <a:gd name="connsiteY1-74" fmla="*/ 0 h 10675"/>
              <a:gd name="connsiteX2-75" fmla="*/ 10493 w 10493"/>
              <a:gd name="connsiteY2-76" fmla="*/ 6978 h 10675"/>
              <a:gd name="connsiteX3-77" fmla="*/ 7566 w 10493"/>
              <a:gd name="connsiteY3-78" fmla="*/ 10675 h 10675"/>
              <a:gd name="connsiteX4-79" fmla="*/ 0 w 10493"/>
              <a:gd name="connsiteY4-80" fmla="*/ 596 h 10675"/>
              <a:gd name="connsiteX0-81" fmla="*/ 0 w 11332"/>
              <a:gd name="connsiteY0-82" fmla="*/ 0 h 11825"/>
              <a:gd name="connsiteX1-83" fmla="*/ 6996 w 11332"/>
              <a:gd name="connsiteY1-84" fmla="*/ 1150 h 11825"/>
              <a:gd name="connsiteX2-85" fmla="*/ 11332 w 11332"/>
              <a:gd name="connsiteY2-86" fmla="*/ 8128 h 11825"/>
              <a:gd name="connsiteX3-87" fmla="*/ 8405 w 11332"/>
              <a:gd name="connsiteY3-88" fmla="*/ 11825 h 11825"/>
              <a:gd name="connsiteX4-89" fmla="*/ 0 w 11332"/>
              <a:gd name="connsiteY4-90" fmla="*/ 0 h 1182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1332" h="11825">
                <a:moveTo>
                  <a:pt x="0" y="0"/>
                </a:moveTo>
                <a:lnTo>
                  <a:pt x="6996" y="1150"/>
                </a:lnTo>
                <a:lnTo>
                  <a:pt x="11332" y="8128"/>
                </a:lnTo>
                <a:lnTo>
                  <a:pt x="8405" y="11825"/>
                </a:lnTo>
                <a:lnTo>
                  <a:pt x="0" y="0"/>
                </a:lnTo>
                <a:close/>
              </a:path>
            </a:pathLst>
          </a:custGeom>
          <a:gradFill flip="none" rotWithShape="1">
            <a:gsLst>
              <a:gs pos="0">
                <a:schemeClr val="accent1">
                  <a:lumMod val="50000"/>
                </a:schemeClr>
              </a:gs>
              <a:gs pos="50000">
                <a:schemeClr val="accent1">
                  <a:lumMod val="50000"/>
                </a:schemeClr>
              </a:gs>
              <a:gs pos="100000">
                <a:schemeClr val="accent1">
                  <a:lumMod val="75000"/>
                </a:schemeClr>
              </a:gs>
            </a:gsLst>
            <a:lin ang="16200000" scaled="1"/>
            <a:tileRect/>
          </a:gradFill>
          <a:ln w="25400" cap="flat" cmpd="sng" algn="ctr">
            <a:noFill/>
            <a:prstDash val="solid"/>
          </a:ln>
          <a:effectLst/>
        </p:spPr>
        <p:txBody>
          <a:bodyPr anchor="ctr"/>
          <a:lstStyle/>
          <a:p>
            <a:pPr algn="ctr">
              <a:defRPr/>
            </a:pPr>
            <a:endParaRPr lang="zh-CN" altLang="en-US" sz="1350" kern="0">
              <a:solidFill>
                <a:sysClr val="window" lastClr="FFFFFF"/>
              </a:solidFill>
              <a:latin typeface="Calibri" panose="020F0502020204030204"/>
              <a:ea typeface="宋体" panose="02010600030101010101" pitchFamily="2" charset="-122"/>
            </a:endParaRPr>
          </a:p>
        </p:txBody>
      </p:sp>
      <p:sp>
        <p:nvSpPr>
          <p:cNvPr id="10" name="矩形 4"/>
          <p:cNvSpPr/>
          <p:nvPr/>
        </p:nvSpPr>
        <p:spPr>
          <a:xfrm>
            <a:off x="1120775" y="2406253"/>
            <a:ext cx="3621088" cy="641747"/>
          </a:xfrm>
          <a:custGeom>
            <a:avLst/>
            <a:gdLst>
              <a:gd name="connsiteX0" fmla="*/ 0 w 1800200"/>
              <a:gd name="connsiteY0" fmla="*/ 0 h 720080"/>
              <a:gd name="connsiteX1" fmla="*/ 1800200 w 1800200"/>
              <a:gd name="connsiteY1" fmla="*/ 0 h 720080"/>
              <a:gd name="connsiteX2" fmla="*/ 1800200 w 1800200"/>
              <a:gd name="connsiteY2" fmla="*/ 720080 h 720080"/>
              <a:gd name="connsiteX3" fmla="*/ 0 w 1800200"/>
              <a:gd name="connsiteY3" fmla="*/ 720080 h 720080"/>
              <a:gd name="connsiteX4" fmla="*/ 0 w 1800200"/>
              <a:gd name="connsiteY4" fmla="*/ 0 h 720080"/>
              <a:gd name="connsiteX0-1" fmla="*/ 0 w 1999492"/>
              <a:gd name="connsiteY0-2" fmla="*/ 0 h 755250"/>
              <a:gd name="connsiteX1-3" fmla="*/ 1999492 w 1999492"/>
              <a:gd name="connsiteY1-4" fmla="*/ 35170 h 755250"/>
              <a:gd name="connsiteX2-5" fmla="*/ 1999492 w 1999492"/>
              <a:gd name="connsiteY2-6" fmla="*/ 755250 h 755250"/>
              <a:gd name="connsiteX3-7" fmla="*/ 199292 w 1999492"/>
              <a:gd name="connsiteY3-8" fmla="*/ 755250 h 755250"/>
              <a:gd name="connsiteX4-9" fmla="*/ 0 w 1999492"/>
              <a:gd name="connsiteY4-10" fmla="*/ 0 h 755250"/>
              <a:gd name="connsiteX0-11" fmla="*/ 0 w 2222231"/>
              <a:gd name="connsiteY0-12" fmla="*/ 11722 h 766972"/>
              <a:gd name="connsiteX1-13" fmla="*/ 2222231 w 2222231"/>
              <a:gd name="connsiteY1-14" fmla="*/ 0 h 766972"/>
              <a:gd name="connsiteX2-15" fmla="*/ 1999492 w 2222231"/>
              <a:gd name="connsiteY2-16" fmla="*/ 766972 h 766972"/>
              <a:gd name="connsiteX3-17" fmla="*/ 199292 w 2222231"/>
              <a:gd name="connsiteY3-18" fmla="*/ 766972 h 766972"/>
              <a:gd name="connsiteX4-19" fmla="*/ 0 w 2222231"/>
              <a:gd name="connsiteY4-20" fmla="*/ 11722 h 766972"/>
              <a:gd name="connsiteX0-21" fmla="*/ 173185 w 2395416"/>
              <a:gd name="connsiteY0-22" fmla="*/ 101170 h 856420"/>
              <a:gd name="connsiteX1-23" fmla="*/ 2395416 w 2395416"/>
              <a:gd name="connsiteY1-24" fmla="*/ 89448 h 856420"/>
              <a:gd name="connsiteX2-25" fmla="*/ 2172677 w 2395416"/>
              <a:gd name="connsiteY2-26" fmla="*/ 856420 h 856420"/>
              <a:gd name="connsiteX3-27" fmla="*/ 372477 w 2395416"/>
              <a:gd name="connsiteY3-28" fmla="*/ 856420 h 856420"/>
              <a:gd name="connsiteX4-29" fmla="*/ 173185 w 2395416"/>
              <a:gd name="connsiteY4-30" fmla="*/ 101170 h 856420"/>
              <a:gd name="connsiteX0-31" fmla="*/ 30282 w 2252513"/>
              <a:gd name="connsiteY0-32" fmla="*/ 101170 h 856420"/>
              <a:gd name="connsiteX1-33" fmla="*/ 2252513 w 2252513"/>
              <a:gd name="connsiteY1-34" fmla="*/ 89448 h 856420"/>
              <a:gd name="connsiteX2-35" fmla="*/ 2029774 w 2252513"/>
              <a:gd name="connsiteY2-36" fmla="*/ 856420 h 856420"/>
              <a:gd name="connsiteX3-37" fmla="*/ 229574 w 2252513"/>
              <a:gd name="connsiteY3-38" fmla="*/ 856420 h 856420"/>
              <a:gd name="connsiteX4-39" fmla="*/ 30282 w 2252513"/>
              <a:gd name="connsiteY4-40" fmla="*/ 101170 h 856420"/>
              <a:gd name="connsiteX0-41" fmla="*/ 321 w 2222552"/>
              <a:gd name="connsiteY0-42" fmla="*/ 101170 h 856420"/>
              <a:gd name="connsiteX1-43" fmla="*/ 2222552 w 2222552"/>
              <a:gd name="connsiteY1-44" fmla="*/ 89448 h 856420"/>
              <a:gd name="connsiteX2-45" fmla="*/ 1999813 w 2222552"/>
              <a:gd name="connsiteY2-46" fmla="*/ 856420 h 856420"/>
              <a:gd name="connsiteX3-47" fmla="*/ 199613 w 2222552"/>
              <a:gd name="connsiteY3-48" fmla="*/ 856420 h 856420"/>
              <a:gd name="connsiteX4-49" fmla="*/ 321 w 2222552"/>
              <a:gd name="connsiteY4-50" fmla="*/ 101170 h 856420"/>
              <a:gd name="connsiteX0-51" fmla="*/ 189 w 2351374"/>
              <a:gd name="connsiteY0-52" fmla="*/ 89514 h 868210"/>
              <a:gd name="connsiteX1-53" fmla="*/ 2351374 w 2351374"/>
              <a:gd name="connsiteY1-54" fmla="*/ 101238 h 868210"/>
              <a:gd name="connsiteX2-55" fmla="*/ 2128635 w 2351374"/>
              <a:gd name="connsiteY2-56" fmla="*/ 868210 h 868210"/>
              <a:gd name="connsiteX3-57" fmla="*/ 328435 w 2351374"/>
              <a:gd name="connsiteY3-58" fmla="*/ 868210 h 868210"/>
              <a:gd name="connsiteX4-59" fmla="*/ 189 w 2351374"/>
              <a:gd name="connsiteY4-60" fmla="*/ 89514 h 868210"/>
              <a:gd name="connsiteX0-61" fmla="*/ 3 w 2351188"/>
              <a:gd name="connsiteY0-62" fmla="*/ 60152 h 838848"/>
              <a:gd name="connsiteX1-63" fmla="*/ 2351188 w 2351188"/>
              <a:gd name="connsiteY1-64" fmla="*/ 71876 h 838848"/>
              <a:gd name="connsiteX2-65" fmla="*/ 2128449 w 2351188"/>
              <a:gd name="connsiteY2-66" fmla="*/ 838848 h 838848"/>
              <a:gd name="connsiteX3-67" fmla="*/ 328249 w 2351188"/>
              <a:gd name="connsiteY3-68" fmla="*/ 838848 h 838848"/>
              <a:gd name="connsiteX4-69" fmla="*/ 3 w 2351188"/>
              <a:gd name="connsiteY4-70" fmla="*/ 60152 h 838848"/>
              <a:gd name="connsiteX0-71" fmla="*/ 3 w 2351188"/>
              <a:gd name="connsiteY0-72" fmla="*/ 21866 h 800562"/>
              <a:gd name="connsiteX1-73" fmla="*/ 2351188 w 2351188"/>
              <a:gd name="connsiteY1-74" fmla="*/ 33590 h 800562"/>
              <a:gd name="connsiteX2-75" fmla="*/ 2128449 w 2351188"/>
              <a:gd name="connsiteY2-76" fmla="*/ 800562 h 800562"/>
              <a:gd name="connsiteX3-77" fmla="*/ 328249 w 2351188"/>
              <a:gd name="connsiteY3-78" fmla="*/ 800562 h 800562"/>
              <a:gd name="connsiteX4-79" fmla="*/ 3 w 2351188"/>
              <a:gd name="connsiteY4-80" fmla="*/ 21866 h 800562"/>
              <a:gd name="connsiteX0-81" fmla="*/ 3 w 2352856"/>
              <a:gd name="connsiteY0-82" fmla="*/ 116403 h 895099"/>
              <a:gd name="connsiteX1-83" fmla="*/ 2351188 w 2352856"/>
              <a:gd name="connsiteY1-84" fmla="*/ 128127 h 895099"/>
              <a:gd name="connsiteX2-85" fmla="*/ 2128449 w 2352856"/>
              <a:gd name="connsiteY2-86" fmla="*/ 895099 h 895099"/>
              <a:gd name="connsiteX3-87" fmla="*/ 328249 w 2352856"/>
              <a:gd name="connsiteY3-88" fmla="*/ 895099 h 895099"/>
              <a:gd name="connsiteX4-89" fmla="*/ 3 w 2352856"/>
              <a:gd name="connsiteY4-90" fmla="*/ 116403 h 895099"/>
              <a:gd name="connsiteX0-91" fmla="*/ 102032 w 2513720"/>
              <a:gd name="connsiteY0-92" fmla="*/ 148208 h 926904"/>
              <a:gd name="connsiteX1-93" fmla="*/ 2511832 w 2513720"/>
              <a:gd name="connsiteY1-94" fmla="*/ 148209 h 926904"/>
              <a:gd name="connsiteX2-95" fmla="*/ 2230478 w 2513720"/>
              <a:gd name="connsiteY2-96" fmla="*/ 926904 h 926904"/>
              <a:gd name="connsiteX3-97" fmla="*/ 430278 w 2513720"/>
              <a:gd name="connsiteY3-98" fmla="*/ 926904 h 926904"/>
              <a:gd name="connsiteX4-99" fmla="*/ 102032 w 2513720"/>
              <a:gd name="connsiteY4-100" fmla="*/ 148208 h 926904"/>
              <a:gd name="connsiteX0-101" fmla="*/ 102032 w 2513123"/>
              <a:gd name="connsiteY0-102" fmla="*/ 57184 h 835880"/>
              <a:gd name="connsiteX1-103" fmla="*/ 2511832 w 2513123"/>
              <a:gd name="connsiteY1-104" fmla="*/ 57185 h 835880"/>
              <a:gd name="connsiteX2-105" fmla="*/ 2230478 w 2513123"/>
              <a:gd name="connsiteY2-106" fmla="*/ 835880 h 835880"/>
              <a:gd name="connsiteX3-107" fmla="*/ 430278 w 2513123"/>
              <a:gd name="connsiteY3-108" fmla="*/ 835880 h 835880"/>
              <a:gd name="connsiteX4-109" fmla="*/ 102032 w 2513123"/>
              <a:gd name="connsiteY4-110" fmla="*/ 57184 h 835880"/>
              <a:gd name="connsiteX0-111" fmla="*/ 7862 w 2418953"/>
              <a:gd name="connsiteY0-112" fmla="*/ 15510 h 794206"/>
              <a:gd name="connsiteX1-113" fmla="*/ 2417662 w 2418953"/>
              <a:gd name="connsiteY1-114" fmla="*/ 15511 h 794206"/>
              <a:gd name="connsiteX2-115" fmla="*/ 2136308 w 2418953"/>
              <a:gd name="connsiteY2-116" fmla="*/ 794206 h 794206"/>
              <a:gd name="connsiteX3-117" fmla="*/ 336108 w 2418953"/>
              <a:gd name="connsiteY3-118" fmla="*/ 794206 h 794206"/>
              <a:gd name="connsiteX4-119" fmla="*/ 7862 w 2418953"/>
              <a:gd name="connsiteY4-120" fmla="*/ 15510 h 794206"/>
              <a:gd name="connsiteX0-121" fmla="*/ 8 w 2411099"/>
              <a:gd name="connsiteY0-122" fmla="*/ 10305 h 789001"/>
              <a:gd name="connsiteX1-123" fmla="*/ 2409808 w 2411099"/>
              <a:gd name="connsiteY1-124" fmla="*/ 10306 h 789001"/>
              <a:gd name="connsiteX2-125" fmla="*/ 2128454 w 2411099"/>
              <a:gd name="connsiteY2-126" fmla="*/ 789001 h 789001"/>
              <a:gd name="connsiteX3-127" fmla="*/ 328254 w 2411099"/>
              <a:gd name="connsiteY3-128" fmla="*/ 789001 h 789001"/>
              <a:gd name="connsiteX4-129" fmla="*/ 8 w 2411099"/>
              <a:gd name="connsiteY4-130" fmla="*/ 10305 h 789001"/>
              <a:gd name="connsiteX0-131" fmla="*/ 110847 w 2521938"/>
              <a:gd name="connsiteY0-132" fmla="*/ 56232 h 834928"/>
              <a:gd name="connsiteX1-133" fmla="*/ 2520647 w 2521938"/>
              <a:gd name="connsiteY1-134" fmla="*/ 56233 h 834928"/>
              <a:gd name="connsiteX2-135" fmla="*/ 2239293 w 2521938"/>
              <a:gd name="connsiteY2-136" fmla="*/ 834928 h 834928"/>
              <a:gd name="connsiteX3-137" fmla="*/ 392200 w 2521938"/>
              <a:gd name="connsiteY3-138" fmla="*/ 822083 h 834928"/>
              <a:gd name="connsiteX4-139" fmla="*/ 110847 w 2521938"/>
              <a:gd name="connsiteY4-140" fmla="*/ 56232 h 834928"/>
              <a:gd name="connsiteX0-141" fmla="*/ 3452 w 2414543"/>
              <a:gd name="connsiteY0-142" fmla="*/ 50526 h 829222"/>
              <a:gd name="connsiteX1-143" fmla="*/ 2413252 w 2414543"/>
              <a:gd name="connsiteY1-144" fmla="*/ 50527 h 829222"/>
              <a:gd name="connsiteX2-145" fmla="*/ 2131898 w 2414543"/>
              <a:gd name="connsiteY2-146" fmla="*/ 829222 h 829222"/>
              <a:gd name="connsiteX3-147" fmla="*/ 284805 w 2414543"/>
              <a:gd name="connsiteY3-148" fmla="*/ 816377 h 829222"/>
              <a:gd name="connsiteX4-149" fmla="*/ 3452 w 2414543"/>
              <a:gd name="connsiteY4-150" fmla="*/ 50526 h 829222"/>
              <a:gd name="connsiteX0-151" fmla="*/ 110847 w 2521938"/>
              <a:gd name="connsiteY0-152" fmla="*/ 65515 h 844211"/>
              <a:gd name="connsiteX1-153" fmla="*/ 2520647 w 2521938"/>
              <a:gd name="connsiteY1-154" fmla="*/ 39826 h 844211"/>
              <a:gd name="connsiteX2-155" fmla="*/ 2239293 w 2521938"/>
              <a:gd name="connsiteY2-156" fmla="*/ 844211 h 844211"/>
              <a:gd name="connsiteX3-157" fmla="*/ 392200 w 2521938"/>
              <a:gd name="connsiteY3-158" fmla="*/ 831366 h 844211"/>
              <a:gd name="connsiteX4-159" fmla="*/ 110847 w 2521938"/>
              <a:gd name="connsiteY4-160" fmla="*/ 65515 h 844211"/>
              <a:gd name="connsiteX0-161" fmla="*/ 110847 w 2522511"/>
              <a:gd name="connsiteY0-162" fmla="*/ 65515 h 844211"/>
              <a:gd name="connsiteX1-163" fmla="*/ 2520647 w 2522511"/>
              <a:gd name="connsiteY1-164" fmla="*/ 39826 h 844211"/>
              <a:gd name="connsiteX2-165" fmla="*/ 2239293 w 2522511"/>
              <a:gd name="connsiteY2-166" fmla="*/ 844211 h 844211"/>
              <a:gd name="connsiteX3-167" fmla="*/ 392200 w 2522511"/>
              <a:gd name="connsiteY3-168" fmla="*/ 831366 h 844211"/>
              <a:gd name="connsiteX4-169" fmla="*/ 110847 w 2522511"/>
              <a:gd name="connsiteY4-170" fmla="*/ 65515 h 844211"/>
              <a:gd name="connsiteX0-171" fmla="*/ 1770 w 2413434"/>
              <a:gd name="connsiteY0-172" fmla="*/ 48740 h 827436"/>
              <a:gd name="connsiteX1-173" fmla="*/ 2411570 w 2413434"/>
              <a:gd name="connsiteY1-174" fmla="*/ 23051 h 827436"/>
              <a:gd name="connsiteX2-175" fmla="*/ 2130216 w 2413434"/>
              <a:gd name="connsiteY2-176" fmla="*/ 827436 h 827436"/>
              <a:gd name="connsiteX3-177" fmla="*/ 283123 w 2413434"/>
              <a:gd name="connsiteY3-178" fmla="*/ 814591 h 827436"/>
              <a:gd name="connsiteX4-179" fmla="*/ 1770 w 2413434"/>
              <a:gd name="connsiteY4-180" fmla="*/ 48740 h 827436"/>
              <a:gd name="connsiteX0-181" fmla="*/ 590 w 2412254"/>
              <a:gd name="connsiteY0-182" fmla="*/ 25697 h 804393"/>
              <a:gd name="connsiteX1-183" fmla="*/ 2410390 w 2412254"/>
              <a:gd name="connsiteY1-184" fmla="*/ 8 h 804393"/>
              <a:gd name="connsiteX2-185" fmla="*/ 2129036 w 2412254"/>
              <a:gd name="connsiteY2-186" fmla="*/ 804393 h 804393"/>
              <a:gd name="connsiteX3-187" fmla="*/ 281943 w 2412254"/>
              <a:gd name="connsiteY3-188" fmla="*/ 791548 h 804393"/>
              <a:gd name="connsiteX4-189" fmla="*/ 590 w 2412254"/>
              <a:gd name="connsiteY4-190" fmla="*/ 25697 h 804393"/>
              <a:gd name="connsiteX0-191" fmla="*/ 590 w 2411752"/>
              <a:gd name="connsiteY0-192" fmla="*/ 25697 h 804393"/>
              <a:gd name="connsiteX1-193" fmla="*/ 2410390 w 2411752"/>
              <a:gd name="connsiteY1-194" fmla="*/ 8 h 804393"/>
              <a:gd name="connsiteX2-195" fmla="*/ 2129036 w 2411752"/>
              <a:gd name="connsiteY2-196" fmla="*/ 804393 h 804393"/>
              <a:gd name="connsiteX3-197" fmla="*/ 281943 w 2411752"/>
              <a:gd name="connsiteY3-198" fmla="*/ 791548 h 804393"/>
              <a:gd name="connsiteX4-199" fmla="*/ 590 w 2411752"/>
              <a:gd name="connsiteY4-200" fmla="*/ 25697 h 804393"/>
              <a:gd name="connsiteX0-201" fmla="*/ 20 w 2411182"/>
              <a:gd name="connsiteY0-202" fmla="*/ 25697 h 804393"/>
              <a:gd name="connsiteX1-203" fmla="*/ 2409820 w 2411182"/>
              <a:gd name="connsiteY1-204" fmla="*/ 8 h 804393"/>
              <a:gd name="connsiteX2-205" fmla="*/ 2128466 w 2411182"/>
              <a:gd name="connsiteY2-206" fmla="*/ 804393 h 804393"/>
              <a:gd name="connsiteX3-207" fmla="*/ 281373 w 2411182"/>
              <a:gd name="connsiteY3-208" fmla="*/ 791548 h 804393"/>
              <a:gd name="connsiteX4-209" fmla="*/ 20 w 2411182"/>
              <a:gd name="connsiteY4-210" fmla="*/ 25697 h 804393"/>
              <a:gd name="connsiteX0-211" fmla="*/ 20 w 2412149"/>
              <a:gd name="connsiteY0-212" fmla="*/ 25695 h 804391"/>
              <a:gd name="connsiteX1-213" fmla="*/ 2409820 w 2412149"/>
              <a:gd name="connsiteY1-214" fmla="*/ 6 h 804391"/>
              <a:gd name="connsiteX2-215" fmla="*/ 2128466 w 2412149"/>
              <a:gd name="connsiteY2-216" fmla="*/ 804391 h 804391"/>
              <a:gd name="connsiteX3-217" fmla="*/ 1229557 w 2412149"/>
              <a:gd name="connsiteY3-218" fmla="*/ 787343 h 804391"/>
              <a:gd name="connsiteX4-219" fmla="*/ 281373 w 2412149"/>
              <a:gd name="connsiteY4-220" fmla="*/ 791546 h 804391"/>
              <a:gd name="connsiteX5" fmla="*/ 20 w 2412149"/>
              <a:gd name="connsiteY5" fmla="*/ 25695 h 804391"/>
              <a:gd name="connsiteX0-221" fmla="*/ 20 w 2412149"/>
              <a:gd name="connsiteY0-222" fmla="*/ 25695 h 814182"/>
              <a:gd name="connsiteX1-223" fmla="*/ 2409820 w 2412149"/>
              <a:gd name="connsiteY1-224" fmla="*/ 6 h 814182"/>
              <a:gd name="connsiteX2-225" fmla="*/ 2128466 w 2412149"/>
              <a:gd name="connsiteY2-226" fmla="*/ 804391 h 814182"/>
              <a:gd name="connsiteX3-227" fmla="*/ 1222100 w 2412149"/>
              <a:gd name="connsiteY3-228" fmla="*/ 814182 h 814182"/>
              <a:gd name="connsiteX4-229" fmla="*/ 281373 w 2412149"/>
              <a:gd name="connsiteY4-230" fmla="*/ 791546 h 814182"/>
              <a:gd name="connsiteX5-231" fmla="*/ 20 w 2412149"/>
              <a:gd name="connsiteY5-232" fmla="*/ 25695 h 814182"/>
              <a:gd name="connsiteX0-233" fmla="*/ 20 w 2410718"/>
              <a:gd name="connsiteY0-234" fmla="*/ 25694 h 814181"/>
              <a:gd name="connsiteX1-235" fmla="*/ 2409820 w 2410718"/>
              <a:gd name="connsiteY1-236" fmla="*/ 5 h 814181"/>
              <a:gd name="connsiteX2-237" fmla="*/ 2128466 w 2410718"/>
              <a:gd name="connsiteY2-238" fmla="*/ 804390 h 814181"/>
              <a:gd name="connsiteX3-239" fmla="*/ 1222100 w 2410718"/>
              <a:gd name="connsiteY3-240" fmla="*/ 814181 h 814181"/>
              <a:gd name="connsiteX4-241" fmla="*/ 281373 w 2410718"/>
              <a:gd name="connsiteY4-242" fmla="*/ 791545 h 814181"/>
              <a:gd name="connsiteX5-243" fmla="*/ 20 w 2410718"/>
              <a:gd name="connsiteY5-244" fmla="*/ 25694 h 814181"/>
              <a:gd name="connsiteX0-245" fmla="*/ 20 w 2410718"/>
              <a:gd name="connsiteY0-246" fmla="*/ 25694 h 867858"/>
              <a:gd name="connsiteX1-247" fmla="*/ 2409820 w 2410718"/>
              <a:gd name="connsiteY1-248" fmla="*/ 5 h 867858"/>
              <a:gd name="connsiteX2-249" fmla="*/ 2128466 w 2410718"/>
              <a:gd name="connsiteY2-250" fmla="*/ 804390 h 867858"/>
              <a:gd name="connsiteX3-251" fmla="*/ 1214643 w 2410718"/>
              <a:gd name="connsiteY3-252" fmla="*/ 867858 h 867858"/>
              <a:gd name="connsiteX4-253" fmla="*/ 281373 w 2410718"/>
              <a:gd name="connsiteY4-254" fmla="*/ 791545 h 867858"/>
              <a:gd name="connsiteX5-255" fmla="*/ 20 w 2410718"/>
              <a:gd name="connsiteY5-256" fmla="*/ 25694 h 867858"/>
              <a:gd name="connsiteX0-257" fmla="*/ 20 w 2410718"/>
              <a:gd name="connsiteY0-258" fmla="*/ 25694 h 832073"/>
              <a:gd name="connsiteX1-259" fmla="*/ 2409820 w 2410718"/>
              <a:gd name="connsiteY1-260" fmla="*/ 5 h 832073"/>
              <a:gd name="connsiteX2-261" fmla="*/ 2128466 w 2410718"/>
              <a:gd name="connsiteY2-262" fmla="*/ 804390 h 832073"/>
              <a:gd name="connsiteX3-263" fmla="*/ 1214643 w 2410718"/>
              <a:gd name="connsiteY3-264" fmla="*/ 832073 h 832073"/>
              <a:gd name="connsiteX4-265" fmla="*/ 281373 w 2410718"/>
              <a:gd name="connsiteY4-266" fmla="*/ 791545 h 832073"/>
              <a:gd name="connsiteX5-267" fmla="*/ 20 w 2410718"/>
              <a:gd name="connsiteY5-268" fmla="*/ 25694 h 832073"/>
              <a:gd name="connsiteX0-269" fmla="*/ 20 w 2410718"/>
              <a:gd name="connsiteY0-270" fmla="*/ 25694 h 866829"/>
              <a:gd name="connsiteX1-271" fmla="*/ 2409820 w 2410718"/>
              <a:gd name="connsiteY1-272" fmla="*/ 5 h 866829"/>
              <a:gd name="connsiteX2-273" fmla="*/ 2128466 w 2410718"/>
              <a:gd name="connsiteY2-274" fmla="*/ 804390 h 866829"/>
              <a:gd name="connsiteX3-275" fmla="*/ 1214643 w 2410718"/>
              <a:gd name="connsiteY3-276" fmla="*/ 832073 h 866829"/>
              <a:gd name="connsiteX4-277" fmla="*/ 281373 w 2410718"/>
              <a:gd name="connsiteY4-278" fmla="*/ 791545 h 866829"/>
              <a:gd name="connsiteX5-279" fmla="*/ 20 w 2410718"/>
              <a:gd name="connsiteY5-280" fmla="*/ 25694 h 866829"/>
              <a:gd name="connsiteX0-281" fmla="*/ 20 w 2410718"/>
              <a:gd name="connsiteY0-282" fmla="*/ 25694 h 858839"/>
              <a:gd name="connsiteX1-283" fmla="*/ 2409820 w 2410718"/>
              <a:gd name="connsiteY1-284" fmla="*/ 5 h 858839"/>
              <a:gd name="connsiteX2-285" fmla="*/ 2128466 w 2410718"/>
              <a:gd name="connsiteY2-286" fmla="*/ 804390 h 858839"/>
              <a:gd name="connsiteX3-287" fmla="*/ 1214643 w 2410718"/>
              <a:gd name="connsiteY3-288" fmla="*/ 832073 h 858839"/>
              <a:gd name="connsiteX4-289" fmla="*/ 281373 w 2410718"/>
              <a:gd name="connsiteY4-290" fmla="*/ 791545 h 858839"/>
              <a:gd name="connsiteX5-291" fmla="*/ 20 w 2410718"/>
              <a:gd name="connsiteY5-292" fmla="*/ 25694 h 858839"/>
              <a:gd name="connsiteX0-293" fmla="*/ 20 w 2410718"/>
              <a:gd name="connsiteY0-294" fmla="*/ 25694 h 836850"/>
              <a:gd name="connsiteX1-295" fmla="*/ 2409820 w 2410718"/>
              <a:gd name="connsiteY1-296" fmla="*/ 5 h 836850"/>
              <a:gd name="connsiteX2-297" fmla="*/ 2128466 w 2410718"/>
              <a:gd name="connsiteY2-298" fmla="*/ 804390 h 836850"/>
              <a:gd name="connsiteX3-299" fmla="*/ 1214643 w 2410718"/>
              <a:gd name="connsiteY3-300" fmla="*/ 832073 h 836850"/>
              <a:gd name="connsiteX4-301" fmla="*/ 281373 w 2410718"/>
              <a:gd name="connsiteY4-302" fmla="*/ 791545 h 836850"/>
              <a:gd name="connsiteX5-303" fmla="*/ 20 w 2410718"/>
              <a:gd name="connsiteY5-304" fmla="*/ 25694 h 836850"/>
              <a:gd name="connsiteX0-305" fmla="*/ 20 w 2410718"/>
              <a:gd name="connsiteY0-306" fmla="*/ 25694 h 840739"/>
              <a:gd name="connsiteX1-307" fmla="*/ 2409820 w 2410718"/>
              <a:gd name="connsiteY1-308" fmla="*/ 5 h 840739"/>
              <a:gd name="connsiteX2-309" fmla="*/ 2128466 w 2410718"/>
              <a:gd name="connsiteY2-310" fmla="*/ 804390 h 840739"/>
              <a:gd name="connsiteX3-311" fmla="*/ 1214643 w 2410718"/>
              <a:gd name="connsiteY3-312" fmla="*/ 832073 h 840739"/>
              <a:gd name="connsiteX4-313" fmla="*/ 281373 w 2410718"/>
              <a:gd name="connsiteY4-314" fmla="*/ 791545 h 840739"/>
              <a:gd name="connsiteX5-315" fmla="*/ 20 w 2410718"/>
              <a:gd name="connsiteY5-316" fmla="*/ 25694 h 840739"/>
              <a:gd name="connsiteX0-317" fmla="*/ 20 w 2410718"/>
              <a:gd name="connsiteY0-318" fmla="*/ 25694 h 855476"/>
              <a:gd name="connsiteX1-319" fmla="*/ 2409820 w 2410718"/>
              <a:gd name="connsiteY1-320" fmla="*/ 5 h 855476"/>
              <a:gd name="connsiteX2-321" fmla="*/ 2128466 w 2410718"/>
              <a:gd name="connsiteY2-322" fmla="*/ 804390 h 855476"/>
              <a:gd name="connsiteX3-323" fmla="*/ 1169901 w 2410718"/>
              <a:gd name="connsiteY3-324" fmla="*/ 849965 h 855476"/>
              <a:gd name="connsiteX4-325" fmla="*/ 281373 w 2410718"/>
              <a:gd name="connsiteY4-326" fmla="*/ 791545 h 855476"/>
              <a:gd name="connsiteX5-327" fmla="*/ 20 w 2410718"/>
              <a:gd name="connsiteY5-328" fmla="*/ 25694 h 855476"/>
              <a:gd name="connsiteX0-329" fmla="*/ 20 w 2410718"/>
              <a:gd name="connsiteY0-330" fmla="*/ 25694 h 850751"/>
              <a:gd name="connsiteX1-331" fmla="*/ 2409820 w 2410718"/>
              <a:gd name="connsiteY1-332" fmla="*/ 5 h 850751"/>
              <a:gd name="connsiteX2-333" fmla="*/ 2128466 w 2410718"/>
              <a:gd name="connsiteY2-334" fmla="*/ 804390 h 850751"/>
              <a:gd name="connsiteX3-335" fmla="*/ 1169901 w 2410718"/>
              <a:gd name="connsiteY3-336" fmla="*/ 849965 h 850751"/>
              <a:gd name="connsiteX4-337" fmla="*/ 281373 w 2410718"/>
              <a:gd name="connsiteY4-338" fmla="*/ 791545 h 850751"/>
              <a:gd name="connsiteX5-339" fmla="*/ 20 w 2410718"/>
              <a:gd name="connsiteY5-340" fmla="*/ 25694 h 850751"/>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31" y="connsiteY5-232"/>
              </a:cxn>
            </a:cxnLst>
            <a:rect l="l" t="t" r="r" b="b"/>
            <a:pathLst>
              <a:path w="2410718" h="850751">
                <a:moveTo>
                  <a:pt x="20" y="25694"/>
                </a:moveTo>
                <a:cubicBezTo>
                  <a:pt x="2601" y="33890"/>
                  <a:pt x="2390281" y="2256"/>
                  <a:pt x="2409820" y="5"/>
                </a:cubicBezTo>
                <a:cubicBezTo>
                  <a:pt x="2429359" y="-2246"/>
                  <a:pt x="2123840" y="798415"/>
                  <a:pt x="2128466" y="804390"/>
                </a:cubicBezTo>
                <a:cubicBezTo>
                  <a:pt x="1905884" y="840457"/>
                  <a:pt x="1488448" y="842600"/>
                  <a:pt x="1169901" y="849965"/>
                </a:cubicBezTo>
                <a:cubicBezTo>
                  <a:pt x="851354" y="857330"/>
                  <a:pt x="577549" y="811018"/>
                  <a:pt x="281373" y="791545"/>
                </a:cubicBezTo>
                <a:cubicBezTo>
                  <a:pt x="252924" y="771178"/>
                  <a:pt x="-2561" y="17498"/>
                  <a:pt x="20" y="25694"/>
                </a:cubicBezTo>
                <a:close/>
              </a:path>
            </a:pathLst>
          </a:custGeom>
          <a:solidFill>
            <a:schemeClr val="accent1"/>
          </a:solidFill>
          <a:ln w="25400" cap="flat" cmpd="sng" algn="ctr">
            <a:noFill/>
            <a:prstDash val="solid"/>
          </a:ln>
          <a:effectLst/>
        </p:spPr>
        <p:txBody>
          <a:bodyPr anchor="ctr"/>
          <a:lstStyle/>
          <a:p>
            <a:pPr algn="ctr">
              <a:defRPr/>
            </a:pPr>
            <a:r>
              <a:rPr lang="zh-CN" altLang="en-US" sz="2400" kern="0" dirty="0">
                <a:solidFill>
                  <a:sysClr val="window" lastClr="FFFFFF"/>
                </a:solidFill>
                <a:latin typeface="微软雅黑" panose="020B0503020204020204" pitchFamily="34" charset="-122"/>
                <a:ea typeface="微软雅黑" panose="020B0503020204020204" pitchFamily="34" charset="-122"/>
              </a:rPr>
              <a:t>文本内容</a:t>
            </a:r>
            <a:endParaRPr lang="zh-CN" altLang="en-US" sz="2400" kern="0" dirty="0">
              <a:solidFill>
                <a:sysClr val="window" lastClr="FFFFFF"/>
              </a:solidFill>
              <a:latin typeface="微软雅黑" panose="020B0503020204020204" pitchFamily="34" charset="-122"/>
              <a:ea typeface="微软雅黑" panose="020B0503020204020204" pitchFamily="34" charset="-122"/>
            </a:endParaRPr>
          </a:p>
        </p:txBody>
      </p:sp>
      <p:sp>
        <p:nvSpPr>
          <p:cNvPr id="11" name="矩形 4"/>
          <p:cNvSpPr/>
          <p:nvPr/>
        </p:nvSpPr>
        <p:spPr>
          <a:xfrm>
            <a:off x="1691680" y="3146822"/>
            <a:ext cx="2330450" cy="495300"/>
          </a:xfrm>
          <a:custGeom>
            <a:avLst/>
            <a:gdLst>
              <a:gd name="connsiteX0" fmla="*/ 0 w 1800200"/>
              <a:gd name="connsiteY0" fmla="*/ 0 h 720080"/>
              <a:gd name="connsiteX1" fmla="*/ 1800200 w 1800200"/>
              <a:gd name="connsiteY1" fmla="*/ 0 h 720080"/>
              <a:gd name="connsiteX2" fmla="*/ 1800200 w 1800200"/>
              <a:gd name="connsiteY2" fmla="*/ 720080 h 720080"/>
              <a:gd name="connsiteX3" fmla="*/ 0 w 1800200"/>
              <a:gd name="connsiteY3" fmla="*/ 720080 h 720080"/>
              <a:gd name="connsiteX4" fmla="*/ 0 w 1800200"/>
              <a:gd name="connsiteY4" fmla="*/ 0 h 720080"/>
              <a:gd name="connsiteX0-1" fmla="*/ 0 w 1999492"/>
              <a:gd name="connsiteY0-2" fmla="*/ 0 h 755250"/>
              <a:gd name="connsiteX1-3" fmla="*/ 1999492 w 1999492"/>
              <a:gd name="connsiteY1-4" fmla="*/ 35170 h 755250"/>
              <a:gd name="connsiteX2-5" fmla="*/ 1999492 w 1999492"/>
              <a:gd name="connsiteY2-6" fmla="*/ 755250 h 755250"/>
              <a:gd name="connsiteX3-7" fmla="*/ 199292 w 1999492"/>
              <a:gd name="connsiteY3-8" fmla="*/ 755250 h 755250"/>
              <a:gd name="connsiteX4-9" fmla="*/ 0 w 1999492"/>
              <a:gd name="connsiteY4-10" fmla="*/ 0 h 755250"/>
              <a:gd name="connsiteX0-11" fmla="*/ 0 w 2222231"/>
              <a:gd name="connsiteY0-12" fmla="*/ 11722 h 766972"/>
              <a:gd name="connsiteX1-13" fmla="*/ 2222231 w 2222231"/>
              <a:gd name="connsiteY1-14" fmla="*/ 0 h 766972"/>
              <a:gd name="connsiteX2-15" fmla="*/ 1999492 w 2222231"/>
              <a:gd name="connsiteY2-16" fmla="*/ 766972 h 766972"/>
              <a:gd name="connsiteX3-17" fmla="*/ 199292 w 2222231"/>
              <a:gd name="connsiteY3-18" fmla="*/ 766972 h 766972"/>
              <a:gd name="connsiteX4-19" fmla="*/ 0 w 2222231"/>
              <a:gd name="connsiteY4-20" fmla="*/ 11722 h 766972"/>
              <a:gd name="connsiteX0-21" fmla="*/ 173185 w 2395416"/>
              <a:gd name="connsiteY0-22" fmla="*/ 101170 h 856420"/>
              <a:gd name="connsiteX1-23" fmla="*/ 2395416 w 2395416"/>
              <a:gd name="connsiteY1-24" fmla="*/ 89448 h 856420"/>
              <a:gd name="connsiteX2-25" fmla="*/ 2172677 w 2395416"/>
              <a:gd name="connsiteY2-26" fmla="*/ 856420 h 856420"/>
              <a:gd name="connsiteX3-27" fmla="*/ 372477 w 2395416"/>
              <a:gd name="connsiteY3-28" fmla="*/ 856420 h 856420"/>
              <a:gd name="connsiteX4-29" fmla="*/ 173185 w 2395416"/>
              <a:gd name="connsiteY4-30" fmla="*/ 101170 h 856420"/>
              <a:gd name="connsiteX0-31" fmla="*/ 30282 w 2252513"/>
              <a:gd name="connsiteY0-32" fmla="*/ 101170 h 856420"/>
              <a:gd name="connsiteX1-33" fmla="*/ 2252513 w 2252513"/>
              <a:gd name="connsiteY1-34" fmla="*/ 89448 h 856420"/>
              <a:gd name="connsiteX2-35" fmla="*/ 2029774 w 2252513"/>
              <a:gd name="connsiteY2-36" fmla="*/ 856420 h 856420"/>
              <a:gd name="connsiteX3-37" fmla="*/ 229574 w 2252513"/>
              <a:gd name="connsiteY3-38" fmla="*/ 856420 h 856420"/>
              <a:gd name="connsiteX4-39" fmla="*/ 30282 w 2252513"/>
              <a:gd name="connsiteY4-40" fmla="*/ 101170 h 856420"/>
              <a:gd name="connsiteX0-41" fmla="*/ 321 w 2222552"/>
              <a:gd name="connsiteY0-42" fmla="*/ 101170 h 856420"/>
              <a:gd name="connsiteX1-43" fmla="*/ 2222552 w 2222552"/>
              <a:gd name="connsiteY1-44" fmla="*/ 89448 h 856420"/>
              <a:gd name="connsiteX2-45" fmla="*/ 1999813 w 2222552"/>
              <a:gd name="connsiteY2-46" fmla="*/ 856420 h 856420"/>
              <a:gd name="connsiteX3-47" fmla="*/ 199613 w 2222552"/>
              <a:gd name="connsiteY3-48" fmla="*/ 856420 h 856420"/>
              <a:gd name="connsiteX4-49" fmla="*/ 321 w 2222552"/>
              <a:gd name="connsiteY4-50" fmla="*/ 101170 h 856420"/>
              <a:gd name="connsiteX0-51" fmla="*/ 189 w 2351374"/>
              <a:gd name="connsiteY0-52" fmla="*/ 89514 h 868210"/>
              <a:gd name="connsiteX1-53" fmla="*/ 2351374 w 2351374"/>
              <a:gd name="connsiteY1-54" fmla="*/ 101238 h 868210"/>
              <a:gd name="connsiteX2-55" fmla="*/ 2128635 w 2351374"/>
              <a:gd name="connsiteY2-56" fmla="*/ 868210 h 868210"/>
              <a:gd name="connsiteX3-57" fmla="*/ 328435 w 2351374"/>
              <a:gd name="connsiteY3-58" fmla="*/ 868210 h 868210"/>
              <a:gd name="connsiteX4-59" fmla="*/ 189 w 2351374"/>
              <a:gd name="connsiteY4-60" fmla="*/ 89514 h 868210"/>
              <a:gd name="connsiteX0-61" fmla="*/ 3 w 2351188"/>
              <a:gd name="connsiteY0-62" fmla="*/ 60152 h 838848"/>
              <a:gd name="connsiteX1-63" fmla="*/ 2351188 w 2351188"/>
              <a:gd name="connsiteY1-64" fmla="*/ 71876 h 838848"/>
              <a:gd name="connsiteX2-65" fmla="*/ 2128449 w 2351188"/>
              <a:gd name="connsiteY2-66" fmla="*/ 838848 h 838848"/>
              <a:gd name="connsiteX3-67" fmla="*/ 328249 w 2351188"/>
              <a:gd name="connsiteY3-68" fmla="*/ 838848 h 838848"/>
              <a:gd name="connsiteX4-69" fmla="*/ 3 w 2351188"/>
              <a:gd name="connsiteY4-70" fmla="*/ 60152 h 838848"/>
              <a:gd name="connsiteX0-71" fmla="*/ 3 w 2351188"/>
              <a:gd name="connsiteY0-72" fmla="*/ 21866 h 800562"/>
              <a:gd name="connsiteX1-73" fmla="*/ 2351188 w 2351188"/>
              <a:gd name="connsiteY1-74" fmla="*/ 33590 h 800562"/>
              <a:gd name="connsiteX2-75" fmla="*/ 2128449 w 2351188"/>
              <a:gd name="connsiteY2-76" fmla="*/ 800562 h 800562"/>
              <a:gd name="connsiteX3-77" fmla="*/ 328249 w 2351188"/>
              <a:gd name="connsiteY3-78" fmla="*/ 800562 h 800562"/>
              <a:gd name="connsiteX4-79" fmla="*/ 3 w 2351188"/>
              <a:gd name="connsiteY4-80" fmla="*/ 21866 h 800562"/>
              <a:gd name="connsiteX0-81" fmla="*/ 3 w 2352856"/>
              <a:gd name="connsiteY0-82" fmla="*/ 116403 h 895099"/>
              <a:gd name="connsiteX1-83" fmla="*/ 2351188 w 2352856"/>
              <a:gd name="connsiteY1-84" fmla="*/ 128127 h 895099"/>
              <a:gd name="connsiteX2-85" fmla="*/ 2128449 w 2352856"/>
              <a:gd name="connsiteY2-86" fmla="*/ 895099 h 895099"/>
              <a:gd name="connsiteX3-87" fmla="*/ 328249 w 2352856"/>
              <a:gd name="connsiteY3-88" fmla="*/ 895099 h 895099"/>
              <a:gd name="connsiteX4-89" fmla="*/ 3 w 2352856"/>
              <a:gd name="connsiteY4-90" fmla="*/ 116403 h 895099"/>
              <a:gd name="connsiteX0-91" fmla="*/ 102032 w 2513720"/>
              <a:gd name="connsiteY0-92" fmla="*/ 148208 h 926904"/>
              <a:gd name="connsiteX1-93" fmla="*/ 2511832 w 2513720"/>
              <a:gd name="connsiteY1-94" fmla="*/ 148209 h 926904"/>
              <a:gd name="connsiteX2-95" fmla="*/ 2230478 w 2513720"/>
              <a:gd name="connsiteY2-96" fmla="*/ 926904 h 926904"/>
              <a:gd name="connsiteX3-97" fmla="*/ 430278 w 2513720"/>
              <a:gd name="connsiteY3-98" fmla="*/ 926904 h 926904"/>
              <a:gd name="connsiteX4-99" fmla="*/ 102032 w 2513720"/>
              <a:gd name="connsiteY4-100" fmla="*/ 148208 h 926904"/>
              <a:gd name="connsiteX0-101" fmla="*/ 102032 w 2513123"/>
              <a:gd name="connsiteY0-102" fmla="*/ 57184 h 835880"/>
              <a:gd name="connsiteX1-103" fmla="*/ 2511832 w 2513123"/>
              <a:gd name="connsiteY1-104" fmla="*/ 57185 h 835880"/>
              <a:gd name="connsiteX2-105" fmla="*/ 2230478 w 2513123"/>
              <a:gd name="connsiteY2-106" fmla="*/ 835880 h 835880"/>
              <a:gd name="connsiteX3-107" fmla="*/ 430278 w 2513123"/>
              <a:gd name="connsiteY3-108" fmla="*/ 835880 h 835880"/>
              <a:gd name="connsiteX4-109" fmla="*/ 102032 w 2513123"/>
              <a:gd name="connsiteY4-110" fmla="*/ 57184 h 835880"/>
              <a:gd name="connsiteX0-111" fmla="*/ 7862 w 2418953"/>
              <a:gd name="connsiteY0-112" fmla="*/ 15510 h 794206"/>
              <a:gd name="connsiteX1-113" fmla="*/ 2417662 w 2418953"/>
              <a:gd name="connsiteY1-114" fmla="*/ 15511 h 794206"/>
              <a:gd name="connsiteX2-115" fmla="*/ 2136308 w 2418953"/>
              <a:gd name="connsiteY2-116" fmla="*/ 794206 h 794206"/>
              <a:gd name="connsiteX3-117" fmla="*/ 336108 w 2418953"/>
              <a:gd name="connsiteY3-118" fmla="*/ 794206 h 794206"/>
              <a:gd name="connsiteX4-119" fmla="*/ 7862 w 2418953"/>
              <a:gd name="connsiteY4-120" fmla="*/ 15510 h 794206"/>
              <a:gd name="connsiteX0-121" fmla="*/ 8 w 2411099"/>
              <a:gd name="connsiteY0-122" fmla="*/ 10305 h 789001"/>
              <a:gd name="connsiteX1-123" fmla="*/ 2409808 w 2411099"/>
              <a:gd name="connsiteY1-124" fmla="*/ 10306 h 789001"/>
              <a:gd name="connsiteX2-125" fmla="*/ 2128454 w 2411099"/>
              <a:gd name="connsiteY2-126" fmla="*/ 789001 h 789001"/>
              <a:gd name="connsiteX3-127" fmla="*/ 328254 w 2411099"/>
              <a:gd name="connsiteY3-128" fmla="*/ 789001 h 789001"/>
              <a:gd name="connsiteX4-129" fmla="*/ 8 w 2411099"/>
              <a:gd name="connsiteY4-130" fmla="*/ 10305 h 789001"/>
              <a:gd name="connsiteX0-131" fmla="*/ 110847 w 2521938"/>
              <a:gd name="connsiteY0-132" fmla="*/ 56232 h 834928"/>
              <a:gd name="connsiteX1-133" fmla="*/ 2520647 w 2521938"/>
              <a:gd name="connsiteY1-134" fmla="*/ 56233 h 834928"/>
              <a:gd name="connsiteX2-135" fmla="*/ 2239293 w 2521938"/>
              <a:gd name="connsiteY2-136" fmla="*/ 834928 h 834928"/>
              <a:gd name="connsiteX3-137" fmla="*/ 392200 w 2521938"/>
              <a:gd name="connsiteY3-138" fmla="*/ 822083 h 834928"/>
              <a:gd name="connsiteX4-139" fmla="*/ 110847 w 2521938"/>
              <a:gd name="connsiteY4-140" fmla="*/ 56232 h 834928"/>
              <a:gd name="connsiteX0-141" fmla="*/ 3452 w 2414543"/>
              <a:gd name="connsiteY0-142" fmla="*/ 50526 h 829222"/>
              <a:gd name="connsiteX1-143" fmla="*/ 2413252 w 2414543"/>
              <a:gd name="connsiteY1-144" fmla="*/ 50527 h 829222"/>
              <a:gd name="connsiteX2-145" fmla="*/ 2131898 w 2414543"/>
              <a:gd name="connsiteY2-146" fmla="*/ 829222 h 829222"/>
              <a:gd name="connsiteX3-147" fmla="*/ 284805 w 2414543"/>
              <a:gd name="connsiteY3-148" fmla="*/ 816377 h 829222"/>
              <a:gd name="connsiteX4-149" fmla="*/ 3452 w 2414543"/>
              <a:gd name="connsiteY4-150" fmla="*/ 50526 h 829222"/>
              <a:gd name="connsiteX0-151" fmla="*/ 110847 w 2521938"/>
              <a:gd name="connsiteY0-152" fmla="*/ 65515 h 844211"/>
              <a:gd name="connsiteX1-153" fmla="*/ 2520647 w 2521938"/>
              <a:gd name="connsiteY1-154" fmla="*/ 39826 h 844211"/>
              <a:gd name="connsiteX2-155" fmla="*/ 2239293 w 2521938"/>
              <a:gd name="connsiteY2-156" fmla="*/ 844211 h 844211"/>
              <a:gd name="connsiteX3-157" fmla="*/ 392200 w 2521938"/>
              <a:gd name="connsiteY3-158" fmla="*/ 831366 h 844211"/>
              <a:gd name="connsiteX4-159" fmla="*/ 110847 w 2521938"/>
              <a:gd name="connsiteY4-160" fmla="*/ 65515 h 844211"/>
              <a:gd name="connsiteX0-161" fmla="*/ 110847 w 2522511"/>
              <a:gd name="connsiteY0-162" fmla="*/ 65515 h 844211"/>
              <a:gd name="connsiteX1-163" fmla="*/ 2520647 w 2522511"/>
              <a:gd name="connsiteY1-164" fmla="*/ 39826 h 844211"/>
              <a:gd name="connsiteX2-165" fmla="*/ 2239293 w 2522511"/>
              <a:gd name="connsiteY2-166" fmla="*/ 844211 h 844211"/>
              <a:gd name="connsiteX3-167" fmla="*/ 392200 w 2522511"/>
              <a:gd name="connsiteY3-168" fmla="*/ 831366 h 844211"/>
              <a:gd name="connsiteX4-169" fmla="*/ 110847 w 2522511"/>
              <a:gd name="connsiteY4-170" fmla="*/ 65515 h 844211"/>
              <a:gd name="connsiteX0-171" fmla="*/ 1770 w 2413434"/>
              <a:gd name="connsiteY0-172" fmla="*/ 48740 h 827436"/>
              <a:gd name="connsiteX1-173" fmla="*/ 2411570 w 2413434"/>
              <a:gd name="connsiteY1-174" fmla="*/ 23051 h 827436"/>
              <a:gd name="connsiteX2-175" fmla="*/ 2130216 w 2413434"/>
              <a:gd name="connsiteY2-176" fmla="*/ 827436 h 827436"/>
              <a:gd name="connsiteX3-177" fmla="*/ 283123 w 2413434"/>
              <a:gd name="connsiteY3-178" fmla="*/ 814591 h 827436"/>
              <a:gd name="connsiteX4-179" fmla="*/ 1770 w 2413434"/>
              <a:gd name="connsiteY4-180" fmla="*/ 48740 h 827436"/>
              <a:gd name="connsiteX0-181" fmla="*/ 590 w 2412254"/>
              <a:gd name="connsiteY0-182" fmla="*/ 25697 h 804393"/>
              <a:gd name="connsiteX1-183" fmla="*/ 2410390 w 2412254"/>
              <a:gd name="connsiteY1-184" fmla="*/ 8 h 804393"/>
              <a:gd name="connsiteX2-185" fmla="*/ 2129036 w 2412254"/>
              <a:gd name="connsiteY2-186" fmla="*/ 804393 h 804393"/>
              <a:gd name="connsiteX3-187" fmla="*/ 281943 w 2412254"/>
              <a:gd name="connsiteY3-188" fmla="*/ 791548 h 804393"/>
              <a:gd name="connsiteX4-189" fmla="*/ 590 w 2412254"/>
              <a:gd name="connsiteY4-190" fmla="*/ 25697 h 804393"/>
              <a:gd name="connsiteX0-191" fmla="*/ 590 w 2411752"/>
              <a:gd name="connsiteY0-192" fmla="*/ 25697 h 804393"/>
              <a:gd name="connsiteX1-193" fmla="*/ 2410390 w 2411752"/>
              <a:gd name="connsiteY1-194" fmla="*/ 8 h 804393"/>
              <a:gd name="connsiteX2-195" fmla="*/ 2129036 w 2411752"/>
              <a:gd name="connsiteY2-196" fmla="*/ 804393 h 804393"/>
              <a:gd name="connsiteX3-197" fmla="*/ 281943 w 2411752"/>
              <a:gd name="connsiteY3-198" fmla="*/ 791548 h 804393"/>
              <a:gd name="connsiteX4-199" fmla="*/ 590 w 2411752"/>
              <a:gd name="connsiteY4-200" fmla="*/ 25697 h 804393"/>
              <a:gd name="connsiteX0-201" fmla="*/ 590 w 2412798"/>
              <a:gd name="connsiteY0-202" fmla="*/ 25695 h 804391"/>
              <a:gd name="connsiteX1-203" fmla="*/ 2410390 w 2412798"/>
              <a:gd name="connsiteY1-204" fmla="*/ 6 h 804391"/>
              <a:gd name="connsiteX2-205" fmla="*/ 2129036 w 2412798"/>
              <a:gd name="connsiteY2-206" fmla="*/ 804391 h 804391"/>
              <a:gd name="connsiteX3-207" fmla="*/ 1204231 w 2412798"/>
              <a:gd name="connsiteY3-208" fmla="*/ 784118 h 804391"/>
              <a:gd name="connsiteX4-209" fmla="*/ 281943 w 2412798"/>
              <a:gd name="connsiteY4-210" fmla="*/ 791546 h 804391"/>
              <a:gd name="connsiteX5" fmla="*/ 590 w 2412798"/>
              <a:gd name="connsiteY5" fmla="*/ 25695 h 804391"/>
              <a:gd name="connsiteX0-211" fmla="*/ 590 w 2411665"/>
              <a:gd name="connsiteY0-212" fmla="*/ 25695 h 804391"/>
              <a:gd name="connsiteX1-213" fmla="*/ 2410390 w 2411665"/>
              <a:gd name="connsiteY1-214" fmla="*/ 6 h 804391"/>
              <a:gd name="connsiteX2-215" fmla="*/ 2129036 w 2411665"/>
              <a:gd name="connsiteY2-216" fmla="*/ 804391 h 804391"/>
              <a:gd name="connsiteX3-217" fmla="*/ 1204231 w 2411665"/>
              <a:gd name="connsiteY3-218" fmla="*/ 784118 h 804391"/>
              <a:gd name="connsiteX4-219" fmla="*/ 281943 w 2411665"/>
              <a:gd name="connsiteY4-220" fmla="*/ 791546 h 804391"/>
              <a:gd name="connsiteX5-221" fmla="*/ 590 w 2411665"/>
              <a:gd name="connsiteY5-222" fmla="*/ 25695 h 804391"/>
              <a:gd name="connsiteX0-223" fmla="*/ 590 w 2411665"/>
              <a:gd name="connsiteY0-224" fmla="*/ 25695 h 856155"/>
              <a:gd name="connsiteX1-225" fmla="*/ 2410390 w 2411665"/>
              <a:gd name="connsiteY1-226" fmla="*/ 6 h 856155"/>
              <a:gd name="connsiteX2-227" fmla="*/ 2129036 w 2411665"/>
              <a:gd name="connsiteY2-228" fmla="*/ 804391 h 856155"/>
              <a:gd name="connsiteX3-229" fmla="*/ 1204231 w 2411665"/>
              <a:gd name="connsiteY3-230" fmla="*/ 856155 h 856155"/>
              <a:gd name="connsiteX4-231" fmla="*/ 281943 w 2411665"/>
              <a:gd name="connsiteY4-232" fmla="*/ 791546 h 856155"/>
              <a:gd name="connsiteX5-233" fmla="*/ 590 w 2411665"/>
              <a:gd name="connsiteY5-234" fmla="*/ 25695 h 856155"/>
              <a:gd name="connsiteX0-235" fmla="*/ 590 w 2411665"/>
              <a:gd name="connsiteY0-236" fmla="*/ 25695 h 892173"/>
              <a:gd name="connsiteX1-237" fmla="*/ 2410390 w 2411665"/>
              <a:gd name="connsiteY1-238" fmla="*/ 6 h 892173"/>
              <a:gd name="connsiteX2-239" fmla="*/ 2129036 w 2411665"/>
              <a:gd name="connsiteY2-240" fmla="*/ 804391 h 892173"/>
              <a:gd name="connsiteX3-241" fmla="*/ 1204231 w 2411665"/>
              <a:gd name="connsiteY3-242" fmla="*/ 892173 h 892173"/>
              <a:gd name="connsiteX4-243" fmla="*/ 281943 w 2411665"/>
              <a:gd name="connsiteY4-244" fmla="*/ 791546 h 892173"/>
              <a:gd name="connsiteX5-245" fmla="*/ 590 w 2411665"/>
              <a:gd name="connsiteY5-246" fmla="*/ 25695 h 892173"/>
              <a:gd name="connsiteX0-247" fmla="*/ 590 w 2411665"/>
              <a:gd name="connsiteY0-248" fmla="*/ 25695 h 911317"/>
              <a:gd name="connsiteX1-249" fmla="*/ 2410390 w 2411665"/>
              <a:gd name="connsiteY1-250" fmla="*/ 6 h 911317"/>
              <a:gd name="connsiteX2-251" fmla="*/ 2129036 w 2411665"/>
              <a:gd name="connsiteY2-252" fmla="*/ 804391 h 911317"/>
              <a:gd name="connsiteX3-253" fmla="*/ 1204231 w 2411665"/>
              <a:gd name="connsiteY3-254" fmla="*/ 892173 h 911317"/>
              <a:gd name="connsiteX4-255" fmla="*/ 281943 w 2411665"/>
              <a:gd name="connsiteY4-256" fmla="*/ 791546 h 911317"/>
              <a:gd name="connsiteX5-257" fmla="*/ 590 w 2411665"/>
              <a:gd name="connsiteY5-258" fmla="*/ 25695 h 911317"/>
              <a:gd name="connsiteX0-259" fmla="*/ 590 w 2411665"/>
              <a:gd name="connsiteY0-260" fmla="*/ 25695 h 895452"/>
              <a:gd name="connsiteX1-261" fmla="*/ 2410390 w 2411665"/>
              <a:gd name="connsiteY1-262" fmla="*/ 6 h 895452"/>
              <a:gd name="connsiteX2-263" fmla="*/ 2129036 w 2411665"/>
              <a:gd name="connsiteY2-264" fmla="*/ 804391 h 895452"/>
              <a:gd name="connsiteX3-265" fmla="*/ 1204231 w 2411665"/>
              <a:gd name="connsiteY3-266" fmla="*/ 892173 h 895452"/>
              <a:gd name="connsiteX4-267" fmla="*/ 281943 w 2411665"/>
              <a:gd name="connsiteY4-268" fmla="*/ 791546 h 895452"/>
              <a:gd name="connsiteX5-269" fmla="*/ 590 w 2411665"/>
              <a:gd name="connsiteY5-270" fmla="*/ 25695 h 895452"/>
              <a:gd name="connsiteX0-271" fmla="*/ 590 w 2411665"/>
              <a:gd name="connsiteY0-272" fmla="*/ 25695 h 892660"/>
              <a:gd name="connsiteX1-273" fmla="*/ 2410390 w 2411665"/>
              <a:gd name="connsiteY1-274" fmla="*/ 6 h 892660"/>
              <a:gd name="connsiteX2-275" fmla="*/ 2129036 w 2411665"/>
              <a:gd name="connsiteY2-276" fmla="*/ 804391 h 892660"/>
              <a:gd name="connsiteX3-277" fmla="*/ 1204231 w 2411665"/>
              <a:gd name="connsiteY3-278" fmla="*/ 892173 h 892660"/>
              <a:gd name="connsiteX4-279" fmla="*/ 281943 w 2411665"/>
              <a:gd name="connsiteY4-280" fmla="*/ 791546 h 892660"/>
              <a:gd name="connsiteX5-281" fmla="*/ 590 w 2411665"/>
              <a:gd name="connsiteY5-282" fmla="*/ 25695 h 892660"/>
              <a:gd name="connsiteX0-283" fmla="*/ 590 w 2411665"/>
              <a:gd name="connsiteY0-284" fmla="*/ 25695 h 892660"/>
              <a:gd name="connsiteX1-285" fmla="*/ 2410390 w 2411665"/>
              <a:gd name="connsiteY1-286" fmla="*/ 6 h 892660"/>
              <a:gd name="connsiteX2-287" fmla="*/ 2129036 w 2411665"/>
              <a:gd name="connsiteY2-288" fmla="*/ 804391 h 892660"/>
              <a:gd name="connsiteX3-289" fmla="*/ 1204231 w 2411665"/>
              <a:gd name="connsiteY3-290" fmla="*/ 892173 h 892660"/>
              <a:gd name="connsiteX4-291" fmla="*/ 281943 w 2411665"/>
              <a:gd name="connsiteY4-292" fmla="*/ 791546 h 892660"/>
              <a:gd name="connsiteX5-293" fmla="*/ 590 w 2411665"/>
              <a:gd name="connsiteY5-294" fmla="*/ 25695 h 892660"/>
              <a:gd name="connsiteX0-295" fmla="*/ 590 w 2411665"/>
              <a:gd name="connsiteY0-296" fmla="*/ 25695 h 892537"/>
              <a:gd name="connsiteX1-297" fmla="*/ 2410390 w 2411665"/>
              <a:gd name="connsiteY1-298" fmla="*/ 6 h 892537"/>
              <a:gd name="connsiteX2-299" fmla="*/ 2129036 w 2411665"/>
              <a:gd name="connsiteY2-300" fmla="*/ 804391 h 892537"/>
              <a:gd name="connsiteX3-301" fmla="*/ 1204231 w 2411665"/>
              <a:gd name="connsiteY3-302" fmla="*/ 892173 h 892537"/>
              <a:gd name="connsiteX4-303" fmla="*/ 281943 w 2411665"/>
              <a:gd name="connsiteY4-304" fmla="*/ 791546 h 892537"/>
              <a:gd name="connsiteX5-305" fmla="*/ 590 w 2411665"/>
              <a:gd name="connsiteY5-306" fmla="*/ 25695 h 892537"/>
              <a:gd name="connsiteX0-307" fmla="*/ 590 w 2411665"/>
              <a:gd name="connsiteY0-308" fmla="*/ 25695 h 892537"/>
              <a:gd name="connsiteX1-309" fmla="*/ 2410390 w 2411665"/>
              <a:gd name="connsiteY1-310" fmla="*/ 6 h 892537"/>
              <a:gd name="connsiteX2-311" fmla="*/ 2129036 w 2411665"/>
              <a:gd name="connsiteY2-312" fmla="*/ 804391 h 892537"/>
              <a:gd name="connsiteX3-313" fmla="*/ 1204231 w 2411665"/>
              <a:gd name="connsiteY3-314" fmla="*/ 892173 h 892537"/>
              <a:gd name="connsiteX4-315" fmla="*/ 281943 w 2411665"/>
              <a:gd name="connsiteY4-316" fmla="*/ 791546 h 892537"/>
              <a:gd name="connsiteX5-317" fmla="*/ 590 w 2411665"/>
              <a:gd name="connsiteY5-318" fmla="*/ 25695 h 892537"/>
              <a:gd name="connsiteX0-319" fmla="*/ 590 w 2411665"/>
              <a:gd name="connsiteY0-320" fmla="*/ 25695 h 928455"/>
              <a:gd name="connsiteX1-321" fmla="*/ 2410390 w 2411665"/>
              <a:gd name="connsiteY1-322" fmla="*/ 6 h 928455"/>
              <a:gd name="connsiteX2-323" fmla="*/ 2129036 w 2411665"/>
              <a:gd name="connsiteY2-324" fmla="*/ 804391 h 928455"/>
              <a:gd name="connsiteX3-325" fmla="*/ 1234253 w 2411665"/>
              <a:gd name="connsiteY3-326" fmla="*/ 928192 h 928455"/>
              <a:gd name="connsiteX4-327" fmla="*/ 281943 w 2411665"/>
              <a:gd name="connsiteY4-328" fmla="*/ 791546 h 928455"/>
              <a:gd name="connsiteX5-329" fmla="*/ 590 w 2411665"/>
              <a:gd name="connsiteY5-330" fmla="*/ 25695 h 928455"/>
              <a:gd name="connsiteX0-331" fmla="*/ 590 w 2411665"/>
              <a:gd name="connsiteY0-332" fmla="*/ 25695 h 880585"/>
              <a:gd name="connsiteX1-333" fmla="*/ 2410390 w 2411665"/>
              <a:gd name="connsiteY1-334" fmla="*/ 6 h 880585"/>
              <a:gd name="connsiteX2-335" fmla="*/ 2129036 w 2411665"/>
              <a:gd name="connsiteY2-336" fmla="*/ 804391 h 880585"/>
              <a:gd name="connsiteX3-337" fmla="*/ 1234253 w 2411665"/>
              <a:gd name="connsiteY3-338" fmla="*/ 880167 h 880585"/>
              <a:gd name="connsiteX4-339" fmla="*/ 281943 w 2411665"/>
              <a:gd name="connsiteY4-340" fmla="*/ 791546 h 880585"/>
              <a:gd name="connsiteX5-341" fmla="*/ 590 w 2411665"/>
              <a:gd name="connsiteY5-342" fmla="*/ 25695 h 880585"/>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21" y="connsiteY5-222"/>
              </a:cxn>
            </a:cxnLst>
            <a:rect l="l" t="t" r="r" b="b"/>
            <a:pathLst>
              <a:path w="2411665" h="880585">
                <a:moveTo>
                  <a:pt x="590" y="25695"/>
                </a:moveTo>
                <a:cubicBezTo>
                  <a:pt x="15362" y="9377"/>
                  <a:pt x="2390851" y="2257"/>
                  <a:pt x="2410390" y="6"/>
                </a:cubicBezTo>
                <a:cubicBezTo>
                  <a:pt x="2429929" y="-2245"/>
                  <a:pt x="2219982" y="673707"/>
                  <a:pt x="2129036" y="804391"/>
                </a:cubicBezTo>
                <a:cubicBezTo>
                  <a:pt x="2110981" y="809639"/>
                  <a:pt x="1612572" y="886925"/>
                  <a:pt x="1234253" y="880167"/>
                </a:cubicBezTo>
                <a:cubicBezTo>
                  <a:pt x="855934" y="873409"/>
                  <a:pt x="332440" y="827904"/>
                  <a:pt x="281943" y="791546"/>
                </a:cubicBezTo>
                <a:cubicBezTo>
                  <a:pt x="253494" y="771179"/>
                  <a:pt x="-14182" y="42013"/>
                  <a:pt x="590" y="25695"/>
                </a:cubicBezTo>
                <a:close/>
              </a:path>
            </a:pathLst>
          </a:custGeom>
          <a:solidFill>
            <a:schemeClr val="accent1"/>
          </a:solidFill>
          <a:ln w="25400" cap="flat" cmpd="sng" algn="ctr">
            <a:noFill/>
            <a:prstDash val="solid"/>
          </a:ln>
          <a:effectLst/>
        </p:spPr>
        <p:txBody>
          <a:bodyPr anchor="ctr"/>
          <a:lstStyle/>
          <a:p>
            <a:pPr algn="ctr">
              <a:defRPr/>
            </a:pPr>
            <a:r>
              <a:rPr lang="zh-CN" altLang="en-US" sz="2400" kern="0" dirty="0">
                <a:solidFill>
                  <a:sysClr val="window" lastClr="FFFFFF"/>
                </a:solidFill>
                <a:latin typeface="微软雅黑" panose="020B0503020204020204" pitchFamily="34" charset="-122"/>
                <a:ea typeface="微软雅黑" panose="020B0503020204020204" pitchFamily="34" charset="-122"/>
              </a:rPr>
              <a:t>文本内容</a:t>
            </a:r>
            <a:endParaRPr lang="zh-CN" altLang="en-US" sz="2400" kern="0" dirty="0">
              <a:solidFill>
                <a:sysClr val="window" lastClr="FFFFFF"/>
              </a:solidFill>
              <a:latin typeface="微软雅黑" panose="020B0503020204020204" pitchFamily="34" charset="-122"/>
              <a:ea typeface="微软雅黑" panose="020B0503020204020204" pitchFamily="34" charset="-122"/>
            </a:endParaRPr>
          </a:p>
        </p:txBody>
      </p:sp>
      <p:sp>
        <p:nvSpPr>
          <p:cNvPr id="12" name="矩形 4"/>
          <p:cNvSpPr/>
          <p:nvPr/>
        </p:nvSpPr>
        <p:spPr>
          <a:xfrm>
            <a:off x="1979712" y="3783831"/>
            <a:ext cx="1627188" cy="444103"/>
          </a:xfrm>
          <a:custGeom>
            <a:avLst/>
            <a:gdLst>
              <a:gd name="connsiteX0" fmla="*/ 0 w 1800200"/>
              <a:gd name="connsiteY0" fmla="*/ 0 h 720080"/>
              <a:gd name="connsiteX1" fmla="*/ 1800200 w 1800200"/>
              <a:gd name="connsiteY1" fmla="*/ 0 h 720080"/>
              <a:gd name="connsiteX2" fmla="*/ 1800200 w 1800200"/>
              <a:gd name="connsiteY2" fmla="*/ 720080 h 720080"/>
              <a:gd name="connsiteX3" fmla="*/ 0 w 1800200"/>
              <a:gd name="connsiteY3" fmla="*/ 720080 h 720080"/>
              <a:gd name="connsiteX4" fmla="*/ 0 w 1800200"/>
              <a:gd name="connsiteY4" fmla="*/ 0 h 720080"/>
              <a:gd name="connsiteX0-1" fmla="*/ 0 w 1999492"/>
              <a:gd name="connsiteY0-2" fmla="*/ 0 h 755250"/>
              <a:gd name="connsiteX1-3" fmla="*/ 1999492 w 1999492"/>
              <a:gd name="connsiteY1-4" fmla="*/ 35170 h 755250"/>
              <a:gd name="connsiteX2-5" fmla="*/ 1999492 w 1999492"/>
              <a:gd name="connsiteY2-6" fmla="*/ 755250 h 755250"/>
              <a:gd name="connsiteX3-7" fmla="*/ 199292 w 1999492"/>
              <a:gd name="connsiteY3-8" fmla="*/ 755250 h 755250"/>
              <a:gd name="connsiteX4-9" fmla="*/ 0 w 1999492"/>
              <a:gd name="connsiteY4-10" fmla="*/ 0 h 755250"/>
              <a:gd name="connsiteX0-11" fmla="*/ 0 w 2222231"/>
              <a:gd name="connsiteY0-12" fmla="*/ 11722 h 766972"/>
              <a:gd name="connsiteX1-13" fmla="*/ 2222231 w 2222231"/>
              <a:gd name="connsiteY1-14" fmla="*/ 0 h 766972"/>
              <a:gd name="connsiteX2-15" fmla="*/ 1999492 w 2222231"/>
              <a:gd name="connsiteY2-16" fmla="*/ 766972 h 766972"/>
              <a:gd name="connsiteX3-17" fmla="*/ 199292 w 2222231"/>
              <a:gd name="connsiteY3-18" fmla="*/ 766972 h 766972"/>
              <a:gd name="connsiteX4-19" fmla="*/ 0 w 2222231"/>
              <a:gd name="connsiteY4-20" fmla="*/ 11722 h 766972"/>
              <a:gd name="connsiteX0-21" fmla="*/ 173185 w 2395416"/>
              <a:gd name="connsiteY0-22" fmla="*/ 101170 h 856420"/>
              <a:gd name="connsiteX1-23" fmla="*/ 2395416 w 2395416"/>
              <a:gd name="connsiteY1-24" fmla="*/ 89448 h 856420"/>
              <a:gd name="connsiteX2-25" fmla="*/ 2172677 w 2395416"/>
              <a:gd name="connsiteY2-26" fmla="*/ 856420 h 856420"/>
              <a:gd name="connsiteX3-27" fmla="*/ 372477 w 2395416"/>
              <a:gd name="connsiteY3-28" fmla="*/ 856420 h 856420"/>
              <a:gd name="connsiteX4-29" fmla="*/ 173185 w 2395416"/>
              <a:gd name="connsiteY4-30" fmla="*/ 101170 h 856420"/>
              <a:gd name="connsiteX0-31" fmla="*/ 30282 w 2252513"/>
              <a:gd name="connsiteY0-32" fmla="*/ 101170 h 856420"/>
              <a:gd name="connsiteX1-33" fmla="*/ 2252513 w 2252513"/>
              <a:gd name="connsiteY1-34" fmla="*/ 89448 h 856420"/>
              <a:gd name="connsiteX2-35" fmla="*/ 2029774 w 2252513"/>
              <a:gd name="connsiteY2-36" fmla="*/ 856420 h 856420"/>
              <a:gd name="connsiteX3-37" fmla="*/ 229574 w 2252513"/>
              <a:gd name="connsiteY3-38" fmla="*/ 856420 h 856420"/>
              <a:gd name="connsiteX4-39" fmla="*/ 30282 w 2252513"/>
              <a:gd name="connsiteY4-40" fmla="*/ 101170 h 856420"/>
              <a:gd name="connsiteX0-41" fmla="*/ 321 w 2222552"/>
              <a:gd name="connsiteY0-42" fmla="*/ 101170 h 856420"/>
              <a:gd name="connsiteX1-43" fmla="*/ 2222552 w 2222552"/>
              <a:gd name="connsiteY1-44" fmla="*/ 89448 h 856420"/>
              <a:gd name="connsiteX2-45" fmla="*/ 1999813 w 2222552"/>
              <a:gd name="connsiteY2-46" fmla="*/ 856420 h 856420"/>
              <a:gd name="connsiteX3-47" fmla="*/ 199613 w 2222552"/>
              <a:gd name="connsiteY3-48" fmla="*/ 856420 h 856420"/>
              <a:gd name="connsiteX4-49" fmla="*/ 321 w 2222552"/>
              <a:gd name="connsiteY4-50" fmla="*/ 101170 h 856420"/>
              <a:gd name="connsiteX0-51" fmla="*/ 189 w 2351374"/>
              <a:gd name="connsiteY0-52" fmla="*/ 89514 h 868210"/>
              <a:gd name="connsiteX1-53" fmla="*/ 2351374 w 2351374"/>
              <a:gd name="connsiteY1-54" fmla="*/ 101238 h 868210"/>
              <a:gd name="connsiteX2-55" fmla="*/ 2128635 w 2351374"/>
              <a:gd name="connsiteY2-56" fmla="*/ 868210 h 868210"/>
              <a:gd name="connsiteX3-57" fmla="*/ 328435 w 2351374"/>
              <a:gd name="connsiteY3-58" fmla="*/ 868210 h 868210"/>
              <a:gd name="connsiteX4-59" fmla="*/ 189 w 2351374"/>
              <a:gd name="connsiteY4-60" fmla="*/ 89514 h 868210"/>
              <a:gd name="connsiteX0-61" fmla="*/ 3 w 2351188"/>
              <a:gd name="connsiteY0-62" fmla="*/ 60152 h 838848"/>
              <a:gd name="connsiteX1-63" fmla="*/ 2351188 w 2351188"/>
              <a:gd name="connsiteY1-64" fmla="*/ 71876 h 838848"/>
              <a:gd name="connsiteX2-65" fmla="*/ 2128449 w 2351188"/>
              <a:gd name="connsiteY2-66" fmla="*/ 838848 h 838848"/>
              <a:gd name="connsiteX3-67" fmla="*/ 328249 w 2351188"/>
              <a:gd name="connsiteY3-68" fmla="*/ 838848 h 838848"/>
              <a:gd name="connsiteX4-69" fmla="*/ 3 w 2351188"/>
              <a:gd name="connsiteY4-70" fmla="*/ 60152 h 838848"/>
              <a:gd name="connsiteX0-71" fmla="*/ 3 w 2351188"/>
              <a:gd name="connsiteY0-72" fmla="*/ 21866 h 800562"/>
              <a:gd name="connsiteX1-73" fmla="*/ 2351188 w 2351188"/>
              <a:gd name="connsiteY1-74" fmla="*/ 33590 h 800562"/>
              <a:gd name="connsiteX2-75" fmla="*/ 2128449 w 2351188"/>
              <a:gd name="connsiteY2-76" fmla="*/ 800562 h 800562"/>
              <a:gd name="connsiteX3-77" fmla="*/ 328249 w 2351188"/>
              <a:gd name="connsiteY3-78" fmla="*/ 800562 h 800562"/>
              <a:gd name="connsiteX4-79" fmla="*/ 3 w 2351188"/>
              <a:gd name="connsiteY4-80" fmla="*/ 21866 h 800562"/>
              <a:gd name="connsiteX0-81" fmla="*/ 3 w 2352856"/>
              <a:gd name="connsiteY0-82" fmla="*/ 116403 h 895099"/>
              <a:gd name="connsiteX1-83" fmla="*/ 2351188 w 2352856"/>
              <a:gd name="connsiteY1-84" fmla="*/ 128127 h 895099"/>
              <a:gd name="connsiteX2-85" fmla="*/ 2128449 w 2352856"/>
              <a:gd name="connsiteY2-86" fmla="*/ 895099 h 895099"/>
              <a:gd name="connsiteX3-87" fmla="*/ 328249 w 2352856"/>
              <a:gd name="connsiteY3-88" fmla="*/ 895099 h 895099"/>
              <a:gd name="connsiteX4-89" fmla="*/ 3 w 2352856"/>
              <a:gd name="connsiteY4-90" fmla="*/ 116403 h 895099"/>
              <a:gd name="connsiteX0-91" fmla="*/ 102032 w 2513720"/>
              <a:gd name="connsiteY0-92" fmla="*/ 148208 h 926904"/>
              <a:gd name="connsiteX1-93" fmla="*/ 2511832 w 2513720"/>
              <a:gd name="connsiteY1-94" fmla="*/ 148209 h 926904"/>
              <a:gd name="connsiteX2-95" fmla="*/ 2230478 w 2513720"/>
              <a:gd name="connsiteY2-96" fmla="*/ 926904 h 926904"/>
              <a:gd name="connsiteX3-97" fmla="*/ 430278 w 2513720"/>
              <a:gd name="connsiteY3-98" fmla="*/ 926904 h 926904"/>
              <a:gd name="connsiteX4-99" fmla="*/ 102032 w 2513720"/>
              <a:gd name="connsiteY4-100" fmla="*/ 148208 h 926904"/>
              <a:gd name="connsiteX0-101" fmla="*/ 102032 w 2513123"/>
              <a:gd name="connsiteY0-102" fmla="*/ 57184 h 835880"/>
              <a:gd name="connsiteX1-103" fmla="*/ 2511832 w 2513123"/>
              <a:gd name="connsiteY1-104" fmla="*/ 57185 h 835880"/>
              <a:gd name="connsiteX2-105" fmla="*/ 2230478 w 2513123"/>
              <a:gd name="connsiteY2-106" fmla="*/ 835880 h 835880"/>
              <a:gd name="connsiteX3-107" fmla="*/ 430278 w 2513123"/>
              <a:gd name="connsiteY3-108" fmla="*/ 835880 h 835880"/>
              <a:gd name="connsiteX4-109" fmla="*/ 102032 w 2513123"/>
              <a:gd name="connsiteY4-110" fmla="*/ 57184 h 835880"/>
              <a:gd name="connsiteX0-111" fmla="*/ 7862 w 2418953"/>
              <a:gd name="connsiteY0-112" fmla="*/ 15510 h 794206"/>
              <a:gd name="connsiteX1-113" fmla="*/ 2417662 w 2418953"/>
              <a:gd name="connsiteY1-114" fmla="*/ 15511 h 794206"/>
              <a:gd name="connsiteX2-115" fmla="*/ 2136308 w 2418953"/>
              <a:gd name="connsiteY2-116" fmla="*/ 794206 h 794206"/>
              <a:gd name="connsiteX3-117" fmla="*/ 336108 w 2418953"/>
              <a:gd name="connsiteY3-118" fmla="*/ 794206 h 794206"/>
              <a:gd name="connsiteX4-119" fmla="*/ 7862 w 2418953"/>
              <a:gd name="connsiteY4-120" fmla="*/ 15510 h 794206"/>
              <a:gd name="connsiteX0-121" fmla="*/ 8 w 2411099"/>
              <a:gd name="connsiteY0-122" fmla="*/ 10305 h 789001"/>
              <a:gd name="connsiteX1-123" fmla="*/ 2409808 w 2411099"/>
              <a:gd name="connsiteY1-124" fmla="*/ 10306 h 789001"/>
              <a:gd name="connsiteX2-125" fmla="*/ 2128454 w 2411099"/>
              <a:gd name="connsiteY2-126" fmla="*/ 789001 h 789001"/>
              <a:gd name="connsiteX3-127" fmla="*/ 328254 w 2411099"/>
              <a:gd name="connsiteY3-128" fmla="*/ 789001 h 789001"/>
              <a:gd name="connsiteX4-129" fmla="*/ 8 w 2411099"/>
              <a:gd name="connsiteY4-130" fmla="*/ 10305 h 789001"/>
              <a:gd name="connsiteX0-131" fmla="*/ 110847 w 2521938"/>
              <a:gd name="connsiteY0-132" fmla="*/ 56232 h 834928"/>
              <a:gd name="connsiteX1-133" fmla="*/ 2520647 w 2521938"/>
              <a:gd name="connsiteY1-134" fmla="*/ 56233 h 834928"/>
              <a:gd name="connsiteX2-135" fmla="*/ 2239293 w 2521938"/>
              <a:gd name="connsiteY2-136" fmla="*/ 834928 h 834928"/>
              <a:gd name="connsiteX3-137" fmla="*/ 392200 w 2521938"/>
              <a:gd name="connsiteY3-138" fmla="*/ 822083 h 834928"/>
              <a:gd name="connsiteX4-139" fmla="*/ 110847 w 2521938"/>
              <a:gd name="connsiteY4-140" fmla="*/ 56232 h 834928"/>
              <a:gd name="connsiteX0-141" fmla="*/ 3452 w 2414543"/>
              <a:gd name="connsiteY0-142" fmla="*/ 50526 h 829222"/>
              <a:gd name="connsiteX1-143" fmla="*/ 2413252 w 2414543"/>
              <a:gd name="connsiteY1-144" fmla="*/ 50527 h 829222"/>
              <a:gd name="connsiteX2-145" fmla="*/ 2131898 w 2414543"/>
              <a:gd name="connsiteY2-146" fmla="*/ 829222 h 829222"/>
              <a:gd name="connsiteX3-147" fmla="*/ 284805 w 2414543"/>
              <a:gd name="connsiteY3-148" fmla="*/ 816377 h 829222"/>
              <a:gd name="connsiteX4-149" fmla="*/ 3452 w 2414543"/>
              <a:gd name="connsiteY4-150" fmla="*/ 50526 h 829222"/>
              <a:gd name="connsiteX0-151" fmla="*/ 110847 w 2521938"/>
              <a:gd name="connsiteY0-152" fmla="*/ 65515 h 844211"/>
              <a:gd name="connsiteX1-153" fmla="*/ 2520647 w 2521938"/>
              <a:gd name="connsiteY1-154" fmla="*/ 39826 h 844211"/>
              <a:gd name="connsiteX2-155" fmla="*/ 2239293 w 2521938"/>
              <a:gd name="connsiteY2-156" fmla="*/ 844211 h 844211"/>
              <a:gd name="connsiteX3-157" fmla="*/ 392200 w 2521938"/>
              <a:gd name="connsiteY3-158" fmla="*/ 831366 h 844211"/>
              <a:gd name="connsiteX4-159" fmla="*/ 110847 w 2521938"/>
              <a:gd name="connsiteY4-160" fmla="*/ 65515 h 844211"/>
              <a:gd name="connsiteX0-161" fmla="*/ 110847 w 2522511"/>
              <a:gd name="connsiteY0-162" fmla="*/ 65515 h 844211"/>
              <a:gd name="connsiteX1-163" fmla="*/ 2520647 w 2522511"/>
              <a:gd name="connsiteY1-164" fmla="*/ 39826 h 844211"/>
              <a:gd name="connsiteX2-165" fmla="*/ 2239293 w 2522511"/>
              <a:gd name="connsiteY2-166" fmla="*/ 844211 h 844211"/>
              <a:gd name="connsiteX3-167" fmla="*/ 392200 w 2522511"/>
              <a:gd name="connsiteY3-168" fmla="*/ 831366 h 844211"/>
              <a:gd name="connsiteX4-169" fmla="*/ 110847 w 2522511"/>
              <a:gd name="connsiteY4-170" fmla="*/ 65515 h 844211"/>
              <a:gd name="connsiteX0-171" fmla="*/ 1770 w 2413434"/>
              <a:gd name="connsiteY0-172" fmla="*/ 48740 h 827436"/>
              <a:gd name="connsiteX1-173" fmla="*/ 2411570 w 2413434"/>
              <a:gd name="connsiteY1-174" fmla="*/ 23051 h 827436"/>
              <a:gd name="connsiteX2-175" fmla="*/ 2130216 w 2413434"/>
              <a:gd name="connsiteY2-176" fmla="*/ 827436 h 827436"/>
              <a:gd name="connsiteX3-177" fmla="*/ 283123 w 2413434"/>
              <a:gd name="connsiteY3-178" fmla="*/ 814591 h 827436"/>
              <a:gd name="connsiteX4-179" fmla="*/ 1770 w 2413434"/>
              <a:gd name="connsiteY4-180" fmla="*/ 48740 h 827436"/>
              <a:gd name="connsiteX0-181" fmla="*/ 590 w 2412254"/>
              <a:gd name="connsiteY0-182" fmla="*/ 25697 h 804393"/>
              <a:gd name="connsiteX1-183" fmla="*/ 2410390 w 2412254"/>
              <a:gd name="connsiteY1-184" fmla="*/ 8 h 804393"/>
              <a:gd name="connsiteX2-185" fmla="*/ 2129036 w 2412254"/>
              <a:gd name="connsiteY2-186" fmla="*/ 804393 h 804393"/>
              <a:gd name="connsiteX3-187" fmla="*/ 281943 w 2412254"/>
              <a:gd name="connsiteY3-188" fmla="*/ 791548 h 804393"/>
              <a:gd name="connsiteX4-189" fmla="*/ 590 w 2412254"/>
              <a:gd name="connsiteY4-190" fmla="*/ 25697 h 804393"/>
              <a:gd name="connsiteX0-191" fmla="*/ 590 w 2411752"/>
              <a:gd name="connsiteY0-192" fmla="*/ 25697 h 804393"/>
              <a:gd name="connsiteX1-193" fmla="*/ 2410390 w 2411752"/>
              <a:gd name="connsiteY1-194" fmla="*/ 8 h 804393"/>
              <a:gd name="connsiteX2-195" fmla="*/ 2129036 w 2411752"/>
              <a:gd name="connsiteY2-196" fmla="*/ 804393 h 804393"/>
              <a:gd name="connsiteX3-197" fmla="*/ 281943 w 2411752"/>
              <a:gd name="connsiteY3-198" fmla="*/ 791548 h 804393"/>
              <a:gd name="connsiteX4-199" fmla="*/ 590 w 2411752"/>
              <a:gd name="connsiteY4-200" fmla="*/ 25697 h 804393"/>
              <a:gd name="connsiteX0-201" fmla="*/ 590 w 2412666"/>
              <a:gd name="connsiteY0-202" fmla="*/ 25695 h 804391"/>
              <a:gd name="connsiteX1-203" fmla="*/ 2410390 w 2412666"/>
              <a:gd name="connsiteY1-204" fmla="*/ 6 h 804391"/>
              <a:gd name="connsiteX2-205" fmla="*/ 2129036 w 2412666"/>
              <a:gd name="connsiteY2-206" fmla="*/ 804391 h 804391"/>
              <a:gd name="connsiteX3-207" fmla="*/ 1248861 w 2412666"/>
              <a:gd name="connsiteY3-208" fmla="*/ 799589 h 804391"/>
              <a:gd name="connsiteX4-209" fmla="*/ 281943 w 2412666"/>
              <a:gd name="connsiteY4-210" fmla="*/ 791546 h 804391"/>
              <a:gd name="connsiteX5" fmla="*/ 590 w 2412666"/>
              <a:gd name="connsiteY5" fmla="*/ 25695 h 804391"/>
              <a:gd name="connsiteX0-211" fmla="*/ 590 w 2411677"/>
              <a:gd name="connsiteY0-212" fmla="*/ 25695 h 804391"/>
              <a:gd name="connsiteX1-213" fmla="*/ 2410390 w 2411677"/>
              <a:gd name="connsiteY1-214" fmla="*/ 6 h 804391"/>
              <a:gd name="connsiteX2-215" fmla="*/ 2129036 w 2411677"/>
              <a:gd name="connsiteY2-216" fmla="*/ 804391 h 804391"/>
              <a:gd name="connsiteX3-217" fmla="*/ 1248861 w 2411677"/>
              <a:gd name="connsiteY3-218" fmla="*/ 799589 h 804391"/>
              <a:gd name="connsiteX4-219" fmla="*/ 281943 w 2411677"/>
              <a:gd name="connsiteY4-220" fmla="*/ 791546 h 804391"/>
              <a:gd name="connsiteX5-221" fmla="*/ 590 w 2411677"/>
              <a:gd name="connsiteY5-222" fmla="*/ 25695 h 804391"/>
              <a:gd name="connsiteX0-223" fmla="*/ 590 w 2411678"/>
              <a:gd name="connsiteY0-224" fmla="*/ 25695 h 898030"/>
              <a:gd name="connsiteX1-225" fmla="*/ 2410390 w 2411678"/>
              <a:gd name="connsiteY1-226" fmla="*/ 6 h 898030"/>
              <a:gd name="connsiteX2-227" fmla="*/ 2129036 w 2411678"/>
              <a:gd name="connsiteY2-228" fmla="*/ 804391 h 898030"/>
              <a:gd name="connsiteX3-229" fmla="*/ 1248861 w 2411678"/>
              <a:gd name="connsiteY3-230" fmla="*/ 898030 h 898030"/>
              <a:gd name="connsiteX4-231" fmla="*/ 281943 w 2411678"/>
              <a:gd name="connsiteY4-232" fmla="*/ 791546 h 898030"/>
              <a:gd name="connsiteX5-233" fmla="*/ 590 w 2411678"/>
              <a:gd name="connsiteY5-234" fmla="*/ 25695 h 898030"/>
              <a:gd name="connsiteX0-235" fmla="*/ 590 w 2411678"/>
              <a:gd name="connsiteY0-236" fmla="*/ 25695 h 916618"/>
              <a:gd name="connsiteX1-237" fmla="*/ 2410390 w 2411678"/>
              <a:gd name="connsiteY1-238" fmla="*/ 6 h 916618"/>
              <a:gd name="connsiteX2-239" fmla="*/ 2129036 w 2411678"/>
              <a:gd name="connsiteY2-240" fmla="*/ 804391 h 916618"/>
              <a:gd name="connsiteX3-241" fmla="*/ 1248861 w 2411678"/>
              <a:gd name="connsiteY3-242" fmla="*/ 898030 h 916618"/>
              <a:gd name="connsiteX4-243" fmla="*/ 281943 w 2411678"/>
              <a:gd name="connsiteY4-244" fmla="*/ 791546 h 916618"/>
              <a:gd name="connsiteX5-245" fmla="*/ 590 w 2411678"/>
              <a:gd name="connsiteY5-246" fmla="*/ 25695 h 916618"/>
              <a:gd name="connsiteX0-247" fmla="*/ 590 w 2411678"/>
              <a:gd name="connsiteY0-248" fmla="*/ 25695 h 904127"/>
              <a:gd name="connsiteX1-249" fmla="*/ 2410390 w 2411678"/>
              <a:gd name="connsiteY1-250" fmla="*/ 6 h 904127"/>
              <a:gd name="connsiteX2-251" fmla="*/ 2129036 w 2411678"/>
              <a:gd name="connsiteY2-252" fmla="*/ 804391 h 904127"/>
              <a:gd name="connsiteX3-253" fmla="*/ 1248861 w 2411678"/>
              <a:gd name="connsiteY3-254" fmla="*/ 898030 h 904127"/>
              <a:gd name="connsiteX4-255" fmla="*/ 281943 w 2411678"/>
              <a:gd name="connsiteY4-256" fmla="*/ 791546 h 904127"/>
              <a:gd name="connsiteX5-257" fmla="*/ 590 w 2411678"/>
              <a:gd name="connsiteY5-258" fmla="*/ 25695 h 904127"/>
              <a:gd name="connsiteX0-259" fmla="*/ 590 w 2411678"/>
              <a:gd name="connsiteY0-260" fmla="*/ 25695 h 899138"/>
              <a:gd name="connsiteX1-261" fmla="*/ 2410390 w 2411678"/>
              <a:gd name="connsiteY1-262" fmla="*/ 6 h 899138"/>
              <a:gd name="connsiteX2-263" fmla="*/ 2129036 w 2411678"/>
              <a:gd name="connsiteY2-264" fmla="*/ 804391 h 899138"/>
              <a:gd name="connsiteX3-265" fmla="*/ 1248861 w 2411678"/>
              <a:gd name="connsiteY3-266" fmla="*/ 898030 h 899138"/>
              <a:gd name="connsiteX4-267" fmla="*/ 281943 w 2411678"/>
              <a:gd name="connsiteY4-268" fmla="*/ 791546 h 899138"/>
              <a:gd name="connsiteX5-269" fmla="*/ 590 w 2411678"/>
              <a:gd name="connsiteY5-270" fmla="*/ 25695 h 899138"/>
              <a:gd name="connsiteX0-271" fmla="*/ 590 w 2411678"/>
              <a:gd name="connsiteY0-272" fmla="*/ 25695 h 954940"/>
              <a:gd name="connsiteX1-273" fmla="*/ 2410390 w 2411678"/>
              <a:gd name="connsiteY1-274" fmla="*/ 6 h 954940"/>
              <a:gd name="connsiteX2-275" fmla="*/ 2129036 w 2411678"/>
              <a:gd name="connsiteY2-276" fmla="*/ 804391 h 954940"/>
              <a:gd name="connsiteX3-277" fmla="*/ 1248861 w 2411678"/>
              <a:gd name="connsiteY3-278" fmla="*/ 954283 h 954940"/>
              <a:gd name="connsiteX4-279" fmla="*/ 281943 w 2411678"/>
              <a:gd name="connsiteY4-280" fmla="*/ 791546 h 954940"/>
              <a:gd name="connsiteX5-281" fmla="*/ 590 w 2411678"/>
              <a:gd name="connsiteY5-282" fmla="*/ 25695 h 954940"/>
              <a:gd name="connsiteX0-283" fmla="*/ 590 w 2411678"/>
              <a:gd name="connsiteY0-284" fmla="*/ 25695 h 926980"/>
              <a:gd name="connsiteX1-285" fmla="*/ 2410390 w 2411678"/>
              <a:gd name="connsiteY1-286" fmla="*/ 6 h 926980"/>
              <a:gd name="connsiteX2-287" fmla="*/ 2129036 w 2411678"/>
              <a:gd name="connsiteY2-288" fmla="*/ 804391 h 926980"/>
              <a:gd name="connsiteX3-289" fmla="*/ 1306228 w 2411678"/>
              <a:gd name="connsiteY3-290" fmla="*/ 926155 h 926980"/>
              <a:gd name="connsiteX4-291" fmla="*/ 281943 w 2411678"/>
              <a:gd name="connsiteY4-292" fmla="*/ 791546 h 926980"/>
              <a:gd name="connsiteX5-293" fmla="*/ 590 w 2411678"/>
              <a:gd name="connsiteY5-294" fmla="*/ 25695 h 926980"/>
              <a:gd name="connsiteX0-295" fmla="*/ 590 w 2411678"/>
              <a:gd name="connsiteY0-296" fmla="*/ 25695 h 926980"/>
              <a:gd name="connsiteX1-297" fmla="*/ 2410390 w 2411678"/>
              <a:gd name="connsiteY1-298" fmla="*/ 6 h 926980"/>
              <a:gd name="connsiteX2-299" fmla="*/ 2129036 w 2411678"/>
              <a:gd name="connsiteY2-300" fmla="*/ 804391 h 926980"/>
              <a:gd name="connsiteX3-301" fmla="*/ 1306228 w 2411678"/>
              <a:gd name="connsiteY3-302" fmla="*/ 926155 h 926980"/>
              <a:gd name="connsiteX4-303" fmla="*/ 281943 w 2411678"/>
              <a:gd name="connsiteY4-304" fmla="*/ 791546 h 926980"/>
              <a:gd name="connsiteX5-305" fmla="*/ 590 w 2411678"/>
              <a:gd name="connsiteY5-306" fmla="*/ 25695 h 926980"/>
              <a:gd name="connsiteX0-307" fmla="*/ 590 w 2411678"/>
              <a:gd name="connsiteY0-308" fmla="*/ 25695 h 926980"/>
              <a:gd name="connsiteX1-309" fmla="*/ 2410390 w 2411678"/>
              <a:gd name="connsiteY1-310" fmla="*/ 6 h 926980"/>
              <a:gd name="connsiteX2-311" fmla="*/ 2129036 w 2411678"/>
              <a:gd name="connsiteY2-312" fmla="*/ 804391 h 926980"/>
              <a:gd name="connsiteX3-313" fmla="*/ 1306228 w 2411678"/>
              <a:gd name="connsiteY3-314" fmla="*/ 926155 h 926980"/>
              <a:gd name="connsiteX4-315" fmla="*/ 281943 w 2411678"/>
              <a:gd name="connsiteY4-316" fmla="*/ 791546 h 926980"/>
              <a:gd name="connsiteX5-317" fmla="*/ 590 w 2411678"/>
              <a:gd name="connsiteY5-318" fmla="*/ 25695 h 92698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21" y="connsiteY5-222"/>
              </a:cxn>
            </a:cxnLst>
            <a:rect l="l" t="t" r="r" b="b"/>
            <a:pathLst>
              <a:path w="2411678" h="926980">
                <a:moveTo>
                  <a:pt x="590" y="25695"/>
                </a:moveTo>
                <a:cubicBezTo>
                  <a:pt x="15362" y="9377"/>
                  <a:pt x="2390851" y="2257"/>
                  <a:pt x="2410390" y="6"/>
                </a:cubicBezTo>
                <a:cubicBezTo>
                  <a:pt x="2429929" y="-2245"/>
                  <a:pt x="2222230" y="671127"/>
                  <a:pt x="2129036" y="804391"/>
                </a:cubicBezTo>
                <a:cubicBezTo>
                  <a:pt x="2093799" y="835604"/>
                  <a:pt x="1585278" y="937133"/>
                  <a:pt x="1306228" y="926155"/>
                </a:cubicBezTo>
                <a:cubicBezTo>
                  <a:pt x="1027178" y="915177"/>
                  <a:pt x="389594" y="908808"/>
                  <a:pt x="281943" y="791546"/>
                </a:cubicBezTo>
                <a:cubicBezTo>
                  <a:pt x="253494" y="771179"/>
                  <a:pt x="-14182" y="42013"/>
                  <a:pt x="590" y="25695"/>
                </a:cubicBezTo>
                <a:close/>
              </a:path>
            </a:pathLst>
          </a:custGeom>
          <a:solidFill>
            <a:schemeClr val="accent1"/>
          </a:solidFill>
          <a:ln w="25400" cap="flat" cmpd="sng" algn="ctr">
            <a:noFill/>
            <a:prstDash val="solid"/>
          </a:ln>
          <a:effectLst/>
        </p:spPr>
        <p:txBody>
          <a:bodyPr anchor="ctr"/>
          <a:lstStyle/>
          <a:p>
            <a:pPr algn="ctr">
              <a:defRPr/>
            </a:pPr>
            <a:r>
              <a:rPr lang="zh-CN" altLang="en-US" sz="2400" kern="0" dirty="0">
                <a:solidFill>
                  <a:sysClr val="window" lastClr="FFFFFF"/>
                </a:solidFill>
                <a:latin typeface="微软雅黑" panose="020B0503020204020204" pitchFamily="34" charset="-122"/>
                <a:ea typeface="微软雅黑" panose="020B0503020204020204" pitchFamily="34" charset="-122"/>
              </a:rPr>
              <a:t>文本内容</a:t>
            </a:r>
            <a:endParaRPr lang="zh-CN" altLang="en-US" sz="2400" kern="0" dirty="0">
              <a:solidFill>
                <a:sysClr val="window" lastClr="FFFFFF"/>
              </a:solidFill>
              <a:latin typeface="微软雅黑" panose="020B0503020204020204" pitchFamily="34" charset="-122"/>
              <a:ea typeface="微软雅黑" panose="020B0503020204020204" pitchFamily="34" charset="-122"/>
            </a:endParaRPr>
          </a:p>
        </p:txBody>
      </p:sp>
      <p:sp>
        <p:nvSpPr>
          <p:cNvPr id="13" name="矩形 4"/>
          <p:cNvSpPr/>
          <p:nvPr/>
        </p:nvSpPr>
        <p:spPr>
          <a:xfrm>
            <a:off x="1420814" y="1679973"/>
            <a:ext cx="3036887" cy="640556"/>
          </a:xfrm>
          <a:custGeom>
            <a:avLst/>
            <a:gdLst>
              <a:gd name="connsiteX0" fmla="*/ 0 w 1800200"/>
              <a:gd name="connsiteY0" fmla="*/ 0 h 720080"/>
              <a:gd name="connsiteX1" fmla="*/ 1800200 w 1800200"/>
              <a:gd name="connsiteY1" fmla="*/ 0 h 720080"/>
              <a:gd name="connsiteX2" fmla="*/ 1800200 w 1800200"/>
              <a:gd name="connsiteY2" fmla="*/ 720080 h 720080"/>
              <a:gd name="connsiteX3" fmla="*/ 0 w 1800200"/>
              <a:gd name="connsiteY3" fmla="*/ 720080 h 720080"/>
              <a:gd name="connsiteX4" fmla="*/ 0 w 1800200"/>
              <a:gd name="connsiteY4" fmla="*/ 0 h 720080"/>
              <a:gd name="connsiteX0-1" fmla="*/ 0 w 1999492"/>
              <a:gd name="connsiteY0-2" fmla="*/ 0 h 755250"/>
              <a:gd name="connsiteX1-3" fmla="*/ 1999492 w 1999492"/>
              <a:gd name="connsiteY1-4" fmla="*/ 35170 h 755250"/>
              <a:gd name="connsiteX2-5" fmla="*/ 1999492 w 1999492"/>
              <a:gd name="connsiteY2-6" fmla="*/ 755250 h 755250"/>
              <a:gd name="connsiteX3-7" fmla="*/ 199292 w 1999492"/>
              <a:gd name="connsiteY3-8" fmla="*/ 755250 h 755250"/>
              <a:gd name="connsiteX4-9" fmla="*/ 0 w 1999492"/>
              <a:gd name="connsiteY4-10" fmla="*/ 0 h 755250"/>
              <a:gd name="connsiteX0-11" fmla="*/ 0 w 2222231"/>
              <a:gd name="connsiteY0-12" fmla="*/ 11722 h 766972"/>
              <a:gd name="connsiteX1-13" fmla="*/ 2222231 w 2222231"/>
              <a:gd name="connsiteY1-14" fmla="*/ 0 h 766972"/>
              <a:gd name="connsiteX2-15" fmla="*/ 1999492 w 2222231"/>
              <a:gd name="connsiteY2-16" fmla="*/ 766972 h 766972"/>
              <a:gd name="connsiteX3-17" fmla="*/ 199292 w 2222231"/>
              <a:gd name="connsiteY3-18" fmla="*/ 766972 h 766972"/>
              <a:gd name="connsiteX4-19" fmla="*/ 0 w 2222231"/>
              <a:gd name="connsiteY4-20" fmla="*/ 11722 h 766972"/>
              <a:gd name="connsiteX0-21" fmla="*/ 173185 w 2395416"/>
              <a:gd name="connsiteY0-22" fmla="*/ 101170 h 856420"/>
              <a:gd name="connsiteX1-23" fmla="*/ 2395416 w 2395416"/>
              <a:gd name="connsiteY1-24" fmla="*/ 89448 h 856420"/>
              <a:gd name="connsiteX2-25" fmla="*/ 2172677 w 2395416"/>
              <a:gd name="connsiteY2-26" fmla="*/ 856420 h 856420"/>
              <a:gd name="connsiteX3-27" fmla="*/ 372477 w 2395416"/>
              <a:gd name="connsiteY3-28" fmla="*/ 856420 h 856420"/>
              <a:gd name="connsiteX4-29" fmla="*/ 173185 w 2395416"/>
              <a:gd name="connsiteY4-30" fmla="*/ 101170 h 856420"/>
              <a:gd name="connsiteX0-31" fmla="*/ 30282 w 2252513"/>
              <a:gd name="connsiteY0-32" fmla="*/ 101170 h 856420"/>
              <a:gd name="connsiteX1-33" fmla="*/ 2252513 w 2252513"/>
              <a:gd name="connsiteY1-34" fmla="*/ 89448 h 856420"/>
              <a:gd name="connsiteX2-35" fmla="*/ 2029774 w 2252513"/>
              <a:gd name="connsiteY2-36" fmla="*/ 856420 h 856420"/>
              <a:gd name="connsiteX3-37" fmla="*/ 229574 w 2252513"/>
              <a:gd name="connsiteY3-38" fmla="*/ 856420 h 856420"/>
              <a:gd name="connsiteX4-39" fmla="*/ 30282 w 2252513"/>
              <a:gd name="connsiteY4-40" fmla="*/ 101170 h 856420"/>
              <a:gd name="connsiteX0-41" fmla="*/ 321 w 2222552"/>
              <a:gd name="connsiteY0-42" fmla="*/ 101170 h 856420"/>
              <a:gd name="connsiteX1-43" fmla="*/ 2222552 w 2222552"/>
              <a:gd name="connsiteY1-44" fmla="*/ 89448 h 856420"/>
              <a:gd name="connsiteX2-45" fmla="*/ 1999813 w 2222552"/>
              <a:gd name="connsiteY2-46" fmla="*/ 856420 h 856420"/>
              <a:gd name="connsiteX3-47" fmla="*/ 199613 w 2222552"/>
              <a:gd name="connsiteY3-48" fmla="*/ 856420 h 856420"/>
              <a:gd name="connsiteX4-49" fmla="*/ 321 w 2222552"/>
              <a:gd name="connsiteY4-50" fmla="*/ 101170 h 856420"/>
              <a:gd name="connsiteX0-51" fmla="*/ 189 w 2351374"/>
              <a:gd name="connsiteY0-52" fmla="*/ 89514 h 868210"/>
              <a:gd name="connsiteX1-53" fmla="*/ 2351374 w 2351374"/>
              <a:gd name="connsiteY1-54" fmla="*/ 101238 h 868210"/>
              <a:gd name="connsiteX2-55" fmla="*/ 2128635 w 2351374"/>
              <a:gd name="connsiteY2-56" fmla="*/ 868210 h 868210"/>
              <a:gd name="connsiteX3-57" fmla="*/ 328435 w 2351374"/>
              <a:gd name="connsiteY3-58" fmla="*/ 868210 h 868210"/>
              <a:gd name="connsiteX4-59" fmla="*/ 189 w 2351374"/>
              <a:gd name="connsiteY4-60" fmla="*/ 89514 h 868210"/>
              <a:gd name="connsiteX0-61" fmla="*/ 3 w 2351188"/>
              <a:gd name="connsiteY0-62" fmla="*/ 60152 h 838848"/>
              <a:gd name="connsiteX1-63" fmla="*/ 2351188 w 2351188"/>
              <a:gd name="connsiteY1-64" fmla="*/ 71876 h 838848"/>
              <a:gd name="connsiteX2-65" fmla="*/ 2128449 w 2351188"/>
              <a:gd name="connsiteY2-66" fmla="*/ 838848 h 838848"/>
              <a:gd name="connsiteX3-67" fmla="*/ 328249 w 2351188"/>
              <a:gd name="connsiteY3-68" fmla="*/ 838848 h 838848"/>
              <a:gd name="connsiteX4-69" fmla="*/ 3 w 2351188"/>
              <a:gd name="connsiteY4-70" fmla="*/ 60152 h 838848"/>
              <a:gd name="connsiteX0-71" fmla="*/ 3 w 2351188"/>
              <a:gd name="connsiteY0-72" fmla="*/ 21866 h 800562"/>
              <a:gd name="connsiteX1-73" fmla="*/ 2351188 w 2351188"/>
              <a:gd name="connsiteY1-74" fmla="*/ 33590 h 800562"/>
              <a:gd name="connsiteX2-75" fmla="*/ 2128449 w 2351188"/>
              <a:gd name="connsiteY2-76" fmla="*/ 800562 h 800562"/>
              <a:gd name="connsiteX3-77" fmla="*/ 328249 w 2351188"/>
              <a:gd name="connsiteY3-78" fmla="*/ 800562 h 800562"/>
              <a:gd name="connsiteX4-79" fmla="*/ 3 w 2351188"/>
              <a:gd name="connsiteY4-80" fmla="*/ 21866 h 800562"/>
              <a:gd name="connsiteX0-81" fmla="*/ 3 w 2352856"/>
              <a:gd name="connsiteY0-82" fmla="*/ 116403 h 895099"/>
              <a:gd name="connsiteX1-83" fmla="*/ 2351188 w 2352856"/>
              <a:gd name="connsiteY1-84" fmla="*/ 128127 h 895099"/>
              <a:gd name="connsiteX2-85" fmla="*/ 2128449 w 2352856"/>
              <a:gd name="connsiteY2-86" fmla="*/ 895099 h 895099"/>
              <a:gd name="connsiteX3-87" fmla="*/ 328249 w 2352856"/>
              <a:gd name="connsiteY3-88" fmla="*/ 895099 h 895099"/>
              <a:gd name="connsiteX4-89" fmla="*/ 3 w 2352856"/>
              <a:gd name="connsiteY4-90" fmla="*/ 116403 h 895099"/>
              <a:gd name="connsiteX0-91" fmla="*/ 102032 w 2513720"/>
              <a:gd name="connsiteY0-92" fmla="*/ 148208 h 926904"/>
              <a:gd name="connsiteX1-93" fmla="*/ 2511832 w 2513720"/>
              <a:gd name="connsiteY1-94" fmla="*/ 148209 h 926904"/>
              <a:gd name="connsiteX2-95" fmla="*/ 2230478 w 2513720"/>
              <a:gd name="connsiteY2-96" fmla="*/ 926904 h 926904"/>
              <a:gd name="connsiteX3-97" fmla="*/ 430278 w 2513720"/>
              <a:gd name="connsiteY3-98" fmla="*/ 926904 h 926904"/>
              <a:gd name="connsiteX4-99" fmla="*/ 102032 w 2513720"/>
              <a:gd name="connsiteY4-100" fmla="*/ 148208 h 926904"/>
              <a:gd name="connsiteX0-101" fmla="*/ 102032 w 2513123"/>
              <a:gd name="connsiteY0-102" fmla="*/ 57184 h 835880"/>
              <a:gd name="connsiteX1-103" fmla="*/ 2511832 w 2513123"/>
              <a:gd name="connsiteY1-104" fmla="*/ 57185 h 835880"/>
              <a:gd name="connsiteX2-105" fmla="*/ 2230478 w 2513123"/>
              <a:gd name="connsiteY2-106" fmla="*/ 835880 h 835880"/>
              <a:gd name="connsiteX3-107" fmla="*/ 430278 w 2513123"/>
              <a:gd name="connsiteY3-108" fmla="*/ 835880 h 835880"/>
              <a:gd name="connsiteX4-109" fmla="*/ 102032 w 2513123"/>
              <a:gd name="connsiteY4-110" fmla="*/ 57184 h 835880"/>
              <a:gd name="connsiteX0-111" fmla="*/ 7862 w 2418953"/>
              <a:gd name="connsiteY0-112" fmla="*/ 15510 h 794206"/>
              <a:gd name="connsiteX1-113" fmla="*/ 2417662 w 2418953"/>
              <a:gd name="connsiteY1-114" fmla="*/ 15511 h 794206"/>
              <a:gd name="connsiteX2-115" fmla="*/ 2136308 w 2418953"/>
              <a:gd name="connsiteY2-116" fmla="*/ 794206 h 794206"/>
              <a:gd name="connsiteX3-117" fmla="*/ 336108 w 2418953"/>
              <a:gd name="connsiteY3-118" fmla="*/ 794206 h 794206"/>
              <a:gd name="connsiteX4-119" fmla="*/ 7862 w 2418953"/>
              <a:gd name="connsiteY4-120" fmla="*/ 15510 h 794206"/>
              <a:gd name="connsiteX0-121" fmla="*/ 8 w 2411099"/>
              <a:gd name="connsiteY0-122" fmla="*/ 10305 h 789001"/>
              <a:gd name="connsiteX1-123" fmla="*/ 2409808 w 2411099"/>
              <a:gd name="connsiteY1-124" fmla="*/ 10306 h 789001"/>
              <a:gd name="connsiteX2-125" fmla="*/ 2128454 w 2411099"/>
              <a:gd name="connsiteY2-126" fmla="*/ 789001 h 789001"/>
              <a:gd name="connsiteX3-127" fmla="*/ 328254 w 2411099"/>
              <a:gd name="connsiteY3-128" fmla="*/ 789001 h 789001"/>
              <a:gd name="connsiteX4-129" fmla="*/ 8 w 2411099"/>
              <a:gd name="connsiteY4-130" fmla="*/ 10305 h 789001"/>
              <a:gd name="connsiteX0-131" fmla="*/ 110847 w 2521938"/>
              <a:gd name="connsiteY0-132" fmla="*/ 56232 h 834928"/>
              <a:gd name="connsiteX1-133" fmla="*/ 2520647 w 2521938"/>
              <a:gd name="connsiteY1-134" fmla="*/ 56233 h 834928"/>
              <a:gd name="connsiteX2-135" fmla="*/ 2239293 w 2521938"/>
              <a:gd name="connsiteY2-136" fmla="*/ 834928 h 834928"/>
              <a:gd name="connsiteX3-137" fmla="*/ 392200 w 2521938"/>
              <a:gd name="connsiteY3-138" fmla="*/ 822083 h 834928"/>
              <a:gd name="connsiteX4-139" fmla="*/ 110847 w 2521938"/>
              <a:gd name="connsiteY4-140" fmla="*/ 56232 h 834928"/>
              <a:gd name="connsiteX0-141" fmla="*/ 3452 w 2414543"/>
              <a:gd name="connsiteY0-142" fmla="*/ 50526 h 829222"/>
              <a:gd name="connsiteX1-143" fmla="*/ 2413252 w 2414543"/>
              <a:gd name="connsiteY1-144" fmla="*/ 50527 h 829222"/>
              <a:gd name="connsiteX2-145" fmla="*/ 2131898 w 2414543"/>
              <a:gd name="connsiteY2-146" fmla="*/ 829222 h 829222"/>
              <a:gd name="connsiteX3-147" fmla="*/ 284805 w 2414543"/>
              <a:gd name="connsiteY3-148" fmla="*/ 816377 h 829222"/>
              <a:gd name="connsiteX4-149" fmla="*/ 3452 w 2414543"/>
              <a:gd name="connsiteY4-150" fmla="*/ 50526 h 829222"/>
              <a:gd name="connsiteX0-151" fmla="*/ 110847 w 2521938"/>
              <a:gd name="connsiteY0-152" fmla="*/ 65515 h 844211"/>
              <a:gd name="connsiteX1-153" fmla="*/ 2520647 w 2521938"/>
              <a:gd name="connsiteY1-154" fmla="*/ 39826 h 844211"/>
              <a:gd name="connsiteX2-155" fmla="*/ 2239293 w 2521938"/>
              <a:gd name="connsiteY2-156" fmla="*/ 844211 h 844211"/>
              <a:gd name="connsiteX3-157" fmla="*/ 392200 w 2521938"/>
              <a:gd name="connsiteY3-158" fmla="*/ 831366 h 844211"/>
              <a:gd name="connsiteX4-159" fmla="*/ 110847 w 2521938"/>
              <a:gd name="connsiteY4-160" fmla="*/ 65515 h 844211"/>
              <a:gd name="connsiteX0-161" fmla="*/ 110847 w 2522511"/>
              <a:gd name="connsiteY0-162" fmla="*/ 65515 h 844211"/>
              <a:gd name="connsiteX1-163" fmla="*/ 2520647 w 2522511"/>
              <a:gd name="connsiteY1-164" fmla="*/ 39826 h 844211"/>
              <a:gd name="connsiteX2-165" fmla="*/ 2239293 w 2522511"/>
              <a:gd name="connsiteY2-166" fmla="*/ 844211 h 844211"/>
              <a:gd name="connsiteX3-167" fmla="*/ 392200 w 2522511"/>
              <a:gd name="connsiteY3-168" fmla="*/ 831366 h 844211"/>
              <a:gd name="connsiteX4-169" fmla="*/ 110847 w 2522511"/>
              <a:gd name="connsiteY4-170" fmla="*/ 65515 h 844211"/>
              <a:gd name="connsiteX0-171" fmla="*/ 1770 w 2413434"/>
              <a:gd name="connsiteY0-172" fmla="*/ 48740 h 827436"/>
              <a:gd name="connsiteX1-173" fmla="*/ 2411570 w 2413434"/>
              <a:gd name="connsiteY1-174" fmla="*/ 23051 h 827436"/>
              <a:gd name="connsiteX2-175" fmla="*/ 2130216 w 2413434"/>
              <a:gd name="connsiteY2-176" fmla="*/ 827436 h 827436"/>
              <a:gd name="connsiteX3-177" fmla="*/ 283123 w 2413434"/>
              <a:gd name="connsiteY3-178" fmla="*/ 814591 h 827436"/>
              <a:gd name="connsiteX4-179" fmla="*/ 1770 w 2413434"/>
              <a:gd name="connsiteY4-180" fmla="*/ 48740 h 827436"/>
              <a:gd name="connsiteX0-181" fmla="*/ 590 w 2412254"/>
              <a:gd name="connsiteY0-182" fmla="*/ 25697 h 804393"/>
              <a:gd name="connsiteX1-183" fmla="*/ 2410390 w 2412254"/>
              <a:gd name="connsiteY1-184" fmla="*/ 8 h 804393"/>
              <a:gd name="connsiteX2-185" fmla="*/ 2129036 w 2412254"/>
              <a:gd name="connsiteY2-186" fmla="*/ 804393 h 804393"/>
              <a:gd name="connsiteX3-187" fmla="*/ 281943 w 2412254"/>
              <a:gd name="connsiteY3-188" fmla="*/ 791548 h 804393"/>
              <a:gd name="connsiteX4-189" fmla="*/ 590 w 2412254"/>
              <a:gd name="connsiteY4-190" fmla="*/ 25697 h 804393"/>
              <a:gd name="connsiteX0-191" fmla="*/ 590 w 2411752"/>
              <a:gd name="connsiteY0-192" fmla="*/ 25697 h 804393"/>
              <a:gd name="connsiteX1-193" fmla="*/ 2410390 w 2411752"/>
              <a:gd name="connsiteY1-194" fmla="*/ 8 h 804393"/>
              <a:gd name="connsiteX2-195" fmla="*/ 2129036 w 2411752"/>
              <a:gd name="connsiteY2-196" fmla="*/ 804393 h 804393"/>
              <a:gd name="connsiteX3-197" fmla="*/ 281943 w 2411752"/>
              <a:gd name="connsiteY3-198" fmla="*/ 791548 h 804393"/>
              <a:gd name="connsiteX4-199" fmla="*/ 590 w 2411752"/>
              <a:gd name="connsiteY4-200" fmla="*/ 25697 h 804393"/>
              <a:gd name="connsiteX0-201" fmla="*/ 20 w 2411182"/>
              <a:gd name="connsiteY0-202" fmla="*/ 25697 h 804393"/>
              <a:gd name="connsiteX1-203" fmla="*/ 2409820 w 2411182"/>
              <a:gd name="connsiteY1-204" fmla="*/ 8 h 804393"/>
              <a:gd name="connsiteX2-205" fmla="*/ 2128466 w 2411182"/>
              <a:gd name="connsiteY2-206" fmla="*/ 804393 h 804393"/>
              <a:gd name="connsiteX3-207" fmla="*/ 281373 w 2411182"/>
              <a:gd name="connsiteY3-208" fmla="*/ 791548 h 804393"/>
              <a:gd name="connsiteX4-209" fmla="*/ 20 w 2411182"/>
              <a:gd name="connsiteY4-210" fmla="*/ 25697 h 804393"/>
              <a:gd name="connsiteX0-211" fmla="*/ 20 w 2412149"/>
              <a:gd name="connsiteY0-212" fmla="*/ 25695 h 804391"/>
              <a:gd name="connsiteX1-213" fmla="*/ 2409820 w 2412149"/>
              <a:gd name="connsiteY1-214" fmla="*/ 6 h 804391"/>
              <a:gd name="connsiteX2-215" fmla="*/ 2128466 w 2412149"/>
              <a:gd name="connsiteY2-216" fmla="*/ 804391 h 804391"/>
              <a:gd name="connsiteX3-217" fmla="*/ 1229557 w 2412149"/>
              <a:gd name="connsiteY3-218" fmla="*/ 787343 h 804391"/>
              <a:gd name="connsiteX4-219" fmla="*/ 281373 w 2412149"/>
              <a:gd name="connsiteY4-220" fmla="*/ 791546 h 804391"/>
              <a:gd name="connsiteX5" fmla="*/ 20 w 2412149"/>
              <a:gd name="connsiteY5" fmla="*/ 25695 h 804391"/>
              <a:gd name="connsiteX0-221" fmla="*/ 20 w 2412149"/>
              <a:gd name="connsiteY0-222" fmla="*/ 25695 h 814182"/>
              <a:gd name="connsiteX1-223" fmla="*/ 2409820 w 2412149"/>
              <a:gd name="connsiteY1-224" fmla="*/ 6 h 814182"/>
              <a:gd name="connsiteX2-225" fmla="*/ 2128466 w 2412149"/>
              <a:gd name="connsiteY2-226" fmla="*/ 804391 h 814182"/>
              <a:gd name="connsiteX3-227" fmla="*/ 1222100 w 2412149"/>
              <a:gd name="connsiteY3-228" fmla="*/ 814182 h 814182"/>
              <a:gd name="connsiteX4-229" fmla="*/ 281373 w 2412149"/>
              <a:gd name="connsiteY4-230" fmla="*/ 791546 h 814182"/>
              <a:gd name="connsiteX5-231" fmla="*/ 20 w 2412149"/>
              <a:gd name="connsiteY5-232" fmla="*/ 25695 h 814182"/>
              <a:gd name="connsiteX0-233" fmla="*/ 20 w 2410718"/>
              <a:gd name="connsiteY0-234" fmla="*/ 25694 h 814181"/>
              <a:gd name="connsiteX1-235" fmla="*/ 2409820 w 2410718"/>
              <a:gd name="connsiteY1-236" fmla="*/ 5 h 814181"/>
              <a:gd name="connsiteX2-237" fmla="*/ 2128466 w 2410718"/>
              <a:gd name="connsiteY2-238" fmla="*/ 804390 h 814181"/>
              <a:gd name="connsiteX3-239" fmla="*/ 1222100 w 2410718"/>
              <a:gd name="connsiteY3-240" fmla="*/ 814181 h 814181"/>
              <a:gd name="connsiteX4-241" fmla="*/ 281373 w 2410718"/>
              <a:gd name="connsiteY4-242" fmla="*/ 791545 h 814181"/>
              <a:gd name="connsiteX5-243" fmla="*/ 20 w 2410718"/>
              <a:gd name="connsiteY5-244" fmla="*/ 25694 h 814181"/>
              <a:gd name="connsiteX0-245" fmla="*/ 20 w 2410718"/>
              <a:gd name="connsiteY0-246" fmla="*/ 25694 h 867858"/>
              <a:gd name="connsiteX1-247" fmla="*/ 2409820 w 2410718"/>
              <a:gd name="connsiteY1-248" fmla="*/ 5 h 867858"/>
              <a:gd name="connsiteX2-249" fmla="*/ 2128466 w 2410718"/>
              <a:gd name="connsiteY2-250" fmla="*/ 804390 h 867858"/>
              <a:gd name="connsiteX3-251" fmla="*/ 1214643 w 2410718"/>
              <a:gd name="connsiteY3-252" fmla="*/ 867858 h 867858"/>
              <a:gd name="connsiteX4-253" fmla="*/ 281373 w 2410718"/>
              <a:gd name="connsiteY4-254" fmla="*/ 791545 h 867858"/>
              <a:gd name="connsiteX5-255" fmla="*/ 20 w 2410718"/>
              <a:gd name="connsiteY5-256" fmla="*/ 25694 h 867858"/>
              <a:gd name="connsiteX0-257" fmla="*/ 20 w 2410718"/>
              <a:gd name="connsiteY0-258" fmla="*/ 25694 h 832073"/>
              <a:gd name="connsiteX1-259" fmla="*/ 2409820 w 2410718"/>
              <a:gd name="connsiteY1-260" fmla="*/ 5 h 832073"/>
              <a:gd name="connsiteX2-261" fmla="*/ 2128466 w 2410718"/>
              <a:gd name="connsiteY2-262" fmla="*/ 804390 h 832073"/>
              <a:gd name="connsiteX3-263" fmla="*/ 1214643 w 2410718"/>
              <a:gd name="connsiteY3-264" fmla="*/ 832073 h 832073"/>
              <a:gd name="connsiteX4-265" fmla="*/ 281373 w 2410718"/>
              <a:gd name="connsiteY4-266" fmla="*/ 791545 h 832073"/>
              <a:gd name="connsiteX5-267" fmla="*/ 20 w 2410718"/>
              <a:gd name="connsiteY5-268" fmla="*/ 25694 h 832073"/>
              <a:gd name="connsiteX0-269" fmla="*/ 20 w 2410718"/>
              <a:gd name="connsiteY0-270" fmla="*/ 25694 h 866829"/>
              <a:gd name="connsiteX1-271" fmla="*/ 2409820 w 2410718"/>
              <a:gd name="connsiteY1-272" fmla="*/ 5 h 866829"/>
              <a:gd name="connsiteX2-273" fmla="*/ 2128466 w 2410718"/>
              <a:gd name="connsiteY2-274" fmla="*/ 804390 h 866829"/>
              <a:gd name="connsiteX3-275" fmla="*/ 1214643 w 2410718"/>
              <a:gd name="connsiteY3-276" fmla="*/ 832073 h 866829"/>
              <a:gd name="connsiteX4-277" fmla="*/ 281373 w 2410718"/>
              <a:gd name="connsiteY4-278" fmla="*/ 791545 h 866829"/>
              <a:gd name="connsiteX5-279" fmla="*/ 20 w 2410718"/>
              <a:gd name="connsiteY5-280" fmla="*/ 25694 h 866829"/>
              <a:gd name="connsiteX0-281" fmla="*/ 20 w 2410718"/>
              <a:gd name="connsiteY0-282" fmla="*/ 25694 h 858839"/>
              <a:gd name="connsiteX1-283" fmla="*/ 2409820 w 2410718"/>
              <a:gd name="connsiteY1-284" fmla="*/ 5 h 858839"/>
              <a:gd name="connsiteX2-285" fmla="*/ 2128466 w 2410718"/>
              <a:gd name="connsiteY2-286" fmla="*/ 804390 h 858839"/>
              <a:gd name="connsiteX3-287" fmla="*/ 1214643 w 2410718"/>
              <a:gd name="connsiteY3-288" fmla="*/ 832073 h 858839"/>
              <a:gd name="connsiteX4-289" fmla="*/ 281373 w 2410718"/>
              <a:gd name="connsiteY4-290" fmla="*/ 791545 h 858839"/>
              <a:gd name="connsiteX5-291" fmla="*/ 20 w 2410718"/>
              <a:gd name="connsiteY5-292" fmla="*/ 25694 h 858839"/>
              <a:gd name="connsiteX0-293" fmla="*/ 20 w 2410718"/>
              <a:gd name="connsiteY0-294" fmla="*/ 25694 h 836850"/>
              <a:gd name="connsiteX1-295" fmla="*/ 2409820 w 2410718"/>
              <a:gd name="connsiteY1-296" fmla="*/ 5 h 836850"/>
              <a:gd name="connsiteX2-297" fmla="*/ 2128466 w 2410718"/>
              <a:gd name="connsiteY2-298" fmla="*/ 804390 h 836850"/>
              <a:gd name="connsiteX3-299" fmla="*/ 1214643 w 2410718"/>
              <a:gd name="connsiteY3-300" fmla="*/ 832073 h 836850"/>
              <a:gd name="connsiteX4-301" fmla="*/ 281373 w 2410718"/>
              <a:gd name="connsiteY4-302" fmla="*/ 791545 h 836850"/>
              <a:gd name="connsiteX5-303" fmla="*/ 20 w 2410718"/>
              <a:gd name="connsiteY5-304" fmla="*/ 25694 h 836850"/>
              <a:gd name="connsiteX0-305" fmla="*/ 20 w 2410718"/>
              <a:gd name="connsiteY0-306" fmla="*/ 25694 h 840739"/>
              <a:gd name="connsiteX1-307" fmla="*/ 2409820 w 2410718"/>
              <a:gd name="connsiteY1-308" fmla="*/ 5 h 840739"/>
              <a:gd name="connsiteX2-309" fmla="*/ 2128466 w 2410718"/>
              <a:gd name="connsiteY2-310" fmla="*/ 804390 h 840739"/>
              <a:gd name="connsiteX3-311" fmla="*/ 1214643 w 2410718"/>
              <a:gd name="connsiteY3-312" fmla="*/ 832073 h 840739"/>
              <a:gd name="connsiteX4-313" fmla="*/ 281373 w 2410718"/>
              <a:gd name="connsiteY4-314" fmla="*/ 791545 h 840739"/>
              <a:gd name="connsiteX5-315" fmla="*/ 20 w 2410718"/>
              <a:gd name="connsiteY5-316" fmla="*/ 25694 h 840739"/>
              <a:gd name="connsiteX0-317" fmla="*/ 20 w 2410718"/>
              <a:gd name="connsiteY0-318" fmla="*/ 25694 h 855476"/>
              <a:gd name="connsiteX1-319" fmla="*/ 2409820 w 2410718"/>
              <a:gd name="connsiteY1-320" fmla="*/ 5 h 855476"/>
              <a:gd name="connsiteX2-321" fmla="*/ 2128466 w 2410718"/>
              <a:gd name="connsiteY2-322" fmla="*/ 804390 h 855476"/>
              <a:gd name="connsiteX3-323" fmla="*/ 1169901 w 2410718"/>
              <a:gd name="connsiteY3-324" fmla="*/ 849965 h 855476"/>
              <a:gd name="connsiteX4-325" fmla="*/ 281373 w 2410718"/>
              <a:gd name="connsiteY4-326" fmla="*/ 791545 h 855476"/>
              <a:gd name="connsiteX5-327" fmla="*/ 20 w 2410718"/>
              <a:gd name="connsiteY5-328" fmla="*/ 25694 h 855476"/>
              <a:gd name="connsiteX0-329" fmla="*/ 20 w 2410718"/>
              <a:gd name="connsiteY0-330" fmla="*/ 25694 h 850751"/>
              <a:gd name="connsiteX1-331" fmla="*/ 2409820 w 2410718"/>
              <a:gd name="connsiteY1-332" fmla="*/ 5 h 850751"/>
              <a:gd name="connsiteX2-333" fmla="*/ 2128466 w 2410718"/>
              <a:gd name="connsiteY2-334" fmla="*/ 804390 h 850751"/>
              <a:gd name="connsiteX3-335" fmla="*/ 1169901 w 2410718"/>
              <a:gd name="connsiteY3-336" fmla="*/ 849965 h 850751"/>
              <a:gd name="connsiteX4-337" fmla="*/ 281373 w 2410718"/>
              <a:gd name="connsiteY4-338" fmla="*/ 791545 h 850751"/>
              <a:gd name="connsiteX5-339" fmla="*/ 20 w 2410718"/>
              <a:gd name="connsiteY5-340" fmla="*/ 25694 h 850751"/>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31" y="connsiteY5-232"/>
              </a:cxn>
            </a:cxnLst>
            <a:rect l="l" t="t" r="r" b="b"/>
            <a:pathLst>
              <a:path w="2410718" h="850751">
                <a:moveTo>
                  <a:pt x="20" y="25694"/>
                </a:moveTo>
                <a:cubicBezTo>
                  <a:pt x="2601" y="33890"/>
                  <a:pt x="2390281" y="2256"/>
                  <a:pt x="2409820" y="5"/>
                </a:cubicBezTo>
                <a:cubicBezTo>
                  <a:pt x="2429359" y="-2246"/>
                  <a:pt x="2123840" y="798415"/>
                  <a:pt x="2128466" y="804390"/>
                </a:cubicBezTo>
                <a:cubicBezTo>
                  <a:pt x="1905884" y="840457"/>
                  <a:pt x="1488448" y="842600"/>
                  <a:pt x="1169901" y="849965"/>
                </a:cubicBezTo>
                <a:cubicBezTo>
                  <a:pt x="851354" y="857330"/>
                  <a:pt x="577549" y="811018"/>
                  <a:pt x="281373" y="791545"/>
                </a:cubicBezTo>
                <a:cubicBezTo>
                  <a:pt x="252924" y="771178"/>
                  <a:pt x="-2561" y="17498"/>
                  <a:pt x="20" y="25694"/>
                </a:cubicBezTo>
                <a:close/>
              </a:path>
            </a:pathLst>
          </a:custGeom>
          <a:solidFill>
            <a:schemeClr val="accent1"/>
          </a:solidFill>
          <a:ln w="25400" cap="flat" cmpd="sng" algn="ctr">
            <a:noFill/>
            <a:prstDash val="solid"/>
          </a:ln>
          <a:effectLst/>
        </p:spPr>
        <p:txBody>
          <a:bodyPr anchor="ctr"/>
          <a:lstStyle/>
          <a:p>
            <a:pPr algn="ctr">
              <a:defRPr/>
            </a:pPr>
            <a:r>
              <a:rPr lang="zh-CN" altLang="en-US" sz="2400" kern="0" dirty="0">
                <a:solidFill>
                  <a:sysClr val="window" lastClr="FFFFFF"/>
                </a:solidFill>
                <a:latin typeface="微软雅黑" panose="020B0503020204020204" pitchFamily="34" charset="-122"/>
                <a:ea typeface="微软雅黑" panose="020B0503020204020204" pitchFamily="34" charset="-122"/>
              </a:rPr>
              <a:t>文本内容</a:t>
            </a:r>
            <a:endParaRPr lang="zh-CN" altLang="en-US" sz="2400" kern="0" dirty="0">
              <a:solidFill>
                <a:sysClr val="window" lastClr="FFFFFF"/>
              </a:solidFill>
              <a:latin typeface="微软雅黑" panose="020B0503020204020204" pitchFamily="34" charset="-122"/>
              <a:ea typeface="微软雅黑" panose="020B0503020204020204" pitchFamily="34" charset="-122"/>
            </a:endParaRPr>
          </a:p>
        </p:txBody>
      </p:sp>
      <p:sp>
        <p:nvSpPr>
          <p:cNvPr id="22" name="TextBox 49"/>
          <p:cNvSpPr txBox="1"/>
          <p:nvPr/>
        </p:nvSpPr>
        <p:spPr>
          <a:xfrm>
            <a:off x="4340225" y="3765352"/>
            <a:ext cx="3822700" cy="534590"/>
          </a:xfrm>
          <a:prstGeom prst="rect">
            <a:avLst/>
          </a:prstGeom>
          <a:noFill/>
        </p:spPr>
        <p:txBody>
          <a:bodyPr anchor="ctr"/>
          <a:lstStyle/>
          <a:p>
            <a:pPr algn="just">
              <a:lnSpc>
                <a:spcPct val="130000"/>
              </a:lnSpc>
              <a:defRPr/>
            </a:pPr>
            <a:r>
              <a:rPr lang="zh-CN" altLang="en-US" sz="1400" dirty="0">
                <a:solidFill>
                  <a:srgbClr val="FFFFFF">
                    <a:lumMod val="50000"/>
                  </a:srgbClr>
                </a:solidFill>
                <a:latin typeface="微软雅黑" panose="020B0503020204020204" pitchFamily="34" charset="-122"/>
                <a:ea typeface="微软雅黑" panose="020B0503020204020204" pitchFamily="34" charset="-122"/>
              </a:rPr>
              <a:t>请在此处输入您的文字，或者复制您的文字粘贴到此处。</a:t>
            </a:r>
            <a:endParaRPr lang="zh-CN" altLang="en-US" sz="1400" dirty="0">
              <a:solidFill>
                <a:srgbClr val="FFFFFF">
                  <a:lumMod val="50000"/>
                </a:srgbClr>
              </a:solidFill>
              <a:latin typeface="微软雅黑" panose="020B0503020204020204" pitchFamily="34" charset="-122"/>
              <a:ea typeface="微软雅黑" panose="020B0503020204020204" pitchFamily="34" charset="-122"/>
            </a:endParaRPr>
          </a:p>
        </p:txBody>
      </p:sp>
      <p:sp>
        <p:nvSpPr>
          <p:cNvPr id="23" name="TextBox 50"/>
          <p:cNvSpPr txBox="1"/>
          <p:nvPr/>
        </p:nvSpPr>
        <p:spPr>
          <a:xfrm>
            <a:off x="4676775" y="3130154"/>
            <a:ext cx="3486150" cy="534590"/>
          </a:xfrm>
          <a:prstGeom prst="rect">
            <a:avLst/>
          </a:prstGeom>
          <a:noFill/>
        </p:spPr>
        <p:txBody>
          <a:bodyPr anchor="ctr"/>
          <a:lstStyle/>
          <a:p>
            <a:pPr algn="just">
              <a:lnSpc>
                <a:spcPct val="130000"/>
              </a:lnSpc>
              <a:defRPr/>
            </a:pPr>
            <a:r>
              <a:rPr lang="zh-CN" altLang="en-US" sz="1400" dirty="0">
                <a:solidFill>
                  <a:srgbClr val="FFFFFF">
                    <a:lumMod val="50000"/>
                  </a:srgbClr>
                </a:solidFill>
                <a:latin typeface="微软雅黑" panose="020B0503020204020204" pitchFamily="34" charset="-122"/>
                <a:ea typeface="微软雅黑" panose="020B0503020204020204" pitchFamily="34" charset="-122"/>
              </a:rPr>
              <a:t>请在此处输入您的文字，或者复制您的文字粘贴到此处。</a:t>
            </a:r>
            <a:endParaRPr lang="zh-CN" altLang="en-US" sz="1400" dirty="0">
              <a:solidFill>
                <a:srgbClr val="FFFFFF">
                  <a:lumMod val="50000"/>
                </a:srgbClr>
              </a:solidFill>
              <a:latin typeface="微软雅黑" panose="020B0503020204020204" pitchFamily="34" charset="-122"/>
              <a:ea typeface="微软雅黑" panose="020B0503020204020204" pitchFamily="34" charset="-122"/>
            </a:endParaRPr>
          </a:p>
        </p:txBody>
      </p:sp>
      <p:sp>
        <p:nvSpPr>
          <p:cNvPr id="24" name="TextBox 51"/>
          <p:cNvSpPr txBox="1"/>
          <p:nvPr/>
        </p:nvSpPr>
        <p:spPr>
          <a:xfrm>
            <a:off x="5257801" y="2452688"/>
            <a:ext cx="2905125" cy="534591"/>
          </a:xfrm>
          <a:prstGeom prst="rect">
            <a:avLst/>
          </a:prstGeom>
          <a:noFill/>
        </p:spPr>
        <p:txBody>
          <a:bodyPr anchor="ctr"/>
          <a:lstStyle/>
          <a:p>
            <a:pPr algn="just">
              <a:lnSpc>
                <a:spcPct val="130000"/>
              </a:lnSpc>
              <a:defRPr/>
            </a:pPr>
            <a:r>
              <a:rPr lang="zh-CN" altLang="en-US" sz="1400" dirty="0">
                <a:solidFill>
                  <a:srgbClr val="FFFFFF">
                    <a:lumMod val="50000"/>
                  </a:srgbClr>
                </a:solidFill>
                <a:latin typeface="微软雅黑" panose="020B0503020204020204" pitchFamily="34" charset="-122"/>
                <a:ea typeface="微软雅黑" panose="020B0503020204020204" pitchFamily="34" charset="-122"/>
              </a:rPr>
              <a:t>请在此处输入您的文字，或者复制您的文字粘贴到此处。</a:t>
            </a:r>
            <a:endParaRPr lang="zh-CN" altLang="en-US" sz="1400" dirty="0">
              <a:solidFill>
                <a:srgbClr val="FFFFFF">
                  <a:lumMod val="50000"/>
                </a:srgbClr>
              </a:solidFill>
              <a:latin typeface="微软雅黑" panose="020B0503020204020204" pitchFamily="34" charset="-122"/>
              <a:ea typeface="微软雅黑" panose="020B0503020204020204" pitchFamily="34" charset="-122"/>
            </a:endParaRPr>
          </a:p>
        </p:txBody>
      </p:sp>
      <p:sp>
        <p:nvSpPr>
          <p:cNvPr id="25" name="TextBox 52"/>
          <p:cNvSpPr txBox="1"/>
          <p:nvPr/>
        </p:nvSpPr>
        <p:spPr>
          <a:xfrm>
            <a:off x="5060951" y="1732360"/>
            <a:ext cx="3101975" cy="534590"/>
          </a:xfrm>
          <a:prstGeom prst="rect">
            <a:avLst/>
          </a:prstGeom>
          <a:noFill/>
        </p:spPr>
        <p:txBody>
          <a:bodyPr anchor="ctr"/>
          <a:lstStyle/>
          <a:p>
            <a:pPr algn="just">
              <a:lnSpc>
                <a:spcPct val="130000"/>
              </a:lnSpc>
              <a:defRPr/>
            </a:pPr>
            <a:r>
              <a:rPr lang="zh-CN" altLang="en-US" sz="1400" dirty="0">
                <a:solidFill>
                  <a:srgbClr val="FFFFFF">
                    <a:lumMod val="50000"/>
                  </a:srgbClr>
                </a:solidFill>
                <a:latin typeface="微软雅黑" panose="020B0503020204020204" pitchFamily="34" charset="-122"/>
                <a:ea typeface="微软雅黑" panose="020B0503020204020204" pitchFamily="34" charset="-122"/>
              </a:rPr>
              <a:t>请在此处输入您的文字，或者复制您的文字粘贴到此处。</a:t>
            </a:r>
            <a:endParaRPr lang="zh-CN" altLang="en-US" sz="1400" dirty="0">
              <a:solidFill>
                <a:srgbClr val="FFFFFF">
                  <a:lumMod val="50000"/>
                </a:srgb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left)">
                                      <p:cBhvr>
                                        <p:cTn id="11" dur="500"/>
                                        <p:tgtEl>
                                          <p:spTgt spid="13"/>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wipe(left)">
                                      <p:cBhvr>
                                        <p:cTn id="15" dur="500"/>
                                        <p:tgtEl>
                                          <p:spTgt spid="18"/>
                                        </p:tgtEl>
                                      </p:cBhvr>
                                    </p:animEffect>
                                  </p:childTnLst>
                                </p:cTn>
                              </p:par>
                            </p:childTnLst>
                          </p:cTn>
                        </p:par>
                        <p:par>
                          <p:cTn id="16" fill="hold">
                            <p:stCondLst>
                              <p:cond delay="1500"/>
                            </p:stCondLst>
                            <p:childTnLst>
                              <p:par>
                                <p:cTn id="17" presetID="2" presetClass="entr" presetSubtype="2" fill="hold" grpId="0" nodeType="afterEffect">
                                  <p:stCondLst>
                                    <p:cond delay="0"/>
                                  </p:stCondLst>
                                  <p:childTnLst>
                                    <p:set>
                                      <p:cBhvr>
                                        <p:cTn id="18" dur="1" fill="hold">
                                          <p:stCondLst>
                                            <p:cond delay="0"/>
                                          </p:stCondLst>
                                        </p:cTn>
                                        <p:tgtEl>
                                          <p:spTgt spid="25"/>
                                        </p:tgtEl>
                                        <p:attrNameLst>
                                          <p:attrName>style.visibility</p:attrName>
                                        </p:attrNameLst>
                                      </p:cBhvr>
                                      <p:to>
                                        <p:strVal val="visible"/>
                                      </p:to>
                                    </p:set>
                                    <p:anim calcmode="lin" valueType="num">
                                      <p:cBhvr additive="base">
                                        <p:cTn id="19" dur="500" fill="hold"/>
                                        <p:tgtEl>
                                          <p:spTgt spid="25"/>
                                        </p:tgtEl>
                                        <p:attrNameLst>
                                          <p:attrName>ppt_x</p:attrName>
                                        </p:attrNameLst>
                                      </p:cBhvr>
                                      <p:tavLst>
                                        <p:tav tm="0">
                                          <p:val>
                                            <p:strVal val="1+#ppt_w/2"/>
                                          </p:val>
                                        </p:tav>
                                        <p:tav tm="100000">
                                          <p:val>
                                            <p:strVal val="#ppt_x"/>
                                          </p:val>
                                        </p:tav>
                                      </p:tavLst>
                                    </p:anim>
                                    <p:anim calcmode="lin" valueType="num">
                                      <p:cBhvr additive="base">
                                        <p:cTn id="20" dur="500" fill="hold"/>
                                        <p:tgtEl>
                                          <p:spTgt spid="25"/>
                                        </p:tgtEl>
                                        <p:attrNameLst>
                                          <p:attrName>ppt_y</p:attrName>
                                        </p:attrNameLst>
                                      </p:cBhvr>
                                      <p:tavLst>
                                        <p:tav tm="0">
                                          <p:val>
                                            <p:strVal val="#ppt_y"/>
                                          </p:val>
                                        </p:tav>
                                        <p:tav tm="100000">
                                          <p:val>
                                            <p:strVal val="#ppt_y"/>
                                          </p:val>
                                        </p:tav>
                                      </p:tavLst>
                                    </p:anim>
                                  </p:childTnLst>
                                </p:cTn>
                              </p:par>
                            </p:childTnLst>
                          </p:cTn>
                        </p:par>
                        <p:par>
                          <p:cTn id="21" fill="hold">
                            <p:stCondLst>
                              <p:cond delay="2000"/>
                            </p:stCondLst>
                            <p:childTnLst>
                              <p:par>
                                <p:cTn id="22" presetID="22" presetClass="entr" presetSubtype="2"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ipe(right)">
                                      <p:cBhvr>
                                        <p:cTn id="24" dur="500"/>
                                        <p:tgtEl>
                                          <p:spTgt spid="9"/>
                                        </p:tgtEl>
                                      </p:cBhvr>
                                    </p:animEffect>
                                  </p:childTnLst>
                                </p:cTn>
                              </p:par>
                            </p:childTnLst>
                          </p:cTn>
                        </p:par>
                        <p:par>
                          <p:cTn id="25" fill="hold">
                            <p:stCondLst>
                              <p:cond delay="2500"/>
                            </p:stCondLst>
                            <p:childTnLst>
                              <p:par>
                                <p:cTn id="26" presetID="22" presetClass="entr" presetSubtype="8" fill="hold" grpId="0" nodeType="after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ipe(left)">
                                      <p:cBhvr>
                                        <p:cTn id="28" dur="500"/>
                                        <p:tgtEl>
                                          <p:spTgt spid="10"/>
                                        </p:tgtEl>
                                      </p:cBhvr>
                                    </p:animEffect>
                                  </p:childTnLst>
                                </p:cTn>
                              </p:par>
                              <p:par>
                                <p:cTn id="29" presetID="22" presetClass="entr" presetSubtype="8" fill="hold" nodeType="with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wipe(left)">
                                      <p:cBhvr>
                                        <p:cTn id="31" dur="500"/>
                                        <p:tgtEl>
                                          <p:spTgt spid="19"/>
                                        </p:tgtEl>
                                      </p:cBhvr>
                                    </p:animEffect>
                                  </p:childTnLst>
                                </p:cTn>
                              </p:par>
                            </p:childTnLst>
                          </p:cTn>
                        </p:par>
                        <p:par>
                          <p:cTn id="32" fill="hold">
                            <p:stCondLst>
                              <p:cond delay="3000"/>
                            </p:stCondLst>
                            <p:childTnLst>
                              <p:par>
                                <p:cTn id="33" presetID="2" presetClass="entr" presetSubtype="2" fill="hold" grpId="0" nodeType="after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additive="base">
                                        <p:cTn id="35" dur="500" fill="hold"/>
                                        <p:tgtEl>
                                          <p:spTgt spid="24"/>
                                        </p:tgtEl>
                                        <p:attrNameLst>
                                          <p:attrName>ppt_x</p:attrName>
                                        </p:attrNameLst>
                                      </p:cBhvr>
                                      <p:tavLst>
                                        <p:tav tm="0">
                                          <p:val>
                                            <p:strVal val="1+#ppt_w/2"/>
                                          </p:val>
                                        </p:tav>
                                        <p:tav tm="100000">
                                          <p:val>
                                            <p:strVal val="#ppt_x"/>
                                          </p:val>
                                        </p:tav>
                                      </p:tavLst>
                                    </p:anim>
                                    <p:anim calcmode="lin" valueType="num">
                                      <p:cBhvr additive="base">
                                        <p:cTn id="36" dur="500" fill="hold"/>
                                        <p:tgtEl>
                                          <p:spTgt spid="24"/>
                                        </p:tgtEl>
                                        <p:attrNameLst>
                                          <p:attrName>ppt_y</p:attrName>
                                        </p:attrNameLst>
                                      </p:cBhvr>
                                      <p:tavLst>
                                        <p:tav tm="0">
                                          <p:val>
                                            <p:strVal val="#ppt_y"/>
                                          </p:val>
                                        </p:tav>
                                        <p:tav tm="100000">
                                          <p:val>
                                            <p:strVal val="#ppt_y"/>
                                          </p:val>
                                        </p:tav>
                                      </p:tavLst>
                                    </p:anim>
                                  </p:childTnLst>
                                </p:cTn>
                              </p:par>
                            </p:childTnLst>
                          </p:cTn>
                        </p:par>
                        <p:par>
                          <p:cTn id="37" fill="hold">
                            <p:stCondLst>
                              <p:cond delay="3500"/>
                            </p:stCondLst>
                            <p:childTnLst>
                              <p:par>
                                <p:cTn id="38" presetID="22" presetClass="entr" presetSubtype="2" fill="hold" grpId="0" nodeType="after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wipe(right)">
                                      <p:cBhvr>
                                        <p:cTn id="40" dur="500"/>
                                        <p:tgtEl>
                                          <p:spTgt spid="8"/>
                                        </p:tgtEl>
                                      </p:cBhvr>
                                    </p:animEffect>
                                  </p:childTnLst>
                                </p:cTn>
                              </p:par>
                            </p:childTnLst>
                          </p:cTn>
                        </p:par>
                        <p:par>
                          <p:cTn id="41" fill="hold">
                            <p:stCondLst>
                              <p:cond delay="4000"/>
                            </p:stCondLst>
                            <p:childTnLst>
                              <p:par>
                                <p:cTn id="42" presetID="22" presetClass="entr" presetSubtype="8" fill="hold" grpId="0" nodeType="afterEffect">
                                  <p:stCondLst>
                                    <p:cond delay="0"/>
                                  </p:stCondLst>
                                  <p:childTnLst>
                                    <p:set>
                                      <p:cBhvr>
                                        <p:cTn id="43" dur="1" fill="hold">
                                          <p:stCondLst>
                                            <p:cond delay="0"/>
                                          </p:stCondLst>
                                        </p:cTn>
                                        <p:tgtEl>
                                          <p:spTgt spid="11"/>
                                        </p:tgtEl>
                                        <p:attrNameLst>
                                          <p:attrName>style.visibility</p:attrName>
                                        </p:attrNameLst>
                                      </p:cBhvr>
                                      <p:to>
                                        <p:strVal val="visible"/>
                                      </p:to>
                                    </p:set>
                                    <p:animEffect transition="in" filter="wipe(left)">
                                      <p:cBhvr>
                                        <p:cTn id="44" dur="500"/>
                                        <p:tgtEl>
                                          <p:spTgt spid="11"/>
                                        </p:tgtEl>
                                      </p:cBhvr>
                                    </p:animEffect>
                                  </p:childTnLst>
                                </p:cTn>
                              </p:par>
                              <p:par>
                                <p:cTn id="45" presetID="22" presetClass="entr" presetSubtype="8" fill="hold" nodeType="with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wipe(left)">
                                      <p:cBhvr>
                                        <p:cTn id="47" dur="500"/>
                                        <p:tgtEl>
                                          <p:spTgt spid="20"/>
                                        </p:tgtEl>
                                      </p:cBhvr>
                                    </p:animEffect>
                                  </p:childTnLst>
                                </p:cTn>
                              </p:par>
                            </p:childTnLst>
                          </p:cTn>
                        </p:par>
                        <p:par>
                          <p:cTn id="48" fill="hold">
                            <p:stCondLst>
                              <p:cond delay="4500"/>
                            </p:stCondLst>
                            <p:childTnLst>
                              <p:par>
                                <p:cTn id="49" presetID="2" presetClass="entr" presetSubtype="2" fill="hold" grpId="0" nodeType="afterEffect">
                                  <p:stCondLst>
                                    <p:cond delay="0"/>
                                  </p:stCondLst>
                                  <p:childTnLst>
                                    <p:set>
                                      <p:cBhvr>
                                        <p:cTn id="50" dur="1" fill="hold">
                                          <p:stCondLst>
                                            <p:cond delay="0"/>
                                          </p:stCondLst>
                                        </p:cTn>
                                        <p:tgtEl>
                                          <p:spTgt spid="23"/>
                                        </p:tgtEl>
                                        <p:attrNameLst>
                                          <p:attrName>style.visibility</p:attrName>
                                        </p:attrNameLst>
                                      </p:cBhvr>
                                      <p:to>
                                        <p:strVal val="visible"/>
                                      </p:to>
                                    </p:set>
                                    <p:anim calcmode="lin" valueType="num">
                                      <p:cBhvr additive="base">
                                        <p:cTn id="51" dur="500" fill="hold"/>
                                        <p:tgtEl>
                                          <p:spTgt spid="23"/>
                                        </p:tgtEl>
                                        <p:attrNameLst>
                                          <p:attrName>ppt_x</p:attrName>
                                        </p:attrNameLst>
                                      </p:cBhvr>
                                      <p:tavLst>
                                        <p:tav tm="0">
                                          <p:val>
                                            <p:strVal val="1+#ppt_w/2"/>
                                          </p:val>
                                        </p:tav>
                                        <p:tav tm="100000">
                                          <p:val>
                                            <p:strVal val="#ppt_x"/>
                                          </p:val>
                                        </p:tav>
                                      </p:tavLst>
                                    </p:anim>
                                    <p:anim calcmode="lin" valueType="num">
                                      <p:cBhvr additive="base">
                                        <p:cTn id="52" dur="500" fill="hold"/>
                                        <p:tgtEl>
                                          <p:spTgt spid="23"/>
                                        </p:tgtEl>
                                        <p:attrNameLst>
                                          <p:attrName>ppt_y</p:attrName>
                                        </p:attrNameLst>
                                      </p:cBhvr>
                                      <p:tavLst>
                                        <p:tav tm="0">
                                          <p:val>
                                            <p:strVal val="#ppt_y"/>
                                          </p:val>
                                        </p:tav>
                                        <p:tav tm="100000">
                                          <p:val>
                                            <p:strVal val="#ppt_y"/>
                                          </p:val>
                                        </p:tav>
                                      </p:tavLst>
                                    </p:anim>
                                  </p:childTnLst>
                                </p:cTn>
                              </p:par>
                            </p:childTnLst>
                          </p:cTn>
                        </p:par>
                        <p:par>
                          <p:cTn id="53" fill="hold">
                            <p:stCondLst>
                              <p:cond delay="5000"/>
                            </p:stCondLst>
                            <p:childTnLst>
                              <p:par>
                                <p:cTn id="54" presetID="22" presetClass="entr" presetSubtype="2" fill="hold" grpId="0" nodeType="after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wipe(right)">
                                      <p:cBhvr>
                                        <p:cTn id="56" dur="500"/>
                                        <p:tgtEl>
                                          <p:spTgt spid="7"/>
                                        </p:tgtEl>
                                      </p:cBhvr>
                                    </p:animEffect>
                                  </p:childTnLst>
                                </p:cTn>
                              </p:par>
                            </p:childTnLst>
                          </p:cTn>
                        </p:par>
                        <p:par>
                          <p:cTn id="57" fill="hold">
                            <p:stCondLst>
                              <p:cond delay="5500"/>
                            </p:stCondLst>
                            <p:childTnLst>
                              <p:par>
                                <p:cTn id="58" presetID="22" presetClass="entr" presetSubtype="8" fill="hold" grpId="0" nodeType="after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wipe(left)">
                                      <p:cBhvr>
                                        <p:cTn id="60" dur="500"/>
                                        <p:tgtEl>
                                          <p:spTgt spid="12"/>
                                        </p:tgtEl>
                                      </p:cBhvr>
                                    </p:animEffect>
                                  </p:childTnLst>
                                </p:cTn>
                              </p:par>
                              <p:par>
                                <p:cTn id="61" presetID="22" presetClass="entr" presetSubtype="8" fill="hold" nodeType="with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wipe(left)">
                                      <p:cBhvr>
                                        <p:cTn id="63" dur="500"/>
                                        <p:tgtEl>
                                          <p:spTgt spid="21"/>
                                        </p:tgtEl>
                                      </p:cBhvr>
                                    </p:animEffect>
                                  </p:childTnLst>
                                </p:cTn>
                              </p:par>
                            </p:childTnLst>
                          </p:cTn>
                        </p:par>
                        <p:par>
                          <p:cTn id="64" fill="hold">
                            <p:stCondLst>
                              <p:cond delay="6000"/>
                            </p:stCondLst>
                            <p:childTnLst>
                              <p:par>
                                <p:cTn id="65" presetID="22" presetClass="entr" presetSubtype="8" fill="hold" nodeType="after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wipe(left)">
                                      <p:cBhvr>
                                        <p:cTn id="67" dur="500"/>
                                        <p:tgtEl>
                                          <p:spTgt spid="14"/>
                                        </p:tgtEl>
                                      </p:cBhvr>
                                    </p:animEffect>
                                  </p:childTnLst>
                                </p:cTn>
                              </p:par>
                            </p:childTnLst>
                          </p:cTn>
                        </p:par>
                        <p:par>
                          <p:cTn id="68" fill="hold">
                            <p:stCondLst>
                              <p:cond delay="6500"/>
                            </p:stCondLst>
                            <p:childTnLst>
                              <p:par>
                                <p:cTn id="69" presetID="2" presetClass="entr" presetSubtype="2" fill="hold" grpId="0" nodeType="afterEffect">
                                  <p:stCondLst>
                                    <p:cond delay="0"/>
                                  </p:stCondLst>
                                  <p:childTnLst>
                                    <p:set>
                                      <p:cBhvr>
                                        <p:cTn id="70" dur="1" fill="hold">
                                          <p:stCondLst>
                                            <p:cond delay="0"/>
                                          </p:stCondLst>
                                        </p:cTn>
                                        <p:tgtEl>
                                          <p:spTgt spid="22"/>
                                        </p:tgtEl>
                                        <p:attrNameLst>
                                          <p:attrName>style.visibility</p:attrName>
                                        </p:attrNameLst>
                                      </p:cBhvr>
                                      <p:to>
                                        <p:strVal val="visible"/>
                                      </p:to>
                                    </p:set>
                                    <p:anim calcmode="lin" valueType="num">
                                      <p:cBhvr additive="base">
                                        <p:cTn id="71" dur="500" fill="hold"/>
                                        <p:tgtEl>
                                          <p:spTgt spid="22"/>
                                        </p:tgtEl>
                                        <p:attrNameLst>
                                          <p:attrName>ppt_x</p:attrName>
                                        </p:attrNameLst>
                                      </p:cBhvr>
                                      <p:tavLst>
                                        <p:tav tm="0">
                                          <p:val>
                                            <p:strVal val="1+#ppt_w/2"/>
                                          </p:val>
                                        </p:tav>
                                        <p:tav tm="100000">
                                          <p:val>
                                            <p:strVal val="#ppt_x"/>
                                          </p:val>
                                        </p:tav>
                                      </p:tavLst>
                                    </p:anim>
                                    <p:anim calcmode="lin" valueType="num">
                                      <p:cBhvr additive="base">
                                        <p:cTn id="72"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22" grpId="0"/>
      <p:bldP spid="23" grpId="0"/>
      <p:bldP spid="24" grpId="0"/>
      <p:bldP spid="2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椭圆 22"/>
          <p:cNvSpPr/>
          <p:nvPr/>
        </p:nvSpPr>
        <p:spPr>
          <a:xfrm>
            <a:off x="2696512" y="2526678"/>
            <a:ext cx="580903" cy="556725"/>
          </a:xfrm>
          <a:prstGeom prst="ellipse">
            <a:avLst/>
          </a:prstGeom>
          <a:solidFill>
            <a:schemeClr val="accent1">
              <a:lumMod val="40000"/>
              <a:lumOff val="60000"/>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3" name="椭圆 2"/>
          <p:cNvSpPr/>
          <p:nvPr/>
        </p:nvSpPr>
        <p:spPr>
          <a:xfrm>
            <a:off x="1651123" y="2946843"/>
            <a:ext cx="409575" cy="392528"/>
          </a:xfrm>
          <a:prstGeom prst="ellipse">
            <a:avLst/>
          </a:prstGeom>
          <a:solidFill>
            <a:schemeClr val="accent1">
              <a:lumMod val="60000"/>
              <a:lumOff val="40000"/>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22" name="椭圆 21"/>
          <p:cNvSpPr/>
          <p:nvPr/>
        </p:nvSpPr>
        <p:spPr>
          <a:xfrm>
            <a:off x="2196409" y="2733830"/>
            <a:ext cx="409575" cy="392528"/>
          </a:xfrm>
          <a:prstGeom prst="ellipse">
            <a:avLst/>
          </a:prstGeom>
          <a:solidFill>
            <a:schemeClr val="accent1">
              <a:lumMod val="40000"/>
              <a:lumOff val="60000"/>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24" name="椭圆 23"/>
          <p:cNvSpPr/>
          <p:nvPr/>
        </p:nvSpPr>
        <p:spPr>
          <a:xfrm>
            <a:off x="2577388" y="2966265"/>
            <a:ext cx="409575" cy="392528"/>
          </a:xfrm>
          <a:prstGeom prst="ellipse">
            <a:avLst/>
          </a:prstGeom>
          <a:solidFill>
            <a:schemeClr val="accent1">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25" name="椭圆 24"/>
          <p:cNvSpPr/>
          <p:nvPr/>
        </p:nvSpPr>
        <p:spPr>
          <a:xfrm>
            <a:off x="2231404" y="3172270"/>
            <a:ext cx="210272" cy="201521"/>
          </a:xfrm>
          <a:prstGeom prst="ellipse">
            <a:avLst/>
          </a:prstGeom>
          <a:solidFill>
            <a:schemeClr val="accent1">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26" name="椭圆 25"/>
          <p:cNvSpPr/>
          <p:nvPr/>
        </p:nvSpPr>
        <p:spPr>
          <a:xfrm>
            <a:off x="2045179" y="3554573"/>
            <a:ext cx="276227" cy="264729"/>
          </a:xfrm>
          <a:prstGeom prst="ellipse">
            <a:avLst/>
          </a:prstGeom>
          <a:solidFill>
            <a:schemeClr val="accent1">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28" name="椭圆 27"/>
          <p:cNvSpPr/>
          <p:nvPr/>
        </p:nvSpPr>
        <p:spPr>
          <a:xfrm>
            <a:off x="2323665" y="3176649"/>
            <a:ext cx="409575" cy="392528"/>
          </a:xfrm>
          <a:prstGeom prst="ellipse">
            <a:avLst/>
          </a:prstGeom>
          <a:solidFill>
            <a:schemeClr val="accent1">
              <a:lumMod val="60000"/>
              <a:lumOff val="40000"/>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29" name="椭圆 28"/>
          <p:cNvSpPr/>
          <p:nvPr/>
        </p:nvSpPr>
        <p:spPr>
          <a:xfrm>
            <a:off x="1841419" y="3200581"/>
            <a:ext cx="311539" cy="298571"/>
          </a:xfrm>
          <a:prstGeom prst="ellipse">
            <a:avLst/>
          </a:prstGeom>
          <a:solidFill>
            <a:schemeClr val="accent1">
              <a:lumMod val="40000"/>
              <a:lumOff val="60000"/>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30" name="椭圆 29"/>
          <p:cNvSpPr/>
          <p:nvPr/>
        </p:nvSpPr>
        <p:spPr>
          <a:xfrm>
            <a:off x="1359560" y="3222526"/>
            <a:ext cx="233579" cy="223857"/>
          </a:xfrm>
          <a:prstGeom prst="ellipse">
            <a:avLst/>
          </a:prstGeom>
          <a:solidFill>
            <a:schemeClr val="accent1">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31" name="椭圆 30"/>
          <p:cNvSpPr/>
          <p:nvPr/>
        </p:nvSpPr>
        <p:spPr>
          <a:xfrm>
            <a:off x="1734486" y="2772061"/>
            <a:ext cx="209422" cy="200706"/>
          </a:xfrm>
          <a:prstGeom prst="ellipse">
            <a:avLst/>
          </a:prstGeom>
          <a:solidFill>
            <a:schemeClr val="accent1">
              <a:lumMod val="40000"/>
              <a:lumOff val="60000"/>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32" name="椭圆 31"/>
          <p:cNvSpPr/>
          <p:nvPr/>
        </p:nvSpPr>
        <p:spPr>
          <a:xfrm>
            <a:off x="936693" y="3028309"/>
            <a:ext cx="195933" cy="187779"/>
          </a:xfrm>
          <a:prstGeom prst="ellipse">
            <a:avLst/>
          </a:prstGeom>
          <a:solidFill>
            <a:schemeClr val="accent1">
              <a:lumMod val="60000"/>
              <a:lumOff val="40000"/>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33" name="椭圆 32"/>
          <p:cNvSpPr/>
          <p:nvPr/>
        </p:nvSpPr>
        <p:spPr>
          <a:xfrm>
            <a:off x="740760" y="3364340"/>
            <a:ext cx="140668" cy="134813"/>
          </a:xfrm>
          <a:prstGeom prst="ellipse">
            <a:avLst/>
          </a:prstGeom>
          <a:solidFill>
            <a:schemeClr val="accent1">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34" name="椭圆 33"/>
          <p:cNvSpPr/>
          <p:nvPr/>
        </p:nvSpPr>
        <p:spPr>
          <a:xfrm>
            <a:off x="2711840" y="3454352"/>
            <a:ext cx="140668" cy="134813"/>
          </a:xfrm>
          <a:prstGeom prst="ellipse">
            <a:avLst/>
          </a:prstGeom>
          <a:solidFill>
            <a:schemeClr val="accent1">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35" name="椭圆 34"/>
          <p:cNvSpPr/>
          <p:nvPr/>
        </p:nvSpPr>
        <p:spPr>
          <a:xfrm>
            <a:off x="5731363" y="3130177"/>
            <a:ext cx="855425" cy="819822"/>
          </a:xfrm>
          <a:prstGeom prst="ellipse">
            <a:avLst/>
          </a:prstGeom>
          <a:solidFill>
            <a:schemeClr val="accent1">
              <a:lumMod val="60000"/>
              <a:lumOff val="40000"/>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36" name="椭圆 35"/>
          <p:cNvSpPr/>
          <p:nvPr/>
        </p:nvSpPr>
        <p:spPr>
          <a:xfrm>
            <a:off x="6794836" y="3495396"/>
            <a:ext cx="409575" cy="392528"/>
          </a:xfrm>
          <a:prstGeom prst="ellipse">
            <a:avLst/>
          </a:prstGeom>
          <a:solidFill>
            <a:schemeClr val="accent1">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38" name="椭圆 37"/>
          <p:cNvSpPr/>
          <p:nvPr/>
        </p:nvSpPr>
        <p:spPr>
          <a:xfrm>
            <a:off x="7266181" y="3708951"/>
            <a:ext cx="409575" cy="392528"/>
          </a:xfrm>
          <a:prstGeom prst="ellipse">
            <a:avLst/>
          </a:prstGeom>
          <a:solidFill>
            <a:schemeClr val="accent1">
              <a:lumMod val="40000"/>
              <a:lumOff val="60000"/>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37" name="椭圆 36"/>
          <p:cNvSpPr/>
          <p:nvPr/>
        </p:nvSpPr>
        <p:spPr>
          <a:xfrm>
            <a:off x="7035109" y="3862542"/>
            <a:ext cx="409575" cy="392528"/>
          </a:xfrm>
          <a:prstGeom prst="ellipse">
            <a:avLst/>
          </a:prstGeom>
          <a:solidFill>
            <a:schemeClr val="accent1">
              <a:lumMod val="40000"/>
              <a:lumOff val="60000"/>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39" name="椭圆 38"/>
          <p:cNvSpPr/>
          <p:nvPr/>
        </p:nvSpPr>
        <p:spPr>
          <a:xfrm>
            <a:off x="7070104" y="4300982"/>
            <a:ext cx="210272" cy="201521"/>
          </a:xfrm>
          <a:prstGeom prst="ellipse">
            <a:avLst/>
          </a:prstGeom>
          <a:solidFill>
            <a:schemeClr val="accent1">
              <a:lumMod val="40000"/>
              <a:lumOff val="60000"/>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40" name="椭圆 39"/>
          <p:cNvSpPr/>
          <p:nvPr/>
        </p:nvSpPr>
        <p:spPr>
          <a:xfrm>
            <a:off x="6883879" y="4683285"/>
            <a:ext cx="276227" cy="264729"/>
          </a:xfrm>
          <a:prstGeom prst="ellipse">
            <a:avLst/>
          </a:prstGeom>
          <a:solidFill>
            <a:schemeClr val="accent1">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41" name="椭圆 40"/>
          <p:cNvSpPr/>
          <p:nvPr/>
        </p:nvSpPr>
        <p:spPr>
          <a:xfrm>
            <a:off x="7162365" y="4305361"/>
            <a:ext cx="409575" cy="392528"/>
          </a:xfrm>
          <a:prstGeom prst="ellipse">
            <a:avLst/>
          </a:prstGeom>
          <a:solidFill>
            <a:schemeClr val="accent1">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42" name="椭圆 41"/>
          <p:cNvSpPr/>
          <p:nvPr/>
        </p:nvSpPr>
        <p:spPr>
          <a:xfrm>
            <a:off x="6680119" y="4329293"/>
            <a:ext cx="311539" cy="298571"/>
          </a:xfrm>
          <a:prstGeom prst="ellipse">
            <a:avLst/>
          </a:prstGeom>
          <a:solidFill>
            <a:schemeClr val="accent1">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43" name="椭圆 42"/>
          <p:cNvSpPr/>
          <p:nvPr/>
        </p:nvSpPr>
        <p:spPr>
          <a:xfrm>
            <a:off x="6198260" y="4351239"/>
            <a:ext cx="233579" cy="223857"/>
          </a:xfrm>
          <a:prstGeom prst="ellipse">
            <a:avLst/>
          </a:prstGeom>
          <a:solidFill>
            <a:schemeClr val="accent1">
              <a:lumMod val="60000"/>
              <a:lumOff val="40000"/>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44" name="椭圆 43"/>
          <p:cNvSpPr/>
          <p:nvPr/>
        </p:nvSpPr>
        <p:spPr>
          <a:xfrm>
            <a:off x="6573186" y="3900773"/>
            <a:ext cx="209422" cy="200706"/>
          </a:xfrm>
          <a:prstGeom prst="ellipse">
            <a:avLst/>
          </a:prstGeom>
          <a:solidFill>
            <a:schemeClr val="accent1">
              <a:lumMod val="40000"/>
              <a:lumOff val="60000"/>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45" name="椭圆 44"/>
          <p:cNvSpPr/>
          <p:nvPr/>
        </p:nvSpPr>
        <p:spPr>
          <a:xfrm>
            <a:off x="5775393" y="4157022"/>
            <a:ext cx="195933" cy="187779"/>
          </a:xfrm>
          <a:prstGeom prst="ellipse">
            <a:avLst/>
          </a:prstGeom>
          <a:solidFill>
            <a:schemeClr val="accent1">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46" name="椭圆 45"/>
          <p:cNvSpPr/>
          <p:nvPr/>
        </p:nvSpPr>
        <p:spPr>
          <a:xfrm>
            <a:off x="6463413" y="4149743"/>
            <a:ext cx="140668" cy="134813"/>
          </a:xfrm>
          <a:prstGeom prst="ellipse">
            <a:avLst/>
          </a:prstGeom>
          <a:solidFill>
            <a:schemeClr val="accent1">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48" name="椭圆 47"/>
          <p:cNvSpPr/>
          <p:nvPr/>
        </p:nvSpPr>
        <p:spPr>
          <a:xfrm>
            <a:off x="7550540" y="4583065"/>
            <a:ext cx="140668" cy="134813"/>
          </a:xfrm>
          <a:prstGeom prst="ellipse">
            <a:avLst/>
          </a:prstGeom>
          <a:solidFill>
            <a:schemeClr val="accent1">
              <a:lumMod val="40000"/>
              <a:lumOff val="60000"/>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49" name="椭圆 48"/>
          <p:cNvSpPr/>
          <p:nvPr/>
        </p:nvSpPr>
        <p:spPr>
          <a:xfrm>
            <a:off x="8250777" y="4108952"/>
            <a:ext cx="152465" cy="146120"/>
          </a:xfrm>
          <a:prstGeom prst="ellipse">
            <a:avLst/>
          </a:prstGeom>
          <a:solidFill>
            <a:schemeClr val="accent1">
              <a:lumMod val="60000"/>
              <a:lumOff val="40000"/>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50" name="椭圆 49"/>
          <p:cNvSpPr/>
          <p:nvPr/>
        </p:nvSpPr>
        <p:spPr>
          <a:xfrm>
            <a:off x="7726946" y="4097657"/>
            <a:ext cx="257876" cy="247143"/>
          </a:xfrm>
          <a:prstGeom prst="ellipse">
            <a:avLst/>
          </a:prstGeom>
          <a:solidFill>
            <a:schemeClr val="accent1">
              <a:alpha val="70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20" name="同心圆 19"/>
          <p:cNvSpPr/>
          <p:nvPr/>
        </p:nvSpPr>
        <p:spPr>
          <a:xfrm>
            <a:off x="2877405" y="1719316"/>
            <a:ext cx="3133806" cy="3003375"/>
          </a:xfrm>
          <a:prstGeom prst="donut">
            <a:avLst>
              <a:gd name="adj" fmla="val 10389"/>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tIns="0" bIns="108000" rtlCol="0" anchor="b"/>
          <a:lstStyle/>
          <a:p>
            <a:pPr algn="ctr"/>
            <a:endParaRPr lang="zh-CN" altLang="en-US" sz="2800" dirty="0">
              <a:solidFill>
                <a:srgbClr val="FFFFFF">
                  <a:lumMod val="50000"/>
                </a:srgbClr>
              </a:solidFill>
              <a:latin typeface="微软雅黑" panose="020B0503020204020204" pitchFamily="34" charset="-122"/>
              <a:ea typeface="微软雅黑" panose="020B0503020204020204" pitchFamily="34" charset="-122"/>
            </a:endParaRPr>
          </a:p>
        </p:txBody>
      </p:sp>
      <p:cxnSp>
        <p:nvCxnSpPr>
          <p:cNvPr id="5" name="直接连接符 4"/>
          <p:cNvCxnSpPr/>
          <p:nvPr/>
        </p:nvCxnSpPr>
        <p:spPr>
          <a:xfrm>
            <a:off x="3203848" y="3435846"/>
            <a:ext cx="245392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53" name="TextBox 36"/>
          <p:cNvSpPr txBox="1"/>
          <p:nvPr/>
        </p:nvSpPr>
        <p:spPr>
          <a:xfrm>
            <a:off x="3492140" y="2859782"/>
            <a:ext cx="1904336" cy="584775"/>
          </a:xfrm>
          <a:prstGeom prst="rect">
            <a:avLst/>
          </a:prstGeom>
          <a:noFill/>
        </p:spPr>
        <p:txBody>
          <a:bodyPr wrap="square" rtlCol="0">
            <a:spAutoFit/>
          </a:bodyPr>
          <a:lstStyle/>
          <a:p>
            <a:pPr algn="ctr"/>
            <a:r>
              <a:rPr lang="zh-CN" altLang="en-US" sz="3200" dirty="0">
                <a:solidFill>
                  <a:srgbClr val="47494B">
                    <a:lumMod val="75000"/>
                    <a:lumOff val="25000"/>
                  </a:srgbClr>
                </a:solidFill>
                <a:latin typeface="Agency FB" panose="020B0503020202020204" pitchFamily="34" charset="0"/>
                <a:ea typeface="微软雅黑" panose="020B0503020204020204" pitchFamily="34" charset="-122"/>
              </a:rPr>
              <a:t>文本内容</a:t>
            </a:r>
            <a:endParaRPr lang="zh-CN" altLang="en-US" sz="3200" dirty="0">
              <a:solidFill>
                <a:srgbClr val="47494B">
                  <a:lumMod val="75000"/>
                  <a:lumOff val="25000"/>
                </a:srgbClr>
              </a:solidFill>
              <a:latin typeface="Agency FB" panose="020B0503020202020204" pitchFamily="34" charset="0"/>
              <a:ea typeface="微软雅黑" panose="020B0503020204020204" pitchFamily="34" charset="-122"/>
            </a:endParaRPr>
          </a:p>
        </p:txBody>
      </p:sp>
      <p:sp>
        <p:nvSpPr>
          <p:cNvPr id="47" name="KSO_GI1"/>
          <p:cNvSpPr/>
          <p:nvPr/>
        </p:nvSpPr>
        <p:spPr bwMode="auto">
          <a:xfrm>
            <a:off x="684705" y="907200"/>
            <a:ext cx="7774590" cy="800454"/>
          </a:xfrm>
          <a:prstGeom prst="rect">
            <a:avLst/>
          </a:prstGeom>
          <a:no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tIns="0" bIns="0" rtlCol="0" anchor="ctr"/>
          <a:lstStyle/>
          <a:p>
            <a:pPr algn="just">
              <a:lnSpc>
                <a:spcPct val="150000"/>
              </a:lnSpc>
              <a:defRPr/>
            </a:pPr>
            <a:r>
              <a:rPr lang="zh-CN" altLang="en-US" sz="1600" dirty="0">
                <a:solidFill>
                  <a:schemeClr val="bg1">
                    <a:lumMod val="50000"/>
                  </a:schemeClr>
                </a:solidFill>
                <a:latin typeface="幼圆" panose="02010509060101010101" pitchFamily="49" charset="-122"/>
                <a:ea typeface="幼圆" panose="02010509060101010101" pitchFamily="49" charset="-122"/>
              </a:rPr>
              <a:t>请在此处输入您的文字，或者复制您的文字粘贴到此处。请在此处输入您的文字，或者复制您的文字粘请在此处输入您的文字，或者复制您的文字粘贴到此处。</a:t>
            </a:r>
            <a:endParaRPr lang="zh-CN" altLang="en-US" sz="1600" dirty="0">
              <a:solidFill>
                <a:schemeClr val="bg1">
                  <a:lumMod val="50000"/>
                </a:schemeClr>
              </a:solidFill>
              <a:latin typeface="幼圆" panose="02010509060101010101" pitchFamily="49" charset="-122"/>
              <a:ea typeface="幼圆" panose="0201050906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1000"/>
                                        <p:tgtEl>
                                          <p:spTgt spid="22"/>
                                        </p:tgtEl>
                                      </p:cBhvr>
                                    </p:animEffect>
                                    <p:anim calcmode="lin" valueType="num">
                                      <p:cBhvr>
                                        <p:cTn id="18" dur="1000" fill="hold"/>
                                        <p:tgtEl>
                                          <p:spTgt spid="22"/>
                                        </p:tgtEl>
                                        <p:attrNameLst>
                                          <p:attrName>ppt_x</p:attrName>
                                        </p:attrNameLst>
                                      </p:cBhvr>
                                      <p:tavLst>
                                        <p:tav tm="0">
                                          <p:val>
                                            <p:strVal val="#ppt_x"/>
                                          </p:val>
                                        </p:tav>
                                        <p:tav tm="100000">
                                          <p:val>
                                            <p:strVal val="#ppt_x"/>
                                          </p:val>
                                        </p:tav>
                                      </p:tavLst>
                                    </p:anim>
                                    <p:anim calcmode="lin" valueType="num">
                                      <p:cBhvr>
                                        <p:cTn id="19" dur="1000" fill="hold"/>
                                        <p:tgtEl>
                                          <p:spTgt spid="22"/>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fade">
                                      <p:cBhvr>
                                        <p:cTn id="22" dur="1000"/>
                                        <p:tgtEl>
                                          <p:spTgt spid="24"/>
                                        </p:tgtEl>
                                      </p:cBhvr>
                                    </p:animEffect>
                                    <p:anim calcmode="lin" valueType="num">
                                      <p:cBhvr>
                                        <p:cTn id="23" dur="1000" fill="hold"/>
                                        <p:tgtEl>
                                          <p:spTgt spid="24"/>
                                        </p:tgtEl>
                                        <p:attrNameLst>
                                          <p:attrName>ppt_x</p:attrName>
                                        </p:attrNameLst>
                                      </p:cBhvr>
                                      <p:tavLst>
                                        <p:tav tm="0">
                                          <p:val>
                                            <p:strVal val="#ppt_x"/>
                                          </p:val>
                                        </p:tav>
                                        <p:tav tm="100000">
                                          <p:val>
                                            <p:strVal val="#ppt_x"/>
                                          </p:val>
                                        </p:tav>
                                      </p:tavLst>
                                    </p:anim>
                                    <p:anim calcmode="lin" valueType="num">
                                      <p:cBhvr>
                                        <p:cTn id="24" dur="1000" fill="hold"/>
                                        <p:tgtEl>
                                          <p:spTgt spid="24"/>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5"/>
                                        </p:tgtEl>
                                        <p:attrNameLst>
                                          <p:attrName>style.visibility</p:attrName>
                                        </p:attrNameLst>
                                      </p:cBhvr>
                                      <p:to>
                                        <p:strVal val="visible"/>
                                      </p:to>
                                    </p:set>
                                    <p:animEffect transition="in" filter="fade">
                                      <p:cBhvr>
                                        <p:cTn id="27" dur="1000"/>
                                        <p:tgtEl>
                                          <p:spTgt spid="25"/>
                                        </p:tgtEl>
                                      </p:cBhvr>
                                    </p:animEffect>
                                    <p:anim calcmode="lin" valueType="num">
                                      <p:cBhvr>
                                        <p:cTn id="28" dur="1000" fill="hold"/>
                                        <p:tgtEl>
                                          <p:spTgt spid="25"/>
                                        </p:tgtEl>
                                        <p:attrNameLst>
                                          <p:attrName>ppt_x</p:attrName>
                                        </p:attrNameLst>
                                      </p:cBhvr>
                                      <p:tavLst>
                                        <p:tav tm="0">
                                          <p:val>
                                            <p:strVal val="#ppt_x"/>
                                          </p:val>
                                        </p:tav>
                                        <p:tav tm="100000">
                                          <p:val>
                                            <p:strVal val="#ppt_x"/>
                                          </p:val>
                                        </p:tav>
                                      </p:tavLst>
                                    </p:anim>
                                    <p:anim calcmode="lin" valueType="num">
                                      <p:cBhvr>
                                        <p:cTn id="29" dur="1000" fill="hold"/>
                                        <p:tgtEl>
                                          <p:spTgt spid="25"/>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fade">
                                      <p:cBhvr>
                                        <p:cTn id="32" dur="1000"/>
                                        <p:tgtEl>
                                          <p:spTgt spid="26"/>
                                        </p:tgtEl>
                                      </p:cBhvr>
                                    </p:animEffect>
                                    <p:anim calcmode="lin" valueType="num">
                                      <p:cBhvr>
                                        <p:cTn id="33" dur="1000" fill="hold"/>
                                        <p:tgtEl>
                                          <p:spTgt spid="26"/>
                                        </p:tgtEl>
                                        <p:attrNameLst>
                                          <p:attrName>ppt_x</p:attrName>
                                        </p:attrNameLst>
                                      </p:cBhvr>
                                      <p:tavLst>
                                        <p:tav tm="0">
                                          <p:val>
                                            <p:strVal val="#ppt_x"/>
                                          </p:val>
                                        </p:tav>
                                        <p:tav tm="100000">
                                          <p:val>
                                            <p:strVal val="#ppt_x"/>
                                          </p:val>
                                        </p:tav>
                                      </p:tavLst>
                                    </p:anim>
                                    <p:anim calcmode="lin" valueType="num">
                                      <p:cBhvr>
                                        <p:cTn id="34" dur="1000" fill="hold"/>
                                        <p:tgtEl>
                                          <p:spTgt spid="2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28"/>
                                        </p:tgtEl>
                                        <p:attrNameLst>
                                          <p:attrName>style.visibility</p:attrName>
                                        </p:attrNameLst>
                                      </p:cBhvr>
                                      <p:to>
                                        <p:strVal val="visible"/>
                                      </p:to>
                                    </p:set>
                                    <p:animEffect transition="in" filter="fade">
                                      <p:cBhvr>
                                        <p:cTn id="37" dur="1000"/>
                                        <p:tgtEl>
                                          <p:spTgt spid="28"/>
                                        </p:tgtEl>
                                      </p:cBhvr>
                                    </p:animEffect>
                                    <p:anim calcmode="lin" valueType="num">
                                      <p:cBhvr>
                                        <p:cTn id="38" dur="1000" fill="hold"/>
                                        <p:tgtEl>
                                          <p:spTgt spid="28"/>
                                        </p:tgtEl>
                                        <p:attrNameLst>
                                          <p:attrName>ppt_x</p:attrName>
                                        </p:attrNameLst>
                                      </p:cBhvr>
                                      <p:tavLst>
                                        <p:tav tm="0">
                                          <p:val>
                                            <p:strVal val="#ppt_x"/>
                                          </p:val>
                                        </p:tav>
                                        <p:tav tm="100000">
                                          <p:val>
                                            <p:strVal val="#ppt_x"/>
                                          </p:val>
                                        </p:tav>
                                      </p:tavLst>
                                    </p:anim>
                                    <p:anim calcmode="lin" valueType="num">
                                      <p:cBhvr>
                                        <p:cTn id="39" dur="1000" fill="hold"/>
                                        <p:tgtEl>
                                          <p:spTgt spid="28"/>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29"/>
                                        </p:tgtEl>
                                        <p:attrNameLst>
                                          <p:attrName>style.visibility</p:attrName>
                                        </p:attrNameLst>
                                      </p:cBhvr>
                                      <p:to>
                                        <p:strVal val="visible"/>
                                      </p:to>
                                    </p:set>
                                    <p:animEffect transition="in" filter="fade">
                                      <p:cBhvr>
                                        <p:cTn id="42" dur="1000"/>
                                        <p:tgtEl>
                                          <p:spTgt spid="29"/>
                                        </p:tgtEl>
                                      </p:cBhvr>
                                    </p:animEffect>
                                    <p:anim calcmode="lin" valueType="num">
                                      <p:cBhvr>
                                        <p:cTn id="43" dur="1000" fill="hold"/>
                                        <p:tgtEl>
                                          <p:spTgt spid="29"/>
                                        </p:tgtEl>
                                        <p:attrNameLst>
                                          <p:attrName>ppt_x</p:attrName>
                                        </p:attrNameLst>
                                      </p:cBhvr>
                                      <p:tavLst>
                                        <p:tav tm="0">
                                          <p:val>
                                            <p:strVal val="#ppt_x"/>
                                          </p:val>
                                        </p:tav>
                                        <p:tav tm="100000">
                                          <p:val>
                                            <p:strVal val="#ppt_x"/>
                                          </p:val>
                                        </p:tav>
                                      </p:tavLst>
                                    </p:anim>
                                    <p:anim calcmode="lin" valueType="num">
                                      <p:cBhvr>
                                        <p:cTn id="44" dur="1000" fill="hold"/>
                                        <p:tgtEl>
                                          <p:spTgt spid="29"/>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30"/>
                                        </p:tgtEl>
                                        <p:attrNameLst>
                                          <p:attrName>style.visibility</p:attrName>
                                        </p:attrNameLst>
                                      </p:cBhvr>
                                      <p:to>
                                        <p:strVal val="visible"/>
                                      </p:to>
                                    </p:set>
                                    <p:animEffect transition="in" filter="fade">
                                      <p:cBhvr>
                                        <p:cTn id="47" dur="1000"/>
                                        <p:tgtEl>
                                          <p:spTgt spid="30"/>
                                        </p:tgtEl>
                                      </p:cBhvr>
                                    </p:animEffect>
                                    <p:anim calcmode="lin" valueType="num">
                                      <p:cBhvr>
                                        <p:cTn id="48" dur="1000" fill="hold"/>
                                        <p:tgtEl>
                                          <p:spTgt spid="30"/>
                                        </p:tgtEl>
                                        <p:attrNameLst>
                                          <p:attrName>ppt_x</p:attrName>
                                        </p:attrNameLst>
                                      </p:cBhvr>
                                      <p:tavLst>
                                        <p:tav tm="0">
                                          <p:val>
                                            <p:strVal val="#ppt_x"/>
                                          </p:val>
                                        </p:tav>
                                        <p:tav tm="100000">
                                          <p:val>
                                            <p:strVal val="#ppt_x"/>
                                          </p:val>
                                        </p:tav>
                                      </p:tavLst>
                                    </p:anim>
                                    <p:anim calcmode="lin" valueType="num">
                                      <p:cBhvr>
                                        <p:cTn id="49" dur="1000" fill="hold"/>
                                        <p:tgtEl>
                                          <p:spTgt spid="30"/>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31"/>
                                        </p:tgtEl>
                                        <p:attrNameLst>
                                          <p:attrName>style.visibility</p:attrName>
                                        </p:attrNameLst>
                                      </p:cBhvr>
                                      <p:to>
                                        <p:strVal val="visible"/>
                                      </p:to>
                                    </p:set>
                                    <p:animEffect transition="in" filter="fade">
                                      <p:cBhvr>
                                        <p:cTn id="52" dur="1000"/>
                                        <p:tgtEl>
                                          <p:spTgt spid="31"/>
                                        </p:tgtEl>
                                      </p:cBhvr>
                                    </p:animEffect>
                                    <p:anim calcmode="lin" valueType="num">
                                      <p:cBhvr>
                                        <p:cTn id="53" dur="1000" fill="hold"/>
                                        <p:tgtEl>
                                          <p:spTgt spid="31"/>
                                        </p:tgtEl>
                                        <p:attrNameLst>
                                          <p:attrName>ppt_x</p:attrName>
                                        </p:attrNameLst>
                                      </p:cBhvr>
                                      <p:tavLst>
                                        <p:tav tm="0">
                                          <p:val>
                                            <p:strVal val="#ppt_x"/>
                                          </p:val>
                                        </p:tav>
                                        <p:tav tm="100000">
                                          <p:val>
                                            <p:strVal val="#ppt_x"/>
                                          </p:val>
                                        </p:tav>
                                      </p:tavLst>
                                    </p:anim>
                                    <p:anim calcmode="lin" valueType="num">
                                      <p:cBhvr>
                                        <p:cTn id="54" dur="1000" fill="hold"/>
                                        <p:tgtEl>
                                          <p:spTgt spid="31"/>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32"/>
                                        </p:tgtEl>
                                        <p:attrNameLst>
                                          <p:attrName>style.visibility</p:attrName>
                                        </p:attrNameLst>
                                      </p:cBhvr>
                                      <p:to>
                                        <p:strVal val="visible"/>
                                      </p:to>
                                    </p:set>
                                    <p:animEffect transition="in" filter="fade">
                                      <p:cBhvr>
                                        <p:cTn id="57" dur="1000"/>
                                        <p:tgtEl>
                                          <p:spTgt spid="32"/>
                                        </p:tgtEl>
                                      </p:cBhvr>
                                    </p:animEffect>
                                    <p:anim calcmode="lin" valueType="num">
                                      <p:cBhvr>
                                        <p:cTn id="58" dur="1000" fill="hold"/>
                                        <p:tgtEl>
                                          <p:spTgt spid="32"/>
                                        </p:tgtEl>
                                        <p:attrNameLst>
                                          <p:attrName>ppt_x</p:attrName>
                                        </p:attrNameLst>
                                      </p:cBhvr>
                                      <p:tavLst>
                                        <p:tav tm="0">
                                          <p:val>
                                            <p:strVal val="#ppt_x"/>
                                          </p:val>
                                        </p:tav>
                                        <p:tav tm="100000">
                                          <p:val>
                                            <p:strVal val="#ppt_x"/>
                                          </p:val>
                                        </p:tav>
                                      </p:tavLst>
                                    </p:anim>
                                    <p:anim calcmode="lin" valueType="num">
                                      <p:cBhvr>
                                        <p:cTn id="59" dur="1000" fill="hold"/>
                                        <p:tgtEl>
                                          <p:spTgt spid="32"/>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33"/>
                                        </p:tgtEl>
                                        <p:attrNameLst>
                                          <p:attrName>style.visibility</p:attrName>
                                        </p:attrNameLst>
                                      </p:cBhvr>
                                      <p:to>
                                        <p:strVal val="visible"/>
                                      </p:to>
                                    </p:set>
                                    <p:animEffect transition="in" filter="fade">
                                      <p:cBhvr>
                                        <p:cTn id="62" dur="1000"/>
                                        <p:tgtEl>
                                          <p:spTgt spid="33"/>
                                        </p:tgtEl>
                                      </p:cBhvr>
                                    </p:animEffect>
                                    <p:anim calcmode="lin" valueType="num">
                                      <p:cBhvr>
                                        <p:cTn id="63" dur="1000" fill="hold"/>
                                        <p:tgtEl>
                                          <p:spTgt spid="33"/>
                                        </p:tgtEl>
                                        <p:attrNameLst>
                                          <p:attrName>ppt_x</p:attrName>
                                        </p:attrNameLst>
                                      </p:cBhvr>
                                      <p:tavLst>
                                        <p:tav tm="0">
                                          <p:val>
                                            <p:strVal val="#ppt_x"/>
                                          </p:val>
                                        </p:tav>
                                        <p:tav tm="100000">
                                          <p:val>
                                            <p:strVal val="#ppt_x"/>
                                          </p:val>
                                        </p:tav>
                                      </p:tavLst>
                                    </p:anim>
                                    <p:anim calcmode="lin" valueType="num">
                                      <p:cBhvr>
                                        <p:cTn id="64" dur="1000" fill="hold"/>
                                        <p:tgtEl>
                                          <p:spTgt spid="33"/>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34"/>
                                        </p:tgtEl>
                                        <p:attrNameLst>
                                          <p:attrName>style.visibility</p:attrName>
                                        </p:attrNameLst>
                                      </p:cBhvr>
                                      <p:to>
                                        <p:strVal val="visible"/>
                                      </p:to>
                                    </p:set>
                                    <p:animEffect transition="in" filter="fade">
                                      <p:cBhvr>
                                        <p:cTn id="67" dur="1000"/>
                                        <p:tgtEl>
                                          <p:spTgt spid="34"/>
                                        </p:tgtEl>
                                      </p:cBhvr>
                                    </p:animEffect>
                                    <p:anim calcmode="lin" valueType="num">
                                      <p:cBhvr>
                                        <p:cTn id="68" dur="1000" fill="hold"/>
                                        <p:tgtEl>
                                          <p:spTgt spid="34"/>
                                        </p:tgtEl>
                                        <p:attrNameLst>
                                          <p:attrName>ppt_x</p:attrName>
                                        </p:attrNameLst>
                                      </p:cBhvr>
                                      <p:tavLst>
                                        <p:tav tm="0">
                                          <p:val>
                                            <p:strVal val="#ppt_x"/>
                                          </p:val>
                                        </p:tav>
                                        <p:tav tm="100000">
                                          <p:val>
                                            <p:strVal val="#ppt_x"/>
                                          </p:val>
                                        </p:tav>
                                      </p:tavLst>
                                    </p:anim>
                                    <p:anim calcmode="lin" valueType="num">
                                      <p:cBhvr>
                                        <p:cTn id="69" dur="1000" fill="hold"/>
                                        <p:tgtEl>
                                          <p:spTgt spid="34"/>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35"/>
                                        </p:tgtEl>
                                        <p:attrNameLst>
                                          <p:attrName>style.visibility</p:attrName>
                                        </p:attrNameLst>
                                      </p:cBhvr>
                                      <p:to>
                                        <p:strVal val="visible"/>
                                      </p:to>
                                    </p:set>
                                    <p:animEffect transition="in" filter="fade">
                                      <p:cBhvr>
                                        <p:cTn id="72" dur="1000"/>
                                        <p:tgtEl>
                                          <p:spTgt spid="35"/>
                                        </p:tgtEl>
                                      </p:cBhvr>
                                    </p:animEffect>
                                    <p:anim calcmode="lin" valueType="num">
                                      <p:cBhvr>
                                        <p:cTn id="73" dur="1000" fill="hold"/>
                                        <p:tgtEl>
                                          <p:spTgt spid="35"/>
                                        </p:tgtEl>
                                        <p:attrNameLst>
                                          <p:attrName>ppt_x</p:attrName>
                                        </p:attrNameLst>
                                      </p:cBhvr>
                                      <p:tavLst>
                                        <p:tav tm="0">
                                          <p:val>
                                            <p:strVal val="#ppt_x"/>
                                          </p:val>
                                        </p:tav>
                                        <p:tav tm="100000">
                                          <p:val>
                                            <p:strVal val="#ppt_x"/>
                                          </p:val>
                                        </p:tav>
                                      </p:tavLst>
                                    </p:anim>
                                    <p:anim calcmode="lin" valueType="num">
                                      <p:cBhvr>
                                        <p:cTn id="74" dur="1000" fill="hold"/>
                                        <p:tgtEl>
                                          <p:spTgt spid="35"/>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36"/>
                                        </p:tgtEl>
                                        <p:attrNameLst>
                                          <p:attrName>style.visibility</p:attrName>
                                        </p:attrNameLst>
                                      </p:cBhvr>
                                      <p:to>
                                        <p:strVal val="visible"/>
                                      </p:to>
                                    </p:set>
                                    <p:animEffect transition="in" filter="fade">
                                      <p:cBhvr>
                                        <p:cTn id="77" dur="1000"/>
                                        <p:tgtEl>
                                          <p:spTgt spid="36"/>
                                        </p:tgtEl>
                                      </p:cBhvr>
                                    </p:animEffect>
                                    <p:anim calcmode="lin" valueType="num">
                                      <p:cBhvr>
                                        <p:cTn id="78" dur="1000" fill="hold"/>
                                        <p:tgtEl>
                                          <p:spTgt spid="36"/>
                                        </p:tgtEl>
                                        <p:attrNameLst>
                                          <p:attrName>ppt_x</p:attrName>
                                        </p:attrNameLst>
                                      </p:cBhvr>
                                      <p:tavLst>
                                        <p:tav tm="0">
                                          <p:val>
                                            <p:strVal val="#ppt_x"/>
                                          </p:val>
                                        </p:tav>
                                        <p:tav tm="100000">
                                          <p:val>
                                            <p:strVal val="#ppt_x"/>
                                          </p:val>
                                        </p:tav>
                                      </p:tavLst>
                                    </p:anim>
                                    <p:anim calcmode="lin" valueType="num">
                                      <p:cBhvr>
                                        <p:cTn id="79" dur="1000" fill="hold"/>
                                        <p:tgtEl>
                                          <p:spTgt spid="36"/>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38"/>
                                        </p:tgtEl>
                                        <p:attrNameLst>
                                          <p:attrName>style.visibility</p:attrName>
                                        </p:attrNameLst>
                                      </p:cBhvr>
                                      <p:to>
                                        <p:strVal val="visible"/>
                                      </p:to>
                                    </p:set>
                                    <p:animEffect transition="in" filter="fade">
                                      <p:cBhvr>
                                        <p:cTn id="82" dur="1000"/>
                                        <p:tgtEl>
                                          <p:spTgt spid="38"/>
                                        </p:tgtEl>
                                      </p:cBhvr>
                                    </p:animEffect>
                                    <p:anim calcmode="lin" valueType="num">
                                      <p:cBhvr>
                                        <p:cTn id="83" dur="1000" fill="hold"/>
                                        <p:tgtEl>
                                          <p:spTgt spid="38"/>
                                        </p:tgtEl>
                                        <p:attrNameLst>
                                          <p:attrName>ppt_x</p:attrName>
                                        </p:attrNameLst>
                                      </p:cBhvr>
                                      <p:tavLst>
                                        <p:tav tm="0">
                                          <p:val>
                                            <p:strVal val="#ppt_x"/>
                                          </p:val>
                                        </p:tav>
                                        <p:tav tm="100000">
                                          <p:val>
                                            <p:strVal val="#ppt_x"/>
                                          </p:val>
                                        </p:tav>
                                      </p:tavLst>
                                    </p:anim>
                                    <p:anim calcmode="lin" valueType="num">
                                      <p:cBhvr>
                                        <p:cTn id="84" dur="1000" fill="hold"/>
                                        <p:tgtEl>
                                          <p:spTgt spid="38"/>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37"/>
                                        </p:tgtEl>
                                        <p:attrNameLst>
                                          <p:attrName>style.visibility</p:attrName>
                                        </p:attrNameLst>
                                      </p:cBhvr>
                                      <p:to>
                                        <p:strVal val="visible"/>
                                      </p:to>
                                    </p:set>
                                    <p:animEffect transition="in" filter="fade">
                                      <p:cBhvr>
                                        <p:cTn id="87" dur="1000"/>
                                        <p:tgtEl>
                                          <p:spTgt spid="37"/>
                                        </p:tgtEl>
                                      </p:cBhvr>
                                    </p:animEffect>
                                    <p:anim calcmode="lin" valueType="num">
                                      <p:cBhvr>
                                        <p:cTn id="88" dur="1000" fill="hold"/>
                                        <p:tgtEl>
                                          <p:spTgt spid="37"/>
                                        </p:tgtEl>
                                        <p:attrNameLst>
                                          <p:attrName>ppt_x</p:attrName>
                                        </p:attrNameLst>
                                      </p:cBhvr>
                                      <p:tavLst>
                                        <p:tav tm="0">
                                          <p:val>
                                            <p:strVal val="#ppt_x"/>
                                          </p:val>
                                        </p:tav>
                                        <p:tav tm="100000">
                                          <p:val>
                                            <p:strVal val="#ppt_x"/>
                                          </p:val>
                                        </p:tav>
                                      </p:tavLst>
                                    </p:anim>
                                    <p:anim calcmode="lin" valueType="num">
                                      <p:cBhvr>
                                        <p:cTn id="89" dur="1000" fill="hold"/>
                                        <p:tgtEl>
                                          <p:spTgt spid="37"/>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39"/>
                                        </p:tgtEl>
                                        <p:attrNameLst>
                                          <p:attrName>style.visibility</p:attrName>
                                        </p:attrNameLst>
                                      </p:cBhvr>
                                      <p:to>
                                        <p:strVal val="visible"/>
                                      </p:to>
                                    </p:set>
                                    <p:animEffect transition="in" filter="fade">
                                      <p:cBhvr>
                                        <p:cTn id="92" dur="1000"/>
                                        <p:tgtEl>
                                          <p:spTgt spid="39"/>
                                        </p:tgtEl>
                                      </p:cBhvr>
                                    </p:animEffect>
                                    <p:anim calcmode="lin" valueType="num">
                                      <p:cBhvr>
                                        <p:cTn id="93" dur="1000" fill="hold"/>
                                        <p:tgtEl>
                                          <p:spTgt spid="39"/>
                                        </p:tgtEl>
                                        <p:attrNameLst>
                                          <p:attrName>ppt_x</p:attrName>
                                        </p:attrNameLst>
                                      </p:cBhvr>
                                      <p:tavLst>
                                        <p:tav tm="0">
                                          <p:val>
                                            <p:strVal val="#ppt_x"/>
                                          </p:val>
                                        </p:tav>
                                        <p:tav tm="100000">
                                          <p:val>
                                            <p:strVal val="#ppt_x"/>
                                          </p:val>
                                        </p:tav>
                                      </p:tavLst>
                                    </p:anim>
                                    <p:anim calcmode="lin" valueType="num">
                                      <p:cBhvr>
                                        <p:cTn id="94" dur="1000" fill="hold"/>
                                        <p:tgtEl>
                                          <p:spTgt spid="39"/>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0"/>
                                  </p:stCondLst>
                                  <p:childTnLst>
                                    <p:set>
                                      <p:cBhvr>
                                        <p:cTn id="96" dur="1" fill="hold">
                                          <p:stCondLst>
                                            <p:cond delay="0"/>
                                          </p:stCondLst>
                                        </p:cTn>
                                        <p:tgtEl>
                                          <p:spTgt spid="40"/>
                                        </p:tgtEl>
                                        <p:attrNameLst>
                                          <p:attrName>style.visibility</p:attrName>
                                        </p:attrNameLst>
                                      </p:cBhvr>
                                      <p:to>
                                        <p:strVal val="visible"/>
                                      </p:to>
                                    </p:set>
                                    <p:animEffect transition="in" filter="fade">
                                      <p:cBhvr>
                                        <p:cTn id="97" dur="1000"/>
                                        <p:tgtEl>
                                          <p:spTgt spid="40"/>
                                        </p:tgtEl>
                                      </p:cBhvr>
                                    </p:animEffect>
                                    <p:anim calcmode="lin" valueType="num">
                                      <p:cBhvr>
                                        <p:cTn id="98" dur="1000" fill="hold"/>
                                        <p:tgtEl>
                                          <p:spTgt spid="40"/>
                                        </p:tgtEl>
                                        <p:attrNameLst>
                                          <p:attrName>ppt_x</p:attrName>
                                        </p:attrNameLst>
                                      </p:cBhvr>
                                      <p:tavLst>
                                        <p:tav tm="0">
                                          <p:val>
                                            <p:strVal val="#ppt_x"/>
                                          </p:val>
                                        </p:tav>
                                        <p:tav tm="100000">
                                          <p:val>
                                            <p:strVal val="#ppt_x"/>
                                          </p:val>
                                        </p:tav>
                                      </p:tavLst>
                                    </p:anim>
                                    <p:anim calcmode="lin" valueType="num">
                                      <p:cBhvr>
                                        <p:cTn id="99" dur="1000" fill="hold"/>
                                        <p:tgtEl>
                                          <p:spTgt spid="40"/>
                                        </p:tgtEl>
                                        <p:attrNameLst>
                                          <p:attrName>ppt_y</p:attrName>
                                        </p:attrNameLst>
                                      </p:cBhvr>
                                      <p:tavLst>
                                        <p:tav tm="0">
                                          <p:val>
                                            <p:strVal val="#ppt_y+.1"/>
                                          </p:val>
                                        </p:tav>
                                        <p:tav tm="100000">
                                          <p:val>
                                            <p:strVal val="#ppt_y"/>
                                          </p:val>
                                        </p:tav>
                                      </p:tavLst>
                                    </p:anim>
                                  </p:childTnLst>
                                </p:cTn>
                              </p:par>
                              <p:par>
                                <p:cTn id="100" presetID="42" presetClass="entr" presetSubtype="0" fill="hold" grpId="0" nodeType="withEffect">
                                  <p:stCondLst>
                                    <p:cond delay="0"/>
                                  </p:stCondLst>
                                  <p:childTnLst>
                                    <p:set>
                                      <p:cBhvr>
                                        <p:cTn id="101" dur="1" fill="hold">
                                          <p:stCondLst>
                                            <p:cond delay="0"/>
                                          </p:stCondLst>
                                        </p:cTn>
                                        <p:tgtEl>
                                          <p:spTgt spid="41"/>
                                        </p:tgtEl>
                                        <p:attrNameLst>
                                          <p:attrName>style.visibility</p:attrName>
                                        </p:attrNameLst>
                                      </p:cBhvr>
                                      <p:to>
                                        <p:strVal val="visible"/>
                                      </p:to>
                                    </p:set>
                                    <p:animEffect transition="in" filter="fade">
                                      <p:cBhvr>
                                        <p:cTn id="102" dur="1000"/>
                                        <p:tgtEl>
                                          <p:spTgt spid="41"/>
                                        </p:tgtEl>
                                      </p:cBhvr>
                                    </p:animEffect>
                                    <p:anim calcmode="lin" valueType="num">
                                      <p:cBhvr>
                                        <p:cTn id="103" dur="1000" fill="hold"/>
                                        <p:tgtEl>
                                          <p:spTgt spid="41"/>
                                        </p:tgtEl>
                                        <p:attrNameLst>
                                          <p:attrName>ppt_x</p:attrName>
                                        </p:attrNameLst>
                                      </p:cBhvr>
                                      <p:tavLst>
                                        <p:tav tm="0">
                                          <p:val>
                                            <p:strVal val="#ppt_x"/>
                                          </p:val>
                                        </p:tav>
                                        <p:tav tm="100000">
                                          <p:val>
                                            <p:strVal val="#ppt_x"/>
                                          </p:val>
                                        </p:tav>
                                      </p:tavLst>
                                    </p:anim>
                                    <p:anim calcmode="lin" valueType="num">
                                      <p:cBhvr>
                                        <p:cTn id="104" dur="1000" fill="hold"/>
                                        <p:tgtEl>
                                          <p:spTgt spid="41"/>
                                        </p:tgtEl>
                                        <p:attrNameLst>
                                          <p:attrName>ppt_y</p:attrName>
                                        </p:attrNameLst>
                                      </p:cBhvr>
                                      <p:tavLst>
                                        <p:tav tm="0">
                                          <p:val>
                                            <p:strVal val="#ppt_y+.1"/>
                                          </p:val>
                                        </p:tav>
                                        <p:tav tm="100000">
                                          <p:val>
                                            <p:strVal val="#ppt_y"/>
                                          </p:val>
                                        </p:tav>
                                      </p:tavLst>
                                    </p:anim>
                                  </p:childTnLst>
                                </p:cTn>
                              </p:par>
                              <p:par>
                                <p:cTn id="105" presetID="42" presetClass="entr" presetSubtype="0" fill="hold" grpId="0" nodeType="withEffect">
                                  <p:stCondLst>
                                    <p:cond delay="0"/>
                                  </p:stCondLst>
                                  <p:childTnLst>
                                    <p:set>
                                      <p:cBhvr>
                                        <p:cTn id="106" dur="1" fill="hold">
                                          <p:stCondLst>
                                            <p:cond delay="0"/>
                                          </p:stCondLst>
                                        </p:cTn>
                                        <p:tgtEl>
                                          <p:spTgt spid="42"/>
                                        </p:tgtEl>
                                        <p:attrNameLst>
                                          <p:attrName>style.visibility</p:attrName>
                                        </p:attrNameLst>
                                      </p:cBhvr>
                                      <p:to>
                                        <p:strVal val="visible"/>
                                      </p:to>
                                    </p:set>
                                    <p:animEffect transition="in" filter="fade">
                                      <p:cBhvr>
                                        <p:cTn id="107" dur="1000"/>
                                        <p:tgtEl>
                                          <p:spTgt spid="42"/>
                                        </p:tgtEl>
                                      </p:cBhvr>
                                    </p:animEffect>
                                    <p:anim calcmode="lin" valueType="num">
                                      <p:cBhvr>
                                        <p:cTn id="108" dur="1000" fill="hold"/>
                                        <p:tgtEl>
                                          <p:spTgt spid="42"/>
                                        </p:tgtEl>
                                        <p:attrNameLst>
                                          <p:attrName>ppt_x</p:attrName>
                                        </p:attrNameLst>
                                      </p:cBhvr>
                                      <p:tavLst>
                                        <p:tav tm="0">
                                          <p:val>
                                            <p:strVal val="#ppt_x"/>
                                          </p:val>
                                        </p:tav>
                                        <p:tav tm="100000">
                                          <p:val>
                                            <p:strVal val="#ppt_x"/>
                                          </p:val>
                                        </p:tav>
                                      </p:tavLst>
                                    </p:anim>
                                    <p:anim calcmode="lin" valueType="num">
                                      <p:cBhvr>
                                        <p:cTn id="109" dur="1000" fill="hold"/>
                                        <p:tgtEl>
                                          <p:spTgt spid="42"/>
                                        </p:tgtEl>
                                        <p:attrNameLst>
                                          <p:attrName>ppt_y</p:attrName>
                                        </p:attrNameLst>
                                      </p:cBhvr>
                                      <p:tavLst>
                                        <p:tav tm="0">
                                          <p:val>
                                            <p:strVal val="#ppt_y+.1"/>
                                          </p:val>
                                        </p:tav>
                                        <p:tav tm="100000">
                                          <p:val>
                                            <p:strVal val="#ppt_y"/>
                                          </p:val>
                                        </p:tav>
                                      </p:tavLst>
                                    </p:anim>
                                  </p:childTnLst>
                                </p:cTn>
                              </p:par>
                              <p:par>
                                <p:cTn id="110" presetID="42" presetClass="entr" presetSubtype="0" fill="hold" grpId="0" nodeType="withEffect">
                                  <p:stCondLst>
                                    <p:cond delay="0"/>
                                  </p:stCondLst>
                                  <p:childTnLst>
                                    <p:set>
                                      <p:cBhvr>
                                        <p:cTn id="111" dur="1" fill="hold">
                                          <p:stCondLst>
                                            <p:cond delay="0"/>
                                          </p:stCondLst>
                                        </p:cTn>
                                        <p:tgtEl>
                                          <p:spTgt spid="43"/>
                                        </p:tgtEl>
                                        <p:attrNameLst>
                                          <p:attrName>style.visibility</p:attrName>
                                        </p:attrNameLst>
                                      </p:cBhvr>
                                      <p:to>
                                        <p:strVal val="visible"/>
                                      </p:to>
                                    </p:set>
                                    <p:animEffect transition="in" filter="fade">
                                      <p:cBhvr>
                                        <p:cTn id="112" dur="1000"/>
                                        <p:tgtEl>
                                          <p:spTgt spid="43"/>
                                        </p:tgtEl>
                                      </p:cBhvr>
                                    </p:animEffect>
                                    <p:anim calcmode="lin" valueType="num">
                                      <p:cBhvr>
                                        <p:cTn id="113" dur="1000" fill="hold"/>
                                        <p:tgtEl>
                                          <p:spTgt spid="43"/>
                                        </p:tgtEl>
                                        <p:attrNameLst>
                                          <p:attrName>ppt_x</p:attrName>
                                        </p:attrNameLst>
                                      </p:cBhvr>
                                      <p:tavLst>
                                        <p:tav tm="0">
                                          <p:val>
                                            <p:strVal val="#ppt_x"/>
                                          </p:val>
                                        </p:tav>
                                        <p:tav tm="100000">
                                          <p:val>
                                            <p:strVal val="#ppt_x"/>
                                          </p:val>
                                        </p:tav>
                                      </p:tavLst>
                                    </p:anim>
                                    <p:anim calcmode="lin" valueType="num">
                                      <p:cBhvr>
                                        <p:cTn id="114" dur="1000" fill="hold"/>
                                        <p:tgtEl>
                                          <p:spTgt spid="43"/>
                                        </p:tgtEl>
                                        <p:attrNameLst>
                                          <p:attrName>ppt_y</p:attrName>
                                        </p:attrNameLst>
                                      </p:cBhvr>
                                      <p:tavLst>
                                        <p:tav tm="0">
                                          <p:val>
                                            <p:strVal val="#ppt_y+.1"/>
                                          </p:val>
                                        </p:tav>
                                        <p:tav tm="100000">
                                          <p:val>
                                            <p:strVal val="#ppt_y"/>
                                          </p:val>
                                        </p:tav>
                                      </p:tavLst>
                                    </p:anim>
                                  </p:childTnLst>
                                </p:cTn>
                              </p:par>
                              <p:par>
                                <p:cTn id="115" presetID="42" presetClass="entr" presetSubtype="0" fill="hold" grpId="0" nodeType="withEffect">
                                  <p:stCondLst>
                                    <p:cond delay="0"/>
                                  </p:stCondLst>
                                  <p:childTnLst>
                                    <p:set>
                                      <p:cBhvr>
                                        <p:cTn id="116" dur="1" fill="hold">
                                          <p:stCondLst>
                                            <p:cond delay="0"/>
                                          </p:stCondLst>
                                        </p:cTn>
                                        <p:tgtEl>
                                          <p:spTgt spid="44"/>
                                        </p:tgtEl>
                                        <p:attrNameLst>
                                          <p:attrName>style.visibility</p:attrName>
                                        </p:attrNameLst>
                                      </p:cBhvr>
                                      <p:to>
                                        <p:strVal val="visible"/>
                                      </p:to>
                                    </p:set>
                                    <p:animEffect transition="in" filter="fade">
                                      <p:cBhvr>
                                        <p:cTn id="117" dur="1000"/>
                                        <p:tgtEl>
                                          <p:spTgt spid="44"/>
                                        </p:tgtEl>
                                      </p:cBhvr>
                                    </p:animEffect>
                                    <p:anim calcmode="lin" valueType="num">
                                      <p:cBhvr>
                                        <p:cTn id="118" dur="1000" fill="hold"/>
                                        <p:tgtEl>
                                          <p:spTgt spid="44"/>
                                        </p:tgtEl>
                                        <p:attrNameLst>
                                          <p:attrName>ppt_x</p:attrName>
                                        </p:attrNameLst>
                                      </p:cBhvr>
                                      <p:tavLst>
                                        <p:tav tm="0">
                                          <p:val>
                                            <p:strVal val="#ppt_x"/>
                                          </p:val>
                                        </p:tav>
                                        <p:tav tm="100000">
                                          <p:val>
                                            <p:strVal val="#ppt_x"/>
                                          </p:val>
                                        </p:tav>
                                      </p:tavLst>
                                    </p:anim>
                                    <p:anim calcmode="lin" valueType="num">
                                      <p:cBhvr>
                                        <p:cTn id="119" dur="1000" fill="hold"/>
                                        <p:tgtEl>
                                          <p:spTgt spid="44"/>
                                        </p:tgtEl>
                                        <p:attrNameLst>
                                          <p:attrName>ppt_y</p:attrName>
                                        </p:attrNameLst>
                                      </p:cBhvr>
                                      <p:tavLst>
                                        <p:tav tm="0">
                                          <p:val>
                                            <p:strVal val="#ppt_y+.1"/>
                                          </p:val>
                                        </p:tav>
                                        <p:tav tm="100000">
                                          <p:val>
                                            <p:strVal val="#ppt_y"/>
                                          </p:val>
                                        </p:tav>
                                      </p:tavLst>
                                    </p:anim>
                                  </p:childTnLst>
                                </p:cTn>
                              </p:par>
                              <p:par>
                                <p:cTn id="120" presetID="42" presetClass="entr" presetSubtype="0" fill="hold" grpId="0" nodeType="withEffect">
                                  <p:stCondLst>
                                    <p:cond delay="0"/>
                                  </p:stCondLst>
                                  <p:childTnLst>
                                    <p:set>
                                      <p:cBhvr>
                                        <p:cTn id="121" dur="1" fill="hold">
                                          <p:stCondLst>
                                            <p:cond delay="0"/>
                                          </p:stCondLst>
                                        </p:cTn>
                                        <p:tgtEl>
                                          <p:spTgt spid="45"/>
                                        </p:tgtEl>
                                        <p:attrNameLst>
                                          <p:attrName>style.visibility</p:attrName>
                                        </p:attrNameLst>
                                      </p:cBhvr>
                                      <p:to>
                                        <p:strVal val="visible"/>
                                      </p:to>
                                    </p:set>
                                    <p:animEffect transition="in" filter="fade">
                                      <p:cBhvr>
                                        <p:cTn id="122" dur="1000"/>
                                        <p:tgtEl>
                                          <p:spTgt spid="45"/>
                                        </p:tgtEl>
                                      </p:cBhvr>
                                    </p:animEffect>
                                    <p:anim calcmode="lin" valueType="num">
                                      <p:cBhvr>
                                        <p:cTn id="123" dur="1000" fill="hold"/>
                                        <p:tgtEl>
                                          <p:spTgt spid="45"/>
                                        </p:tgtEl>
                                        <p:attrNameLst>
                                          <p:attrName>ppt_x</p:attrName>
                                        </p:attrNameLst>
                                      </p:cBhvr>
                                      <p:tavLst>
                                        <p:tav tm="0">
                                          <p:val>
                                            <p:strVal val="#ppt_x"/>
                                          </p:val>
                                        </p:tav>
                                        <p:tav tm="100000">
                                          <p:val>
                                            <p:strVal val="#ppt_x"/>
                                          </p:val>
                                        </p:tav>
                                      </p:tavLst>
                                    </p:anim>
                                    <p:anim calcmode="lin" valueType="num">
                                      <p:cBhvr>
                                        <p:cTn id="124" dur="1000" fill="hold"/>
                                        <p:tgtEl>
                                          <p:spTgt spid="45"/>
                                        </p:tgtEl>
                                        <p:attrNameLst>
                                          <p:attrName>ppt_y</p:attrName>
                                        </p:attrNameLst>
                                      </p:cBhvr>
                                      <p:tavLst>
                                        <p:tav tm="0">
                                          <p:val>
                                            <p:strVal val="#ppt_y+.1"/>
                                          </p:val>
                                        </p:tav>
                                        <p:tav tm="100000">
                                          <p:val>
                                            <p:strVal val="#ppt_y"/>
                                          </p:val>
                                        </p:tav>
                                      </p:tavLst>
                                    </p:anim>
                                  </p:childTnLst>
                                </p:cTn>
                              </p:par>
                              <p:par>
                                <p:cTn id="125" presetID="42" presetClass="entr" presetSubtype="0" fill="hold" grpId="0" nodeType="withEffect">
                                  <p:stCondLst>
                                    <p:cond delay="0"/>
                                  </p:stCondLst>
                                  <p:childTnLst>
                                    <p:set>
                                      <p:cBhvr>
                                        <p:cTn id="126" dur="1" fill="hold">
                                          <p:stCondLst>
                                            <p:cond delay="0"/>
                                          </p:stCondLst>
                                        </p:cTn>
                                        <p:tgtEl>
                                          <p:spTgt spid="46"/>
                                        </p:tgtEl>
                                        <p:attrNameLst>
                                          <p:attrName>style.visibility</p:attrName>
                                        </p:attrNameLst>
                                      </p:cBhvr>
                                      <p:to>
                                        <p:strVal val="visible"/>
                                      </p:to>
                                    </p:set>
                                    <p:animEffect transition="in" filter="fade">
                                      <p:cBhvr>
                                        <p:cTn id="127" dur="1000"/>
                                        <p:tgtEl>
                                          <p:spTgt spid="46"/>
                                        </p:tgtEl>
                                      </p:cBhvr>
                                    </p:animEffect>
                                    <p:anim calcmode="lin" valueType="num">
                                      <p:cBhvr>
                                        <p:cTn id="128" dur="1000" fill="hold"/>
                                        <p:tgtEl>
                                          <p:spTgt spid="46"/>
                                        </p:tgtEl>
                                        <p:attrNameLst>
                                          <p:attrName>ppt_x</p:attrName>
                                        </p:attrNameLst>
                                      </p:cBhvr>
                                      <p:tavLst>
                                        <p:tav tm="0">
                                          <p:val>
                                            <p:strVal val="#ppt_x"/>
                                          </p:val>
                                        </p:tav>
                                        <p:tav tm="100000">
                                          <p:val>
                                            <p:strVal val="#ppt_x"/>
                                          </p:val>
                                        </p:tav>
                                      </p:tavLst>
                                    </p:anim>
                                    <p:anim calcmode="lin" valueType="num">
                                      <p:cBhvr>
                                        <p:cTn id="129" dur="1000" fill="hold"/>
                                        <p:tgtEl>
                                          <p:spTgt spid="46"/>
                                        </p:tgtEl>
                                        <p:attrNameLst>
                                          <p:attrName>ppt_y</p:attrName>
                                        </p:attrNameLst>
                                      </p:cBhvr>
                                      <p:tavLst>
                                        <p:tav tm="0">
                                          <p:val>
                                            <p:strVal val="#ppt_y+.1"/>
                                          </p:val>
                                        </p:tav>
                                        <p:tav tm="100000">
                                          <p:val>
                                            <p:strVal val="#ppt_y"/>
                                          </p:val>
                                        </p:tav>
                                      </p:tavLst>
                                    </p:anim>
                                  </p:childTnLst>
                                </p:cTn>
                              </p:par>
                              <p:par>
                                <p:cTn id="130" presetID="42" presetClass="entr" presetSubtype="0" fill="hold" grpId="0" nodeType="withEffect">
                                  <p:stCondLst>
                                    <p:cond delay="0"/>
                                  </p:stCondLst>
                                  <p:childTnLst>
                                    <p:set>
                                      <p:cBhvr>
                                        <p:cTn id="131" dur="1" fill="hold">
                                          <p:stCondLst>
                                            <p:cond delay="0"/>
                                          </p:stCondLst>
                                        </p:cTn>
                                        <p:tgtEl>
                                          <p:spTgt spid="48"/>
                                        </p:tgtEl>
                                        <p:attrNameLst>
                                          <p:attrName>style.visibility</p:attrName>
                                        </p:attrNameLst>
                                      </p:cBhvr>
                                      <p:to>
                                        <p:strVal val="visible"/>
                                      </p:to>
                                    </p:set>
                                    <p:animEffect transition="in" filter="fade">
                                      <p:cBhvr>
                                        <p:cTn id="132" dur="1000"/>
                                        <p:tgtEl>
                                          <p:spTgt spid="48"/>
                                        </p:tgtEl>
                                      </p:cBhvr>
                                    </p:animEffect>
                                    <p:anim calcmode="lin" valueType="num">
                                      <p:cBhvr>
                                        <p:cTn id="133" dur="1000" fill="hold"/>
                                        <p:tgtEl>
                                          <p:spTgt spid="48"/>
                                        </p:tgtEl>
                                        <p:attrNameLst>
                                          <p:attrName>ppt_x</p:attrName>
                                        </p:attrNameLst>
                                      </p:cBhvr>
                                      <p:tavLst>
                                        <p:tav tm="0">
                                          <p:val>
                                            <p:strVal val="#ppt_x"/>
                                          </p:val>
                                        </p:tav>
                                        <p:tav tm="100000">
                                          <p:val>
                                            <p:strVal val="#ppt_x"/>
                                          </p:val>
                                        </p:tav>
                                      </p:tavLst>
                                    </p:anim>
                                    <p:anim calcmode="lin" valueType="num">
                                      <p:cBhvr>
                                        <p:cTn id="134" dur="1000" fill="hold"/>
                                        <p:tgtEl>
                                          <p:spTgt spid="48"/>
                                        </p:tgtEl>
                                        <p:attrNameLst>
                                          <p:attrName>ppt_y</p:attrName>
                                        </p:attrNameLst>
                                      </p:cBhvr>
                                      <p:tavLst>
                                        <p:tav tm="0">
                                          <p:val>
                                            <p:strVal val="#ppt_y+.1"/>
                                          </p:val>
                                        </p:tav>
                                        <p:tav tm="100000">
                                          <p:val>
                                            <p:strVal val="#ppt_y"/>
                                          </p:val>
                                        </p:tav>
                                      </p:tavLst>
                                    </p:anim>
                                  </p:childTnLst>
                                </p:cTn>
                              </p:par>
                              <p:par>
                                <p:cTn id="135" presetID="42" presetClass="entr" presetSubtype="0" fill="hold" grpId="0" nodeType="withEffect">
                                  <p:stCondLst>
                                    <p:cond delay="0"/>
                                  </p:stCondLst>
                                  <p:childTnLst>
                                    <p:set>
                                      <p:cBhvr>
                                        <p:cTn id="136" dur="1" fill="hold">
                                          <p:stCondLst>
                                            <p:cond delay="0"/>
                                          </p:stCondLst>
                                        </p:cTn>
                                        <p:tgtEl>
                                          <p:spTgt spid="49"/>
                                        </p:tgtEl>
                                        <p:attrNameLst>
                                          <p:attrName>style.visibility</p:attrName>
                                        </p:attrNameLst>
                                      </p:cBhvr>
                                      <p:to>
                                        <p:strVal val="visible"/>
                                      </p:to>
                                    </p:set>
                                    <p:animEffect transition="in" filter="fade">
                                      <p:cBhvr>
                                        <p:cTn id="137" dur="1000"/>
                                        <p:tgtEl>
                                          <p:spTgt spid="49"/>
                                        </p:tgtEl>
                                      </p:cBhvr>
                                    </p:animEffect>
                                    <p:anim calcmode="lin" valueType="num">
                                      <p:cBhvr>
                                        <p:cTn id="138" dur="1000" fill="hold"/>
                                        <p:tgtEl>
                                          <p:spTgt spid="49"/>
                                        </p:tgtEl>
                                        <p:attrNameLst>
                                          <p:attrName>ppt_x</p:attrName>
                                        </p:attrNameLst>
                                      </p:cBhvr>
                                      <p:tavLst>
                                        <p:tav tm="0">
                                          <p:val>
                                            <p:strVal val="#ppt_x"/>
                                          </p:val>
                                        </p:tav>
                                        <p:tav tm="100000">
                                          <p:val>
                                            <p:strVal val="#ppt_x"/>
                                          </p:val>
                                        </p:tav>
                                      </p:tavLst>
                                    </p:anim>
                                    <p:anim calcmode="lin" valueType="num">
                                      <p:cBhvr>
                                        <p:cTn id="139" dur="1000" fill="hold"/>
                                        <p:tgtEl>
                                          <p:spTgt spid="49"/>
                                        </p:tgtEl>
                                        <p:attrNameLst>
                                          <p:attrName>ppt_y</p:attrName>
                                        </p:attrNameLst>
                                      </p:cBhvr>
                                      <p:tavLst>
                                        <p:tav tm="0">
                                          <p:val>
                                            <p:strVal val="#ppt_y+.1"/>
                                          </p:val>
                                        </p:tav>
                                        <p:tav tm="100000">
                                          <p:val>
                                            <p:strVal val="#ppt_y"/>
                                          </p:val>
                                        </p:tav>
                                      </p:tavLst>
                                    </p:anim>
                                  </p:childTnLst>
                                </p:cTn>
                              </p:par>
                              <p:par>
                                <p:cTn id="140" presetID="42" presetClass="entr" presetSubtype="0" fill="hold" grpId="0" nodeType="withEffect">
                                  <p:stCondLst>
                                    <p:cond delay="0"/>
                                  </p:stCondLst>
                                  <p:childTnLst>
                                    <p:set>
                                      <p:cBhvr>
                                        <p:cTn id="141" dur="1" fill="hold">
                                          <p:stCondLst>
                                            <p:cond delay="0"/>
                                          </p:stCondLst>
                                        </p:cTn>
                                        <p:tgtEl>
                                          <p:spTgt spid="50"/>
                                        </p:tgtEl>
                                        <p:attrNameLst>
                                          <p:attrName>style.visibility</p:attrName>
                                        </p:attrNameLst>
                                      </p:cBhvr>
                                      <p:to>
                                        <p:strVal val="visible"/>
                                      </p:to>
                                    </p:set>
                                    <p:animEffect transition="in" filter="fade">
                                      <p:cBhvr>
                                        <p:cTn id="142" dur="1000"/>
                                        <p:tgtEl>
                                          <p:spTgt spid="50"/>
                                        </p:tgtEl>
                                      </p:cBhvr>
                                    </p:animEffect>
                                    <p:anim calcmode="lin" valueType="num">
                                      <p:cBhvr>
                                        <p:cTn id="143" dur="1000" fill="hold"/>
                                        <p:tgtEl>
                                          <p:spTgt spid="50"/>
                                        </p:tgtEl>
                                        <p:attrNameLst>
                                          <p:attrName>ppt_x</p:attrName>
                                        </p:attrNameLst>
                                      </p:cBhvr>
                                      <p:tavLst>
                                        <p:tav tm="0">
                                          <p:val>
                                            <p:strVal val="#ppt_x"/>
                                          </p:val>
                                        </p:tav>
                                        <p:tav tm="100000">
                                          <p:val>
                                            <p:strVal val="#ppt_x"/>
                                          </p:val>
                                        </p:tav>
                                      </p:tavLst>
                                    </p:anim>
                                    <p:anim calcmode="lin" valueType="num">
                                      <p:cBhvr>
                                        <p:cTn id="144" dur="1000" fill="hold"/>
                                        <p:tgtEl>
                                          <p:spTgt spid="50"/>
                                        </p:tgtEl>
                                        <p:attrNameLst>
                                          <p:attrName>ppt_y</p:attrName>
                                        </p:attrNameLst>
                                      </p:cBhvr>
                                      <p:tavLst>
                                        <p:tav tm="0">
                                          <p:val>
                                            <p:strVal val="#ppt_y+.1"/>
                                          </p:val>
                                        </p:tav>
                                        <p:tav tm="100000">
                                          <p:val>
                                            <p:strVal val="#ppt_y"/>
                                          </p:val>
                                        </p:tav>
                                      </p:tavLst>
                                    </p:anim>
                                  </p:childTnLst>
                                </p:cTn>
                              </p:par>
                            </p:childTnLst>
                          </p:cTn>
                        </p:par>
                        <p:par>
                          <p:cTn id="145" fill="hold">
                            <p:stCondLst>
                              <p:cond delay="1000"/>
                            </p:stCondLst>
                            <p:childTnLst>
                              <p:par>
                                <p:cTn id="146" presetID="21" presetClass="entr" presetSubtype="1" fill="hold" grpId="0" nodeType="afterEffect">
                                  <p:stCondLst>
                                    <p:cond delay="0"/>
                                  </p:stCondLst>
                                  <p:childTnLst>
                                    <p:set>
                                      <p:cBhvr>
                                        <p:cTn id="147" dur="1" fill="hold">
                                          <p:stCondLst>
                                            <p:cond delay="0"/>
                                          </p:stCondLst>
                                        </p:cTn>
                                        <p:tgtEl>
                                          <p:spTgt spid="20"/>
                                        </p:tgtEl>
                                        <p:attrNameLst>
                                          <p:attrName>style.visibility</p:attrName>
                                        </p:attrNameLst>
                                      </p:cBhvr>
                                      <p:to>
                                        <p:strVal val="visible"/>
                                      </p:to>
                                    </p:set>
                                    <p:animEffect transition="in" filter="wheel(1)">
                                      <p:cBhvr>
                                        <p:cTn id="148" dur="2000"/>
                                        <p:tgtEl>
                                          <p:spTgt spid="20"/>
                                        </p:tgtEl>
                                      </p:cBhvr>
                                    </p:animEffect>
                                  </p:childTnLst>
                                </p:cTn>
                              </p:par>
                            </p:childTnLst>
                          </p:cTn>
                        </p:par>
                        <p:par>
                          <p:cTn id="149" fill="hold">
                            <p:stCondLst>
                              <p:cond delay="3000"/>
                            </p:stCondLst>
                            <p:childTnLst>
                              <p:par>
                                <p:cTn id="150" presetID="16" presetClass="entr" presetSubtype="37" fill="hold" nodeType="afterEffect">
                                  <p:stCondLst>
                                    <p:cond delay="0"/>
                                  </p:stCondLst>
                                  <p:childTnLst>
                                    <p:set>
                                      <p:cBhvr>
                                        <p:cTn id="151" dur="1" fill="hold">
                                          <p:stCondLst>
                                            <p:cond delay="0"/>
                                          </p:stCondLst>
                                        </p:cTn>
                                        <p:tgtEl>
                                          <p:spTgt spid="5"/>
                                        </p:tgtEl>
                                        <p:attrNameLst>
                                          <p:attrName>style.visibility</p:attrName>
                                        </p:attrNameLst>
                                      </p:cBhvr>
                                      <p:to>
                                        <p:strVal val="visible"/>
                                      </p:to>
                                    </p:set>
                                    <p:animEffect transition="in" filter="barn(outVertical)">
                                      <p:cBhvr>
                                        <p:cTn id="152" dur="500"/>
                                        <p:tgtEl>
                                          <p:spTgt spid="5"/>
                                        </p:tgtEl>
                                      </p:cBhvr>
                                    </p:animEffect>
                                  </p:childTnLst>
                                </p:cTn>
                              </p:par>
                            </p:childTnLst>
                          </p:cTn>
                        </p:par>
                        <p:par>
                          <p:cTn id="153" fill="hold">
                            <p:stCondLst>
                              <p:cond delay="3500"/>
                            </p:stCondLst>
                            <p:childTnLst>
                              <p:par>
                                <p:cTn id="154" presetID="22" presetClass="entr" presetSubtype="4" fill="hold" grpId="0" nodeType="afterEffect">
                                  <p:stCondLst>
                                    <p:cond delay="0"/>
                                  </p:stCondLst>
                                  <p:childTnLst>
                                    <p:set>
                                      <p:cBhvr>
                                        <p:cTn id="155" dur="1" fill="hold">
                                          <p:stCondLst>
                                            <p:cond delay="0"/>
                                          </p:stCondLst>
                                        </p:cTn>
                                        <p:tgtEl>
                                          <p:spTgt spid="53"/>
                                        </p:tgtEl>
                                        <p:attrNameLst>
                                          <p:attrName>style.visibility</p:attrName>
                                        </p:attrNameLst>
                                      </p:cBhvr>
                                      <p:to>
                                        <p:strVal val="visible"/>
                                      </p:to>
                                    </p:set>
                                    <p:animEffect transition="in" filter="wipe(down)">
                                      <p:cBhvr>
                                        <p:cTn id="156" dur="500"/>
                                        <p:tgtEl>
                                          <p:spTgt spid="53"/>
                                        </p:tgtEl>
                                      </p:cBhvr>
                                    </p:animEffect>
                                  </p:childTnLst>
                                </p:cTn>
                              </p:par>
                            </p:childTnLst>
                          </p:cTn>
                        </p:par>
                        <p:par>
                          <p:cTn id="157" fill="hold">
                            <p:stCondLst>
                              <p:cond delay="4000"/>
                            </p:stCondLst>
                            <p:childTnLst>
                              <p:par>
                                <p:cTn id="158" presetID="41" presetClass="entr" presetSubtype="0" fill="hold" grpId="0" nodeType="afterEffect">
                                  <p:stCondLst>
                                    <p:cond delay="0"/>
                                  </p:stCondLst>
                                  <p:iterate type="lt">
                                    <p:tmPct val="10000"/>
                                  </p:iterate>
                                  <p:childTnLst>
                                    <p:set>
                                      <p:cBhvr>
                                        <p:cTn id="159" dur="1" fill="hold">
                                          <p:stCondLst>
                                            <p:cond delay="0"/>
                                          </p:stCondLst>
                                        </p:cTn>
                                        <p:tgtEl>
                                          <p:spTgt spid="47"/>
                                        </p:tgtEl>
                                        <p:attrNameLst>
                                          <p:attrName>style.visibility</p:attrName>
                                        </p:attrNameLst>
                                      </p:cBhvr>
                                      <p:to>
                                        <p:strVal val="visible"/>
                                      </p:to>
                                    </p:set>
                                    <p:anim calcmode="lin" valueType="num">
                                      <p:cBhvr>
                                        <p:cTn id="160" dur="500" fill="hold"/>
                                        <p:tgtEl>
                                          <p:spTgt spid="47"/>
                                        </p:tgtEl>
                                        <p:attrNameLst>
                                          <p:attrName>ppt_x</p:attrName>
                                        </p:attrNameLst>
                                      </p:cBhvr>
                                      <p:tavLst>
                                        <p:tav tm="0">
                                          <p:val>
                                            <p:strVal val="#ppt_x"/>
                                          </p:val>
                                        </p:tav>
                                        <p:tav tm="50000">
                                          <p:val>
                                            <p:strVal val="#ppt_x+.1"/>
                                          </p:val>
                                        </p:tav>
                                        <p:tav tm="100000">
                                          <p:val>
                                            <p:strVal val="#ppt_x"/>
                                          </p:val>
                                        </p:tav>
                                      </p:tavLst>
                                    </p:anim>
                                    <p:anim calcmode="lin" valueType="num">
                                      <p:cBhvr>
                                        <p:cTn id="161" dur="500" fill="hold"/>
                                        <p:tgtEl>
                                          <p:spTgt spid="47"/>
                                        </p:tgtEl>
                                        <p:attrNameLst>
                                          <p:attrName>ppt_y</p:attrName>
                                        </p:attrNameLst>
                                      </p:cBhvr>
                                      <p:tavLst>
                                        <p:tav tm="0">
                                          <p:val>
                                            <p:strVal val="#ppt_y"/>
                                          </p:val>
                                        </p:tav>
                                        <p:tav tm="100000">
                                          <p:val>
                                            <p:strVal val="#ppt_y"/>
                                          </p:val>
                                        </p:tav>
                                      </p:tavLst>
                                    </p:anim>
                                    <p:anim calcmode="lin" valueType="num">
                                      <p:cBhvr>
                                        <p:cTn id="162" dur="500" fill="hold"/>
                                        <p:tgtEl>
                                          <p:spTgt spid="47"/>
                                        </p:tgtEl>
                                        <p:attrNameLst>
                                          <p:attrName>ppt_h</p:attrName>
                                        </p:attrNameLst>
                                      </p:cBhvr>
                                      <p:tavLst>
                                        <p:tav tm="0">
                                          <p:val>
                                            <p:strVal val="#ppt_h/10"/>
                                          </p:val>
                                        </p:tav>
                                        <p:tav tm="50000">
                                          <p:val>
                                            <p:strVal val="#ppt_h+.01"/>
                                          </p:val>
                                        </p:tav>
                                        <p:tav tm="100000">
                                          <p:val>
                                            <p:strVal val="#ppt_h"/>
                                          </p:val>
                                        </p:tav>
                                      </p:tavLst>
                                    </p:anim>
                                    <p:anim calcmode="lin" valueType="num">
                                      <p:cBhvr>
                                        <p:cTn id="163" dur="500" fill="hold"/>
                                        <p:tgtEl>
                                          <p:spTgt spid="47"/>
                                        </p:tgtEl>
                                        <p:attrNameLst>
                                          <p:attrName>ppt_w</p:attrName>
                                        </p:attrNameLst>
                                      </p:cBhvr>
                                      <p:tavLst>
                                        <p:tav tm="0">
                                          <p:val>
                                            <p:strVal val="#ppt_w/10"/>
                                          </p:val>
                                        </p:tav>
                                        <p:tav tm="50000">
                                          <p:val>
                                            <p:strVal val="#ppt_w+.01"/>
                                          </p:val>
                                        </p:tav>
                                        <p:tav tm="100000">
                                          <p:val>
                                            <p:strVal val="#ppt_w"/>
                                          </p:val>
                                        </p:tav>
                                      </p:tavLst>
                                    </p:anim>
                                    <p:animEffect transition="in" filter="fade">
                                      <p:cBhvr>
                                        <p:cTn id="164" dur="500" tmFilter="0,0; .5, 1; 1, 1"/>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3" grpId="0" animBg="1"/>
      <p:bldP spid="22" grpId="0" animBg="1"/>
      <p:bldP spid="24" grpId="0" animBg="1"/>
      <p:bldP spid="25" grpId="0" animBg="1"/>
      <p:bldP spid="26" grpId="0" animBg="1"/>
      <p:bldP spid="28" grpId="0" animBg="1"/>
      <p:bldP spid="29" grpId="0" animBg="1"/>
      <p:bldP spid="30" grpId="0" animBg="1"/>
      <p:bldP spid="31" grpId="0" animBg="1"/>
      <p:bldP spid="32" grpId="0" animBg="1"/>
      <p:bldP spid="33" grpId="0" animBg="1"/>
      <p:bldP spid="34" grpId="0" animBg="1"/>
      <p:bldP spid="35" grpId="0" animBg="1"/>
      <p:bldP spid="36" grpId="0" animBg="1"/>
      <p:bldP spid="38" grpId="0" animBg="1"/>
      <p:bldP spid="37" grpId="0" animBg="1"/>
      <p:bldP spid="39" grpId="0" animBg="1"/>
      <p:bldP spid="40" grpId="0" animBg="1"/>
      <p:bldP spid="41" grpId="0" animBg="1"/>
      <p:bldP spid="42" grpId="0" animBg="1"/>
      <p:bldP spid="43" grpId="0" animBg="1"/>
      <p:bldP spid="44" grpId="0" animBg="1"/>
      <p:bldP spid="45" grpId="0" animBg="1"/>
      <p:bldP spid="46" grpId="0" animBg="1"/>
      <p:bldP spid="48" grpId="0" animBg="1"/>
      <p:bldP spid="49" grpId="0" animBg="1"/>
      <p:bldP spid="50" grpId="0" animBg="1"/>
      <p:bldP spid="20" grpId="0" animBg="1"/>
      <p:bldP spid="53" grpId="0"/>
      <p:bldP spid="4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0" y="0"/>
            <a:ext cx="9143999" cy="5143500"/>
          </a:xfrm>
          <a:prstGeom prst="rect">
            <a:avLst/>
          </a:prstGeom>
        </p:spPr>
      </p:pic>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20804" y="1653734"/>
            <a:ext cx="4223196" cy="3390887"/>
          </a:xfrm>
          <a:prstGeom prst="rect">
            <a:avLst/>
          </a:prstGeom>
        </p:spPr>
      </p:pic>
      <p:pic>
        <p:nvPicPr>
          <p:cNvPr id="7" name="图片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 y="3107604"/>
            <a:ext cx="9143244" cy="2035896"/>
          </a:xfrm>
          <a:prstGeom prst="rect">
            <a:avLst/>
          </a:prstGeom>
        </p:spPr>
      </p:pic>
      <p:grpSp>
        <p:nvGrpSpPr>
          <p:cNvPr id="5" name="组合 4"/>
          <p:cNvGrpSpPr/>
          <p:nvPr/>
        </p:nvGrpSpPr>
        <p:grpSpPr>
          <a:xfrm>
            <a:off x="522514" y="0"/>
            <a:ext cx="2322286" cy="1001486"/>
            <a:chOff x="522514" y="0"/>
            <a:chExt cx="2322286" cy="1001486"/>
          </a:xfrm>
        </p:grpSpPr>
        <p:sp>
          <p:nvSpPr>
            <p:cNvPr id="2" name="矩形 1"/>
            <p:cNvSpPr/>
            <p:nvPr/>
          </p:nvSpPr>
          <p:spPr>
            <a:xfrm>
              <a:off x="522514" y="0"/>
              <a:ext cx="2322286" cy="1001486"/>
            </a:xfrm>
            <a:prstGeom prst="rect">
              <a:avLst/>
            </a:prstGeom>
            <a:solidFill>
              <a:srgbClr val="61C2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667994" y="170489"/>
              <a:ext cx="2031325" cy="830997"/>
            </a:xfrm>
            <a:prstGeom prst="rect">
              <a:avLst/>
            </a:prstGeom>
            <a:noFill/>
          </p:spPr>
          <p:txBody>
            <a:bodyPr wrap="none" rtlCol="0">
              <a:spAutoFit/>
            </a:bodyPr>
            <a:lstStyle/>
            <a:p>
              <a:r>
                <a:rPr lang="zh-CN" altLang="en-US" sz="4800" b="1" dirty="0">
                  <a:latin typeface="微软雅黑" panose="020B0503020204020204" pitchFamily="34" charset="-122"/>
                  <a:ea typeface="微软雅黑" panose="020B0503020204020204" pitchFamily="34" charset="-122"/>
                </a:rPr>
                <a:t>过渡页</a:t>
              </a:r>
              <a:endParaRPr lang="zh-CN" altLang="en-US" sz="4800" b="1" dirty="0">
                <a:latin typeface="微软雅黑" panose="020B0503020204020204" pitchFamily="34" charset="-122"/>
                <a:ea typeface="微软雅黑" panose="020B0503020204020204" pitchFamily="34" charset="-122"/>
              </a:endParaRPr>
            </a:p>
          </p:txBody>
        </p:sp>
      </p:grpSp>
      <p:sp>
        <p:nvSpPr>
          <p:cNvPr id="14" name="立方体 13"/>
          <p:cNvSpPr/>
          <p:nvPr/>
        </p:nvSpPr>
        <p:spPr>
          <a:xfrm>
            <a:off x="537196" y="1901371"/>
            <a:ext cx="5268517" cy="1206233"/>
          </a:xfrm>
          <a:prstGeom prst="cube">
            <a:avLst>
              <a:gd name="adj" fmla="val 11863"/>
            </a:avLst>
          </a:prstGeom>
          <a:solidFill>
            <a:srgbClr val="61C2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a:solidFill>
                  <a:schemeClr val="bg1"/>
                </a:solidFill>
                <a:latin typeface="微软雅黑" panose="020B0503020204020204" pitchFamily="34" charset="-122"/>
                <a:ea typeface="微软雅黑" panose="020B0503020204020204" pitchFamily="34" charset="-122"/>
              </a:rPr>
              <a:t>第四部分内容单击添加文字</a:t>
            </a:r>
            <a:endParaRPr lang="zh-CN" altLang="en-US" sz="3200" b="1"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500"/>
                                        <p:tgtEl>
                                          <p:spTgt spid="5"/>
                                        </p:tgtEl>
                                      </p:cBhvr>
                                    </p:animEffect>
                                  </p:childTnLst>
                                </p:cTn>
                              </p:par>
                            </p:childTnLst>
                          </p:cTn>
                        </p:par>
                        <p:par>
                          <p:cTn id="8" fill="hold">
                            <p:stCondLst>
                              <p:cond delay="500"/>
                            </p:stCondLst>
                            <p:childTnLst>
                              <p:par>
                                <p:cTn id="9" presetID="50" presetClass="entr" presetSubtype="0" decel="10000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p:cTn id="11" dur="1000" fill="hold"/>
                                        <p:tgtEl>
                                          <p:spTgt spid="14"/>
                                        </p:tgtEl>
                                        <p:attrNameLst>
                                          <p:attrName>ppt_w</p:attrName>
                                        </p:attrNameLst>
                                      </p:cBhvr>
                                      <p:tavLst>
                                        <p:tav tm="0">
                                          <p:val>
                                            <p:strVal val="#ppt_w+.3"/>
                                          </p:val>
                                        </p:tav>
                                        <p:tav tm="100000">
                                          <p:val>
                                            <p:strVal val="#ppt_w"/>
                                          </p:val>
                                        </p:tav>
                                      </p:tavLst>
                                    </p:anim>
                                    <p:anim calcmode="lin" valueType="num">
                                      <p:cBhvr>
                                        <p:cTn id="12" dur="1000" fill="hold"/>
                                        <p:tgtEl>
                                          <p:spTgt spid="14"/>
                                        </p:tgtEl>
                                        <p:attrNameLst>
                                          <p:attrName>ppt_h</p:attrName>
                                        </p:attrNameLst>
                                      </p:cBhvr>
                                      <p:tavLst>
                                        <p:tav tm="0">
                                          <p:val>
                                            <p:strVal val="#ppt_h"/>
                                          </p:val>
                                        </p:tav>
                                        <p:tav tm="100000">
                                          <p:val>
                                            <p:strVal val="#ppt_h"/>
                                          </p:val>
                                        </p:tav>
                                      </p:tavLst>
                                    </p:anim>
                                    <p:animEffect transition="in" filter="fade">
                                      <p:cBhvr>
                                        <p:cTn id="13"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652464" y="1763316"/>
            <a:ext cx="7862887" cy="2150269"/>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4248000" rIns="252000" anchor="ctr"/>
          <a:lstStyle/>
          <a:p>
            <a:pPr algn="just">
              <a:lnSpc>
                <a:spcPct val="130000"/>
              </a:lnSpc>
              <a:spcBef>
                <a:spcPts val="600"/>
              </a:spcBef>
              <a:spcAft>
                <a:spcPts val="600"/>
              </a:spcAft>
              <a:defRPr/>
            </a:pPr>
            <a:r>
              <a:rPr lang="zh-CN" altLang="en-US" sz="1400" dirty="0">
                <a:solidFill>
                  <a:schemeClr val="tx1"/>
                </a:solidFill>
                <a:latin typeface="微软雅黑" panose="020B0503020204020204" pitchFamily="34" charset="-122"/>
              </a:rPr>
              <a:t>请在此处输入您的文本，或者复制您的文本粘贴到。</a:t>
            </a:r>
            <a:endParaRPr lang="en-US" altLang="zh-CN" sz="1400" dirty="0">
              <a:solidFill>
                <a:schemeClr val="tx1"/>
              </a:solidFill>
              <a:latin typeface="微软雅黑" panose="020B0503020204020204" pitchFamily="34" charset="-122"/>
            </a:endParaRPr>
          </a:p>
          <a:p>
            <a:pPr algn="just">
              <a:lnSpc>
                <a:spcPct val="130000"/>
              </a:lnSpc>
              <a:spcBef>
                <a:spcPts val="600"/>
              </a:spcBef>
              <a:spcAft>
                <a:spcPts val="600"/>
              </a:spcAft>
              <a:defRPr/>
            </a:pPr>
            <a:r>
              <a:rPr lang="zh-CN" altLang="en-US" sz="1400" dirty="0">
                <a:solidFill>
                  <a:schemeClr val="tx1"/>
                </a:solidFill>
                <a:latin typeface="微软雅黑" panose="020B0503020204020204" pitchFamily="34" charset="-122"/>
              </a:rPr>
              <a:t>请在此处输入您的文本，或者复制您的文本粘贴到。</a:t>
            </a:r>
            <a:endParaRPr lang="zh-CN" altLang="en-US" sz="1400" dirty="0">
              <a:solidFill>
                <a:schemeClr val="tx1"/>
              </a:solidFill>
              <a:latin typeface="微软雅黑" panose="020B0503020204020204" pitchFamily="34" charset="-122"/>
            </a:endParaRPr>
          </a:p>
          <a:p>
            <a:pPr algn="just">
              <a:lnSpc>
                <a:spcPct val="130000"/>
              </a:lnSpc>
              <a:spcBef>
                <a:spcPts val="600"/>
              </a:spcBef>
              <a:spcAft>
                <a:spcPts val="600"/>
              </a:spcAft>
              <a:defRPr/>
            </a:pPr>
            <a:r>
              <a:rPr lang="zh-CN" altLang="en-US" sz="1400" dirty="0">
                <a:solidFill>
                  <a:schemeClr val="tx1"/>
                </a:solidFill>
                <a:latin typeface="微软雅黑" panose="020B0503020204020204" pitchFamily="34" charset="-122"/>
              </a:rPr>
              <a:t>请在此处输入您的文本，或者复制您的文本粘贴到。</a:t>
            </a:r>
            <a:endParaRPr lang="zh-CN" altLang="en-US" sz="1400" dirty="0">
              <a:solidFill>
                <a:schemeClr val="tx1"/>
              </a:solidFill>
              <a:latin typeface="微软雅黑" panose="020B0503020204020204" pitchFamily="34" charset="-122"/>
            </a:endParaRPr>
          </a:p>
        </p:txBody>
      </p:sp>
      <p:grpSp>
        <p:nvGrpSpPr>
          <p:cNvPr id="23" name="组合 22"/>
          <p:cNvGrpSpPr/>
          <p:nvPr/>
        </p:nvGrpSpPr>
        <p:grpSpPr>
          <a:xfrm>
            <a:off x="1557338" y="1678781"/>
            <a:ext cx="519113" cy="2306241"/>
            <a:chOff x="1557338" y="1678781"/>
            <a:chExt cx="519113" cy="2306241"/>
          </a:xfrm>
          <a:solidFill>
            <a:schemeClr val="accent1">
              <a:lumMod val="75000"/>
            </a:schemeClr>
          </a:solidFill>
        </p:grpSpPr>
        <p:sp>
          <p:nvSpPr>
            <p:cNvPr id="11" name="椭圆 10"/>
            <p:cNvSpPr/>
            <p:nvPr/>
          </p:nvSpPr>
          <p:spPr>
            <a:xfrm>
              <a:off x="1557338" y="1681163"/>
              <a:ext cx="95250" cy="117872"/>
            </a:xfrm>
            <a:prstGeom prst="ellipse">
              <a:avLst/>
            </a:pr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FFFFFF"/>
                </a:solidFill>
              </a:endParaRPr>
            </a:p>
          </p:txBody>
        </p:sp>
        <p:sp>
          <p:nvSpPr>
            <p:cNvPr id="6" name="椭圆 5"/>
            <p:cNvSpPr/>
            <p:nvPr/>
          </p:nvSpPr>
          <p:spPr>
            <a:xfrm>
              <a:off x="1558925" y="3864769"/>
              <a:ext cx="96838" cy="117872"/>
            </a:xfrm>
            <a:prstGeom prst="ellipse">
              <a:avLst/>
            </a:pr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FFFFFF"/>
                </a:solidFill>
              </a:endParaRPr>
            </a:p>
          </p:txBody>
        </p:sp>
        <p:sp>
          <p:nvSpPr>
            <p:cNvPr id="15" name="圆角矩形 15"/>
            <p:cNvSpPr/>
            <p:nvPr/>
          </p:nvSpPr>
          <p:spPr>
            <a:xfrm>
              <a:off x="1584326" y="1678781"/>
              <a:ext cx="492125" cy="2306241"/>
            </a:xfrm>
            <a:custGeom>
              <a:avLst/>
              <a:gdLst>
                <a:gd name="connsiteX0" fmla="*/ 0 w 648072"/>
                <a:gd name="connsiteY0" fmla="*/ 108014 h 4248472"/>
                <a:gd name="connsiteX1" fmla="*/ 108014 w 648072"/>
                <a:gd name="connsiteY1" fmla="*/ 0 h 4248472"/>
                <a:gd name="connsiteX2" fmla="*/ 540058 w 648072"/>
                <a:gd name="connsiteY2" fmla="*/ 0 h 4248472"/>
                <a:gd name="connsiteX3" fmla="*/ 648072 w 648072"/>
                <a:gd name="connsiteY3" fmla="*/ 108014 h 4248472"/>
                <a:gd name="connsiteX4" fmla="*/ 648072 w 648072"/>
                <a:gd name="connsiteY4" fmla="*/ 4140458 h 4248472"/>
                <a:gd name="connsiteX5" fmla="*/ 540058 w 648072"/>
                <a:gd name="connsiteY5" fmla="*/ 4248472 h 4248472"/>
                <a:gd name="connsiteX6" fmla="*/ 108014 w 648072"/>
                <a:gd name="connsiteY6" fmla="*/ 4248472 h 4248472"/>
                <a:gd name="connsiteX7" fmla="*/ 0 w 648072"/>
                <a:gd name="connsiteY7" fmla="*/ 4140458 h 4248472"/>
                <a:gd name="connsiteX8" fmla="*/ 0 w 648072"/>
                <a:gd name="connsiteY8" fmla="*/ 108014 h 4248472"/>
                <a:gd name="connsiteX0-1" fmla="*/ 50562 w 698634"/>
                <a:gd name="connsiteY0-2" fmla="*/ 108014 h 4248472"/>
                <a:gd name="connsiteX1-3" fmla="*/ 158576 w 698634"/>
                <a:gd name="connsiteY1-4" fmla="*/ 0 h 4248472"/>
                <a:gd name="connsiteX2-5" fmla="*/ 590620 w 698634"/>
                <a:gd name="connsiteY2-6" fmla="*/ 0 h 4248472"/>
                <a:gd name="connsiteX3-7" fmla="*/ 698634 w 698634"/>
                <a:gd name="connsiteY3-8" fmla="*/ 108014 h 4248472"/>
                <a:gd name="connsiteX4-9" fmla="*/ 698634 w 698634"/>
                <a:gd name="connsiteY4-10" fmla="*/ 4140458 h 4248472"/>
                <a:gd name="connsiteX5-11" fmla="*/ 590620 w 698634"/>
                <a:gd name="connsiteY5-12" fmla="*/ 4248472 h 4248472"/>
                <a:gd name="connsiteX6-13" fmla="*/ 20463 w 698634"/>
                <a:gd name="connsiteY6-14" fmla="*/ 4248472 h 4248472"/>
                <a:gd name="connsiteX7-15" fmla="*/ 50562 w 698634"/>
                <a:gd name="connsiteY7-16" fmla="*/ 4140458 h 4248472"/>
                <a:gd name="connsiteX8-17" fmla="*/ 50562 w 698634"/>
                <a:gd name="connsiteY8-18" fmla="*/ 108014 h 4248472"/>
                <a:gd name="connsiteX0-19" fmla="*/ 50562 w 698634"/>
                <a:gd name="connsiteY0-20" fmla="*/ 108014 h 4248472"/>
                <a:gd name="connsiteX1-21" fmla="*/ 29988 w 698634"/>
                <a:gd name="connsiteY1-22" fmla="*/ 0 h 4248472"/>
                <a:gd name="connsiteX2-23" fmla="*/ 590620 w 698634"/>
                <a:gd name="connsiteY2-24" fmla="*/ 0 h 4248472"/>
                <a:gd name="connsiteX3-25" fmla="*/ 698634 w 698634"/>
                <a:gd name="connsiteY3-26" fmla="*/ 108014 h 4248472"/>
                <a:gd name="connsiteX4-27" fmla="*/ 698634 w 698634"/>
                <a:gd name="connsiteY4-28" fmla="*/ 4140458 h 4248472"/>
                <a:gd name="connsiteX5-29" fmla="*/ 590620 w 698634"/>
                <a:gd name="connsiteY5-30" fmla="*/ 4248472 h 4248472"/>
                <a:gd name="connsiteX6-31" fmla="*/ 20463 w 698634"/>
                <a:gd name="connsiteY6-32" fmla="*/ 4248472 h 4248472"/>
                <a:gd name="connsiteX7-33" fmla="*/ 50562 w 698634"/>
                <a:gd name="connsiteY7-34" fmla="*/ 4140458 h 4248472"/>
                <a:gd name="connsiteX8-35" fmla="*/ 50562 w 698634"/>
                <a:gd name="connsiteY8-36" fmla="*/ 108014 h 4248472"/>
                <a:gd name="connsiteX0-37" fmla="*/ 62842 w 710914"/>
                <a:gd name="connsiteY0-38" fmla="*/ 108014 h 4248472"/>
                <a:gd name="connsiteX1-39" fmla="*/ 18456 w 710914"/>
                <a:gd name="connsiteY1-40" fmla="*/ 0 h 4248472"/>
                <a:gd name="connsiteX2-41" fmla="*/ 602900 w 710914"/>
                <a:gd name="connsiteY2-42" fmla="*/ 0 h 4248472"/>
                <a:gd name="connsiteX3-43" fmla="*/ 710914 w 710914"/>
                <a:gd name="connsiteY3-44" fmla="*/ 108014 h 4248472"/>
                <a:gd name="connsiteX4-45" fmla="*/ 710914 w 710914"/>
                <a:gd name="connsiteY4-46" fmla="*/ 4140458 h 4248472"/>
                <a:gd name="connsiteX5-47" fmla="*/ 602900 w 710914"/>
                <a:gd name="connsiteY5-48" fmla="*/ 4248472 h 4248472"/>
                <a:gd name="connsiteX6-49" fmla="*/ 32743 w 710914"/>
                <a:gd name="connsiteY6-50" fmla="*/ 4248472 h 4248472"/>
                <a:gd name="connsiteX7-51" fmla="*/ 62842 w 710914"/>
                <a:gd name="connsiteY7-52" fmla="*/ 4140458 h 4248472"/>
                <a:gd name="connsiteX8-53" fmla="*/ 62842 w 710914"/>
                <a:gd name="connsiteY8-54" fmla="*/ 108014 h 4248472"/>
                <a:gd name="connsiteX0-55" fmla="*/ 92736 w 740808"/>
                <a:gd name="connsiteY0-56" fmla="*/ 108014 h 4248472"/>
                <a:gd name="connsiteX1-57" fmla="*/ 15013 w 740808"/>
                <a:gd name="connsiteY1-58" fmla="*/ 0 h 4248472"/>
                <a:gd name="connsiteX2-59" fmla="*/ 632794 w 740808"/>
                <a:gd name="connsiteY2-60" fmla="*/ 0 h 4248472"/>
                <a:gd name="connsiteX3-61" fmla="*/ 740808 w 740808"/>
                <a:gd name="connsiteY3-62" fmla="*/ 108014 h 4248472"/>
                <a:gd name="connsiteX4-63" fmla="*/ 740808 w 740808"/>
                <a:gd name="connsiteY4-64" fmla="*/ 4140458 h 4248472"/>
                <a:gd name="connsiteX5-65" fmla="*/ 632794 w 740808"/>
                <a:gd name="connsiteY5-66" fmla="*/ 4248472 h 4248472"/>
                <a:gd name="connsiteX6-67" fmla="*/ 62637 w 740808"/>
                <a:gd name="connsiteY6-68" fmla="*/ 4248472 h 4248472"/>
                <a:gd name="connsiteX7-69" fmla="*/ 92736 w 740808"/>
                <a:gd name="connsiteY7-70" fmla="*/ 4140458 h 4248472"/>
                <a:gd name="connsiteX8-71" fmla="*/ 92736 w 740808"/>
                <a:gd name="connsiteY8-72" fmla="*/ 108014 h 4248472"/>
                <a:gd name="connsiteX0-73" fmla="*/ 89231 w 737303"/>
                <a:gd name="connsiteY0-74" fmla="*/ 108464 h 4248922"/>
                <a:gd name="connsiteX1-75" fmla="*/ 11508 w 737303"/>
                <a:gd name="connsiteY1-76" fmla="*/ 450 h 4248922"/>
                <a:gd name="connsiteX2-77" fmla="*/ 629289 w 737303"/>
                <a:gd name="connsiteY2-78" fmla="*/ 450 h 4248922"/>
                <a:gd name="connsiteX3-79" fmla="*/ 737303 w 737303"/>
                <a:gd name="connsiteY3-80" fmla="*/ 108464 h 4248922"/>
                <a:gd name="connsiteX4-81" fmla="*/ 737303 w 737303"/>
                <a:gd name="connsiteY4-82" fmla="*/ 4140908 h 4248922"/>
                <a:gd name="connsiteX5-83" fmla="*/ 629289 w 737303"/>
                <a:gd name="connsiteY5-84" fmla="*/ 4248922 h 4248922"/>
                <a:gd name="connsiteX6-85" fmla="*/ 59132 w 737303"/>
                <a:gd name="connsiteY6-86" fmla="*/ 4248922 h 4248922"/>
                <a:gd name="connsiteX7-87" fmla="*/ 89231 w 737303"/>
                <a:gd name="connsiteY7-88" fmla="*/ 4140908 h 4248922"/>
                <a:gd name="connsiteX8-89" fmla="*/ 89231 w 737303"/>
                <a:gd name="connsiteY8-90" fmla="*/ 108464 h 4248922"/>
                <a:gd name="connsiteX0-91" fmla="*/ 89231 w 737303"/>
                <a:gd name="connsiteY0-92" fmla="*/ 146114 h 4248472"/>
                <a:gd name="connsiteX1-93" fmla="*/ 11508 w 737303"/>
                <a:gd name="connsiteY1-94" fmla="*/ 0 h 4248472"/>
                <a:gd name="connsiteX2-95" fmla="*/ 629289 w 737303"/>
                <a:gd name="connsiteY2-96" fmla="*/ 0 h 4248472"/>
                <a:gd name="connsiteX3-97" fmla="*/ 737303 w 737303"/>
                <a:gd name="connsiteY3-98" fmla="*/ 108014 h 4248472"/>
                <a:gd name="connsiteX4-99" fmla="*/ 737303 w 737303"/>
                <a:gd name="connsiteY4-100" fmla="*/ 4140458 h 4248472"/>
                <a:gd name="connsiteX5-101" fmla="*/ 629289 w 737303"/>
                <a:gd name="connsiteY5-102" fmla="*/ 4248472 h 4248472"/>
                <a:gd name="connsiteX6-103" fmla="*/ 59132 w 737303"/>
                <a:gd name="connsiteY6-104" fmla="*/ 4248472 h 4248472"/>
                <a:gd name="connsiteX7-105" fmla="*/ 89231 w 737303"/>
                <a:gd name="connsiteY7-106" fmla="*/ 4140458 h 4248472"/>
                <a:gd name="connsiteX8-107" fmla="*/ 89231 w 737303"/>
                <a:gd name="connsiteY8-108" fmla="*/ 146114 h 4248472"/>
                <a:gd name="connsiteX0-109" fmla="*/ 90213 w 738285"/>
                <a:gd name="connsiteY0-110" fmla="*/ 146124 h 4248482"/>
                <a:gd name="connsiteX1-111" fmla="*/ 12490 w 738285"/>
                <a:gd name="connsiteY1-112" fmla="*/ 10 h 4248482"/>
                <a:gd name="connsiteX2-113" fmla="*/ 630271 w 738285"/>
                <a:gd name="connsiteY2-114" fmla="*/ 10 h 4248482"/>
                <a:gd name="connsiteX3-115" fmla="*/ 738285 w 738285"/>
                <a:gd name="connsiteY3-116" fmla="*/ 108024 h 4248482"/>
                <a:gd name="connsiteX4-117" fmla="*/ 738285 w 738285"/>
                <a:gd name="connsiteY4-118" fmla="*/ 4140468 h 4248482"/>
                <a:gd name="connsiteX5-119" fmla="*/ 630271 w 738285"/>
                <a:gd name="connsiteY5-120" fmla="*/ 4248482 h 4248482"/>
                <a:gd name="connsiteX6-121" fmla="*/ 60114 w 738285"/>
                <a:gd name="connsiteY6-122" fmla="*/ 4248482 h 4248482"/>
                <a:gd name="connsiteX7-123" fmla="*/ 90213 w 738285"/>
                <a:gd name="connsiteY7-124" fmla="*/ 4140468 h 4248482"/>
                <a:gd name="connsiteX8-125" fmla="*/ 90213 w 738285"/>
                <a:gd name="connsiteY8-126" fmla="*/ 146124 h 4248482"/>
                <a:gd name="connsiteX0-127" fmla="*/ 90213 w 738285"/>
                <a:gd name="connsiteY0-128" fmla="*/ 146124 h 4248482"/>
                <a:gd name="connsiteX1-129" fmla="*/ 12490 w 738285"/>
                <a:gd name="connsiteY1-130" fmla="*/ 10 h 4248482"/>
                <a:gd name="connsiteX2-131" fmla="*/ 630271 w 738285"/>
                <a:gd name="connsiteY2-132" fmla="*/ 10 h 4248482"/>
                <a:gd name="connsiteX3-133" fmla="*/ 738285 w 738285"/>
                <a:gd name="connsiteY3-134" fmla="*/ 108024 h 4248482"/>
                <a:gd name="connsiteX4-135" fmla="*/ 738285 w 738285"/>
                <a:gd name="connsiteY4-136" fmla="*/ 4140468 h 4248482"/>
                <a:gd name="connsiteX5-137" fmla="*/ 630271 w 738285"/>
                <a:gd name="connsiteY5-138" fmla="*/ 4248482 h 4248482"/>
                <a:gd name="connsiteX6-139" fmla="*/ 36302 w 738285"/>
                <a:gd name="connsiteY6-140" fmla="*/ 4248482 h 4248482"/>
                <a:gd name="connsiteX7-141" fmla="*/ 90213 w 738285"/>
                <a:gd name="connsiteY7-142" fmla="*/ 4140468 h 4248482"/>
                <a:gd name="connsiteX8-143" fmla="*/ 90213 w 738285"/>
                <a:gd name="connsiteY8-144" fmla="*/ 146124 h 4248482"/>
                <a:gd name="connsiteX0-145" fmla="*/ 90213 w 738285"/>
                <a:gd name="connsiteY0-146" fmla="*/ 146124 h 4248500"/>
                <a:gd name="connsiteX1-147" fmla="*/ 12490 w 738285"/>
                <a:gd name="connsiteY1-148" fmla="*/ 10 h 4248500"/>
                <a:gd name="connsiteX2-149" fmla="*/ 630271 w 738285"/>
                <a:gd name="connsiteY2-150" fmla="*/ 10 h 4248500"/>
                <a:gd name="connsiteX3-151" fmla="*/ 738285 w 738285"/>
                <a:gd name="connsiteY3-152" fmla="*/ 108024 h 4248500"/>
                <a:gd name="connsiteX4-153" fmla="*/ 738285 w 738285"/>
                <a:gd name="connsiteY4-154" fmla="*/ 4140468 h 4248500"/>
                <a:gd name="connsiteX5-155" fmla="*/ 630271 w 738285"/>
                <a:gd name="connsiteY5-156" fmla="*/ 4248482 h 4248500"/>
                <a:gd name="connsiteX6-157" fmla="*/ 36302 w 738285"/>
                <a:gd name="connsiteY6-158" fmla="*/ 4248482 h 4248500"/>
                <a:gd name="connsiteX7-159" fmla="*/ 90213 w 738285"/>
                <a:gd name="connsiteY7-160" fmla="*/ 4140468 h 4248500"/>
                <a:gd name="connsiteX8-161" fmla="*/ 90213 w 738285"/>
                <a:gd name="connsiteY8-162" fmla="*/ 146124 h 424850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2000" tIns="0" rIns="0" bIns="0" anchor="ctr"/>
            <a:lstStyle/>
            <a:p>
              <a:pPr algn="ctr">
                <a:defRPr/>
              </a:pPr>
              <a:r>
                <a:rPr lang="zh-CN" altLang="en-US" dirty="0">
                  <a:solidFill>
                    <a:srgbClr val="FFFFFF"/>
                  </a:solidFill>
                  <a:latin typeface="微软雅黑" panose="020B0503020204020204" pitchFamily="34" charset="-122"/>
                </a:rPr>
                <a:t>点击添加文本内容</a:t>
              </a:r>
              <a:endParaRPr lang="zh-CN" altLang="en-US" dirty="0">
                <a:solidFill>
                  <a:srgbClr val="FFFFFF"/>
                </a:solidFill>
                <a:latin typeface="微软雅黑" panose="020B0503020204020204" pitchFamily="34" charset="-122"/>
              </a:endParaRPr>
            </a:p>
          </p:txBody>
        </p:sp>
      </p:grpSp>
      <p:grpSp>
        <p:nvGrpSpPr>
          <p:cNvPr id="22" name="组合 21"/>
          <p:cNvGrpSpPr/>
          <p:nvPr/>
        </p:nvGrpSpPr>
        <p:grpSpPr>
          <a:xfrm>
            <a:off x="2166939" y="1681163"/>
            <a:ext cx="520700" cy="2305050"/>
            <a:chOff x="2166939" y="1681163"/>
            <a:chExt cx="520700" cy="2305050"/>
          </a:xfrm>
        </p:grpSpPr>
        <p:sp>
          <p:nvSpPr>
            <p:cNvPr id="10" name="椭圆 9"/>
            <p:cNvSpPr/>
            <p:nvPr/>
          </p:nvSpPr>
          <p:spPr>
            <a:xfrm>
              <a:off x="2166939" y="1681163"/>
              <a:ext cx="96837" cy="116681"/>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FFFFFF"/>
                </a:solidFill>
              </a:endParaRPr>
            </a:p>
          </p:txBody>
        </p:sp>
        <p:sp>
          <p:nvSpPr>
            <p:cNvPr id="5" name="椭圆 4"/>
            <p:cNvSpPr/>
            <p:nvPr/>
          </p:nvSpPr>
          <p:spPr>
            <a:xfrm>
              <a:off x="2168525" y="3868341"/>
              <a:ext cx="96838" cy="117872"/>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FFFFFF"/>
                </a:solidFill>
              </a:endParaRPr>
            </a:p>
          </p:txBody>
        </p:sp>
        <p:sp>
          <p:nvSpPr>
            <p:cNvPr id="16" name="圆角矩形 15"/>
            <p:cNvSpPr/>
            <p:nvPr/>
          </p:nvSpPr>
          <p:spPr>
            <a:xfrm>
              <a:off x="2193926" y="1681163"/>
              <a:ext cx="493713" cy="2305050"/>
            </a:xfrm>
            <a:custGeom>
              <a:avLst/>
              <a:gdLst>
                <a:gd name="connsiteX0" fmla="*/ 0 w 648072"/>
                <a:gd name="connsiteY0" fmla="*/ 108014 h 4248472"/>
                <a:gd name="connsiteX1" fmla="*/ 108014 w 648072"/>
                <a:gd name="connsiteY1" fmla="*/ 0 h 4248472"/>
                <a:gd name="connsiteX2" fmla="*/ 540058 w 648072"/>
                <a:gd name="connsiteY2" fmla="*/ 0 h 4248472"/>
                <a:gd name="connsiteX3" fmla="*/ 648072 w 648072"/>
                <a:gd name="connsiteY3" fmla="*/ 108014 h 4248472"/>
                <a:gd name="connsiteX4" fmla="*/ 648072 w 648072"/>
                <a:gd name="connsiteY4" fmla="*/ 4140458 h 4248472"/>
                <a:gd name="connsiteX5" fmla="*/ 540058 w 648072"/>
                <a:gd name="connsiteY5" fmla="*/ 4248472 h 4248472"/>
                <a:gd name="connsiteX6" fmla="*/ 108014 w 648072"/>
                <a:gd name="connsiteY6" fmla="*/ 4248472 h 4248472"/>
                <a:gd name="connsiteX7" fmla="*/ 0 w 648072"/>
                <a:gd name="connsiteY7" fmla="*/ 4140458 h 4248472"/>
                <a:gd name="connsiteX8" fmla="*/ 0 w 648072"/>
                <a:gd name="connsiteY8" fmla="*/ 108014 h 4248472"/>
                <a:gd name="connsiteX0-1" fmla="*/ 50562 w 698634"/>
                <a:gd name="connsiteY0-2" fmla="*/ 108014 h 4248472"/>
                <a:gd name="connsiteX1-3" fmla="*/ 158576 w 698634"/>
                <a:gd name="connsiteY1-4" fmla="*/ 0 h 4248472"/>
                <a:gd name="connsiteX2-5" fmla="*/ 590620 w 698634"/>
                <a:gd name="connsiteY2-6" fmla="*/ 0 h 4248472"/>
                <a:gd name="connsiteX3-7" fmla="*/ 698634 w 698634"/>
                <a:gd name="connsiteY3-8" fmla="*/ 108014 h 4248472"/>
                <a:gd name="connsiteX4-9" fmla="*/ 698634 w 698634"/>
                <a:gd name="connsiteY4-10" fmla="*/ 4140458 h 4248472"/>
                <a:gd name="connsiteX5-11" fmla="*/ 590620 w 698634"/>
                <a:gd name="connsiteY5-12" fmla="*/ 4248472 h 4248472"/>
                <a:gd name="connsiteX6-13" fmla="*/ 20463 w 698634"/>
                <a:gd name="connsiteY6-14" fmla="*/ 4248472 h 4248472"/>
                <a:gd name="connsiteX7-15" fmla="*/ 50562 w 698634"/>
                <a:gd name="connsiteY7-16" fmla="*/ 4140458 h 4248472"/>
                <a:gd name="connsiteX8-17" fmla="*/ 50562 w 698634"/>
                <a:gd name="connsiteY8-18" fmla="*/ 108014 h 4248472"/>
                <a:gd name="connsiteX0-19" fmla="*/ 50562 w 698634"/>
                <a:gd name="connsiteY0-20" fmla="*/ 108014 h 4248472"/>
                <a:gd name="connsiteX1-21" fmla="*/ 29988 w 698634"/>
                <a:gd name="connsiteY1-22" fmla="*/ 0 h 4248472"/>
                <a:gd name="connsiteX2-23" fmla="*/ 590620 w 698634"/>
                <a:gd name="connsiteY2-24" fmla="*/ 0 h 4248472"/>
                <a:gd name="connsiteX3-25" fmla="*/ 698634 w 698634"/>
                <a:gd name="connsiteY3-26" fmla="*/ 108014 h 4248472"/>
                <a:gd name="connsiteX4-27" fmla="*/ 698634 w 698634"/>
                <a:gd name="connsiteY4-28" fmla="*/ 4140458 h 4248472"/>
                <a:gd name="connsiteX5-29" fmla="*/ 590620 w 698634"/>
                <a:gd name="connsiteY5-30" fmla="*/ 4248472 h 4248472"/>
                <a:gd name="connsiteX6-31" fmla="*/ 20463 w 698634"/>
                <a:gd name="connsiteY6-32" fmla="*/ 4248472 h 4248472"/>
                <a:gd name="connsiteX7-33" fmla="*/ 50562 w 698634"/>
                <a:gd name="connsiteY7-34" fmla="*/ 4140458 h 4248472"/>
                <a:gd name="connsiteX8-35" fmla="*/ 50562 w 698634"/>
                <a:gd name="connsiteY8-36" fmla="*/ 108014 h 4248472"/>
                <a:gd name="connsiteX0-37" fmla="*/ 62842 w 710914"/>
                <a:gd name="connsiteY0-38" fmla="*/ 108014 h 4248472"/>
                <a:gd name="connsiteX1-39" fmla="*/ 18456 w 710914"/>
                <a:gd name="connsiteY1-40" fmla="*/ 0 h 4248472"/>
                <a:gd name="connsiteX2-41" fmla="*/ 602900 w 710914"/>
                <a:gd name="connsiteY2-42" fmla="*/ 0 h 4248472"/>
                <a:gd name="connsiteX3-43" fmla="*/ 710914 w 710914"/>
                <a:gd name="connsiteY3-44" fmla="*/ 108014 h 4248472"/>
                <a:gd name="connsiteX4-45" fmla="*/ 710914 w 710914"/>
                <a:gd name="connsiteY4-46" fmla="*/ 4140458 h 4248472"/>
                <a:gd name="connsiteX5-47" fmla="*/ 602900 w 710914"/>
                <a:gd name="connsiteY5-48" fmla="*/ 4248472 h 4248472"/>
                <a:gd name="connsiteX6-49" fmla="*/ 32743 w 710914"/>
                <a:gd name="connsiteY6-50" fmla="*/ 4248472 h 4248472"/>
                <a:gd name="connsiteX7-51" fmla="*/ 62842 w 710914"/>
                <a:gd name="connsiteY7-52" fmla="*/ 4140458 h 4248472"/>
                <a:gd name="connsiteX8-53" fmla="*/ 62842 w 710914"/>
                <a:gd name="connsiteY8-54" fmla="*/ 108014 h 4248472"/>
                <a:gd name="connsiteX0-55" fmla="*/ 92736 w 740808"/>
                <a:gd name="connsiteY0-56" fmla="*/ 108014 h 4248472"/>
                <a:gd name="connsiteX1-57" fmla="*/ 15013 w 740808"/>
                <a:gd name="connsiteY1-58" fmla="*/ 0 h 4248472"/>
                <a:gd name="connsiteX2-59" fmla="*/ 632794 w 740808"/>
                <a:gd name="connsiteY2-60" fmla="*/ 0 h 4248472"/>
                <a:gd name="connsiteX3-61" fmla="*/ 740808 w 740808"/>
                <a:gd name="connsiteY3-62" fmla="*/ 108014 h 4248472"/>
                <a:gd name="connsiteX4-63" fmla="*/ 740808 w 740808"/>
                <a:gd name="connsiteY4-64" fmla="*/ 4140458 h 4248472"/>
                <a:gd name="connsiteX5-65" fmla="*/ 632794 w 740808"/>
                <a:gd name="connsiteY5-66" fmla="*/ 4248472 h 4248472"/>
                <a:gd name="connsiteX6-67" fmla="*/ 62637 w 740808"/>
                <a:gd name="connsiteY6-68" fmla="*/ 4248472 h 4248472"/>
                <a:gd name="connsiteX7-69" fmla="*/ 92736 w 740808"/>
                <a:gd name="connsiteY7-70" fmla="*/ 4140458 h 4248472"/>
                <a:gd name="connsiteX8-71" fmla="*/ 92736 w 740808"/>
                <a:gd name="connsiteY8-72" fmla="*/ 108014 h 4248472"/>
                <a:gd name="connsiteX0-73" fmla="*/ 89231 w 737303"/>
                <a:gd name="connsiteY0-74" fmla="*/ 108464 h 4248922"/>
                <a:gd name="connsiteX1-75" fmla="*/ 11508 w 737303"/>
                <a:gd name="connsiteY1-76" fmla="*/ 450 h 4248922"/>
                <a:gd name="connsiteX2-77" fmla="*/ 629289 w 737303"/>
                <a:gd name="connsiteY2-78" fmla="*/ 450 h 4248922"/>
                <a:gd name="connsiteX3-79" fmla="*/ 737303 w 737303"/>
                <a:gd name="connsiteY3-80" fmla="*/ 108464 h 4248922"/>
                <a:gd name="connsiteX4-81" fmla="*/ 737303 w 737303"/>
                <a:gd name="connsiteY4-82" fmla="*/ 4140908 h 4248922"/>
                <a:gd name="connsiteX5-83" fmla="*/ 629289 w 737303"/>
                <a:gd name="connsiteY5-84" fmla="*/ 4248922 h 4248922"/>
                <a:gd name="connsiteX6-85" fmla="*/ 59132 w 737303"/>
                <a:gd name="connsiteY6-86" fmla="*/ 4248922 h 4248922"/>
                <a:gd name="connsiteX7-87" fmla="*/ 89231 w 737303"/>
                <a:gd name="connsiteY7-88" fmla="*/ 4140908 h 4248922"/>
                <a:gd name="connsiteX8-89" fmla="*/ 89231 w 737303"/>
                <a:gd name="connsiteY8-90" fmla="*/ 108464 h 4248922"/>
                <a:gd name="connsiteX0-91" fmla="*/ 89231 w 737303"/>
                <a:gd name="connsiteY0-92" fmla="*/ 146114 h 4248472"/>
                <a:gd name="connsiteX1-93" fmla="*/ 11508 w 737303"/>
                <a:gd name="connsiteY1-94" fmla="*/ 0 h 4248472"/>
                <a:gd name="connsiteX2-95" fmla="*/ 629289 w 737303"/>
                <a:gd name="connsiteY2-96" fmla="*/ 0 h 4248472"/>
                <a:gd name="connsiteX3-97" fmla="*/ 737303 w 737303"/>
                <a:gd name="connsiteY3-98" fmla="*/ 108014 h 4248472"/>
                <a:gd name="connsiteX4-99" fmla="*/ 737303 w 737303"/>
                <a:gd name="connsiteY4-100" fmla="*/ 4140458 h 4248472"/>
                <a:gd name="connsiteX5-101" fmla="*/ 629289 w 737303"/>
                <a:gd name="connsiteY5-102" fmla="*/ 4248472 h 4248472"/>
                <a:gd name="connsiteX6-103" fmla="*/ 59132 w 737303"/>
                <a:gd name="connsiteY6-104" fmla="*/ 4248472 h 4248472"/>
                <a:gd name="connsiteX7-105" fmla="*/ 89231 w 737303"/>
                <a:gd name="connsiteY7-106" fmla="*/ 4140458 h 4248472"/>
                <a:gd name="connsiteX8-107" fmla="*/ 89231 w 737303"/>
                <a:gd name="connsiteY8-108" fmla="*/ 146114 h 4248472"/>
                <a:gd name="connsiteX0-109" fmla="*/ 90213 w 738285"/>
                <a:gd name="connsiteY0-110" fmla="*/ 146124 h 4248482"/>
                <a:gd name="connsiteX1-111" fmla="*/ 12490 w 738285"/>
                <a:gd name="connsiteY1-112" fmla="*/ 10 h 4248482"/>
                <a:gd name="connsiteX2-113" fmla="*/ 630271 w 738285"/>
                <a:gd name="connsiteY2-114" fmla="*/ 10 h 4248482"/>
                <a:gd name="connsiteX3-115" fmla="*/ 738285 w 738285"/>
                <a:gd name="connsiteY3-116" fmla="*/ 108024 h 4248482"/>
                <a:gd name="connsiteX4-117" fmla="*/ 738285 w 738285"/>
                <a:gd name="connsiteY4-118" fmla="*/ 4140468 h 4248482"/>
                <a:gd name="connsiteX5-119" fmla="*/ 630271 w 738285"/>
                <a:gd name="connsiteY5-120" fmla="*/ 4248482 h 4248482"/>
                <a:gd name="connsiteX6-121" fmla="*/ 60114 w 738285"/>
                <a:gd name="connsiteY6-122" fmla="*/ 4248482 h 4248482"/>
                <a:gd name="connsiteX7-123" fmla="*/ 90213 w 738285"/>
                <a:gd name="connsiteY7-124" fmla="*/ 4140468 h 4248482"/>
                <a:gd name="connsiteX8-125" fmla="*/ 90213 w 738285"/>
                <a:gd name="connsiteY8-126" fmla="*/ 146124 h 4248482"/>
                <a:gd name="connsiteX0-127" fmla="*/ 90213 w 738285"/>
                <a:gd name="connsiteY0-128" fmla="*/ 146124 h 4248482"/>
                <a:gd name="connsiteX1-129" fmla="*/ 12490 w 738285"/>
                <a:gd name="connsiteY1-130" fmla="*/ 10 h 4248482"/>
                <a:gd name="connsiteX2-131" fmla="*/ 630271 w 738285"/>
                <a:gd name="connsiteY2-132" fmla="*/ 10 h 4248482"/>
                <a:gd name="connsiteX3-133" fmla="*/ 738285 w 738285"/>
                <a:gd name="connsiteY3-134" fmla="*/ 108024 h 4248482"/>
                <a:gd name="connsiteX4-135" fmla="*/ 738285 w 738285"/>
                <a:gd name="connsiteY4-136" fmla="*/ 4140468 h 4248482"/>
                <a:gd name="connsiteX5-137" fmla="*/ 630271 w 738285"/>
                <a:gd name="connsiteY5-138" fmla="*/ 4248482 h 4248482"/>
                <a:gd name="connsiteX6-139" fmla="*/ 36302 w 738285"/>
                <a:gd name="connsiteY6-140" fmla="*/ 4248482 h 4248482"/>
                <a:gd name="connsiteX7-141" fmla="*/ 90213 w 738285"/>
                <a:gd name="connsiteY7-142" fmla="*/ 4140468 h 4248482"/>
                <a:gd name="connsiteX8-143" fmla="*/ 90213 w 738285"/>
                <a:gd name="connsiteY8-144" fmla="*/ 146124 h 4248482"/>
                <a:gd name="connsiteX0-145" fmla="*/ 90213 w 738285"/>
                <a:gd name="connsiteY0-146" fmla="*/ 146124 h 4248500"/>
                <a:gd name="connsiteX1-147" fmla="*/ 12490 w 738285"/>
                <a:gd name="connsiteY1-148" fmla="*/ 10 h 4248500"/>
                <a:gd name="connsiteX2-149" fmla="*/ 630271 w 738285"/>
                <a:gd name="connsiteY2-150" fmla="*/ 10 h 4248500"/>
                <a:gd name="connsiteX3-151" fmla="*/ 738285 w 738285"/>
                <a:gd name="connsiteY3-152" fmla="*/ 108024 h 4248500"/>
                <a:gd name="connsiteX4-153" fmla="*/ 738285 w 738285"/>
                <a:gd name="connsiteY4-154" fmla="*/ 4140468 h 4248500"/>
                <a:gd name="connsiteX5-155" fmla="*/ 630271 w 738285"/>
                <a:gd name="connsiteY5-156" fmla="*/ 4248482 h 4248500"/>
                <a:gd name="connsiteX6-157" fmla="*/ 36302 w 738285"/>
                <a:gd name="connsiteY6-158" fmla="*/ 4248482 h 4248500"/>
                <a:gd name="connsiteX7-159" fmla="*/ 90213 w 738285"/>
                <a:gd name="connsiteY7-160" fmla="*/ 4140468 h 4248500"/>
                <a:gd name="connsiteX8-161" fmla="*/ 90213 w 738285"/>
                <a:gd name="connsiteY8-162" fmla="*/ 146124 h 424850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2000" tIns="0" rIns="0" bIns="0" anchor="ctr"/>
            <a:lstStyle/>
            <a:p>
              <a:pPr algn="ctr">
                <a:defRPr/>
              </a:pPr>
              <a:r>
                <a:rPr lang="zh-CN" altLang="en-US" dirty="0">
                  <a:solidFill>
                    <a:srgbClr val="FFFFFF"/>
                  </a:solidFill>
                  <a:latin typeface="微软雅黑" panose="020B0503020204020204" pitchFamily="34" charset="-122"/>
                </a:rPr>
                <a:t>点击添加文本内容</a:t>
              </a:r>
              <a:endParaRPr lang="zh-CN" altLang="en-US" dirty="0">
                <a:solidFill>
                  <a:srgbClr val="FFFFFF"/>
                </a:solidFill>
                <a:latin typeface="微软雅黑" panose="020B0503020204020204" pitchFamily="34" charset="-122"/>
              </a:endParaRPr>
            </a:p>
          </p:txBody>
        </p:sp>
      </p:grpSp>
      <p:grpSp>
        <p:nvGrpSpPr>
          <p:cNvPr id="20" name="组合 19"/>
          <p:cNvGrpSpPr/>
          <p:nvPr/>
        </p:nvGrpSpPr>
        <p:grpSpPr>
          <a:xfrm>
            <a:off x="2784475" y="1683544"/>
            <a:ext cx="520700" cy="2306241"/>
            <a:chOff x="2784475" y="1683544"/>
            <a:chExt cx="520700" cy="2306241"/>
          </a:xfrm>
          <a:solidFill>
            <a:schemeClr val="accent1">
              <a:lumMod val="75000"/>
            </a:schemeClr>
          </a:solidFill>
        </p:grpSpPr>
        <p:sp>
          <p:nvSpPr>
            <p:cNvPr id="3" name="椭圆 2"/>
            <p:cNvSpPr/>
            <p:nvPr/>
          </p:nvSpPr>
          <p:spPr>
            <a:xfrm>
              <a:off x="2787650" y="3871913"/>
              <a:ext cx="96838" cy="116681"/>
            </a:xfrm>
            <a:prstGeom prst="ellipse">
              <a:avLst/>
            </a:pr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FFFFFF"/>
                </a:solidFill>
              </a:endParaRPr>
            </a:p>
          </p:txBody>
        </p:sp>
        <p:sp>
          <p:nvSpPr>
            <p:cNvPr id="8" name="椭圆 7"/>
            <p:cNvSpPr/>
            <p:nvPr/>
          </p:nvSpPr>
          <p:spPr>
            <a:xfrm>
              <a:off x="2784475" y="1691878"/>
              <a:ext cx="95250" cy="117872"/>
            </a:xfrm>
            <a:prstGeom prst="ellipse">
              <a:avLst/>
            </a:pr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FFFFFF"/>
                </a:solidFill>
              </a:endParaRPr>
            </a:p>
          </p:txBody>
        </p:sp>
        <p:sp>
          <p:nvSpPr>
            <p:cNvPr id="17" name="圆角矩形 15"/>
            <p:cNvSpPr/>
            <p:nvPr/>
          </p:nvSpPr>
          <p:spPr>
            <a:xfrm>
              <a:off x="2813050" y="1683544"/>
              <a:ext cx="492125" cy="2306241"/>
            </a:xfrm>
            <a:custGeom>
              <a:avLst/>
              <a:gdLst>
                <a:gd name="connsiteX0" fmla="*/ 0 w 648072"/>
                <a:gd name="connsiteY0" fmla="*/ 108014 h 4248472"/>
                <a:gd name="connsiteX1" fmla="*/ 108014 w 648072"/>
                <a:gd name="connsiteY1" fmla="*/ 0 h 4248472"/>
                <a:gd name="connsiteX2" fmla="*/ 540058 w 648072"/>
                <a:gd name="connsiteY2" fmla="*/ 0 h 4248472"/>
                <a:gd name="connsiteX3" fmla="*/ 648072 w 648072"/>
                <a:gd name="connsiteY3" fmla="*/ 108014 h 4248472"/>
                <a:gd name="connsiteX4" fmla="*/ 648072 w 648072"/>
                <a:gd name="connsiteY4" fmla="*/ 4140458 h 4248472"/>
                <a:gd name="connsiteX5" fmla="*/ 540058 w 648072"/>
                <a:gd name="connsiteY5" fmla="*/ 4248472 h 4248472"/>
                <a:gd name="connsiteX6" fmla="*/ 108014 w 648072"/>
                <a:gd name="connsiteY6" fmla="*/ 4248472 h 4248472"/>
                <a:gd name="connsiteX7" fmla="*/ 0 w 648072"/>
                <a:gd name="connsiteY7" fmla="*/ 4140458 h 4248472"/>
                <a:gd name="connsiteX8" fmla="*/ 0 w 648072"/>
                <a:gd name="connsiteY8" fmla="*/ 108014 h 4248472"/>
                <a:gd name="connsiteX0-1" fmla="*/ 50562 w 698634"/>
                <a:gd name="connsiteY0-2" fmla="*/ 108014 h 4248472"/>
                <a:gd name="connsiteX1-3" fmla="*/ 158576 w 698634"/>
                <a:gd name="connsiteY1-4" fmla="*/ 0 h 4248472"/>
                <a:gd name="connsiteX2-5" fmla="*/ 590620 w 698634"/>
                <a:gd name="connsiteY2-6" fmla="*/ 0 h 4248472"/>
                <a:gd name="connsiteX3-7" fmla="*/ 698634 w 698634"/>
                <a:gd name="connsiteY3-8" fmla="*/ 108014 h 4248472"/>
                <a:gd name="connsiteX4-9" fmla="*/ 698634 w 698634"/>
                <a:gd name="connsiteY4-10" fmla="*/ 4140458 h 4248472"/>
                <a:gd name="connsiteX5-11" fmla="*/ 590620 w 698634"/>
                <a:gd name="connsiteY5-12" fmla="*/ 4248472 h 4248472"/>
                <a:gd name="connsiteX6-13" fmla="*/ 20463 w 698634"/>
                <a:gd name="connsiteY6-14" fmla="*/ 4248472 h 4248472"/>
                <a:gd name="connsiteX7-15" fmla="*/ 50562 w 698634"/>
                <a:gd name="connsiteY7-16" fmla="*/ 4140458 h 4248472"/>
                <a:gd name="connsiteX8-17" fmla="*/ 50562 w 698634"/>
                <a:gd name="connsiteY8-18" fmla="*/ 108014 h 4248472"/>
                <a:gd name="connsiteX0-19" fmla="*/ 50562 w 698634"/>
                <a:gd name="connsiteY0-20" fmla="*/ 108014 h 4248472"/>
                <a:gd name="connsiteX1-21" fmla="*/ 29988 w 698634"/>
                <a:gd name="connsiteY1-22" fmla="*/ 0 h 4248472"/>
                <a:gd name="connsiteX2-23" fmla="*/ 590620 w 698634"/>
                <a:gd name="connsiteY2-24" fmla="*/ 0 h 4248472"/>
                <a:gd name="connsiteX3-25" fmla="*/ 698634 w 698634"/>
                <a:gd name="connsiteY3-26" fmla="*/ 108014 h 4248472"/>
                <a:gd name="connsiteX4-27" fmla="*/ 698634 w 698634"/>
                <a:gd name="connsiteY4-28" fmla="*/ 4140458 h 4248472"/>
                <a:gd name="connsiteX5-29" fmla="*/ 590620 w 698634"/>
                <a:gd name="connsiteY5-30" fmla="*/ 4248472 h 4248472"/>
                <a:gd name="connsiteX6-31" fmla="*/ 20463 w 698634"/>
                <a:gd name="connsiteY6-32" fmla="*/ 4248472 h 4248472"/>
                <a:gd name="connsiteX7-33" fmla="*/ 50562 w 698634"/>
                <a:gd name="connsiteY7-34" fmla="*/ 4140458 h 4248472"/>
                <a:gd name="connsiteX8-35" fmla="*/ 50562 w 698634"/>
                <a:gd name="connsiteY8-36" fmla="*/ 108014 h 4248472"/>
                <a:gd name="connsiteX0-37" fmla="*/ 62842 w 710914"/>
                <a:gd name="connsiteY0-38" fmla="*/ 108014 h 4248472"/>
                <a:gd name="connsiteX1-39" fmla="*/ 18456 w 710914"/>
                <a:gd name="connsiteY1-40" fmla="*/ 0 h 4248472"/>
                <a:gd name="connsiteX2-41" fmla="*/ 602900 w 710914"/>
                <a:gd name="connsiteY2-42" fmla="*/ 0 h 4248472"/>
                <a:gd name="connsiteX3-43" fmla="*/ 710914 w 710914"/>
                <a:gd name="connsiteY3-44" fmla="*/ 108014 h 4248472"/>
                <a:gd name="connsiteX4-45" fmla="*/ 710914 w 710914"/>
                <a:gd name="connsiteY4-46" fmla="*/ 4140458 h 4248472"/>
                <a:gd name="connsiteX5-47" fmla="*/ 602900 w 710914"/>
                <a:gd name="connsiteY5-48" fmla="*/ 4248472 h 4248472"/>
                <a:gd name="connsiteX6-49" fmla="*/ 32743 w 710914"/>
                <a:gd name="connsiteY6-50" fmla="*/ 4248472 h 4248472"/>
                <a:gd name="connsiteX7-51" fmla="*/ 62842 w 710914"/>
                <a:gd name="connsiteY7-52" fmla="*/ 4140458 h 4248472"/>
                <a:gd name="connsiteX8-53" fmla="*/ 62842 w 710914"/>
                <a:gd name="connsiteY8-54" fmla="*/ 108014 h 4248472"/>
                <a:gd name="connsiteX0-55" fmla="*/ 92736 w 740808"/>
                <a:gd name="connsiteY0-56" fmla="*/ 108014 h 4248472"/>
                <a:gd name="connsiteX1-57" fmla="*/ 15013 w 740808"/>
                <a:gd name="connsiteY1-58" fmla="*/ 0 h 4248472"/>
                <a:gd name="connsiteX2-59" fmla="*/ 632794 w 740808"/>
                <a:gd name="connsiteY2-60" fmla="*/ 0 h 4248472"/>
                <a:gd name="connsiteX3-61" fmla="*/ 740808 w 740808"/>
                <a:gd name="connsiteY3-62" fmla="*/ 108014 h 4248472"/>
                <a:gd name="connsiteX4-63" fmla="*/ 740808 w 740808"/>
                <a:gd name="connsiteY4-64" fmla="*/ 4140458 h 4248472"/>
                <a:gd name="connsiteX5-65" fmla="*/ 632794 w 740808"/>
                <a:gd name="connsiteY5-66" fmla="*/ 4248472 h 4248472"/>
                <a:gd name="connsiteX6-67" fmla="*/ 62637 w 740808"/>
                <a:gd name="connsiteY6-68" fmla="*/ 4248472 h 4248472"/>
                <a:gd name="connsiteX7-69" fmla="*/ 92736 w 740808"/>
                <a:gd name="connsiteY7-70" fmla="*/ 4140458 h 4248472"/>
                <a:gd name="connsiteX8-71" fmla="*/ 92736 w 740808"/>
                <a:gd name="connsiteY8-72" fmla="*/ 108014 h 4248472"/>
                <a:gd name="connsiteX0-73" fmla="*/ 89231 w 737303"/>
                <a:gd name="connsiteY0-74" fmla="*/ 108464 h 4248922"/>
                <a:gd name="connsiteX1-75" fmla="*/ 11508 w 737303"/>
                <a:gd name="connsiteY1-76" fmla="*/ 450 h 4248922"/>
                <a:gd name="connsiteX2-77" fmla="*/ 629289 w 737303"/>
                <a:gd name="connsiteY2-78" fmla="*/ 450 h 4248922"/>
                <a:gd name="connsiteX3-79" fmla="*/ 737303 w 737303"/>
                <a:gd name="connsiteY3-80" fmla="*/ 108464 h 4248922"/>
                <a:gd name="connsiteX4-81" fmla="*/ 737303 w 737303"/>
                <a:gd name="connsiteY4-82" fmla="*/ 4140908 h 4248922"/>
                <a:gd name="connsiteX5-83" fmla="*/ 629289 w 737303"/>
                <a:gd name="connsiteY5-84" fmla="*/ 4248922 h 4248922"/>
                <a:gd name="connsiteX6-85" fmla="*/ 59132 w 737303"/>
                <a:gd name="connsiteY6-86" fmla="*/ 4248922 h 4248922"/>
                <a:gd name="connsiteX7-87" fmla="*/ 89231 w 737303"/>
                <a:gd name="connsiteY7-88" fmla="*/ 4140908 h 4248922"/>
                <a:gd name="connsiteX8-89" fmla="*/ 89231 w 737303"/>
                <a:gd name="connsiteY8-90" fmla="*/ 108464 h 4248922"/>
                <a:gd name="connsiteX0-91" fmla="*/ 89231 w 737303"/>
                <a:gd name="connsiteY0-92" fmla="*/ 146114 h 4248472"/>
                <a:gd name="connsiteX1-93" fmla="*/ 11508 w 737303"/>
                <a:gd name="connsiteY1-94" fmla="*/ 0 h 4248472"/>
                <a:gd name="connsiteX2-95" fmla="*/ 629289 w 737303"/>
                <a:gd name="connsiteY2-96" fmla="*/ 0 h 4248472"/>
                <a:gd name="connsiteX3-97" fmla="*/ 737303 w 737303"/>
                <a:gd name="connsiteY3-98" fmla="*/ 108014 h 4248472"/>
                <a:gd name="connsiteX4-99" fmla="*/ 737303 w 737303"/>
                <a:gd name="connsiteY4-100" fmla="*/ 4140458 h 4248472"/>
                <a:gd name="connsiteX5-101" fmla="*/ 629289 w 737303"/>
                <a:gd name="connsiteY5-102" fmla="*/ 4248472 h 4248472"/>
                <a:gd name="connsiteX6-103" fmla="*/ 59132 w 737303"/>
                <a:gd name="connsiteY6-104" fmla="*/ 4248472 h 4248472"/>
                <a:gd name="connsiteX7-105" fmla="*/ 89231 w 737303"/>
                <a:gd name="connsiteY7-106" fmla="*/ 4140458 h 4248472"/>
                <a:gd name="connsiteX8-107" fmla="*/ 89231 w 737303"/>
                <a:gd name="connsiteY8-108" fmla="*/ 146114 h 4248472"/>
                <a:gd name="connsiteX0-109" fmla="*/ 90213 w 738285"/>
                <a:gd name="connsiteY0-110" fmla="*/ 146124 h 4248482"/>
                <a:gd name="connsiteX1-111" fmla="*/ 12490 w 738285"/>
                <a:gd name="connsiteY1-112" fmla="*/ 10 h 4248482"/>
                <a:gd name="connsiteX2-113" fmla="*/ 630271 w 738285"/>
                <a:gd name="connsiteY2-114" fmla="*/ 10 h 4248482"/>
                <a:gd name="connsiteX3-115" fmla="*/ 738285 w 738285"/>
                <a:gd name="connsiteY3-116" fmla="*/ 108024 h 4248482"/>
                <a:gd name="connsiteX4-117" fmla="*/ 738285 w 738285"/>
                <a:gd name="connsiteY4-118" fmla="*/ 4140468 h 4248482"/>
                <a:gd name="connsiteX5-119" fmla="*/ 630271 w 738285"/>
                <a:gd name="connsiteY5-120" fmla="*/ 4248482 h 4248482"/>
                <a:gd name="connsiteX6-121" fmla="*/ 60114 w 738285"/>
                <a:gd name="connsiteY6-122" fmla="*/ 4248482 h 4248482"/>
                <a:gd name="connsiteX7-123" fmla="*/ 90213 w 738285"/>
                <a:gd name="connsiteY7-124" fmla="*/ 4140468 h 4248482"/>
                <a:gd name="connsiteX8-125" fmla="*/ 90213 w 738285"/>
                <a:gd name="connsiteY8-126" fmla="*/ 146124 h 4248482"/>
                <a:gd name="connsiteX0-127" fmla="*/ 90213 w 738285"/>
                <a:gd name="connsiteY0-128" fmla="*/ 146124 h 4248482"/>
                <a:gd name="connsiteX1-129" fmla="*/ 12490 w 738285"/>
                <a:gd name="connsiteY1-130" fmla="*/ 10 h 4248482"/>
                <a:gd name="connsiteX2-131" fmla="*/ 630271 w 738285"/>
                <a:gd name="connsiteY2-132" fmla="*/ 10 h 4248482"/>
                <a:gd name="connsiteX3-133" fmla="*/ 738285 w 738285"/>
                <a:gd name="connsiteY3-134" fmla="*/ 108024 h 4248482"/>
                <a:gd name="connsiteX4-135" fmla="*/ 738285 w 738285"/>
                <a:gd name="connsiteY4-136" fmla="*/ 4140468 h 4248482"/>
                <a:gd name="connsiteX5-137" fmla="*/ 630271 w 738285"/>
                <a:gd name="connsiteY5-138" fmla="*/ 4248482 h 4248482"/>
                <a:gd name="connsiteX6-139" fmla="*/ 36302 w 738285"/>
                <a:gd name="connsiteY6-140" fmla="*/ 4248482 h 4248482"/>
                <a:gd name="connsiteX7-141" fmla="*/ 90213 w 738285"/>
                <a:gd name="connsiteY7-142" fmla="*/ 4140468 h 4248482"/>
                <a:gd name="connsiteX8-143" fmla="*/ 90213 w 738285"/>
                <a:gd name="connsiteY8-144" fmla="*/ 146124 h 4248482"/>
                <a:gd name="connsiteX0-145" fmla="*/ 90213 w 738285"/>
                <a:gd name="connsiteY0-146" fmla="*/ 146124 h 4248500"/>
                <a:gd name="connsiteX1-147" fmla="*/ 12490 w 738285"/>
                <a:gd name="connsiteY1-148" fmla="*/ 10 h 4248500"/>
                <a:gd name="connsiteX2-149" fmla="*/ 630271 w 738285"/>
                <a:gd name="connsiteY2-150" fmla="*/ 10 h 4248500"/>
                <a:gd name="connsiteX3-151" fmla="*/ 738285 w 738285"/>
                <a:gd name="connsiteY3-152" fmla="*/ 108024 h 4248500"/>
                <a:gd name="connsiteX4-153" fmla="*/ 738285 w 738285"/>
                <a:gd name="connsiteY4-154" fmla="*/ 4140468 h 4248500"/>
                <a:gd name="connsiteX5-155" fmla="*/ 630271 w 738285"/>
                <a:gd name="connsiteY5-156" fmla="*/ 4248482 h 4248500"/>
                <a:gd name="connsiteX6-157" fmla="*/ 36302 w 738285"/>
                <a:gd name="connsiteY6-158" fmla="*/ 4248482 h 4248500"/>
                <a:gd name="connsiteX7-159" fmla="*/ 90213 w 738285"/>
                <a:gd name="connsiteY7-160" fmla="*/ 4140468 h 4248500"/>
                <a:gd name="connsiteX8-161" fmla="*/ 90213 w 738285"/>
                <a:gd name="connsiteY8-162" fmla="*/ 146124 h 424850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2000" tIns="0" rIns="0" bIns="0" anchor="ctr"/>
            <a:lstStyle/>
            <a:p>
              <a:pPr algn="ctr">
                <a:defRPr/>
              </a:pPr>
              <a:r>
                <a:rPr lang="zh-CN" altLang="en-US" dirty="0">
                  <a:solidFill>
                    <a:srgbClr val="FFFFFF"/>
                  </a:solidFill>
                  <a:latin typeface="微软雅黑" panose="020B0503020204020204" pitchFamily="34" charset="-122"/>
                </a:rPr>
                <a:t>点击添加文本内容</a:t>
              </a:r>
              <a:endParaRPr lang="zh-CN" altLang="en-US" dirty="0">
                <a:solidFill>
                  <a:srgbClr val="FFFFFF"/>
                </a:solidFill>
                <a:latin typeface="微软雅黑" panose="020B0503020204020204" pitchFamily="34" charset="-122"/>
              </a:endParaRPr>
            </a:p>
          </p:txBody>
        </p:sp>
      </p:grpSp>
      <p:grpSp>
        <p:nvGrpSpPr>
          <p:cNvPr id="24" name="组合 23"/>
          <p:cNvGrpSpPr/>
          <p:nvPr/>
        </p:nvGrpSpPr>
        <p:grpSpPr>
          <a:xfrm>
            <a:off x="954089" y="1677591"/>
            <a:ext cx="522287" cy="2305050"/>
            <a:chOff x="954089" y="1677591"/>
            <a:chExt cx="522287" cy="2305050"/>
          </a:xfrm>
        </p:grpSpPr>
        <p:sp>
          <p:nvSpPr>
            <p:cNvPr id="7" name="椭圆 6"/>
            <p:cNvSpPr/>
            <p:nvPr/>
          </p:nvSpPr>
          <p:spPr>
            <a:xfrm>
              <a:off x="958850" y="3863579"/>
              <a:ext cx="95250" cy="116681"/>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FFFFFF"/>
                </a:solidFill>
              </a:endParaRPr>
            </a:p>
          </p:txBody>
        </p:sp>
        <p:sp>
          <p:nvSpPr>
            <p:cNvPr id="12" name="椭圆 11"/>
            <p:cNvSpPr/>
            <p:nvPr/>
          </p:nvSpPr>
          <p:spPr>
            <a:xfrm>
              <a:off x="954089" y="1679973"/>
              <a:ext cx="96837" cy="116681"/>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FFFFFF"/>
                </a:solidFill>
              </a:endParaRPr>
            </a:p>
          </p:txBody>
        </p:sp>
        <p:sp>
          <p:nvSpPr>
            <p:cNvPr id="18" name="圆角矩形 15"/>
            <p:cNvSpPr/>
            <p:nvPr/>
          </p:nvSpPr>
          <p:spPr>
            <a:xfrm>
              <a:off x="984251" y="1677591"/>
              <a:ext cx="492125" cy="2305050"/>
            </a:xfrm>
            <a:custGeom>
              <a:avLst/>
              <a:gdLst>
                <a:gd name="connsiteX0" fmla="*/ 0 w 648072"/>
                <a:gd name="connsiteY0" fmla="*/ 108014 h 4248472"/>
                <a:gd name="connsiteX1" fmla="*/ 108014 w 648072"/>
                <a:gd name="connsiteY1" fmla="*/ 0 h 4248472"/>
                <a:gd name="connsiteX2" fmla="*/ 540058 w 648072"/>
                <a:gd name="connsiteY2" fmla="*/ 0 h 4248472"/>
                <a:gd name="connsiteX3" fmla="*/ 648072 w 648072"/>
                <a:gd name="connsiteY3" fmla="*/ 108014 h 4248472"/>
                <a:gd name="connsiteX4" fmla="*/ 648072 w 648072"/>
                <a:gd name="connsiteY4" fmla="*/ 4140458 h 4248472"/>
                <a:gd name="connsiteX5" fmla="*/ 540058 w 648072"/>
                <a:gd name="connsiteY5" fmla="*/ 4248472 h 4248472"/>
                <a:gd name="connsiteX6" fmla="*/ 108014 w 648072"/>
                <a:gd name="connsiteY6" fmla="*/ 4248472 h 4248472"/>
                <a:gd name="connsiteX7" fmla="*/ 0 w 648072"/>
                <a:gd name="connsiteY7" fmla="*/ 4140458 h 4248472"/>
                <a:gd name="connsiteX8" fmla="*/ 0 w 648072"/>
                <a:gd name="connsiteY8" fmla="*/ 108014 h 4248472"/>
                <a:gd name="connsiteX0-1" fmla="*/ 50562 w 698634"/>
                <a:gd name="connsiteY0-2" fmla="*/ 108014 h 4248472"/>
                <a:gd name="connsiteX1-3" fmla="*/ 158576 w 698634"/>
                <a:gd name="connsiteY1-4" fmla="*/ 0 h 4248472"/>
                <a:gd name="connsiteX2-5" fmla="*/ 590620 w 698634"/>
                <a:gd name="connsiteY2-6" fmla="*/ 0 h 4248472"/>
                <a:gd name="connsiteX3-7" fmla="*/ 698634 w 698634"/>
                <a:gd name="connsiteY3-8" fmla="*/ 108014 h 4248472"/>
                <a:gd name="connsiteX4-9" fmla="*/ 698634 w 698634"/>
                <a:gd name="connsiteY4-10" fmla="*/ 4140458 h 4248472"/>
                <a:gd name="connsiteX5-11" fmla="*/ 590620 w 698634"/>
                <a:gd name="connsiteY5-12" fmla="*/ 4248472 h 4248472"/>
                <a:gd name="connsiteX6-13" fmla="*/ 20463 w 698634"/>
                <a:gd name="connsiteY6-14" fmla="*/ 4248472 h 4248472"/>
                <a:gd name="connsiteX7-15" fmla="*/ 50562 w 698634"/>
                <a:gd name="connsiteY7-16" fmla="*/ 4140458 h 4248472"/>
                <a:gd name="connsiteX8-17" fmla="*/ 50562 w 698634"/>
                <a:gd name="connsiteY8-18" fmla="*/ 108014 h 4248472"/>
                <a:gd name="connsiteX0-19" fmla="*/ 50562 w 698634"/>
                <a:gd name="connsiteY0-20" fmla="*/ 108014 h 4248472"/>
                <a:gd name="connsiteX1-21" fmla="*/ 29988 w 698634"/>
                <a:gd name="connsiteY1-22" fmla="*/ 0 h 4248472"/>
                <a:gd name="connsiteX2-23" fmla="*/ 590620 w 698634"/>
                <a:gd name="connsiteY2-24" fmla="*/ 0 h 4248472"/>
                <a:gd name="connsiteX3-25" fmla="*/ 698634 w 698634"/>
                <a:gd name="connsiteY3-26" fmla="*/ 108014 h 4248472"/>
                <a:gd name="connsiteX4-27" fmla="*/ 698634 w 698634"/>
                <a:gd name="connsiteY4-28" fmla="*/ 4140458 h 4248472"/>
                <a:gd name="connsiteX5-29" fmla="*/ 590620 w 698634"/>
                <a:gd name="connsiteY5-30" fmla="*/ 4248472 h 4248472"/>
                <a:gd name="connsiteX6-31" fmla="*/ 20463 w 698634"/>
                <a:gd name="connsiteY6-32" fmla="*/ 4248472 h 4248472"/>
                <a:gd name="connsiteX7-33" fmla="*/ 50562 w 698634"/>
                <a:gd name="connsiteY7-34" fmla="*/ 4140458 h 4248472"/>
                <a:gd name="connsiteX8-35" fmla="*/ 50562 w 698634"/>
                <a:gd name="connsiteY8-36" fmla="*/ 108014 h 4248472"/>
                <a:gd name="connsiteX0-37" fmla="*/ 62842 w 710914"/>
                <a:gd name="connsiteY0-38" fmla="*/ 108014 h 4248472"/>
                <a:gd name="connsiteX1-39" fmla="*/ 18456 w 710914"/>
                <a:gd name="connsiteY1-40" fmla="*/ 0 h 4248472"/>
                <a:gd name="connsiteX2-41" fmla="*/ 602900 w 710914"/>
                <a:gd name="connsiteY2-42" fmla="*/ 0 h 4248472"/>
                <a:gd name="connsiteX3-43" fmla="*/ 710914 w 710914"/>
                <a:gd name="connsiteY3-44" fmla="*/ 108014 h 4248472"/>
                <a:gd name="connsiteX4-45" fmla="*/ 710914 w 710914"/>
                <a:gd name="connsiteY4-46" fmla="*/ 4140458 h 4248472"/>
                <a:gd name="connsiteX5-47" fmla="*/ 602900 w 710914"/>
                <a:gd name="connsiteY5-48" fmla="*/ 4248472 h 4248472"/>
                <a:gd name="connsiteX6-49" fmla="*/ 32743 w 710914"/>
                <a:gd name="connsiteY6-50" fmla="*/ 4248472 h 4248472"/>
                <a:gd name="connsiteX7-51" fmla="*/ 62842 w 710914"/>
                <a:gd name="connsiteY7-52" fmla="*/ 4140458 h 4248472"/>
                <a:gd name="connsiteX8-53" fmla="*/ 62842 w 710914"/>
                <a:gd name="connsiteY8-54" fmla="*/ 108014 h 4248472"/>
                <a:gd name="connsiteX0-55" fmla="*/ 92736 w 740808"/>
                <a:gd name="connsiteY0-56" fmla="*/ 108014 h 4248472"/>
                <a:gd name="connsiteX1-57" fmla="*/ 15013 w 740808"/>
                <a:gd name="connsiteY1-58" fmla="*/ 0 h 4248472"/>
                <a:gd name="connsiteX2-59" fmla="*/ 632794 w 740808"/>
                <a:gd name="connsiteY2-60" fmla="*/ 0 h 4248472"/>
                <a:gd name="connsiteX3-61" fmla="*/ 740808 w 740808"/>
                <a:gd name="connsiteY3-62" fmla="*/ 108014 h 4248472"/>
                <a:gd name="connsiteX4-63" fmla="*/ 740808 w 740808"/>
                <a:gd name="connsiteY4-64" fmla="*/ 4140458 h 4248472"/>
                <a:gd name="connsiteX5-65" fmla="*/ 632794 w 740808"/>
                <a:gd name="connsiteY5-66" fmla="*/ 4248472 h 4248472"/>
                <a:gd name="connsiteX6-67" fmla="*/ 62637 w 740808"/>
                <a:gd name="connsiteY6-68" fmla="*/ 4248472 h 4248472"/>
                <a:gd name="connsiteX7-69" fmla="*/ 92736 w 740808"/>
                <a:gd name="connsiteY7-70" fmla="*/ 4140458 h 4248472"/>
                <a:gd name="connsiteX8-71" fmla="*/ 92736 w 740808"/>
                <a:gd name="connsiteY8-72" fmla="*/ 108014 h 4248472"/>
                <a:gd name="connsiteX0-73" fmla="*/ 89231 w 737303"/>
                <a:gd name="connsiteY0-74" fmla="*/ 108464 h 4248922"/>
                <a:gd name="connsiteX1-75" fmla="*/ 11508 w 737303"/>
                <a:gd name="connsiteY1-76" fmla="*/ 450 h 4248922"/>
                <a:gd name="connsiteX2-77" fmla="*/ 629289 w 737303"/>
                <a:gd name="connsiteY2-78" fmla="*/ 450 h 4248922"/>
                <a:gd name="connsiteX3-79" fmla="*/ 737303 w 737303"/>
                <a:gd name="connsiteY3-80" fmla="*/ 108464 h 4248922"/>
                <a:gd name="connsiteX4-81" fmla="*/ 737303 w 737303"/>
                <a:gd name="connsiteY4-82" fmla="*/ 4140908 h 4248922"/>
                <a:gd name="connsiteX5-83" fmla="*/ 629289 w 737303"/>
                <a:gd name="connsiteY5-84" fmla="*/ 4248922 h 4248922"/>
                <a:gd name="connsiteX6-85" fmla="*/ 59132 w 737303"/>
                <a:gd name="connsiteY6-86" fmla="*/ 4248922 h 4248922"/>
                <a:gd name="connsiteX7-87" fmla="*/ 89231 w 737303"/>
                <a:gd name="connsiteY7-88" fmla="*/ 4140908 h 4248922"/>
                <a:gd name="connsiteX8-89" fmla="*/ 89231 w 737303"/>
                <a:gd name="connsiteY8-90" fmla="*/ 108464 h 4248922"/>
                <a:gd name="connsiteX0-91" fmla="*/ 89231 w 737303"/>
                <a:gd name="connsiteY0-92" fmla="*/ 146114 h 4248472"/>
                <a:gd name="connsiteX1-93" fmla="*/ 11508 w 737303"/>
                <a:gd name="connsiteY1-94" fmla="*/ 0 h 4248472"/>
                <a:gd name="connsiteX2-95" fmla="*/ 629289 w 737303"/>
                <a:gd name="connsiteY2-96" fmla="*/ 0 h 4248472"/>
                <a:gd name="connsiteX3-97" fmla="*/ 737303 w 737303"/>
                <a:gd name="connsiteY3-98" fmla="*/ 108014 h 4248472"/>
                <a:gd name="connsiteX4-99" fmla="*/ 737303 w 737303"/>
                <a:gd name="connsiteY4-100" fmla="*/ 4140458 h 4248472"/>
                <a:gd name="connsiteX5-101" fmla="*/ 629289 w 737303"/>
                <a:gd name="connsiteY5-102" fmla="*/ 4248472 h 4248472"/>
                <a:gd name="connsiteX6-103" fmla="*/ 59132 w 737303"/>
                <a:gd name="connsiteY6-104" fmla="*/ 4248472 h 4248472"/>
                <a:gd name="connsiteX7-105" fmla="*/ 89231 w 737303"/>
                <a:gd name="connsiteY7-106" fmla="*/ 4140458 h 4248472"/>
                <a:gd name="connsiteX8-107" fmla="*/ 89231 w 737303"/>
                <a:gd name="connsiteY8-108" fmla="*/ 146114 h 4248472"/>
                <a:gd name="connsiteX0-109" fmla="*/ 90213 w 738285"/>
                <a:gd name="connsiteY0-110" fmla="*/ 146124 h 4248482"/>
                <a:gd name="connsiteX1-111" fmla="*/ 12490 w 738285"/>
                <a:gd name="connsiteY1-112" fmla="*/ 10 h 4248482"/>
                <a:gd name="connsiteX2-113" fmla="*/ 630271 w 738285"/>
                <a:gd name="connsiteY2-114" fmla="*/ 10 h 4248482"/>
                <a:gd name="connsiteX3-115" fmla="*/ 738285 w 738285"/>
                <a:gd name="connsiteY3-116" fmla="*/ 108024 h 4248482"/>
                <a:gd name="connsiteX4-117" fmla="*/ 738285 w 738285"/>
                <a:gd name="connsiteY4-118" fmla="*/ 4140468 h 4248482"/>
                <a:gd name="connsiteX5-119" fmla="*/ 630271 w 738285"/>
                <a:gd name="connsiteY5-120" fmla="*/ 4248482 h 4248482"/>
                <a:gd name="connsiteX6-121" fmla="*/ 60114 w 738285"/>
                <a:gd name="connsiteY6-122" fmla="*/ 4248482 h 4248482"/>
                <a:gd name="connsiteX7-123" fmla="*/ 90213 w 738285"/>
                <a:gd name="connsiteY7-124" fmla="*/ 4140468 h 4248482"/>
                <a:gd name="connsiteX8-125" fmla="*/ 90213 w 738285"/>
                <a:gd name="connsiteY8-126" fmla="*/ 146124 h 4248482"/>
                <a:gd name="connsiteX0-127" fmla="*/ 90213 w 738285"/>
                <a:gd name="connsiteY0-128" fmla="*/ 146124 h 4248482"/>
                <a:gd name="connsiteX1-129" fmla="*/ 12490 w 738285"/>
                <a:gd name="connsiteY1-130" fmla="*/ 10 h 4248482"/>
                <a:gd name="connsiteX2-131" fmla="*/ 630271 w 738285"/>
                <a:gd name="connsiteY2-132" fmla="*/ 10 h 4248482"/>
                <a:gd name="connsiteX3-133" fmla="*/ 738285 w 738285"/>
                <a:gd name="connsiteY3-134" fmla="*/ 108024 h 4248482"/>
                <a:gd name="connsiteX4-135" fmla="*/ 738285 w 738285"/>
                <a:gd name="connsiteY4-136" fmla="*/ 4140468 h 4248482"/>
                <a:gd name="connsiteX5-137" fmla="*/ 630271 w 738285"/>
                <a:gd name="connsiteY5-138" fmla="*/ 4248482 h 4248482"/>
                <a:gd name="connsiteX6-139" fmla="*/ 36302 w 738285"/>
                <a:gd name="connsiteY6-140" fmla="*/ 4248482 h 4248482"/>
                <a:gd name="connsiteX7-141" fmla="*/ 90213 w 738285"/>
                <a:gd name="connsiteY7-142" fmla="*/ 4140468 h 4248482"/>
                <a:gd name="connsiteX8-143" fmla="*/ 90213 w 738285"/>
                <a:gd name="connsiteY8-144" fmla="*/ 146124 h 4248482"/>
                <a:gd name="connsiteX0-145" fmla="*/ 90213 w 738285"/>
                <a:gd name="connsiteY0-146" fmla="*/ 146124 h 4248500"/>
                <a:gd name="connsiteX1-147" fmla="*/ 12490 w 738285"/>
                <a:gd name="connsiteY1-148" fmla="*/ 10 h 4248500"/>
                <a:gd name="connsiteX2-149" fmla="*/ 630271 w 738285"/>
                <a:gd name="connsiteY2-150" fmla="*/ 10 h 4248500"/>
                <a:gd name="connsiteX3-151" fmla="*/ 738285 w 738285"/>
                <a:gd name="connsiteY3-152" fmla="*/ 108024 h 4248500"/>
                <a:gd name="connsiteX4-153" fmla="*/ 738285 w 738285"/>
                <a:gd name="connsiteY4-154" fmla="*/ 4140468 h 4248500"/>
                <a:gd name="connsiteX5-155" fmla="*/ 630271 w 738285"/>
                <a:gd name="connsiteY5-156" fmla="*/ 4248482 h 4248500"/>
                <a:gd name="connsiteX6-157" fmla="*/ 36302 w 738285"/>
                <a:gd name="connsiteY6-158" fmla="*/ 4248482 h 4248500"/>
                <a:gd name="connsiteX7-159" fmla="*/ 90213 w 738285"/>
                <a:gd name="connsiteY7-160" fmla="*/ 4140468 h 4248500"/>
                <a:gd name="connsiteX8-161" fmla="*/ 90213 w 738285"/>
                <a:gd name="connsiteY8-162" fmla="*/ 146124 h 424850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2000" tIns="0" rIns="0" bIns="0" anchor="ctr"/>
            <a:lstStyle/>
            <a:p>
              <a:pPr algn="ctr">
                <a:defRPr/>
              </a:pPr>
              <a:r>
                <a:rPr lang="zh-CN" altLang="en-US" dirty="0">
                  <a:solidFill>
                    <a:srgbClr val="FFFFFF"/>
                  </a:solidFill>
                  <a:latin typeface="微软雅黑" panose="020B0503020204020204" pitchFamily="34" charset="-122"/>
                </a:rPr>
                <a:t>点击添加文本内容</a:t>
              </a:r>
              <a:endParaRPr lang="zh-CN" altLang="en-US" dirty="0">
                <a:solidFill>
                  <a:srgbClr val="FFFFFF"/>
                </a:solidFill>
                <a:latin typeface="微软雅黑" panose="020B0503020204020204" pitchFamily="34" charset="-122"/>
              </a:endParaRPr>
            </a:p>
          </p:txBody>
        </p:sp>
      </p:grpSp>
      <p:grpSp>
        <p:nvGrpSpPr>
          <p:cNvPr id="13" name="组合 12"/>
          <p:cNvGrpSpPr/>
          <p:nvPr/>
        </p:nvGrpSpPr>
        <p:grpSpPr>
          <a:xfrm>
            <a:off x="3429000" y="1689497"/>
            <a:ext cx="520701" cy="2305051"/>
            <a:chOff x="3429000" y="1689497"/>
            <a:chExt cx="520701" cy="2305051"/>
          </a:xfrm>
        </p:grpSpPr>
        <p:sp>
          <p:nvSpPr>
            <p:cNvPr id="4" name="椭圆 3"/>
            <p:cNvSpPr/>
            <p:nvPr/>
          </p:nvSpPr>
          <p:spPr>
            <a:xfrm>
              <a:off x="3432175" y="3876676"/>
              <a:ext cx="95250" cy="117872"/>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FFFFFF"/>
                </a:solidFill>
              </a:endParaRPr>
            </a:p>
          </p:txBody>
        </p:sp>
        <p:sp>
          <p:nvSpPr>
            <p:cNvPr id="9" name="椭圆 8"/>
            <p:cNvSpPr/>
            <p:nvPr/>
          </p:nvSpPr>
          <p:spPr>
            <a:xfrm>
              <a:off x="3429000" y="1689497"/>
              <a:ext cx="95250" cy="117872"/>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FFFFFF"/>
                </a:solidFill>
              </a:endParaRPr>
            </a:p>
          </p:txBody>
        </p:sp>
        <p:sp>
          <p:nvSpPr>
            <p:cNvPr id="19" name="圆角矩形 15"/>
            <p:cNvSpPr/>
            <p:nvPr/>
          </p:nvSpPr>
          <p:spPr>
            <a:xfrm>
              <a:off x="3457576" y="1689497"/>
              <a:ext cx="492125" cy="2305050"/>
            </a:xfrm>
            <a:custGeom>
              <a:avLst/>
              <a:gdLst>
                <a:gd name="connsiteX0" fmla="*/ 0 w 648072"/>
                <a:gd name="connsiteY0" fmla="*/ 108014 h 4248472"/>
                <a:gd name="connsiteX1" fmla="*/ 108014 w 648072"/>
                <a:gd name="connsiteY1" fmla="*/ 0 h 4248472"/>
                <a:gd name="connsiteX2" fmla="*/ 540058 w 648072"/>
                <a:gd name="connsiteY2" fmla="*/ 0 h 4248472"/>
                <a:gd name="connsiteX3" fmla="*/ 648072 w 648072"/>
                <a:gd name="connsiteY3" fmla="*/ 108014 h 4248472"/>
                <a:gd name="connsiteX4" fmla="*/ 648072 w 648072"/>
                <a:gd name="connsiteY4" fmla="*/ 4140458 h 4248472"/>
                <a:gd name="connsiteX5" fmla="*/ 540058 w 648072"/>
                <a:gd name="connsiteY5" fmla="*/ 4248472 h 4248472"/>
                <a:gd name="connsiteX6" fmla="*/ 108014 w 648072"/>
                <a:gd name="connsiteY6" fmla="*/ 4248472 h 4248472"/>
                <a:gd name="connsiteX7" fmla="*/ 0 w 648072"/>
                <a:gd name="connsiteY7" fmla="*/ 4140458 h 4248472"/>
                <a:gd name="connsiteX8" fmla="*/ 0 w 648072"/>
                <a:gd name="connsiteY8" fmla="*/ 108014 h 4248472"/>
                <a:gd name="connsiteX0-1" fmla="*/ 50562 w 698634"/>
                <a:gd name="connsiteY0-2" fmla="*/ 108014 h 4248472"/>
                <a:gd name="connsiteX1-3" fmla="*/ 158576 w 698634"/>
                <a:gd name="connsiteY1-4" fmla="*/ 0 h 4248472"/>
                <a:gd name="connsiteX2-5" fmla="*/ 590620 w 698634"/>
                <a:gd name="connsiteY2-6" fmla="*/ 0 h 4248472"/>
                <a:gd name="connsiteX3-7" fmla="*/ 698634 w 698634"/>
                <a:gd name="connsiteY3-8" fmla="*/ 108014 h 4248472"/>
                <a:gd name="connsiteX4-9" fmla="*/ 698634 w 698634"/>
                <a:gd name="connsiteY4-10" fmla="*/ 4140458 h 4248472"/>
                <a:gd name="connsiteX5-11" fmla="*/ 590620 w 698634"/>
                <a:gd name="connsiteY5-12" fmla="*/ 4248472 h 4248472"/>
                <a:gd name="connsiteX6-13" fmla="*/ 20463 w 698634"/>
                <a:gd name="connsiteY6-14" fmla="*/ 4248472 h 4248472"/>
                <a:gd name="connsiteX7-15" fmla="*/ 50562 w 698634"/>
                <a:gd name="connsiteY7-16" fmla="*/ 4140458 h 4248472"/>
                <a:gd name="connsiteX8-17" fmla="*/ 50562 w 698634"/>
                <a:gd name="connsiteY8-18" fmla="*/ 108014 h 4248472"/>
                <a:gd name="connsiteX0-19" fmla="*/ 50562 w 698634"/>
                <a:gd name="connsiteY0-20" fmla="*/ 108014 h 4248472"/>
                <a:gd name="connsiteX1-21" fmla="*/ 29988 w 698634"/>
                <a:gd name="connsiteY1-22" fmla="*/ 0 h 4248472"/>
                <a:gd name="connsiteX2-23" fmla="*/ 590620 w 698634"/>
                <a:gd name="connsiteY2-24" fmla="*/ 0 h 4248472"/>
                <a:gd name="connsiteX3-25" fmla="*/ 698634 w 698634"/>
                <a:gd name="connsiteY3-26" fmla="*/ 108014 h 4248472"/>
                <a:gd name="connsiteX4-27" fmla="*/ 698634 w 698634"/>
                <a:gd name="connsiteY4-28" fmla="*/ 4140458 h 4248472"/>
                <a:gd name="connsiteX5-29" fmla="*/ 590620 w 698634"/>
                <a:gd name="connsiteY5-30" fmla="*/ 4248472 h 4248472"/>
                <a:gd name="connsiteX6-31" fmla="*/ 20463 w 698634"/>
                <a:gd name="connsiteY6-32" fmla="*/ 4248472 h 4248472"/>
                <a:gd name="connsiteX7-33" fmla="*/ 50562 w 698634"/>
                <a:gd name="connsiteY7-34" fmla="*/ 4140458 h 4248472"/>
                <a:gd name="connsiteX8-35" fmla="*/ 50562 w 698634"/>
                <a:gd name="connsiteY8-36" fmla="*/ 108014 h 4248472"/>
                <a:gd name="connsiteX0-37" fmla="*/ 62842 w 710914"/>
                <a:gd name="connsiteY0-38" fmla="*/ 108014 h 4248472"/>
                <a:gd name="connsiteX1-39" fmla="*/ 18456 w 710914"/>
                <a:gd name="connsiteY1-40" fmla="*/ 0 h 4248472"/>
                <a:gd name="connsiteX2-41" fmla="*/ 602900 w 710914"/>
                <a:gd name="connsiteY2-42" fmla="*/ 0 h 4248472"/>
                <a:gd name="connsiteX3-43" fmla="*/ 710914 w 710914"/>
                <a:gd name="connsiteY3-44" fmla="*/ 108014 h 4248472"/>
                <a:gd name="connsiteX4-45" fmla="*/ 710914 w 710914"/>
                <a:gd name="connsiteY4-46" fmla="*/ 4140458 h 4248472"/>
                <a:gd name="connsiteX5-47" fmla="*/ 602900 w 710914"/>
                <a:gd name="connsiteY5-48" fmla="*/ 4248472 h 4248472"/>
                <a:gd name="connsiteX6-49" fmla="*/ 32743 w 710914"/>
                <a:gd name="connsiteY6-50" fmla="*/ 4248472 h 4248472"/>
                <a:gd name="connsiteX7-51" fmla="*/ 62842 w 710914"/>
                <a:gd name="connsiteY7-52" fmla="*/ 4140458 h 4248472"/>
                <a:gd name="connsiteX8-53" fmla="*/ 62842 w 710914"/>
                <a:gd name="connsiteY8-54" fmla="*/ 108014 h 4248472"/>
                <a:gd name="connsiteX0-55" fmla="*/ 92736 w 740808"/>
                <a:gd name="connsiteY0-56" fmla="*/ 108014 h 4248472"/>
                <a:gd name="connsiteX1-57" fmla="*/ 15013 w 740808"/>
                <a:gd name="connsiteY1-58" fmla="*/ 0 h 4248472"/>
                <a:gd name="connsiteX2-59" fmla="*/ 632794 w 740808"/>
                <a:gd name="connsiteY2-60" fmla="*/ 0 h 4248472"/>
                <a:gd name="connsiteX3-61" fmla="*/ 740808 w 740808"/>
                <a:gd name="connsiteY3-62" fmla="*/ 108014 h 4248472"/>
                <a:gd name="connsiteX4-63" fmla="*/ 740808 w 740808"/>
                <a:gd name="connsiteY4-64" fmla="*/ 4140458 h 4248472"/>
                <a:gd name="connsiteX5-65" fmla="*/ 632794 w 740808"/>
                <a:gd name="connsiteY5-66" fmla="*/ 4248472 h 4248472"/>
                <a:gd name="connsiteX6-67" fmla="*/ 62637 w 740808"/>
                <a:gd name="connsiteY6-68" fmla="*/ 4248472 h 4248472"/>
                <a:gd name="connsiteX7-69" fmla="*/ 92736 w 740808"/>
                <a:gd name="connsiteY7-70" fmla="*/ 4140458 h 4248472"/>
                <a:gd name="connsiteX8-71" fmla="*/ 92736 w 740808"/>
                <a:gd name="connsiteY8-72" fmla="*/ 108014 h 4248472"/>
                <a:gd name="connsiteX0-73" fmla="*/ 89231 w 737303"/>
                <a:gd name="connsiteY0-74" fmla="*/ 108464 h 4248922"/>
                <a:gd name="connsiteX1-75" fmla="*/ 11508 w 737303"/>
                <a:gd name="connsiteY1-76" fmla="*/ 450 h 4248922"/>
                <a:gd name="connsiteX2-77" fmla="*/ 629289 w 737303"/>
                <a:gd name="connsiteY2-78" fmla="*/ 450 h 4248922"/>
                <a:gd name="connsiteX3-79" fmla="*/ 737303 w 737303"/>
                <a:gd name="connsiteY3-80" fmla="*/ 108464 h 4248922"/>
                <a:gd name="connsiteX4-81" fmla="*/ 737303 w 737303"/>
                <a:gd name="connsiteY4-82" fmla="*/ 4140908 h 4248922"/>
                <a:gd name="connsiteX5-83" fmla="*/ 629289 w 737303"/>
                <a:gd name="connsiteY5-84" fmla="*/ 4248922 h 4248922"/>
                <a:gd name="connsiteX6-85" fmla="*/ 59132 w 737303"/>
                <a:gd name="connsiteY6-86" fmla="*/ 4248922 h 4248922"/>
                <a:gd name="connsiteX7-87" fmla="*/ 89231 w 737303"/>
                <a:gd name="connsiteY7-88" fmla="*/ 4140908 h 4248922"/>
                <a:gd name="connsiteX8-89" fmla="*/ 89231 w 737303"/>
                <a:gd name="connsiteY8-90" fmla="*/ 108464 h 4248922"/>
                <a:gd name="connsiteX0-91" fmla="*/ 89231 w 737303"/>
                <a:gd name="connsiteY0-92" fmla="*/ 146114 h 4248472"/>
                <a:gd name="connsiteX1-93" fmla="*/ 11508 w 737303"/>
                <a:gd name="connsiteY1-94" fmla="*/ 0 h 4248472"/>
                <a:gd name="connsiteX2-95" fmla="*/ 629289 w 737303"/>
                <a:gd name="connsiteY2-96" fmla="*/ 0 h 4248472"/>
                <a:gd name="connsiteX3-97" fmla="*/ 737303 w 737303"/>
                <a:gd name="connsiteY3-98" fmla="*/ 108014 h 4248472"/>
                <a:gd name="connsiteX4-99" fmla="*/ 737303 w 737303"/>
                <a:gd name="connsiteY4-100" fmla="*/ 4140458 h 4248472"/>
                <a:gd name="connsiteX5-101" fmla="*/ 629289 w 737303"/>
                <a:gd name="connsiteY5-102" fmla="*/ 4248472 h 4248472"/>
                <a:gd name="connsiteX6-103" fmla="*/ 59132 w 737303"/>
                <a:gd name="connsiteY6-104" fmla="*/ 4248472 h 4248472"/>
                <a:gd name="connsiteX7-105" fmla="*/ 89231 w 737303"/>
                <a:gd name="connsiteY7-106" fmla="*/ 4140458 h 4248472"/>
                <a:gd name="connsiteX8-107" fmla="*/ 89231 w 737303"/>
                <a:gd name="connsiteY8-108" fmla="*/ 146114 h 4248472"/>
                <a:gd name="connsiteX0-109" fmla="*/ 90213 w 738285"/>
                <a:gd name="connsiteY0-110" fmla="*/ 146124 h 4248482"/>
                <a:gd name="connsiteX1-111" fmla="*/ 12490 w 738285"/>
                <a:gd name="connsiteY1-112" fmla="*/ 10 h 4248482"/>
                <a:gd name="connsiteX2-113" fmla="*/ 630271 w 738285"/>
                <a:gd name="connsiteY2-114" fmla="*/ 10 h 4248482"/>
                <a:gd name="connsiteX3-115" fmla="*/ 738285 w 738285"/>
                <a:gd name="connsiteY3-116" fmla="*/ 108024 h 4248482"/>
                <a:gd name="connsiteX4-117" fmla="*/ 738285 w 738285"/>
                <a:gd name="connsiteY4-118" fmla="*/ 4140468 h 4248482"/>
                <a:gd name="connsiteX5-119" fmla="*/ 630271 w 738285"/>
                <a:gd name="connsiteY5-120" fmla="*/ 4248482 h 4248482"/>
                <a:gd name="connsiteX6-121" fmla="*/ 60114 w 738285"/>
                <a:gd name="connsiteY6-122" fmla="*/ 4248482 h 4248482"/>
                <a:gd name="connsiteX7-123" fmla="*/ 90213 w 738285"/>
                <a:gd name="connsiteY7-124" fmla="*/ 4140468 h 4248482"/>
                <a:gd name="connsiteX8-125" fmla="*/ 90213 w 738285"/>
                <a:gd name="connsiteY8-126" fmla="*/ 146124 h 4248482"/>
                <a:gd name="connsiteX0-127" fmla="*/ 90213 w 738285"/>
                <a:gd name="connsiteY0-128" fmla="*/ 146124 h 4248482"/>
                <a:gd name="connsiteX1-129" fmla="*/ 12490 w 738285"/>
                <a:gd name="connsiteY1-130" fmla="*/ 10 h 4248482"/>
                <a:gd name="connsiteX2-131" fmla="*/ 630271 w 738285"/>
                <a:gd name="connsiteY2-132" fmla="*/ 10 h 4248482"/>
                <a:gd name="connsiteX3-133" fmla="*/ 738285 w 738285"/>
                <a:gd name="connsiteY3-134" fmla="*/ 108024 h 4248482"/>
                <a:gd name="connsiteX4-135" fmla="*/ 738285 w 738285"/>
                <a:gd name="connsiteY4-136" fmla="*/ 4140468 h 4248482"/>
                <a:gd name="connsiteX5-137" fmla="*/ 630271 w 738285"/>
                <a:gd name="connsiteY5-138" fmla="*/ 4248482 h 4248482"/>
                <a:gd name="connsiteX6-139" fmla="*/ 36302 w 738285"/>
                <a:gd name="connsiteY6-140" fmla="*/ 4248482 h 4248482"/>
                <a:gd name="connsiteX7-141" fmla="*/ 90213 w 738285"/>
                <a:gd name="connsiteY7-142" fmla="*/ 4140468 h 4248482"/>
                <a:gd name="connsiteX8-143" fmla="*/ 90213 w 738285"/>
                <a:gd name="connsiteY8-144" fmla="*/ 146124 h 4248482"/>
                <a:gd name="connsiteX0-145" fmla="*/ 90213 w 738285"/>
                <a:gd name="connsiteY0-146" fmla="*/ 146124 h 4248500"/>
                <a:gd name="connsiteX1-147" fmla="*/ 12490 w 738285"/>
                <a:gd name="connsiteY1-148" fmla="*/ 10 h 4248500"/>
                <a:gd name="connsiteX2-149" fmla="*/ 630271 w 738285"/>
                <a:gd name="connsiteY2-150" fmla="*/ 10 h 4248500"/>
                <a:gd name="connsiteX3-151" fmla="*/ 738285 w 738285"/>
                <a:gd name="connsiteY3-152" fmla="*/ 108024 h 4248500"/>
                <a:gd name="connsiteX4-153" fmla="*/ 738285 w 738285"/>
                <a:gd name="connsiteY4-154" fmla="*/ 4140468 h 4248500"/>
                <a:gd name="connsiteX5-155" fmla="*/ 630271 w 738285"/>
                <a:gd name="connsiteY5-156" fmla="*/ 4248482 h 4248500"/>
                <a:gd name="connsiteX6-157" fmla="*/ 36302 w 738285"/>
                <a:gd name="connsiteY6-158" fmla="*/ 4248482 h 4248500"/>
                <a:gd name="connsiteX7-159" fmla="*/ 90213 w 738285"/>
                <a:gd name="connsiteY7-160" fmla="*/ 4140468 h 4248500"/>
                <a:gd name="connsiteX8-161" fmla="*/ 90213 w 738285"/>
                <a:gd name="connsiteY8-162" fmla="*/ 146124 h 424850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2000" tIns="0" rIns="0" bIns="0" anchor="ctr"/>
            <a:lstStyle/>
            <a:p>
              <a:pPr algn="ctr">
                <a:defRPr/>
              </a:pPr>
              <a:r>
                <a:rPr lang="zh-CN" altLang="en-US" dirty="0">
                  <a:solidFill>
                    <a:srgbClr val="FFFFFF"/>
                  </a:solidFill>
                  <a:latin typeface="微软雅黑" panose="020B0503020204020204" pitchFamily="34" charset="-122"/>
                </a:rPr>
                <a:t>点击添加文本内容</a:t>
              </a:r>
              <a:endParaRPr lang="zh-CN" altLang="en-US" dirty="0">
                <a:solidFill>
                  <a:srgbClr val="FFFFFF"/>
                </a:solidFill>
                <a:latin typeface="微软雅黑" panose="020B0503020204020204" pitchFamily="34" charset="-122"/>
              </a:endParaRPr>
            </a:p>
          </p:txBody>
        </p:sp>
      </p:grpSp>
      <p:grpSp>
        <p:nvGrpSpPr>
          <p:cNvPr id="2" name="组合 1"/>
          <p:cNvGrpSpPr/>
          <p:nvPr/>
        </p:nvGrpSpPr>
        <p:grpSpPr>
          <a:xfrm>
            <a:off x="4068764" y="1689497"/>
            <a:ext cx="527050" cy="2305051"/>
            <a:chOff x="4068764" y="1689497"/>
            <a:chExt cx="527050" cy="2305051"/>
          </a:xfrm>
          <a:solidFill>
            <a:schemeClr val="accent1">
              <a:lumMod val="75000"/>
            </a:schemeClr>
          </a:solidFill>
        </p:grpSpPr>
        <p:sp>
          <p:nvSpPr>
            <p:cNvPr id="29" name="椭圆 28"/>
            <p:cNvSpPr/>
            <p:nvPr/>
          </p:nvSpPr>
          <p:spPr>
            <a:xfrm>
              <a:off x="4076700" y="3876676"/>
              <a:ext cx="96838" cy="117872"/>
            </a:xfrm>
            <a:prstGeom prst="ellipse">
              <a:avLst/>
            </a:pr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FFFFFF"/>
                </a:solidFill>
              </a:endParaRPr>
            </a:p>
          </p:txBody>
        </p:sp>
        <p:sp>
          <p:nvSpPr>
            <p:cNvPr id="30" name="椭圆 29"/>
            <p:cNvSpPr/>
            <p:nvPr/>
          </p:nvSpPr>
          <p:spPr>
            <a:xfrm>
              <a:off x="4068764" y="1689497"/>
              <a:ext cx="96837" cy="117872"/>
            </a:xfrm>
            <a:prstGeom prst="ellipse">
              <a:avLst/>
            </a:pr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FFFFFF"/>
                </a:solidFill>
              </a:endParaRPr>
            </a:p>
          </p:txBody>
        </p:sp>
        <p:sp>
          <p:nvSpPr>
            <p:cNvPr id="31" name="圆角矩形 15"/>
            <p:cNvSpPr/>
            <p:nvPr/>
          </p:nvSpPr>
          <p:spPr>
            <a:xfrm>
              <a:off x="4102101" y="1689497"/>
              <a:ext cx="493713" cy="2305050"/>
            </a:xfrm>
            <a:custGeom>
              <a:avLst/>
              <a:gdLst>
                <a:gd name="connsiteX0" fmla="*/ 0 w 648072"/>
                <a:gd name="connsiteY0" fmla="*/ 108014 h 4248472"/>
                <a:gd name="connsiteX1" fmla="*/ 108014 w 648072"/>
                <a:gd name="connsiteY1" fmla="*/ 0 h 4248472"/>
                <a:gd name="connsiteX2" fmla="*/ 540058 w 648072"/>
                <a:gd name="connsiteY2" fmla="*/ 0 h 4248472"/>
                <a:gd name="connsiteX3" fmla="*/ 648072 w 648072"/>
                <a:gd name="connsiteY3" fmla="*/ 108014 h 4248472"/>
                <a:gd name="connsiteX4" fmla="*/ 648072 w 648072"/>
                <a:gd name="connsiteY4" fmla="*/ 4140458 h 4248472"/>
                <a:gd name="connsiteX5" fmla="*/ 540058 w 648072"/>
                <a:gd name="connsiteY5" fmla="*/ 4248472 h 4248472"/>
                <a:gd name="connsiteX6" fmla="*/ 108014 w 648072"/>
                <a:gd name="connsiteY6" fmla="*/ 4248472 h 4248472"/>
                <a:gd name="connsiteX7" fmla="*/ 0 w 648072"/>
                <a:gd name="connsiteY7" fmla="*/ 4140458 h 4248472"/>
                <a:gd name="connsiteX8" fmla="*/ 0 w 648072"/>
                <a:gd name="connsiteY8" fmla="*/ 108014 h 4248472"/>
                <a:gd name="connsiteX0-1" fmla="*/ 50562 w 698634"/>
                <a:gd name="connsiteY0-2" fmla="*/ 108014 h 4248472"/>
                <a:gd name="connsiteX1-3" fmla="*/ 158576 w 698634"/>
                <a:gd name="connsiteY1-4" fmla="*/ 0 h 4248472"/>
                <a:gd name="connsiteX2-5" fmla="*/ 590620 w 698634"/>
                <a:gd name="connsiteY2-6" fmla="*/ 0 h 4248472"/>
                <a:gd name="connsiteX3-7" fmla="*/ 698634 w 698634"/>
                <a:gd name="connsiteY3-8" fmla="*/ 108014 h 4248472"/>
                <a:gd name="connsiteX4-9" fmla="*/ 698634 w 698634"/>
                <a:gd name="connsiteY4-10" fmla="*/ 4140458 h 4248472"/>
                <a:gd name="connsiteX5-11" fmla="*/ 590620 w 698634"/>
                <a:gd name="connsiteY5-12" fmla="*/ 4248472 h 4248472"/>
                <a:gd name="connsiteX6-13" fmla="*/ 20463 w 698634"/>
                <a:gd name="connsiteY6-14" fmla="*/ 4248472 h 4248472"/>
                <a:gd name="connsiteX7-15" fmla="*/ 50562 w 698634"/>
                <a:gd name="connsiteY7-16" fmla="*/ 4140458 h 4248472"/>
                <a:gd name="connsiteX8-17" fmla="*/ 50562 w 698634"/>
                <a:gd name="connsiteY8-18" fmla="*/ 108014 h 4248472"/>
                <a:gd name="connsiteX0-19" fmla="*/ 50562 w 698634"/>
                <a:gd name="connsiteY0-20" fmla="*/ 108014 h 4248472"/>
                <a:gd name="connsiteX1-21" fmla="*/ 29988 w 698634"/>
                <a:gd name="connsiteY1-22" fmla="*/ 0 h 4248472"/>
                <a:gd name="connsiteX2-23" fmla="*/ 590620 w 698634"/>
                <a:gd name="connsiteY2-24" fmla="*/ 0 h 4248472"/>
                <a:gd name="connsiteX3-25" fmla="*/ 698634 w 698634"/>
                <a:gd name="connsiteY3-26" fmla="*/ 108014 h 4248472"/>
                <a:gd name="connsiteX4-27" fmla="*/ 698634 w 698634"/>
                <a:gd name="connsiteY4-28" fmla="*/ 4140458 h 4248472"/>
                <a:gd name="connsiteX5-29" fmla="*/ 590620 w 698634"/>
                <a:gd name="connsiteY5-30" fmla="*/ 4248472 h 4248472"/>
                <a:gd name="connsiteX6-31" fmla="*/ 20463 w 698634"/>
                <a:gd name="connsiteY6-32" fmla="*/ 4248472 h 4248472"/>
                <a:gd name="connsiteX7-33" fmla="*/ 50562 w 698634"/>
                <a:gd name="connsiteY7-34" fmla="*/ 4140458 h 4248472"/>
                <a:gd name="connsiteX8-35" fmla="*/ 50562 w 698634"/>
                <a:gd name="connsiteY8-36" fmla="*/ 108014 h 4248472"/>
                <a:gd name="connsiteX0-37" fmla="*/ 62842 w 710914"/>
                <a:gd name="connsiteY0-38" fmla="*/ 108014 h 4248472"/>
                <a:gd name="connsiteX1-39" fmla="*/ 18456 w 710914"/>
                <a:gd name="connsiteY1-40" fmla="*/ 0 h 4248472"/>
                <a:gd name="connsiteX2-41" fmla="*/ 602900 w 710914"/>
                <a:gd name="connsiteY2-42" fmla="*/ 0 h 4248472"/>
                <a:gd name="connsiteX3-43" fmla="*/ 710914 w 710914"/>
                <a:gd name="connsiteY3-44" fmla="*/ 108014 h 4248472"/>
                <a:gd name="connsiteX4-45" fmla="*/ 710914 w 710914"/>
                <a:gd name="connsiteY4-46" fmla="*/ 4140458 h 4248472"/>
                <a:gd name="connsiteX5-47" fmla="*/ 602900 w 710914"/>
                <a:gd name="connsiteY5-48" fmla="*/ 4248472 h 4248472"/>
                <a:gd name="connsiteX6-49" fmla="*/ 32743 w 710914"/>
                <a:gd name="connsiteY6-50" fmla="*/ 4248472 h 4248472"/>
                <a:gd name="connsiteX7-51" fmla="*/ 62842 w 710914"/>
                <a:gd name="connsiteY7-52" fmla="*/ 4140458 h 4248472"/>
                <a:gd name="connsiteX8-53" fmla="*/ 62842 w 710914"/>
                <a:gd name="connsiteY8-54" fmla="*/ 108014 h 4248472"/>
                <a:gd name="connsiteX0-55" fmla="*/ 92736 w 740808"/>
                <a:gd name="connsiteY0-56" fmla="*/ 108014 h 4248472"/>
                <a:gd name="connsiteX1-57" fmla="*/ 15013 w 740808"/>
                <a:gd name="connsiteY1-58" fmla="*/ 0 h 4248472"/>
                <a:gd name="connsiteX2-59" fmla="*/ 632794 w 740808"/>
                <a:gd name="connsiteY2-60" fmla="*/ 0 h 4248472"/>
                <a:gd name="connsiteX3-61" fmla="*/ 740808 w 740808"/>
                <a:gd name="connsiteY3-62" fmla="*/ 108014 h 4248472"/>
                <a:gd name="connsiteX4-63" fmla="*/ 740808 w 740808"/>
                <a:gd name="connsiteY4-64" fmla="*/ 4140458 h 4248472"/>
                <a:gd name="connsiteX5-65" fmla="*/ 632794 w 740808"/>
                <a:gd name="connsiteY5-66" fmla="*/ 4248472 h 4248472"/>
                <a:gd name="connsiteX6-67" fmla="*/ 62637 w 740808"/>
                <a:gd name="connsiteY6-68" fmla="*/ 4248472 h 4248472"/>
                <a:gd name="connsiteX7-69" fmla="*/ 92736 w 740808"/>
                <a:gd name="connsiteY7-70" fmla="*/ 4140458 h 4248472"/>
                <a:gd name="connsiteX8-71" fmla="*/ 92736 w 740808"/>
                <a:gd name="connsiteY8-72" fmla="*/ 108014 h 4248472"/>
                <a:gd name="connsiteX0-73" fmla="*/ 89231 w 737303"/>
                <a:gd name="connsiteY0-74" fmla="*/ 108464 h 4248922"/>
                <a:gd name="connsiteX1-75" fmla="*/ 11508 w 737303"/>
                <a:gd name="connsiteY1-76" fmla="*/ 450 h 4248922"/>
                <a:gd name="connsiteX2-77" fmla="*/ 629289 w 737303"/>
                <a:gd name="connsiteY2-78" fmla="*/ 450 h 4248922"/>
                <a:gd name="connsiteX3-79" fmla="*/ 737303 w 737303"/>
                <a:gd name="connsiteY3-80" fmla="*/ 108464 h 4248922"/>
                <a:gd name="connsiteX4-81" fmla="*/ 737303 w 737303"/>
                <a:gd name="connsiteY4-82" fmla="*/ 4140908 h 4248922"/>
                <a:gd name="connsiteX5-83" fmla="*/ 629289 w 737303"/>
                <a:gd name="connsiteY5-84" fmla="*/ 4248922 h 4248922"/>
                <a:gd name="connsiteX6-85" fmla="*/ 59132 w 737303"/>
                <a:gd name="connsiteY6-86" fmla="*/ 4248922 h 4248922"/>
                <a:gd name="connsiteX7-87" fmla="*/ 89231 w 737303"/>
                <a:gd name="connsiteY7-88" fmla="*/ 4140908 h 4248922"/>
                <a:gd name="connsiteX8-89" fmla="*/ 89231 w 737303"/>
                <a:gd name="connsiteY8-90" fmla="*/ 108464 h 4248922"/>
                <a:gd name="connsiteX0-91" fmla="*/ 89231 w 737303"/>
                <a:gd name="connsiteY0-92" fmla="*/ 146114 h 4248472"/>
                <a:gd name="connsiteX1-93" fmla="*/ 11508 w 737303"/>
                <a:gd name="connsiteY1-94" fmla="*/ 0 h 4248472"/>
                <a:gd name="connsiteX2-95" fmla="*/ 629289 w 737303"/>
                <a:gd name="connsiteY2-96" fmla="*/ 0 h 4248472"/>
                <a:gd name="connsiteX3-97" fmla="*/ 737303 w 737303"/>
                <a:gd name="connsiteY3-98" fmla="*/ 108014 h 4248472"/>
                <a:gd name="connsiteX4-99" fmla="*/ 737303 w 737303"/>
                <a:gd name="connsiteY4-100" fmla="*/ 4140458 h 4248472"/>
                <a:gd name="connsiteX5-101" fmla="*/ 629289 w 737303"/>
                <a:gd name="connsiteY5-102" fmla="*/ 4248472 h 4248472"/>
                <a:gd name="connsiteX6-103" fmla="*/ 59132 w 737303"/>
                <a:gd name="connsiteY6-104" fmla="*/ 4248472 h 4248472"/>
                <a:gd name="connsiteX7-105" fmla="*/ 89231 w 737303"/>
                <a:gd name="connsiteY7-106" fmla="*/ 4140458 h 4248472"/>
                <a:gd name="connsiteX8-107" fmla="*/ 89231 w 737303"/>
                <a:gd name="connsiteY8-108" fmla="*/ 146114 h 4248472"/>
                <a:gd name="connsiteX0-109" fmla="*/ 90213 w 738285"/>
                <a:gd name="connsiteY0-110" fmla="*/ 146124 h 4248482"/>
                <a:gd name="connsiteX1-111" fmla="*/ 12490 w 738285"/>
                <a:gd name="connsiteY1-112" fmla="*/ 10 h 4248482"/>
                <a:gd name="connsiteX2-113" fmla="*/ 630271 w 738285"/>
                <a:gd name="connsiteY2-114" fmla="*/ 10 h 4248482"/>
                <a:gd name="connsiteX3-115" fmla="*/ 738285 w 738285"/>
                <a:gd name="connsiteY3-116" fmla="*/ 108024 h 4248482"/>
                <a:gd name="connsiteX4-117" fmla="*/ 738285 w 738285"/>
                <a:gd name="connsiteY4-118" fmla="*/ 4140468 h 4248482"/>
                <a:gd name="connsiteX5-119" fmla="*/ 630271 w 738285"/>
                <a:gd name="connsiteY5-120" fmla="*/ 4248482 h 4248482"/>
                <a:gd name="connsiteX6-121" fmla="*/ 60114 w 738285"/>
                <a:gd name="connsiteY6-122" fmla="*/ 4248482 h 4248482"/>
                <a:gd name="connsiteX7-123" fmla="*/ 90213 w 738285"/>
                <a:gd name="connsiteY7-124" fmla="*/ 4140468 h 4248482"/>
                <a:gd name="connsiteX8-125" fmla="*/ 90213 w 738285"/>
                <a:gd name="connsiteY8-126" fmla="*/ 146124 h 4248482"/>
                <a:gd name="connsiteX0-127" fmla="*/ 90213 w 738285"/>
                <a:gd name="connsiteY0-128" fmla="*/ 146124 h 4248482"/>
                <a:gd name="connsiteX1-129" fmla="*/ 12490 w 738285"/>
                <a:gd name="connsiteY1-130" fmla="*/ 10 h 4248482"/>
                <a:gd name="connsiteX2-131" fmla="*/ 630271 w 738285"/>
                <a:gd name="connsiteY2-132" fmla="*/ 10 h 4248482"/>
                <a:gd name="connsiteX3-133" fmla="*/ 738285 w 738285"/>
                <a:gd name="connsiteY3-134" fmla="*/ 108024 h 4248482"/>
                <a:gd name="connsiteX4-135" fmla="*/ 738285 w 738285"/>
                <a:gd name="connsiteY4-136" fmla="*/ 4140468 h 4248482"/>
                <a:gd name="connsiteX5-137" fmla="*/ 630271 w 738285"/>
                <a:gd name="connsiteY5-138" fmla="*/ 4248482 h 4248482"/>
                <a:gd name="connsiteX6-139" fmla="*/ 36302 w 738285"/>
                <a:gd name="connsiteY6-140" fmla="*/ 4248482 h 4248482"/>
                <a:gd name="connsiteX7-141" fmla="*/ 90213 w 738285"/>
                <a:gd name="connsiteY7-142" fmla="*/ 4140468 h 4248482"/>
                <a:gd name="connsiteX8-143" fmla="*/ 90213 w 738285"/>
                <a:gd name="connsiteY8-144" fmla="*/ 146124 h 4248482"/>
                <a:gd name="connsiteX0-145" fmla="*/ 90213 w 738285"/>
                <a:gd name="connsiteY0-146" fmla="*/ 146124 h 4248500"/>
                <a:gd name="connsiteX1-147" fmla="*/ 12490 w 738285"/>
                <a:gd name="connsiteY1-148" fmla="*/ 10 h 4248500"/>
                <a:gd name="connsiteX2-149" fmla="*/ 630271 w 738285"/>
                <a:gd name="connsiteY2-150" fmla="*/ 10 h 4248500"/>
                <a:gd name="connsiteX3-151" fmla="*/ 738285 w 738285"/>
                <a:gd name="connsiteY3-152" fmla="*/ 108024 h 4248500"/>
                <a:gd name="connsiteX4-153" fmla="*/ 738285 w 738285"/>
                <a:gd name="connsiteY4-154" fmla="*/ 4140468 h 4248500"/>
                <a:gd name="connsiteX5-155" fmla="*/ 630271 w 738285"/>
                <a:gd name="connsiteY5-156" fmla="*/ 4248482 h 4248500"/>
                <a:gd name="connsiteX6-157" fmla="*/ 36302 w 738285"/>
                <a:gd name="connsiteY6-158" fmla="*/ 4248482 h 4248500"/>
                <a:gd name="connsiteX7-159" fmla="*/ 90213 w 738285"/>
                <a:gd name="connsiteY7-160" fmla="*/ 4140468 h 4248500"/>
                <a:gd name="connsiteX8-161" fmla="*/ 90213 w 738285"/>
                <a:gd name="connsiteY8-162" fmla="*/ 146124 h 424850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2000" tIns="0" rIns="0" bIns="0" anchor="ctr"/>
            <a:lstStyle/>
            <a:p>
              <a:pPr algn="ctr">
                <a:defRPr/>
              </a:pPr>
              <a:r>
                <a:rPr lang="zh-CN" altLang="en-US" dirty="0">
                  <a:solidFill>
                    <a:srgbClr val="FFFFFF"/>
                  </a:solidFill>
                  <a:latin typeface="微软雅黑" panose="020B0503020204020204" pitchFamily="34" charset="-122"/>
                </a:rPr>
                <a:t>点击添加文本内容</a:t>
              </a:r>
              <a:endParaRPr lang="zh-CN" altLang="en-US" dirty="0">
                <a:solidFill>
                  <a:srgbClr val="FFFFFF"/>
                </a:solidFill>
                <a:latin typeface="微软雅黑" panose="020B0503020204020204" pitchFamily="34" charset="-122"/>
              </a:endParaRPr>
            </a:p>
          </p:txBody>
        </p:sp>
      </p:grpSp>
    </p:spTree>
  </p:cSld>
  <p:clrMapOvr>
    <a:masterClrMapping/>
  </p:clrMapOvr>
  <mc:AlternateContent xmlns:mc="http://schemas.openxmlformats.org/markup-compatibility/2006">
    <mc:Choice xmlns:p14="http://schemas.microsoft.com/office/powerpoint/2010/main"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0-#ppt_w/2"/>
                                          </p:val>
                                        </p:tav>
                                        <p:tav tm="100000">
                                          <p:val>
                                            <p:strVal val="#ppt_x"/>
                                          </p:val>
                                        </p:tav>
                                      </p:tavLst>
                                    </p:anim>
                                    <p:anim calcmode="lin" valueType="num">
                                      <p:cBhvr additive="base">
                                        <p:cTn id="12" dur="500" fill="hold"/>
                                        <p:tgtEl>
                                          <p:spTgt spid="2"/>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ntr" presetSubtype="8" fill="hold" nodeType="afterEffect">
                                  <p:stCondLst>
                                    <p:cond delay="0"/>
                                  </p:stCondLst>
                                  <p:childTnLst>
                                    <p:set>
                                      <p:cBhvr>
                                        <p:cTn id="15" dur="1" fill="hold">
                                          <p:stCondLst>
                                            <p:cond delay="0"/>
                                          </p:stCondLst>
                                        </p:cTn>
                                        <p:tgtEl>
                                          <p:spTgt spid="13"/>
                                        </p:tgtEl>
                                        <p:attrNameLst>
                                          <p:attrName>style.visibility</p:attrName>
                                        </p:attrNameLst>
                                      </p:cBhvr>
                                      <p:to>
                                        <p:strVal val="visible"/>
                                      </p:to>
                                    </p:set>
                                    <p:anim calcmode="lin" valueType="num">
                                      <p:cBhvr additive="base">
                                        <p:cTn id="16" dur="500" fill="hold"/>
                                        <p:tgtEl>
                                          <p:spTgt spid="13"/>
                                        </p:tgtEl>
                                        <p:attrNameLst>
                                          <p:attrName>ppt_x</p:attrName>
                                        </p:attrNameLst>
                                      </p:cBhvr>
                                      <p:tavLst>
                                        <p:tav tm="0">
                                          <p:val>
                                            <p:strVal val="0-#ppt_w/2"/>
                                          </p:val>
                                        </p:tav>
                                        <p:tav tm="100000">
                                          <p:val>
                                            <p:strVal val="#ppt_x"/>
                                          </p:val>
                                        </p:tav>
                                      </p:tavLst>
                                    </p:anim>
                                    <p:anim calcmode="lin" valueType="num">
                                      <p:cBhvr additive="base">
                                        <p:cTn id="17" dur="500" fill="hold"/>
                                        <p:tgtEl>
                                          <p:spTgt spid="13"/>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2" presetClass="entr" presetSubtype="8" fill="hold" nodeType="after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additive="base">
                                        <p:cTn id="21" dur="500" fill="hold"/>
                                        <p:tgtEl>
                                          <p:spTgt spid="20"/>
                                        </p:tgtEl>
                                        <p:attrNameLst>
                                          <p:attrName>ppt_x</p:attrName>
                                        </p:attrNameLst>
                                      </p:cBhvr>
                                      <p:tavLst>
                                        <p:tav tm="0">
                                          <p:val>
                                            <p:strVal val="0-#ppt_w/2"/>
                                          </p:val>
                                        </p:tav>
                                        <p:tav tm="100000">
                                          <p:val>
                                            <p:strVal val="#ppt_x"/>
                                          </p:val>
                                        </p:tav>
                                      </p:tavLst>
                                    </p:anim>
                                    <p:anim calcmode="lin" valueType="num">
                                      <p:cBhvr additive="base">
                                        <p:cTn id="22" dur="500" fill="hold"/>
                                        <p:tgtEl>
                                          <p:spTgt spid="20"/>
                                        </p:tgtEl>
                                        <p:attrNameLst>
                                          <p:attrName>ppt_y</p:attrName>
                                        </p:attrNameLst>
                                      </p:cBhvr>
                                      <p:tavLst>
                                        <p:tav tm="0">
                                          <p:val>
                                            <p:strVal val="#ppt_y"/>
                                          </p:val>
                                        </p:tav>
                                        <p:tav tm="100000">
                                          <p:val>
                                            <p:strVal val="#ppt_y"/>
                                          </p:val>
                                        </p:tav>
                                      </p:tavLst>
                                    </p:anim>
                                  </p:childTnLst>
                                </p:cTn>
                              </p:par>
                            </p:childTnLst>
                          </p:cTn>
                        </p:par>
                        <p:par>
                          <p:cTn id="23" fill="hold">
                            <p:stCondLst>
                              <p:cond delay="2000"/>
                            </p:stCondLst>
                            <p:childTnLst>
                              <p:par>
                                <p:cTn id="24" presetID="2" presetClass="entr" presetSubtype="8" fill="hold" nodeType="afterEffect">
                                  <p:stCondLst>
                                    <p:cond delay="0"/>
                                  </p:stCondLst>
                                  <p:childTnLst>
                                    <p:set>
                                      <p:cBhvr>
                                        <p:cTn id="25" dur="1" fill="hold">
                                          <p:stCondLst>
                                            <p:cond delay="0"/>
                                          </p:stCondLst>
                                        </p:cTn>
                                        <p:tgtEl>
                                          <p:spTgt spid="22"/>
                                        </p:tgtEl>
                                        <p:attrNameLst>
                                          <p:attrName>style.visibility</p:attrName>
                                        </p:attrNameLst>
                                      </p:cBhvr>
                                      <p:to>
                                        <p:strVal val="visible"/>
                                      </p:to>
                                    </p:set>
                                    <p:anim calcmode="lin" valueType="num">
                                      <p:cBhvr additive="base">
                                        <p:cTn id="26" dur="500" fill="hold"/>
                                        <p:tgtEl>
                                          <p:spTgt spid="22"/>
                                        </p:tgtEl>
                                        <p:attrNameLst>
                                          <p:attrName>ppt_x</p:attrName>
                                        </p:attrNameLst>
                                      </p:cBhvr>
                                      <p:tavLst>
                                        <p:tav tm="0">
                                          <p:val>
                                            <p:strVal val="0-#ppt_w/2"/>
                                          </p:val>
                                        </p:tav>
                                        <p:tav tm="100000">
                                          <p:val>
                                            <p:strVal val="#ppt_x"/>
                                          </p:val>
                                        </p:tav>
                                      </p:tavLst>
                                    </p:anim>
                                    <p:anim calcmode="lin" valueType="num">
                                      <p:cBhvr additive="base">
                                        <p:cTn id="27" dur="500" fill="hold"/>
                                        <p:tgtEl>
                                          <p:spTgt spid="22"/>
                                        </p:tgtEl>
                                        <p:attrNameLst>
                                          <p:attrName>ppt_y</p:attrName>
                                        </p:attrNameLst>
                                      </p:cBhvr>
                                      <p:tavLst>
                                        <p:tav tm="0">
                                          <p:val>
                                            <p:strVal val="#ppt_y"/>
                                          </p:val>
                                        </p:tav>
                                        <p:tav tm="100000">
                                          <p:val>
                                            <p:strVal val="#ppt_y"/>
                                          </p:val>
                                        </p:tav>
                                      </p:tavLst>
                                    </p:anim>
                                  </p:childTnLst>
                                </p:cTn>
                              </p:par>
                            </p:childTnLst>
                          </p:cTn>
                        </p:par>
                        <p:par>
                          <p:cTn id="28" fill="hold">
                            <p:stCondLst>
                              <p:cond delay="2500"/>
                            </p:stCondLst>
                            <p:childTnLst>
                              <p:par>
                                <p:cTn id="29" presetID="2" presetClass="entr" presetSubtype="8" fill="hold" nodeType="afterEffect">
                                  <p:stCondLst>
                                    <p:cond delay="0"/>
                                  </p:stCondLst>
                                  <p:childTnLst>
                                    <p:set>
                                      <p:cBhvr>
                                        <p:cTn id="30" dur="1" fill="hold">
                                          <p:stCondLst>
                                            <p:cond delay="0"/>
                                          </p:stCondLst>
                                        </p:cTn>
                                        <p:tgtEl>
                                          <p:spTgt spid="23"/>
                                        </p:tgtEl>
                                        <p:attrNameLst>
                                          <p:attrName>style.visibility</p:attrName>
                                        </p:attrNameLst>
                                      </p:cBhvr>
                                      <p:to>
                                        <p:strVal val="visible"/>
                                      </p:to>
                                    </p:set>
                                    <p:anim calcmode="lin" valueType="num">
                                      <p:cBhvr additive="base">
                                        <p:cTn id="31" dur="500" fill="hold"/>
                                        <p:tgtEl>
                                          <p:spTgt spid="23"/>
                                        </p:tgtEl>
                                        <p:attrNameLst>
                                          <p:attrName>ppt_x</p:attrName>
                                        </p:attrNameLst>
                                      </p:cBhvr>
                                      <p:tavLst>
                                        <p:tav tm="0">
                                          <p:val>
                                            <p:strVal val="0-#ppt_w/2"/>
                                          </p:val>
                                        </p:tav>
                                        <p:tav tm="100000">
                                          <p:val>
                                            <p:strVal val="#ppt_x"/>
                                          </p:val>
                                        </p:tav>
                                      </p:tavLst>
                                    </p:anim>
                                    <p:anim calcmode="lin" valueType="num">
                                      <p:cBhvr additive="base">
                                        <p:cTn id="32" dur="500" fill="hold"/>
                                        <p:tgtEl>
                                          <p:spTgt spid="23"/>
                                        </p:tgtEl>
                                        <p:attrNameLst>
                                          <p:attrName>ppt_y</p:attrName>
                                        </p:attrNameLst>
                                      </p:cBhvr>
                                      <p:tavLst>
                                        <p:tav tm="0">
                                          <p:val>
                                            <p:strVal val="#ppt_y"/>
                                          </p:val>
                                        </p:tav>
                                        <p:tav tm="100000">
                                          <p:val>
                                            <p:strVal val="#ppt_y"/>
                                          </p:val>
                                        </p:tav>
                                      </p:tavLst>
                                    </p:anim>
                                  </p:childTnLst>
                                </p:cTn>
                              </p:par>
                            </p:childTnLst>
                          </p:cTn>
                        </p:par>
                        <p:par>
                          <p:cTn id="33" fill="hold">
                            <p:stCondLst>
                              <p:cond delay="3000"/>
                            </p:stCondLst>
                            <p:childTnLst>
                              <p:par>
                                <p:cTn id="34" presetID="2" presetClass="entr" presetSubtype="8" fill="hold" nodeType="afterEffect">
                                  <p:stCondLst>
                                    <p:cond delay="0"/>
                                  </p:stCondLst>
                                  <p:childTnLst>
                                    <p:set>
                                      <p:cBhvr>
                                        <p:cTn id="35" dur="1" fill="hold">
                                          <p:stCondLst>
                                            <p:cond delay="0"/>
                                          </p:stCondLst>
                                        </p:cTn>
                                        <p:tgtEl>
                                          <p:spTgt spid="24"/>
                                        </p:tgtEl>
                                        <p:attrNameLst>
                                          <p:attrName>style.visibility</p:attrName>
                                        </p:attrNameLst>
                                      </p:cBhvr>
                                      <p:to>
                                        <p:strVal val="visible"/>
                                      </p:to>
                                    </p:set>
                                    <p:anim calcmode="lin" valueType="num">
                                      <p:cBhvr additive="base">
                                        <p:cTn id="36" dur="500" fill="hold"/>
                                        <p:tgtEl>
                                          <p:spTgt spid="24"/>
                                        </p:tgtEl>
                                        <p:attrNameLst>
                                          <p:attrName>ppt_x</p:attrName>
                                        </p:attrNameLst>
                                      </p:cBhvr>
                                      <p:tavLst>
                                        <p:tav tm="0">
                                          <p:val>
                                            <p:strVal val="0-#ppt_w/2"/>
                                          </p:val>
                                        </p:tav>
                                        <p:tav tm="100000">
                                          <p:val>
                                            <p:strVal val="#ppt_x"/>
                                          </p:val>
                                        </p:tav>
                                      </p:tavLst>
                                    </p:anim>
                                    <p:anim calcmode="lin" valueType="num">
                                      <p:cBhvr additive="base">
                                        <p:cTn id="37" dur="500" fill="hold"/>
                                        <p:tgtEl>
                                          <p:spTgt spid="24"/>
                                        </p:tgtEl>
                                        <p:attrNameLst>
                                          <p:attrName>ppt_y</p:attrName>
                                        </p:attrNameLst>
                                      </p:cBhvr>
                                      <p:tavLst>
                                        <p:tav tm="0">
                                          <p:val>
                                            <p:strVal val="#ppt_y"/>
                                          </p:val>
                                        </p:tav>
                                        <p:tav tm="100000">
                                          <p:val>
                                            <p:strVal val="#ppt_y"/>
                                          </p:val>
                                        </p:tav>
                                      </p:tavLst>
                                    </p:anim>
                                  </p:childTnLst>
                                </p:cTn>
                              </p:par>
                              <p:par>
                                <p:cTn id="38" presetID="41" presetClass="entr" presetSubtype="0" fill="hold" nodeType="withEffect">
                                  <p:stCondLst>
                                    <p:cond delay="0"/>
                                  </p:stCondLst>
                                  <p:iterate type="lt">
                                    <p:tmPct val="10000"/>
                                  </p:iterate>
                                  <p:childTnLst>
                                    <p:set>
                                      <p:cBhvr>
                                        <p:cTn id="39" dur="1" fill="hold">
                                          <p:stCondLst>
                                            <p:cond delay="0"/>
                                          </p:stCondLst>
                                        </p:cTn>
                                        <p:tgtEl>
                                          <p:spTgt spid="14">
                                            <p:txEl>
                                              <p:pRg st="0" end="0"/>
                                            </p:txEl>
                                          </p:spTgt>
                                        </p:tgtEl>
                                        <p:attrNameLst>
                                          <p:attrName>style.visibility</p:attrName>
                                        </p:attrNameLst>
                                      </p:cBhvr>
                                      <p:to>
                                        <p:strVal val="visible"/>
                                      </p:to>
                                    </p:set>
                                    <p:anim calcmode="lin" valueType="num">
                                      <p:cBhvr>
                                        <p:cTn id="40" dur="500" fill="hold"/>
                                        <p:tgtEl>
                                          <p:spTgt spid="14">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41" dur="500" fill="hold"/>
                                        <p:tgtEl>
                                          <p:spTgt spid="14">
                                            <p:txEl>
                                              <p:pRg st="0" end="0"/>
                                            </p:txEl>
                                          </p:spTgt>
                                        </p:tgtEl>
                                        <p:attrNameLst>
                                          <p:attrName>ppt_y</p:attrName>
                                        </p:attrNameLst>
                                      </p:cBhvr>
                                      <p:tavLst>
                                        <p:tav tm="0">
                                          <p:val>
                                            <p:strVal val="#ppt_y"/>
                                          </p:val>
                                        </p:tav>
                                        <p:tav tm="100000">
                                          <p:val>
                                            <p:strVal val="#ppt_y"/>
                                          </p:val>
                                        </p:tav>
                                      </p:tavLst>
                                    </p:anim>
                                    <p:anim calcmode="lin" valueType="num">
                                      <p:cBhvr>
                                        <p:cTn id="42" dur="500" fill="hold"/>
                                        <p:tgtEl>
                                          <p:spTgt spid="14">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3" dur="500" fill="hold"/>
                                        <p:tgtEl>
                                          <p:spTgt spid="14">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4" dur="500" tmFilter="0,0; .5, 1; 1, 1"/>
                                        <p:tgtEl>
                                          <p:spTgt spid="14">
                                            <p:txEl>
                                              <p:pRg st="0" end="0"/>
                                            </p:txEl>
                                          </p:spTgt>
                                        </p:tgtEl>
                                      </p:cBhvr>
                                    </p:animEffect>
                                  </p:childTnLst>
                                </p:cTn>
                              </p:par>
                            </p:childTnLst>
                          </p:cTn>
                        </p:par>
                        <p:par>
                          <p:cTn id="45" fill="hold">
                            <p:stCondLst>
                              <p:cond delay="4599"/>
                            </p:stCondLst>
                            <p:childTnLst>
                              <p:par>
                                <p:cTn id="46" presetID="41" presetClass="entr" presetSubtype="0" fill="hold" nodeType="afterEffect">
                                  <p:stCondLst>
                                    <p:cond delay="0"/>
                                  </p:stCondLst>
                                  <p:iterate type="lt">
                                    <p:tmPct val="10000"/>
                                  </p:iterate>
                                  <p:childTnLst>
                                    <p:set>
                                      <p:cBhvr>
                                        <p:cTn id="47" dur="1" fill="hold">
                                          <p:stCondLst>
                                            <p:cond delay="0"/>
                                          </p:stCondLst>
                                        </p:cTn>
                                        <p:tgtEl>
                                          <p:spTgt spid="14">
                                            <p:txEl>
                                              <p:pRg st="1" end="1"/>
                                            </p:txEl>
                                          </p:spTgt>
                                        </p:tgtEl>
                                        <p:attrNameLst>
                                          <p:attrName>style.visibility</p:attrName>
                                        </p:attrNameLst>
                                      </p:cBhvr>
                                      <p:to>
                                        <p:strVal val="visible"/>
                                      </p:to>
                                    </p:set>
                                    <p:anim calcmode="lin" valueType="num">
                                      <p:cBhvr>
                                        <p:cTn id="48" dur="500" fill="hold"/>
                                        <p:tgtEl>
                                          <p:spTgt spid="14">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49" dur="500" fill="hold"/>
                                        <p:tgtEl>
                                          <p:spTgt spid="14">
                                            <p:txEl>
                                              <p:pRg st="1" end="1"/>
                                            </p:txEl>
                                          </p:spTgt>
                                        </p:tgtEl>
                                        <p:attrNameLst>
                                          <p:attrName>ppt_y</p:attrName>
                                        </p:attrNameLst>
                                      </p:cBhvr>
                                      <p:tavLst>
                                        <p:tav tm="0">
                                          <p:val>
                                            <p:strVal val="#ppt_y"/>
                                          </p:val>
                                        </p:tav>
                                        <p:tav tm="100000">
                                          <p:val>
                                            <p:strVal val="#ppt_y"/>
                                          </p:val>
                                        </p:tav>
                                      </p:tavLst>
                                    </p:anim>
                                    <p:anim calcmode="lin" valueType="num">
                                      <p:cBhvr>
                                        <p:cTn id="50" dur="500" fill="hold"/>
                                        <p:tgtEl>
                                          <p:spTgt spid="14">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1" dur="500" fill="hold"/>
                                        <p:tgtEl>
                                          <p:spTgt spid="14">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2" dur="500" tmFilter="0,0; .5, 1; 1, 1"/>
                                        <p:tgtEl>
                                          <p:spTgt spid="14">
                                            <p:txEl>
                                              <p:pRg st="1" end="1"/>
                                            </p:txEl>
                                          </p:spTgt>
                                        </p:tgtEl>
                                      </p:cBhvr>
                                    </p:animEffect>
                                  </p:childTnLst>
                                </p:cTn>
                              </p:par>
                            </p:childTnLst>
                          </p:cTn>
                        </p:par>
                        <p:par>
                          <p:cTn id="53" fill="hold">
                            <p:stCondLst>
                              <p:cond delay="6199"/>
                            </p:stCondLst>
                            <p:childTnLst>
                              <p:par>
                                <p:cTn id="54" presetID="41" presetClass="entr" presetSubtype="0" fill="hold" nodeType="afterEffect">
                                  <p:stCondLst>
                                    <p:cond delay="0"/>
                                  </p:stCondLst>
                                  <p:iterate type="lt">
                                    <p:tmPct val="10000"/>
                                  </p:iterate>
                                  <p:childTnLst>
                                    <p:set>
                                      <p:cBhvr>
                                        <p:cTn id="55" dur="1" fill="hold">
                                          <p:stCondLst>
                                            <p:cond delay="0"/>
                                          </p:stCondLst>
                                        </p:cTn>
                                        <p:tgtEl>
                                          <p:spTgt spid="14">
                                            <p:txEl>
                                              <p:pRg st="2" end="2"/>
                                            </p:txEl>
                                          </p:spTgt>
                                        </p:tgtEl>
                                        <p:attrNameLst>
                                          <p:attrName>style.visibility</p:attrName>
                                        </p:attrNameLst>
                                      </p:cBhvr>
                                      <p:to>
                                        <p:strVal val="visible"/>
                                      </p:to>
                                    </p:set>
                                    <p:anim calcmode="lin" valueType="num">
                                      <p:cBhvr>
                                        <p:cTn id="56" dur="500" fill="hold"/>
                                        <p:tgtEl>
                                          <p:spTgt spid="14">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57" dur="500" fill="hold"/>
                                        <p:tgtEl>
                                          <p:spTgt spid="14">
                                            <p:txEl>
                                              <p:pRg st="2" end="2"/>
                                            </p:txEl>
                                          </p:spTgt>
                                        </p:tgtEl>
                                        <p:attrNameLst>
                                          <p:attrName>ppt_y</p:attrName>
                                        </p:attrNameLst>
                                      </p:cBhvr>
                                      <p:tavLst>
                                        <p:tav tm="0">
                                          <p:val>
                                            <p:strVal val="#ppt_y"/>
                                          </p:val>
                                        </p:tav>
                                        <p:tav tm="100000">
                                          <p:val>
                                            <p:strVal val="#ppt_y"/>
                                          </p:val>
                                        </p:tav>
                                      </p:tavLst>
                                    </p:anim>
                                    <p:anim calcmode="lin" valueType="num">
                                      <p:cBhvr>
                                        <p:cTn id="58" dur="500" fill="hold"/>
                                        <p:tgtEl>
                                          <p:spTgt spid="14">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9" dur="500" fill="hold"/>
                                        <p:tgtEl>
                                          <p:spTgt spid="14">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60" dur="500" tmFilter="0,0; .5, 1; 1, 1"/>
                                        <p:tgtEl>
                                          <p:spTgt spid="1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390651" y="2073945"/>
            <a:ext cx="2027238" cy="1439466"/>
            <a:chOff x="1390651" y="2073945"/>
            <a:chExt cx="2027238" cy="1439466"/>
          </a:xfrm>
        </p:grpSpPr>
        <p:sp>
          <p:nvSpPr>
            <p:cNvPr id="41" name="任意多边形 40"/>
            <p:cNvSpPr/>
            <p:nvPr/>
          </p:nvSpPr>
          <p:spPr>
            <a:xfrm rot="16200000">
              <a:off x="1612107" y="1852489"/>
              <a:ext cx="842963" cy="1285875"/>
            </a:xfrm>
            <a:custGeom>
              <a:avLst/>
              <a:gdLst>
                <a:gd name="connsiteX0" fmla="*/ 1124940 w 1124940"/>
                <a:gd name="connsiteY0" fmla="*/ 116068 h 1285647"/>
                <a:gd name="connsiteX1" fmla="*/ 1124940 w 1124940"/>
                <a:gd name="connsiteY1" fmla="*/ 580324 h 1285647"/>
                <a:gd name="connsiteX2" fmla="*/ 1008872 w 1124940"/>
                <a:gd name="connsiteY2" fmla="*/ 696392 h 1285647"/>
                <a:gd name="connsiteX3" fmla="*/ 857097 w 1124940"/>
                <a:gd name="connsiteY3" fmla="*/ 696392 h 1285647"/>
                <a:gd name="connsiteX4" fmla="*/ 857097 w 1124940"/>
                <a:gd name="connsiteY4" fmla="*/ 696394 h 1285647"/>
                <a:gd name="connsiteX5" fmla="*/ 544617 w 1124940"/>
                <a:gd name="connsiteY5" fmla="*/ 696394 h 1285647"/>
                <a:gd name="connsiteX6" fmla="*/ 428549 w 1124940"/>
                <a:gd name="connsiteY6" fmla="*/ 812462 h 1285647"/>
                <a:gd name="connsiteX7" fmla="*/ 428549 w 1124940"/>
                <a:gd name="connsiteY7" fmla="*/ 1276719 h 1285647"/>
                <a:gd name="connsiteX8" fmla="*/ 430351 w 1124940"/>
                <a:gd name="connsiteY8" fmla="*/ 1285647 h 1285647"/>
                <a:gd name="connsiteX9" fmla="*/ 133924 w 1124940"/>
                <a:gd name="connsiteY9" fmla="*/ 1285647 h 1285647"/>
                <a:gd name="connsiteX10" fmla="*/ 0 w 1124940"/>
                <a:gd name="connsiteY10" fmla="*/ 1151723 h 1285647"/>
                <a:gd name="connsiteX11" fmla="*/ 0 w 1124940"/>
                <a:gd name="connsiteY11" fmla="*/ 803555 h 1285647"/>
                <a:gd name="connsiteX12" fmla="*/ 258909 w 1124940"/>
                <a:gd name="connsiteY12" fmla="*/ 803555 h 1285647"/>
                <a:gd name="connsiteX13" fmla="*/ 374981 w 1124940"/>
                <a:gd name="connsiteY13" fmla="*/ 687483 h 1285647"/>
                <a:gd name="connsiteX14" fmla="*/ 374981 w 1124940"/>
                <a:gd name="connsiteY14" fmla="*/ 580329 h 1285647"/>
                <a:gd name="connsiteX15" fmla="*/ 374980 w 1124940"/>
                <a:gd name="connsiteY15" fmla="*/ 580324 h 1285647"/>
                <a:gd name="connsiteX16" fmla="*/ 374980 w 1124940"/>
                <a:gd name="connsiteY16" fmla="*/ 116068 h 1285647"/>
                <a:gd name="connsiteX17" fmla="*/ 491048 w 1124940"/>
                <a:gd name="connsiteY17" fmla="*/ 0 h 1285647"/>
                <a:gd name="connsiteX18" fmla="*/ 1008872 w 1124940"/>
                <a:gd name="connsiteY18" fmla="*/ 0 h 1285647"/>
                <a:gd name="connsiteX19" fmla="*/ 1124940 w 1124940"/>
                <a:gd name="connsiteY19" fmla="*/ 116068 h 1285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124940" h="1285647">
                  <a:moveTo>
                    <a:pt x="1124940" y="116068"/>
                  </a:moveTo>
                  <a:lnTo>
                    <a:pt x="1124940" y="580324"/>
                  </a:lnTo>
                  <a:cubicBezTo>
                    <a:pt x="1124940" y="644427"/>
                    <a:pt x="1072975" y="696392"/>
                    <a:pt x="1008872" y="696392"/>
                  </a:cubicBezTo>
                  <a:lnTo>
                    <a:pt x="857097" y="696392"/>
                  </a:lnTo>
                  <a:lnTo>
                    <a:pt x="857097" y="696394"/>
                  </a:lnTo>
                  <a:lnTo>
                    <a:pt x="544617" y="696394"/>
                  </a:lnTo>
                  <a:cubicBezTo>
                    <a:pt x="480514" y="696394"/>
                    <a:pt x="428549" y="748359"/>
                    <a:pt x="428549" y="812462"/>
                  </a:cubicBezTo>
                  <a:lnTo>
                    <a:pt x="428549" y="1276719"/>
                  </a:lnTo>
                  <a:lnTo>
                    <a:pt x="430351" y="1285647"/>
                  </a:lnTo>
                  <a:lnTo>
                    <a:pt x="133924" y="1285647"/>
                  </a:lnTo>
                  <a:cubicBezTo>
                    <a:pt x="59960" y="1285647"/>
                    <a:pt x="0" y="1225687"/>
                    <a:pt x="0" y="1151723"/>
                  </a:cubicBezTo>
                  <a:lnTo>
                    <a:pt x="0" y="803555"/>
                  </a:lnTo>
                  <a:lnTo>
                    <a:pt x="258909" y="803555"/>
                  </a:lnTo>
                  <a:cubicBezTo>
                    <a:pt x="323014" y="803555"/>
                    <a:pt x="374981" y="751588"/>
                    <a:pt x="374981" y="687483"/>
                  </a:cubicBezTo>
                  <a:lnTo>
                    <a:pt x="374981" y="580329"/>
                  </a:lnTo>
                  <a:lnTo>
                    <a:pt x="374980" y="580324"/>
                  </a:lnTo>
                  <a:lnTo>
                    <a:pt x="374980" y="116068"/>
                  </a:lnTo>
                  <a:cubicBezTo>
                    <a:pt x="374980" y="51965"/>
                    <a:pt x="426945" y="0"/>
                    <a:pt x="491048" y="0"/>
                  </a:cubicBezTo>
                  <a:lnTo>
                    <a:pt x="1008872" y="0"/>
                  </a:lnTo>
                  <a:cubicBezTo>
                    <a:pt x="1072975" y="0"/>
                    <a:pt x="1124940" y="51965"/>
                    <a:pt x="1124940" y="116068"/>
                  </a:cubicBez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sp>
          <p:nvSpPr>
            <p:cNvPr id="33" name="任意多边形 32"/>
            <p:cNvSpPr/>
            <p:nvPr/>
          </p:nvSpPr>
          <p:spPr>
            <a:xfrm>
              <a:off x="1460069" y="2146976"/>
              <a:ext cx="532475" cy="399356"/>
            </a:xfrm>
            <a:custGeom>
              <a:avLst/>
              <a:gdLst>
                <a:gd name="connsiteX0" fmla="*/ 88748 w 532475"/>
                <a:gd name="connsiteY0" fmla="*/ 0 h 532475"/>
                <a:gd name="connsiteX1" fmla="*/ 443727 w 532475"/>
                <a:gd name="connsiteY1" fmla="*/ 0 h 532475"/>
                <a:gd name="connsiteX2" fmla="*/ 532475 w 532475"/>
                <a:gd name="connsiteY2" fmla="*/ 88748 h 532475"/>
                <a:gd name="connsiteX3" fmla="*/ 532475 w 532475"/>
                <a:gd name="connsiteY3" fmla="*/ 443727 h 532475"/>
                <a:gd name="connsiteX4" fmla="*/ 443727 w 532475"/>
                <a:gd name="connsiteY4" fmla="*/ 532475 h 532475"/>
                <a:gd name="connsiteX5" fmla="*/ 88748 w 532475"/>
                <a:gd name="connsiteY5" fmla="*/ 532475 h 532475"/>
                <a:gd name="connsiteX6" fmla="*/ 0 w 532475"/>
                <a:gd name="connsiteY6" fmla="*/ 443727 h 532475"/>
                <a:gd name="connsiteX7" fmla="*/ 0 w 532475"/>
                <a:gd name="connsiteY7" fmla="*/ 88748 h 532475"/>
                <a:gd name="connsiteX8" fmla="*/ 88748 w 532475"/>
                <a:gd name="connsiteY8" fmla="*/ 0 h 532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32475" h="532475">
                  <a:moveTo>
                    <a:pt x="88748" y="0"/>
                  </a:moveTo>
                  <a:lnTo>
                    <a:pt x="443727" y="0"/>
                  </a:lnTo>
                  <a:cubicBezTo>
                    <a:pt x="492741" y="0"/>
                    <a:pt x="532475" y="39734"/>
                    <a:pt x="532475" y="88748"/>
                  </a:cubicBezTo>
                  <a:lnTo>
                    <a:pt x="532475" y="443727"/>
                  </a:lnTo>
                  <a:cubicBezTo>
                    <a:pt x="532475" y="492741"/>
                    <a:pt x="492741" y="532475"/>
                    <a:pt x="443727" y="532475"/>
                  </a:cubicBezTo>
                  <a:lnTo>
                    <a:pt x="88748" y="532475"/>
                  </a:lnTo>
                  <a:cubicBezTo>
                    <a:pt x="39734" y="532475"/>
                    <a:pt x="0" y="492741"/>
                    <a:pt x="0" y="443727"/>
                  </a:cubicBezTo>
                  <a:lnTo>
                    <a:pt x="0" y="88748"/>
                  </a:lnTo>
                  <a:cubicBezTo>
                    <a:pt x="0" y="39734"/>
                    <a:pt x="39734" y="0"/>
                    <a:pt x="88748" y="0"/>
                  </a:cubicBezTo>
                  <a:close/>
                </a:path>
              </a:pathLst>
            </a:custGeom>
            <a:solidFill>
              <a:schemeClr val="bg1"/>
            </a:solidFill>
            <a:ln>
              <a:noFill/>
            </a:ln>
            <a:effectLst>
              <a:innerShdw blurRad="63500" dist="25400" dir="3780000">
                <a:prstClr val="black">
                  <a:alpha val="21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en-US" altLang="zh-CN" sz="2800" b="1" dirty="0">
                  <a:ln w="10541" cmpd="sng">
                    <a:noFill/>
                    <a:prstDash val="solid"/>
                  </a:ln>
                  <a:solidFill>
                    <a:schemeClr val="accent1">
                      <a:lumMod val="60000"/>
                      <a:lumOff val="40000"/>
                    </a:schemeClr>
                  </a:solidFill>
                </a:rPr>
                <a:t>01</a:t>
              </a:r>
              <a:endParaRPr lang="zh-CN" altLang="en-US" sz="2800" b="1" dirty="0">
                <a:ln w="10541" cmpd="sng">
                  <a:noFill/>
                  <a:prstDash val="solid"/>
                </a:ln>
                <a:solidFill>
                  <a:schemeClr val="accent1">
                    <a:lumMod val="60000"/>
                    <a:lumOff val="40000"/>
                  </a:schemeClr>
                </a:solidFill>
              </a:endParaRPr>
            </a:p>
          </p:txBody>
        </p:sp>
        <p:sp>
          <p:nvSpPr>
            <p:cNvPr id="46" name="任意多边形 45"/>
            <p:cNvSpPr/>
            <p:nvPr/>
          </p:nvSpPr>
          <p:spPr>
            <a:xfrm>
              <a:off x="2193926" y="2595439"/>
              <a:ext cx="1223963" cy="917972"/>
            </a:xfrm>
            <a:custGeom>
              <a:avLst/>
              <a:gdLst>
                <a:gd name="connsiteX0" fmla="*/ 196422 w 1178510"/>
                <a:gd name="connsiteY0" fmla="*/ 0 h 1553488"/>
                <a:gd name="connsiteX1" fmla="*/ 982088 w 1178510"/>
                <a:gd name="connsiteY1" fmla="*/ 0 h 1553488"/>
                <a:gd name="connsiteX2" fmla="*/ 1178510 w 1178510"/>
                <a:gd name="connsiteY2" fmla="*/ 196422 h 1553488"/>
                <a:gd name="connsiteX3" fmla="*/ 1178510 w 1178510"/>
                <a:gd name="connsiteY3" fmla="*/ 1357066 h 1553488"/>
                <a:gd name="connsiteX4" fmla="*/ 982088 w 1178510"/>
                <a:gd name="connsiteY4" fmla="*/ 1553488 h 1553488"/>
                <a:gd name="connsiteX5" fmla="*/ 196422 w 1178510"/>
                <a:gd name="connsiteY5" fmla="*/ 1553488 h 1553488"/>
                <a:gd name="connsiteX6" fmla="*/ 0 w 1178510"/>
                <a:gd name="connsiteY6" fmla="*/ 1357066 h 1553488"/>
                <a:gd name="connsiteX7" fmla="*/ 0 w 1178510"/>
                <a:gd name="connsiteY7" fmla="*/ 196422 h 1553488"/>
                <a:gd name="connsiteX8" fmla="*/ 196422 w 1178510"/>
                <a:gd name="connsiteY8" fmla="*/ 0 h 1553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8510" h="1553488">
                  <a:moveTo>
                    <a:pt x="196422" y="0"/>
                  </a:moveTo>
                  <a:lnTo>
                    <a:pt x="982088" y="0"/>
                  </a:lnTo>
                  <a:cubicBezTo>
                    <a:pt x="1090569" y="0"/>
                    <a:pt x="1178510" y="87941"/>
                    <a:pt x="1178510" y="196422"/>
                  </a:cubicBezTo>
                  <a:lnTo>
                    <a:pt x="1178510" y="1357066"/>
                  </a:lnTo>
                  <a:cubicBezTo>
                    <a:pt x="1178510" y="1465547"/>
                    <a:pt x="1090569" y="1553488"/>
                    <a:pt x="982088" y="1553488"/>
                  </a:cubicBezTo>
                  <a:lnTo>
                    <a:pt x="196422" y="1553488"/>
                  </a:lnTo>
                  <a:cubicBezTo>
                    <a:pt x="87941" y="1553488"/>
                    <a:pt x="0" y="1465547"/>
                    <a:pt x="0" y="1357066"/>
                  </a:cubicBezTo>
                  <a:lnTo>
                    <a:pt x="0" y="196422"/>
                  </a:lnTo>
                  <a:cubicBezTo>
                    <a:pt x="0" y="87941"/>
                    <a:pt x="87941" y="0"/>
                    <a:pt x="196422" y="0"/>
                  </a:cubicBezTo>
                  <a:close/>
                </a:path>
              </a:pathLst>
            </a:custGeom>
            <a:solidFill>
              <a:schemeClr val="accent1">
                <a:lumMod val="60000"/>
                <a:lumOff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zh-CN" altLang="en-US" sz="2000" dirty="0">
                  <a:latin typeface="微软雅黑" panose="020B0503020204020204" pitchFamily="34" charset="-122"/>
                </a:rPr>
                <a:t>文本</a:t>
              </a:r>
              <a:endParaRPr lang="zh-CN" altLang="en-US" sz="2000" dirty="0">
                <a:latin typeface="微软雅黑" panose="020B0503020204020204" pitchFamily="34" charset="-122"/>
              </a:endParaRPr>
            </a:p>
          </p:txBody>
        </p:sp>
      </p:grpSp>
      <p:grpSp>
        <p:nvGrpSpPr>
          <p:cNvPr id="3" name="组合 2"/>
          <p:cNvGrpSpPr/>
          <p:nvPr/>
        </p:nvGrpSpPr>
        <p:grpSpPr>
          <a:xfrm>
            <a:off x="3327400" y="1203598"/>
            <a:ext cx="2493963" cy="1980010"/>
            <a:chOff x="3327400" y="1203598"/>
            <a:chExt cx="2493963" cy="1980010"/>
          </a:xfrm>
        </p:grpSpPr>
        <p:sp>
          <p:nvSpPr>
            <p:cNvPr id="42" name="任意多边形 41"/>
            <p:cNvSpPr/>
            <p:nvPr/>
          </p:nvSpPr>
          <p:spPr>
            <a:xfrm>
              <a:off x="4691063" y="1203598"/>
              <a:ext cx="1130300" cy="1044179"/>
            </a:xfrm>
            <a:custGeom>
              <a:avLst/>
              <a:gdLst>
                <a:gd name="connsiteX0" fmla="*/ 508904 w 1339215"/>
                <a:gd name="connsiteY0" fmla="*/ 0 h 1392783"/>
                <a:gd name="connsiteX1" fmla="*/ 1205291 w 1339215"/>
                <a:gd name="connsiteY1" fmla="*/ 0 h 1392783"/>
                <a:gd name="connsiteX2" fmla="*/ 1339215 w 1339215"/>
                <a:gd name="connsiteY2" fmla="*/ 133924 h 1392783"/>
                <a:gd name="connsiteX3" fmla="*/ 1339215 w 1339215"/>
                <a:gd name="connsiteY3" fmla="*/ 669605 h 1392783"/>
                <a:gd name="connsiteX4" fmla="*/ 1205291 w 1339215"/>
                <a:gd name="connsiteY4" fmla="*/ 803529 h 1392783"/>
                <a:gd name="connsiteX5" fmla="*/ 857098 w 1339215"/>
                <a:gd name="connsiteY5" fmla="*/ 803529 h 1392783"/>
                <a:gd name="connsiteX6" fmla="*/ 607115 w 1339215"/>
                <a:gd name="connsiteY6" fmla="*/ 803529 h 1392783"/>
                <a:gd name="connsiteX7" fmla="*/ 428549 w 1339215"/>
                <a:gd name="connsiteY7" fmla="*/ 982095 h 1392783"/>
                <a:gd name="connsiteX8" fmla="*/ 428549 w 1339215"/>
                <a:gd name="connsiteY8" fmla="*/ 1392783 h 1392783"/>
                <a:gd name="connsiteX9" fmla="*/ 133924 w 1339215"/>
                <a:gd name="connsiteY9" fmla="*/ 1392783 h 1392783"/>
                <a:gd name="connsiteX10" fmla="*/ 0 w 1339215"/>
                <a:gd name="connsiteY10" fmla="*/ 1258859 h 1392783"/>
                <a:gd name="connsiteX11" fmla="*/ 0 w 1339215"/>
                <a:gd name="connsiteY11" fmla="*/ 910666 h 1392783"/>
                <a:gd name="connsiteX12" fmla="*/ 196414 w 1339215"/>
                <a:gd name="connsiteY12" fmla="*/ 910666 h 1392783"/>
                <a:gd name="connsiteX13" fmla="*/ 374980 w 1339215"/>
                <a:gd name="connsiteY13" fmla="*/ 732100 h 1392783"/>
                <a:gd name="connsiteX14" fmla="*/ 374980 w 1339215"/>
                <a:gd name="connsiteY14" fmla="*/ 669605 h 1392783"/>
                <a:gd name="connsiteX15" fmla="*/ 374980 w 1339215"/>
                <a:gd name="connsiteY15" fmla="*/ 589254 h 1392783"/>
                <a:gd name="connsiteX16" fmla="*/ 374980 w 1339215"/>
                <a:gd name="connsiteY16" fmla="*/ 133924 h 1392783"/>
                <a:gd name="connsiteX17" fmla="*/ 508904 w 1339215"/>
                <a:gd name="connsiteY17" fmla="*/ 0 h 13927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339215" h="1392783">
                  <a:moveTo>
                    <a:pt x="508904" y="0"/>
                  </a:moveTo>
                  <a:lnTo>
                    <a:pt x="1205291" y="0"/>
                  </a:lnTo>
                  <a:cubicBezTo>
                    <a:pt x="1279255" y="0"/>
                    <a:pt x="1339215" y="59960"/>
                    <a:pt x="1339215" y="133924"/>
                  </a:cubicBezTo>
                  <a:lnTo>
                    <a:pt x="1339215" y="669605"/>
                  </a:lnTo>
                  <a:cubicBezTo>
                    <a:pt x="1339215" y="743569"/>
                    <a:pt x="1279255" y="803529"/>
                    <a:pt x="1205291" y="803529"/>
                  </a:cubicBezTo>
                  <a:lnTo>
                    <a:pt x="857098" y="803529"/>
                  </a:lnTo>
                  <a:lnTo>
                    <a:pt x="607115" y="803529"/>
                  </a:lnTo>
                  <a:cubicBezTo>
                    <a:pt x="508496" y="803529"/>
                    <a:pt x="428549" y="883476"/>
                    <a:pt x="428549" y="982095"/>
                  </a:cubicBezTo>
                  <a:lnTo>
                    <a:pt x="428549" y="1392783"/>
                  </a:lnTo>
                  <a:lnTo>
                    <a:pt x="133924" y="1392783"/>
                  </a:lnTo>
                  <a:cubicBezTo>
                    <a:pt x="59960" y="1392783"/>
                    <a:pt x="0" y="1332823"/>
                    <a:pt x="0" y="1258859"/>
                  </a:cubicBezTo>
                  <a:lnTo>
                    <a:pt x="0" y="910666"/>
                  </a:lnTo>
                  <a:lnTo>
                    <a:pt x="196414" y="910666"/>
                  </a:lnTo>
                  <a:cubicBezTo>
                    <a:pt x="295033" y="910666"/>
                    <a:pt x="374980" y="830719"/>
                    <a:pt x="374980" y="732100"/>
                  </a:cubicBezTo>
                  <a:lnTo>
                    <a:pt x="374980" y="669605"/>
                  </a:lnTo>
                  <a:lnTo>
                    <a:pt x="374980" y="589254"/>
                  </a:lnTo>
                  <a:lnTo>
                    <a:pt x="374980" y="133924"/>
                  </a:lnTo>
                  <a:cubicBezTo>
                    <a:pt x="374980" y="59960"/>
                    <a:pt x="434940" y="0"/>
                    <a:pt x="508904"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sp>
          <p:nvSpPr>
            <p:cNvPr id="34" name="任意多边形 33"/>
            <p:cNvSpPr/>
            <p:nvPr/>
          </p:nvSpPr>
          <p:spPr>
            <a:xfrm>
              <a:off x="5093612" y="1265405"/>
              <a:ext cx="638970" cy="479228"/>
            </a:xfrm>
            <a:custGeom>
              <a:avLst/>
              <a:gdLst>
                <a:gd name="connsiteX0" fmla="*/ 106497 w 638970"/>
                <a:gd name="connsiteY0" fmla="*/ 0 h 638970"/>
                <a:gd name="connsiteX1" fmla="*/ 532473 w 638970"/>
                <a:gd name="connsiteY1" fmla="*/ 0 h 638970"/>
                <a:gd name="connsiteX2" fmla="*/ 638970 w 638970"/>
                <a:gd name="connsiteY2" fmla="*/ 106497 h 638970"/>
                <a:gd name="connsiteX3" fmla="*/ 638970 w 638970"/>
                <a:gd name="connsiteY3" fmla="*/ 532473 h 638970"/>
                <a:gd name="connsiteX4" fmla="*/ 532473 w 638970"/>
                <a:gd name="connsiteY4" fmla="*/ 638970 h 638970"/>
                <a:gd name="connsiteX5" fmla="*/ 106497 w 638970"/>
                <a:gd name="connsiteY5" fmla="*/ 638970 h 638970"/>
                <a:gd name="connsiteX6" fmla="*/ 0 w 638970"/>
                <a:gd name="connsiteY6" fmla="*/ 532473 h 638970"/>
                <a:gd name="connsiteX7" fmla="*/ 0 w 638970"/>
                <a:gd name="connsiteY7" fmla="*/ 106497 h 638970"/>
                <a:gd name="connsiteX8" fmla="*/ 106497 w 638970"/>
                <a:gd name="connsiteY8" fmla="*/ 0 h 638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38970" h="638970">
                  <a:moveTo>
                    <a:pt x="106497" y="0"/>
                  </a:moveTo>
                  <a:lnTo>
                    <a:pt x="532473" y="0"/>
                  </a:lnTo>
                  <a:cubicBezTo>
                    <a:pt x="591290" y="0"/>
                    <a:pt x="638970" y="47680"/>
                    <a:pt x="638970" y="106497"/>
                  </a:cubicBezTo>
                  <a:lnTo>
                    <a:pt x="638970" y="532473"/>
                  </a:lnTo>
                  <a:cubicBezTo>
                    <a:pt x="638970" y="591290"/>
                    <a:pt x="591290" y="638970"/>
                    <a:pt x="532473" y="638970"/>
                  </a:cubicBezTo>
                  <a:lnTo>
                    <a:pt x="106497" y="638970"/>
                  </a:lnTo>
                  <a:cubicBezTo>
                    <a:pt x="47680" y="638970"/>
                    <a:pt x="0" y="591290"/>
                    <a:pt x="0" y="532473"/>
                  </a:cubicBezTo>
                  <a:lnTo>
                    <a:pt x="0" y="106497"/>
                  </a:lnTo>
                  <a:cubicBezTo>
                    <a:pt x="0" y="47680"/>
                    <a:pt x="47680" y="0"/>
                    <a:pt x="106497" y="0"/>
                  </a:cubicBezTo>
                  <a:close/>
                </a:path>
              </a:pathLst>
            </a:custGeom>
            <a:solidFill>
              <a:schemeClr val="bg1"/>
            </a:solidFill>
            <a:ln>
              <a:noFill/>
            </a:ln>
            <a:effectLst>
              <a:innerShdw blurRad="63500" dist="25400" dir="3780000">
                <a:prstClr val="black">
                  <a:alpha val="21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en-US" altLang="zh-CN" sz="3200" b="1" dirty="0">
                  <a:ln w="10541" cmpd="sng">
                    <a:noFill/>
                    <a:prstDash val="solid"/>
                  </a:ln>
                  <a:solidFill>
                    <a:schemeClr val="accent1"/>
                  </a:solidFill>
                </a:rPr>
                <a:t>02</a:t>
              </a:r>
              <a:endParaRPr lang="zh-CN" altLang="en-US" sz="3200" b="1" dirty="0">
                <a:ln w="10541" cmpd="sng">
                  <a:noFill/>
                  <a:prstDash val="solid"/>
                </a:ln>
                <a:solidFill>
                  <a:schemeClr val="accent1"/>
                </a:solidFill>
              </a:endParaRPr>
            </a:p>
          </p:txBody>
        </p:sp>
        <p:sp>
          <p:nvSpPr>
            <p:cNvPr id="54" name="任意多边形 53"/>
            <p:cNvSpPr/>
            <p:nvPr/>
          </p:nvSpPr>
          <p:spPr>
            <a:xfrm>
              <a:off x="3327400" y="1887017"/>
              <a:ext cx="1728788" cy="1296591"/>
            </a:xfrm>
            <a:custGeom>
              <a:avLst/>
              <a:gdLst>
                <a:gd name="connsiteX0" fmla="*/ 285705 w 1714196"/>
                <a:gd name="connsiteY0" fmla="*/ 0 h 2035606"/>
                <a:gd name="connsiteX1" fmla="*/ 1428491 w 1714196"/>
                <a:gd name="connsiteY1" fmla="*/ 0 h 2035606"/>
                <a:gd name="connsiteX2" fmla="*/ 1714196 w 1714196"/>
                <a:gd name="connsiteY2" fmla="*/ 285705 h 2035606"/>
                <a:gd name="connsiteX3" fmla="*/ 1714196 w 1714196"/>
                <a:gd name="connsiteY3" fmla="*/ 1749901 h 2035606"/>
                <a:gd name="connsiteX4" fmla="*/ 1428491 w 1714196"/>
                <a:gd name="connsiteY4" fmla="*/ 2035606 h 2035606"/>
                <a:gd name="connsiteX5" fmla="*/ 285705 w 1714196"/>
                <a:gd name="connsiteY5" fmla="*/ 2035606 h 2035606"/>
                <a:gd name="connsiteX6" fmla="*/ 0 w 1714196"/>
                <a:gd name="connsiteY6" fmla="*/ 1749901 h 2035606"/>
                <a:gd name="connsiteX7" fmla="*/ 0 w 1714196"/>
                <a:gd name="connsiteY7" fmla="*/ 285705 h 2035606"/>
                <a:gd name="connsiteX8" fmla="*/ 285705 w 1714196"/>
                <a:gd name="connsiteY8" fmla="*/ 0 h 20356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14196" h="2035606">
                  <a:moveTo>
                    <a:pt x="285705" y="0"/>
                  </a:moveTo>
                  <a:lnTo>
                    <a:pt x="1428491" y="0"/>
                  </a:lnTo>
                  <a:cubicBezTo>
                    <a:pt x="1586282" y="0"/>
                    <a:pt x="1714196" y="127914"/>
                    <a:pt x="1714196" y="285705"/>
                  </a:cubicBezTo>
                  <a:lnTo>
                    <a:pt x="1714196" y="1749901"/>
                  </a:lnTo>
                  <a:cubicBezTo>
                    <a:pt x="1714196" y="1907692"/>
                    <a:pt x="1586282" y="2035606"/>
                    <a:pt x="1428491" y="2035606"/>
                  </a:cubicBezTo>
                  <a:lnTo>
                    <a:pt x="285705" y="2035606"/>
                  </a:lnTo>
                  <a:cubicBezTo>
                    <a:pt x="127914" y="2035606"/>
                    <a:pt x="0" y="1907692"/>
                    <a:pt x="0" y="1749901"/>
                  </a:cubicBezTo>
                  <a:lnTo>
                    <a:pt x="0" y="285705"/>
                  </a:lnTo>
                  <a:cubicBezTo>
                    <a:pt x="0" y="127914"/>
                    <a:pt x="127914" y="0"/>
                    <a:pt x="285705" y="0"/>
                  </a:cubicBez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zh-CN" altLang="en-US" sz="2000" dirty="0">
                  <a:latin typeface="微软雅黑" panose="020B0503020204020204" pitchFamily="34" charset="-122"/>
                </a:rPr>
                <a:t>文本</a:t>
              </a:r>
              <a:endParaRPr lang="zh-CN" altLang="en-US" sz="2000" dirty="0">
                <a:latin typeface="微软雅黑" panose="020B0503020204020204" pitchFamily="34" charset="-122"/>
              </a:endParaRPr>
            </a:p>
          </p:txBody>
        </p:sp>
      </p:grpSp>
      <p:grpSp>
        <p:nvGrpSpPr>
          <p:cNvPr id="4" name="组合 3"/>
          <p:cNvGrpSpPr/>
          <p:nvPr/>
        </p:nvGrpSpPr>
        <p:grpSpPr>
          <a:xfrm>
            <a:off x="3890963" y="3378870"/>
            <a:ext cx="1544637" cy="1090613"/>
            <a:chOff x="3890963" y="3378870"/>
            <a:chExt cx="1544637" cy="1090613"/>
          </a:xfrm>
        </p:grpSpPr>
        <p:sp>
          <p:nvSpPr>
            <p:cNvPr id="40" name="任意多边形 39"/>
            <p:cNvSpPr/>
            <p:nvPr/>
          </p:nvSpPr>
          <p:spPr>
            <a:xfrm rot="16200000" flipH="1" flipV="1">
              <a:off x="4679950" y="3713833"/>
              <a:ext cx="647700" cy="863600"/>
            </a:xfrm>
            <a:custGeom>
              <a:avLst/>
              <a:gdLst>
                <a:gd name="connsiteX0" fmla="*/ 0 w 806805"/>
                <a:gd name="connsiteY0" fmla="*/ 801149 h 1176129"/>
                <a:gd name="connsiteX1" fmla="*/ 0 w 806805"/>
                <a:gd name="connsiteY1" fmla="*/ 1079922 h 1176129"/>
                <a:gd name="connsiteX2" fmla="*/ 96207 w 806805"/>
                <a:gd name="connsiteY2" fmla="*/ 1176129 h 1176129"/>
                <a:gd name="connsiteX3" fmla="*/ 337810 w 806805"/>
                <a:gd name="connsiteY3" fmla="*/ 1176129 h 1176129"/>
                <a:gd name="connsiteX4" fmla="*/ 337810 w 806805"/>
                <a:gd name="connsiteY4" fmla="*/ 769628 h 1176129"/>
                <a:gd name="connsiteX5" fmla="*/ 343752 w 806805"/>
                <a:gd name="connsiteY5" fmla="*/ 740194 h 1176129"/>
                <a:gd name="connsiteX6" fmla="*/ 347329 w 806805"/>
                <a:gd name="connsiteY6" fmla="*/ 734888 h 1176129"/>
                <a:gd name="connsiteX7" fmla="*/ 360020 w 806805"/>
                <a:gd name="connsiteY7" fmla="*/ 743445 h 1176129"/>
                <a:gd name="connsiteX8" fmla="*/ 392290 w 806805"/>
                <a:gd name="connsiteY8" fmla="*/ 749960 h 1176129"/>
                <a:gd name="connsiteX9" fmla="*/ 723900 w 806805"/>
                <a:gd name="connsiteY9" fmla="*/ 749960 h 1176129"/>
                <a:gd name="connsiteX10" fmla="*/ 806805 w 806805"/>
                <a:gd name="connsiteY10" fmla="*/ 667055 h 1176129"/>
                <a:gd name="connsiteX11" fmla="*/ 806805 w 806805"/>
                <a:gd name="connsiteY11" fmla="*/ 82905 h 1176129"/>
                <a:gd name="connsiteX12" fmla="*/ 723900 w 806805"/>
                <a:gd name="connsiteY12" fmla="*/ 0 h 1176129"/>
                <a:gd name="connsiteX13" fmla="*/ 392290 w 806805"/>
                <a:gd name="connsiteY13" fmla="*/ 0 h 1176129"/>
                <a:gd name="connsiteX14" fmla="*/ 309385 w 806805"/>
                <a:gd name="connsiteY14" fmla="*/ 82905 h 1176129"/>
                <a:gd name="connsiteX15" fmla="*/ 309385 w 806805"/>
                <a:gd name="connsiteY15" fmla="*/ 667055 h 1176129"/>
                <a:gd name="connsiteX16" fmla="*/ 309386 w 806805"/>
                <a:gd name="connsiteY16" fmla="*/ 667058 h 1176129"/>
                <a:gd name="connsiteX17" fmla="*/ 309386 w 806805"/>
                <a:gd name="connsiteY17" fmla="*/ 716968 h 1176129"/>
                <a:gd name="connsiteX18" fmla="*/ 225204 w 806805"/>
                <a:gd name="connsiteY18" fmla="*/ 801149 h 1176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806805" h="1176129">
                  <a:moveTo>
                    <a:pt x="0" y="801149"/>
                  </a:moveTo>
                  <a:lnTo>
                    <a:pt x="0" y="1079922"/>
                  </a:lnTo>
                  <a:cubicBezTo>
                    <a:pt x="0" y="1133056"/>
                    <a:pt x="43073" y="1176129"/>
                    <a:pt x="96207" y="1176129"/>
                  </a:cubicBezTo>
                  <a:lnTo>
                    <a:pt x="337810" y="1176129"/>
                  </a:lnTo>
                  <a:lnTo>
                    <a:pt x="337810" y="769628"/>
                  </a:lnTo>
                  <a:cubicBezTo>
                    <a:pt x="337810" y="759187"/>
                    <a:pt x="339926" y="749240"/>
                    <a:pt x="343752" y="740194"/>
                  </a:cubicBezTo>
                  <a:lnTo>
                    <a:pt x="347329" y="734888"/>
                  </a:lnTo>
                  <a:lnTo>
                    <a:pt x="360020" y="743445"/>
                  </a:lnTo>
                  <a:cubicBezTo>
                    <a:pt x="369939" y="747640"/>
                    <a:pt x="380844" y="749960"/>
                    <a:pt x="392290" y="749960"/>
                  </a:cubicBezTo>
                  <a:lnTo>
                    <a:pt x="723900" y="749960"/>
                  </a:lnTo>
                  <a:cubicBezTo>
                    <a:pt x="769687" y="749960"/>
                    <a:pt x="806805" y="712842"/>
                    <a:pt x="806805" y="667055"/>
                  </a:cubicBezTo>
                  <a:lnTo>
                    <a:pt x="806805" y="82905"/>
                  </a:lnTo>
                  <a:cubicBezTo>
                    <a:pt x="806805" y="37118"/>
                    <a:pt x="769687" y="0"/>
                    <a:pt x="723900" y="0"/>
                  </a:cubicBezTo>
                  <a:lnTo>
                    <a:pt x="392290" y="0"/>
                  </a:lnTo>
                  <a:cubicBezTo>
                    <a:pt x="346503" y="0"/>
                    <a:pt x="309385" y="37118"/>
                    <a:pt x="309385" y="82905"/>
                  </a:cubicBezTo>
                  <a:lnTo>
                    <a:pt x="309385" y="667055"/>
                  </a:lnTo>
                  <a:lnTo>
                    <a:pt x="309386" y="667058"/>
                  </a:lnTo>
                  <a:lnTo>
                    <a:pt x="309386" y="716968"/>
                  </a:lnTo>
                  <a:cubicBezTo>
                    <a:pt x="309386" y="763460"/>
                    <a:pt x="271696" y="801149"/>
                    <a:pt x="225204" y="801149"/>
                  </a:cubicBez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sp>
          <p:nvSpPr>
            <p:cNvPr id="35" name="任意多边形 34"/>
            <p:cNvSpPr/>
            <p:nvPr/>
          </p:nvSpPr>
          <p:spPr>
            <a:xfrm>
              <a:off x="4988573" y="4130190"/>
              <a:ext cx="360000" cy="268955"/>
            </a:xfrm>
            <a:custGeom>
              <a:avLst/>
              <a:gdLst>
                <a:gd name="connsiteX0" fmla="*/ 59769 w 479228"/>
                <a:gd name="connsiteY0" fmla="*/ 0 h 358606"/>
                <a:gd name="connsiteX1" fmla="*/ 419459 w 479228"/>
                <a:gd name="connsiteY1" fmla="*/ 0 h 358606"/>
                <a:gd name="connsiteX2" fmla="*/ 479228 w 479228"/>
                <a:gd name="connsiteY2" fmla="*/ 59769 h 358606"/>
                <a:gd name="connsiteX3" fmla="*/ 479228 w 479228"/>
                <a:gd name="connsiteY3" fmla="*/ 298837 h 358606"/>
                <a:gd name="connsiteX4" fmla="*/ 419459 w 479228"/>
                <a:gd name="connsiteY4" fmla="*/ 358606 h 358606"/>
                <a:gd name="connsiteX5" fmla="*/ 59769 w 479228"/>
                <a:gd name="connsiteY5" fmla="*/ 358606 h 358606"/>
                <a:gd name="connsiteX6" fmla="*/ 0 w 479228"/>
                <a:gd name="connsiteY6" fmla="*/ 298837 h 358606"/>
                <a:gd name="connsiteX7" fmla="*/ 0 w 479228"/>
                <a:gd name="connsiteY7" fmla="*/ 59769 h 358606"/>
                <a:gd name="connsiteX8" fmla="*/ 59769 w 479228"/>
                <a:gd name="connsiteY8" fmla="*/ 0 h 3586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9228" h="358606">
                  <a:moveTo>
                    <a:pt x="59769" y="0"/>
                  </a:moveTo>
                  <a:lnTo>
                    <a:pt x="419459" y="0"/>
                  </a:lnTo>
                  <a:cubicBezTo>
                    <a:pt x="452469" y="0"/>
                    <a:pt x="479228" y="26759"/>
                    <a:pt x="479228" y="59769"/>
                  </a:cubicBezTo>
                  <a:lnTo>
                    <a:pt x="479228" y="298837"/>
                  </a:lnTo>
                  <a:cubicBezTo>
                    <a:pt x="479228" y="331847"/>
                    <a:pt x="452469" y="358606"/>
                    <a:pt x="419459" y="358606"/>
                  </a:cubicBezTo>
                  <a:lnTo>
                    <a:pt x="59769" y="358606"/>
                  </a:lnTo>
                  <a:cubicBezTo>
                    <a:pt x="26759" y="358606"/>
                    <a:pt x="0" y="331847"/>
                    <a:pt x="0" y="298837"/>
                  </a:cubicBezTo>
                  <a:lnTo>
                    <a:pt x="0" y="59769"/>
                  </a:lnTo>
                  <a:cubicBezTo>
                    <a:pt x="0" y="26759"/>
                    <a:pt x="26759" y="0"/>
                    <a:pt x="59769" y="0"/>
                  </a:cubicBezTo>
                  <a:close/>
                </a:path>
              </a:pathLst>
            </a:custGeom>
            <a:solidFill>
              <a:schemeClr val="bg1"/>
            </a:solidFill>
            <a:ln>
              <a:noFill/>
            </a:ln>
            <a:effectLst>
              <a:innerShdw blurRad="63500" dist="25400" dir="3780000">
                <a:prstClr val="black">
                  <a:alpha val="21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en-US" altLang="zh-CN" sz="2400" b="1" dirty="0">
                  <a:ln w="10541" cmpd="sng">
                    <a:noFill/>
                    <a:prstDash val="solid"/>
                  </a:ln>
                  <a:solidFill>
                    <a:schemeClr val="accent1">
                      <a:lumMod val="75000"/>
                    </a:schemeClr>
                  </a:solidFill>
                </a:rPr>
                <a:t>03</a:t>
              </a:r>
              <a:endParaRPr lang="zh-CN" altLang="en-US" sz="2400" b="1" dirty="0">
                <a:ln w="10541" cmpd="sng">
                  <a:noFill/>
                  <a:prstDash val="solid"/>
                </a:ln>
                <a:solidFill>
                  <a:schemeClr val="accent1">
                    <a:lumMod val="75000"/>
                  </a:schemeClr>
                </a:solidFill>
              </a:endParaRPr>
            </a:p>
          </p:txBody>
        </p:sp>
        <p:sp>
          <p:nvSpPr>
            <p:cNvPr id="53" name="任意多边形 52"/>
            <p:cNvSpPr/>
            <p:nvPr/>
          </p:nvSpPr>
          <p:spPr>
            <a:xfrm>
              <a:off x="3890963" y="3378870"/>
              <a:ext cx="963612" cy="741759"/>
            </a:xfrm>
            <a:custGeom>
              <a:avLst/>
              <a:gdLst>
                <a:gd name="connsiteX0" fmla="*/ 160709 w 964237"/>
                <a:gd name="connsiteY0" fmla="*/ 0 h 1046227"/>
                <a:gd name="connsiteX1" fmla="*/ 803528 w 964237"/>
                <a:gd name="connsiteY1" fmla="*/ 0 h 1046227"/>
                <a:gd name="connsiteX2" fmla="*/ 964237 w 964237"/>
                <a:gd name="connsiteY2" fmla="*/ 160709 h 1046227"/>
                <a:gd name="connsiteX3" fmla="*/ 964237 w 964237"/>
                <a:gd name="connsiteY3" fmla="*/ 885518 h 1046227"/>
                <a:gd name="connsiteX4" fmla="*/ 803528 w 964237"/>
                <a:gd name="connsiteY4" fmla="*/ 1046227 h 1046227"/>
                <a:gd name="connsiteX5" fmla="*/ 160709 w 964237"/>
                <a:gd name="connsiteY5" fmla="*/ 1046227 h 1046227"/>
                <a:gd name="connsiteX6" fmla="*/ 0 w 964237"/>
                <a:gd name="connsiteY6" fmla="*/ 885518 h 1046227"/>
                <a:gd name="connsiteX7" fmla="*/ 0 w 964237"/>
                <a:gd name="connsiteY7" fmla="*/ 160709 h 1046227"/>
                <a:gd name="connsiteX8" fmla="*/ 160709 w 964237"/>
                <a:gd name="connsiteY8" fmla="*/ 0 h 1046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64237" h="1046227">
                  <a:moveTo>
                    <a:pt x="160709" y="0"/>
                  </a:moveTo>
                  <a:lnTo>
                    <a:pt x="803528" y="0"/>
                  </a:lnTo>
                  <a:cubicBezTo>
                    <a:pt x="892285" y="0"/>
                    <a:pt x="964237" y="71952"/>
                    <a:pt x="964237" y="160709"/>
                  </a:cubicBezTo>
                  <a:lnTo>
                    <a:pt x="964237" y="885518"/>
                  </a:lnTo>
                  <a:cubicBezTo>
                    <a:pt x="964237" y="974275"/>
                    <a:pt x="892285" y="1046227"/>
                    <a:pt x="803528" y="1046227"/>
                  </a:cubicBezTo>
                  <a:lnTo>
                    <a:pt x="160709" y="1046227"/>
                  </a:lnTo>
                  <a:cubicBezTo>
                    <a:pt x="71952" y="1046227"/>
                    <a:pt x="0" y="974275"/>
                    <a:pt x="0" y="885518"/>
                  </a:cubicBezTo>
                  <a:lnTo>
                    <a:pt x="0" y="160709"/>
                  </a:lnTo>
                  <a:cubicBezTo>
                    <a:pt x="0" y="71952"/>
                    <a:pt x="71952" y="0"/>
                    <a:pt x="160709" y="0"/>
                  </a:cubicBezTo>
                  <a:close/>
                </a:path>
              </a:pathLst>
            </a:custGeom>
            <a:solidFill>
              <a:schemeClr val="accent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zh-CN" altLang="en-US" sz="2000" dirty="0">
                  <a:solidFill>
                    <a:schemeClr val="bg1"/>
                  </a:solidFill>
                  <a:latin typeface="微软雅黑" panose="020B0503020204020204" pitchFamily="34" charset="-122"/>
                </a:rPr>
                <a:t>文本</a:t>
              </a:r>
              <a:endParaRPr lang="zh-CN" altLang="en-US" sz="2000" dirty="0">
                <a:solidFill>
                  <a:schemeClr val="bg1"/>
                </a:solidFill>
                <a:latin typeface="微软雅黑" panose="020B0503020204020204" pitchFamily="34" charset="-122"/>
              </a:endParaRPr>
            </a:p>
          </p:txBody>
        </p:sp>
      </p:grpSp>
      <p:cxnSp>
        <p:nvCxnSpPr>
          <p:cNvPr id="17" name="直線單箭頭接點 32"/>
          <p:cNvCxnSpPr/>
          <p:nvPr/>
        </p:nvCxnSpPr>
        <p:spPr>
          <a:xfrm>
            <a:off x="5060950" y="2481139"/>
            <a:ext cx="1079500" cy="1190"/>
          </a:xfrm>
          <a:prstGeom prst="straightConnector1">
            <a:avLst/>
          </a:prstGeom>
          <a:ln w="19050">
            <a:solidFill>
              <a:schemeClr val="bg1">
                <a:lumMod val="85000"/>
              </a:schemeClr>
            </a:solidFill>
            <a:tailEnd type="triangle" w="lg" len="lg"/>
          </a:ln>
        </p:spPr>
        <p:style>
          <a:lnRef idx="1">
            <a:schemeClr val="accent1"/>
          </a:lnRef>
          <a:fillRef idx="0">
            <a:schemeClr val="accent1"/>
          </a:fillRef>
          <a:effectRef idx="0">
            <a:schemeClr val="accent1"/>
          </a:effectRef>
          <a:fontRef idx="minor">
            <a:schemeClr val="tx1"/>
          </a:fontRef>
        </p:style>
      </p:cxnSp>
      <p:sp>
        <p:nvSpPr>
          <p:cNvPr id="18" name="圆角矩形 17"/>
          <p:cNvSpPr/>
          <p:nvPr/>
        </p:nvSpPr>
        <p:spPr>
          <a:xfrm>
            <a:off x="6130924" y="1560786"/>
            <a:ext cx="1969468" cy="1841897"/>
          </a:xfrm>
          <a:prstGeom prst="roundRect">
            <a:avLst/>
          </a:prstGeom>
          <a:solidFill>
            <a:schemeClr val="bg1"/>
          </a:solidFill>
          <a:ln w="1270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72000" tIns="72000" rIns="72000" bIns="72000" anchor="ctr"/>
          <a:lstStyle/>
          <a:p>
            <a:pPr algn="just">
              <a:lnSpc>
                <a:spcPct val="150000"/>
              </a:lnSpc>
              <a:defRPr/>
            </a:pPr>
            <a:r>
              <a:rPr lang="zh-CN" altLang="en-US" sz="1400" dirty="0">
                <a:solidFill>
                  <a:schemeClr val="bg1">
                    <a:lumMod val="50000"/>
                  </a:schemeClr>
                </a:solidFill>
                <a:latin typeface="幼圆" panose="02010509060101010101" pitchFamily="49" charset="-122"/>
                <a:ea typeface="幼圆" panose="02010509060101010101" pitchFamily="49" charset="-122"/>
              </a:rPr>
              <a:t>请在此处输入您的文字，或者复制您的文字粘贴到此处。请在此处输入您的文字，或者复制您的文字粘</a:t>
            </a:r>
            <a:endParaRPr lang="zh-CN" altLang="en-US" sz="1400" dirty="0">
              <a:solidFill>
                <a:schemeClr val="bg1">
                  <a:lumMod val="50000"/>
                </a:schemeClr>
              </a:solidFill>
              <a:latin typeface="幼圆" panose="02010509060101010101" pitchFamily="49" charset="-122"/>
              <a:ea typeface="幼圆" panose="0201050906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arn(inVertical)">
                                      <p:cBhvr>
                                        <p:cTn id="11" dur="500"/>
                                        <p:tgtEl>
                                          <p:spTgt spid="3"/>
                                        </p:tgtEl>
                                      </p:cBhvr>
                                    </p:animEffect>
                                  </p:childTnLst>
                                </p:cTn>
                              </p:par>
                            </p:childTnLst>
                          </p:cTn>
                        </p:par>
                        <p:par>
                          <p:cTn id="12" fill="hold">
                            <p:stCondLst>
                              <p:cond delay="1000"/>
                            </p:stCondLst>
                            <p:childTnLst>
                              <p:par>
                                <p:cTn id="13" presetID="16" presetClass="entr" presetSubtype="21"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arn(inVertical)">
                                      <p:cBhvr>
                                        <p:cTn id="15" dur="500"/>
                                        <p:tgtEl>
                                          <p:spTgt spid="4"/>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wipe(left)">
                                      <p:cBhvr>
                                        <p:cTn id="19" dur="500"/>
                                        <p:tgtEl>
                                          <p:spTgt spid="17"/>
                                        </p:tgtEl>
                                      </p:cBhvr>
                                    </p:animEffect>
                                  </p:childTnLst>
                                </p:cTn>
                              </p:par>
                            </p:childTnLst>
                          </p:cTn>
                        </p:par>
                        <p:par>
                          <p:cTn id="20" fill="hold">
                            <p:stCondLst>
                              <p:cond delay="20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18"/>
                                        </p:tgtEl>
                                        <p:attrNameLst>
                                          <p:attrName>style.visibility</p:attrName>
                                        </p:attrNameLst>
                                      </p:cBhvr>
                                      <p:to>
                                        <p:strVal val="visible"/>
                                      </p:to>
                                    </p:set>
                                    <p:anim calcmode="lin" valueType="num">
                                      <p:cBhvr>
                                        <p:cTn id="23" dur="50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18"/>
                                        </p:tgtEl>
                                        <p:attrNameLst>
                                          <p:attrName>ppt_y</p:attrName>
                                        </p:attrNameLst>
                                      </p:cBhvr>
                                      <p:tavLst>
                                        <p:tav tm="0">
                                          <p:val>
                                            <p:strVal val="#ppt_y"/>
                                          </p:val>
                                        </p:tav>
                                        <p:tav tm="100000">
                                          <p:val>
                                            <p:strVal val="#ppt_y"/>
                                          </p:val>
                                        </p:tav>
                                      </p:tavLst>
                                    </p:anim>
                                    <p:anim calcmode="lin" valueType="num">
                                      <p:cBhvr>
                                        <p:cTn id="25" dur="50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18"/>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14" name="组合 41"/>
          <p:cNvGrpSpPr/>
          <p:nvPr/>
        </p:nvGrpSpPr>
        <p:grpSpPr bwMode="auto">
          <a:xfrm>
            <a:off x="1372588" y="1125191"/>
            <a:ext cx="1036318" cy="1036317"/>
            <a:chOff x="1357313" y="1119188"/>
            <a:chExt cx="1036637" cy="1036637"/>
          </a:xfrm>
        </p:grpSpPr>
        <p:sp>
          <p:nvSpPr>
            <p:cNvPr id="3" name="空心弧 2"/>
            <p:cNvSpPr>
              <a:spLocks noChangeAspect="1"/>
            </p:cNvSpPr>
            <p:nvPr/>
          </p:nvSpPr>
          <p:spPr>
            <a:xfrm>
              <a:off x="1357313" y="1119188"/>
              <a:ext cx="1036637" cy="1036637"/>
            </a:xfrm>
            <a:prstGeom prst="blockArc">
              <a:avLst>
                <a:gd name="adj1" fmla="val 4952"/>
                <a:gd name="adj2" fmla="val 16198718"/>
                <a:gd name="adj3" fmla="val 25180"/>
              </a:avLst>
            </a:prstGeom>
            <a:solidFill>
              <a:schemeClr val="bg1">
                <a:lumMod val="50000"/>
                <a:alpha val="80000"/>
              </a:schemeClr>
            </a:solidFill>
            <a:ln w="25400" algn="ctr">
              <a:solidFill>
                <a:schemeClr val="bg1">
                  <a:lumMod val="50000"/>
                </a:schemeClr>
              </a:solidFill>
              <a:miter lim="800000"/>
            </a:ln>
            <a:effectLst/>
          </p:spPr>
          <p:txBody>
            <a:bodyPr wrap="none" anchor="ctr"/>
            <a:lstStyle/>
            <a:p>
              <a:pPr algn="ctr" eaLnBrk="0" fontAlgn="ctr" hangingPunct="0">
                <a:buClr>
                  <a:srgbClr val="FF0000"/>
                </a:buClr>
                <a:buSzPct val="70000"/>
                <a:defRPr/>
              </a:pPr>
              <a:endParaRPr lang="zh-CN" altLang="en-US" sz="2000">
                <a:solidFill>
                  <a:schemeClr val="tx2"/>
                </a:solidFill>
              </a:endParaRPr>
            </a:p>
          </p:txBody>
        </p:sp>
        <p:sp>
          <p:nvSpPr>
            <p:cNvPr id="4" name="空心弧 3"/>
            <p:cNvSpPr>
              <a:spLocks noChangeAspect="1"/>
            </p:cNvSpPr>
            <p:nvPr/>
          </p:nvSpPr>
          <p:spPr bwMode="auto">
            <a:xfrm>
              <a:off x="1357313" y="1119188"/>
              <a:ext cx="1036637" cy="1036637"/>
            </a:xfrm>
            <a:custGeom>
              <a:avLst/>
              <a:gdLst>
                <a:gd name="T0" fmla="*/ 519245 w 1036637"/>
                <a:gd name="T1" fmla="*/ 129581 h 1036637"/>
                <a:gd name="T2" fmla="*/ 907057 w 1036637"/>
                <a:gd name="T3" fmla="*/ 518318 h 1036637"/>
                <a:gd name="T4" fmla="*/ 518319 w 1036637"/>
                <a:gd name="T5" fmla="*/ 518319 h 1036637"/>
                <a:gd name="T6" fmla="*/ 11796480 60000 65536"/>
                <a:gd name="T7" fmla="*/ 5898240 60000 65536"/>
                <a:gd name="T8" fmla="*/ 11796480 60000 65536"/>
                <a:gd name="T9" fmla="*/ 518936 w 1036637"/>
                <a:gd name="T10" fmla="*/ 1 h 1036637"/>
                <a:gd name="T11" fmla="*/ 1036637 w 1036637"/>
                <a:gd name="T12" fmla="*/ 518319 h 1036637"/>
              </a:gdLst>
              <a:ahLst/>
              <a:cxnLst>
                <a:cxn ang="T6">
                  <a:pos x="T0" y="T1"/>
                </a:cxn>
                <a:cxn ang="T7">
                  <a:pos x="T2" y="T3"/>
                </a:cxn>
                <a:cxn ang="T8">
                  <a:pos x="T4" y="T5"/>
                </a:cxn>
              </a:cxnLst>
              <a:rect l="T9" t="T10" r="T11" b="T12"/>
              <a:pathLst>
                <a:path w="1036637" h="1036637">
                  <a:moveTo>
                    <a:pt x="519554" y="1"/>
                  </a:moveTo>
                  <a:lnTo>
                    <a:pt x="519553" y="1"/>
                  </a:lnTo>
                  <a:cubicBezTo>
                    <a:pt x="805330" y="682"/>
                    <a:pt x="1036637" y="232541"/>
                    <a:pt x="1036637" y="518319"/>
                  </a:cubicBezTo>
                  <a:cubicBezTo>
                    <a:pt x="1036637" y="518319"/>
                    <a:pt x="1036636" y="518319"/>
                    <a:pt x="1036636" y="518319"/>
                  </a:cubicBezTo>
                  <a:lnTo>
                    <a:pt x="777478" y="518319"/>
                  </a:lnTo>
                  <a:cubicBezTo>
                    <a:pt x="777478" y="375430"/>
                    <a:pt x="661824" y="259500"/>
                    <a:pt x="518936" y="259160"/>
                  </a:cubicBezTo>
                  <a:close/>
                </a:path>
              </a:pathLst>
            </a:custGeom>
            <a:solidFill>
              <a:srgbClr val="2180C1"/>
            </a:solidFill>
            <a:ln w="25400" algn="ctr">
              <a:solidFill>
                <a:srgbClr val="0846AC"/>
              </a:solidFill>
              <a:miter lim="800000"/>
            </a:ln>
          </p:spPr>
          <p:txBody>
            <a:bodyPr wrap="none" anchor="ctr"/>
            <a:lstStyle/>
            <a:p>
              <a:pPr algn="ctr" eaLnBrk="0" fontAlgn="ctr" hangingPunct="0">
                <a:buClr>
                  <a:srgbClr val="FF0000"/>
                </a:buClr>
                <a:buSzPct val="70000"/>
                <a:defRPr/>
              </a:pPr>
              <a:endParaRPr lang="zh-CN" altLang="en-US" sz="2000" dirty="0">
                <a:solidFill>
                  <a:schemeClr val="tx2"/>
                </a:solidFill>
              </a:endParaRPr>
            </a:p>
          </p:txBody>
        </p:sp>
        <p:sp>
          <p:nvSpPr>
            <p:cNvPr id="10" name="Rectangle 13"/>
            <p:cNvSpPr>
              <a:spLocks noChangeArrowheads="1"/>
            </p:cNvSpPr>
            <p:nvPr/>
          </p:nvSpPr>
          <p:spPr bwMode="auto">
            <a:xfrm>
              <a:off x="1589088" y="1470025"/>
              <a:ext cx="642937" cy="396875"/>
            </a:xfrm>
            <a:prstGeom prst="rect">
              <a:avLst/>
            </a:prstGeom>
            <a:noFill/>
            <a:ln w="9525">
              <a:noFill/>
              <a:miter lim="800000"/>
            </a:ln>
            <a:effectLst/>
          </p:spPr>
          <p:txBody>
            <a:bodyPr>
              <a:spAutoFit/>
            </a:bodyPr>
            <a:lstStyle/>
            <a:p>
              <a:pPr algn="ctr">
                <a:defRPr/>
              </a:pPr>
              <a:r>
                <a:rPr lang="en-US" altLang="zh-CN" sz="2000" dirty="0">
                  <a:solidFill>
                    <a:schemeClr val="tx1">
                      <a:lumMod val="75000"/>
                      <a:lumOff val="25000"/>
                    </a:schemeClr>
                  </a:solidFill>
                </a:rPr>
                <a:t>1.</a:t>
              </a:r>
              <a:endParaRPr lang="zh-CN" altLang="en-US" sz="2000" dirty="0">
                <a:solidFill>
                  <a:schemeClr val="tx1">
                    <a:lumMod val="75000"/>
                    <a:lumOff val="25000"/>
                  </a:schemeClr>
                </a:solidFill>
              </a:endParaRPr>
            </a:p>
          </p:txBody>
        </p:sp>
      </p:grpSp>
      <p:grpSp>
        <p:nvGrpSpPr>
          <p:cNvPr id="18" name="组合 42"/>
          <p:cNvGrpSpPr/>
          <p:nvPr/>
        </p:nvGrpSpPr>
        <p:grpSpPr bwMode="auto">
          <a:xfrm>
            <a:off x="3154801" y="1118843"/>
            <a:ext cx="1036317" cy="1036317"/>
            <a:chOff x="3154363" y="1119188"/>
            <a:chExt cx="1036637" cy="1036637"/>
          </a:xfrm>
        </p:grpSpPr>
        <p:sp>
          <p:nvSpPr>
            <p:cNvPr id="5" name="空心弧 4"/>
            <p:cNvSpPr>
              <a:spLocks noChangeAspect="1"/>
            </p:cNvSpPr>
            <p:nvPr/>
          </p:nvSpPr>
          <p:spPr>
            <a:xfrm>
              <a:off x="3154363" y="1119188"/>
              <a:ext cx="1036637" cy="1036637"/>
            </a:xfrm>
            <a:prstGeom prst="blockArc">
              <a:avLst>
                <a:gd name="adj1" fmla="val 5403274"/>
                <a:gd name="adj2" fmla="val 16198718"/>
                <a:gd name="adj3" fmla="val 25180"/>
              </a:avLst>
            </a:prstGeom>
            <a:solidFill>
              <a:schemeClr val="bg1">
                <a:lumMod val="50000"/>
                <a:alpha val="80000"/>
              </a:schemeClr>
            </a:solidFill>
            <a:ln w="25400" algn="ctr">
              <a:solidFill>
                <a:schemeClr val="bg1">
                  <a:lumMod val="50000"/>
                </a:schemeClr>
              </a:solidFill>
              <a:miter lim="800000"/>
            </a:ln>
            <a:effectLst/>
          </p:spPr>
          <p:txBody>
            <a:bodyPr wrap="none" anchor="ctr"/>
            <a:lstStyle/>
            <a:p>
              <a:pPr algn="ctr" eaLnBrk="0" fontAlgn="ctr" hangingPunct="0">
                <a:buClr>
                  <a:srgbClr val="FF0000"/>
                </a:buClr>
                <a:buSzPct val="70000"/>
                <a:defRPr/>
              </a:pPr>
              <a:endParaRPr lang="zh-CN" altLang="en-US" sz="2000">
                <a:solidFill>
                  <a:schemeClr val="tx2"/>
                </a:solidFill>
              </a:endParaRPr>
            </a:p>
          </p:txBody>
        </p:sp>
        <p:sp>
          <p:nvSpPr>
            <p:cNvPr id="6" name="空心弧 5"/>
            <p:cNvSpPr>
              <a:spLocks noChangeAspect="1"/>
            </p:cNvSpPr>
            <p:nvPr/>
          </p:nvSpPr>
          <p:spPr bwMode="auto">
            <a:xfrm>
              <a:off x="3154363" y="1119188"/>
              <a:ext cx="1036637" cy="1036637"/>
            </a:xfrm>
            <a:custGeom>
              <a:avLst/>
              <a:gdLst>
                <a:gd name="T0" fmla="*/ 519241 w 1036637"/>
                <a:gd name="T1" fmla="*/ 131162 h 1036637"/>
                <a:gd name="T2" fmla="*/ 519652 w 1036637"/>
                <a:gd name="T3" fmla="*/ 905474 h 1036637"/>
                <a:gd name="T4" fmla="*/ 518319 w 1036637"/>
                <a:gd name="T5" fmla="*/ 518319 h 1036637"/>
                <a:gd name="T6" fmla="*/ 11796480 60000 65536"/>
                <a:gd name="T7" fmla="*/ 11796480 60000 65536"/>
                <a:gd name="T8" fmla="*/ 11796480 60000 65536"/>
                <a:gd name="T9" fmla="*/ 518929 w 1036637"/>
                <a:gd name="T10" fmla="*/ 1 h 1036637"/>
                <a:gd name="T11" fmla="*/ 1036637 w 1036637"/>
                <a:gd name="T12" fmla="*/ 1036634 h 1036637"/>
              </a:gdLst>
              <a:ahLst/>
              <a:cxnLst>
                <a:cxn ang="T6">
                  <a:pos x="T0" y="T1"/>
                </a:cxn>
                <a:cxn ang="T7">
                  <a:pos x="T2" y="T3"/>
                </a:cxn>
                <a:cxn ang="T8">
                  <a:pos x="T4" y="T5"/>
                </a:cxn>
              </a:cxnLst>
              <a:rect l="T9" t="T10" r="T11" b="T12"/>
              <a:pathLst>
                <a:path w="1036637" h="1036637">
                  <a:moveTo>
                    <a:pt x="519554" y="1"/>
                  </a:moveTo>
                  <a:lnTo>
                    <a:pt x="519553" y="1"/>
                  </a:lnTo>
                  <a:cubicBezTo>
                    <a:pt x="805330" y="682"/>
                    <a:pt x="1036637" y="232541"/>
                    <a:pt x="1036637" y="518319"/>
                  </a:cubicBezTo>
                  <a:cubicBezTo>
                    <a:pt x="1036637" y="803881"/>
                    <a:pt x="805664" y="1035651"/>
                    <a:pt x="520103" y="1036634"/>
                  </a:cubicBezTo>
                  <a:lnTo>
                    <a:pt x="519201" y="774314"/>
                  </a:lnTo>
                  <a:cubicBezTo>
                    <a:pt x="660239" y="773828"/>
                    <a:pt x="774317" y="659357"/>
                    <a:pt x="774317" y="518318"/>
                  </a:cubicBezTo>
                  <a:cubicBezTo>
                    <a:pt x="774317" y="377172"/>
                    <a:pt x="660074" y="262657"/>
                    <a:pt x="518928" y="262320"/>
                  </a:cubicBezTo>
                  <a:close/>
                </a:path>
              </a:pathLst>
            </a:custGeom>
            <a:solidFill>
              <a:srgbClr val="2180C1"/>
            </a:solidFill>
            <a:ln w="25400" algn="ctr">
              <a:solidFill>
                <a:srgbClr val="0846AC"/>
              </a:solidFill>
              <a:miter lim="800000"/>
            </a:ln>
          </p:spPr>
          <p:txBody>
            <a:bodyPr wrap="none" anchor="ctr"/>
            <a:lstStyle/>
            <a:p>
              <a:pPr algn="ctr" eaLnBrk="0" fontAlgn="ctr" hangingPunct="0">
                <a:buClr>
                  <a:srgbClr val="FF0000"/>
                </a:buClr>
                <a:buSzPct val="70000"/>
                <a:defRPr/>
              </a:pPr>
              <a:endParaRPr lang="zh-CN" altLang="en-US" sz="2000" dirty="0">
                <a:solidFill>
                  <a:schemeClr val="tx2"/>
                </a:solidFill>
              </a:endParaRPr>
            </a:p>
          </p:txBody>
        </p:sp>
        <p:sp>
          <p:nvSpPr>
            <p:cNvPr id="11" name="Rectangle 13"/>
            <p:cNvSpPr>
              <a:spLocks noChangeArrowheads="1"/>
            </p:cNvSpPr>
            <p:nvPr/>
          </p:nvSpPr>
          <p:spPr bwMode="auto">
            <a:xfrm>
              <a:off x="3386138" y="1470025"/>
              <a:ext cx="642937" cy="399981"/>
            </a:xfrm>
            <a:prstGeom prst="rect">
              <a:avLst/>
            </a:prstGeom>
            <a:noFill/>
            <a:ln w="9525">
              <a:noFill/>
              <a:miter lim="800000"/>
            </a:ln>
            <a:effectLst/>
          </p:spPr>
          <p:txBody>
            <a:bodyPr>
              <a:spAutoFit/>
            </a:bodyPr>
            <a:lstStyle/>
            <a:p>
              <a:pPr algn="ctr">
                <a:defRPr/>
              </a:pPr>
              <a:r>
                <a:rPr lang="en-US" altLang="zh-CN" sz="2000" dirty="0">
                  <a:solidFill>
                    <a:schemeClr val="tx1">
                      <a:lumMod val="75000"/>
                      <a:lumOff val="25000"/>
                    </a:schemeClr>
                  </a:solidFill>
                </a:rPr>
                <a:t>2.</a:t>
              </a:r>
              <a:endParaRPr lang="zh-CN" altLang="en-US" sz="2000" dirty="0">
                <a:solidFill>
                  <a:schemeClr val="tx1">
                    <a:lumMod val="75000"/>
                    <a:lumOff val="25000"/>
                  </a:schemeClr>
                </a:solidFill>
              </a:endParaRPr>
            </a:p>
          </p:txBody>
        </p:sp>
      </p:grpSp>
      <p:grpSp>
        <p:nvGrpSpPr>
          <p:cNvPr id="22" name="组合 43"/>
          <p:cNvGrpSpPr/>
          <p:nvPr/>
        </p:nvGrpSpPr>
        <p:grpSpPr bwMode="auto">
          <a:xfrm>
            <a:off x="4952883" y="1118843"/>
            <a:ext cx="1036318" cy="1036317"/>
            <a:chOff x="4953000" y="1119188"/>
            <a:chExt cx="1036638" cy="1036637"/>
          </a:xfrm>
        </p:grpSpPr>
        <p:sp>
          <p:nvSpPr>
            <p:cNvPr id="7" name="空心弧 6"/>
            <p:cNvSpPr>
              <a:spLocks noChangeAspect="1"/>
            </p:cNvSpPr>
            <p:nvPr/>
          </p:nvSpPr>
          <p:spPr>
            <a:xfrm>
              <a:off x="4953000" y="1119188"/>
              <a:ext cx="1036638" cy="1036637"/>
            </a:xfrm>
            <a:prstGeom prst="blockArc">
              <a:avLst>
                <a:gd name="adj1" fmla="val 10792711"/>
                <a:gd name="adj2" fmla="val 16198718"/>
                <a:gd name="adj3" fmla="val 25180"/>
              </a:avLst>
            </a:prstGeom>
            <a:solidFill>
              <a:schemeClr val="bg1">
                <a:lumMod val="50000"/>
                <a:alpha val="80000"/>
              </a:schemeClr>
            </a:solidFill>
            <a:ln w="25400" algn="ctr">
              <a:solidFill>
                <a:schemeClr val="bg1">
                  <a:lumMod val="50000"/>
                </a:schemeClr>
              </a:solidFill>
              <a:miter lim="800000"/>
            </a:ln>
            <a:effectLst/>
          </p:spPr>
          <p:txBody>
            <a:bodyPr wrap="none" anchor="ctr"/>
            <a:lstStyle/>
            <a:p>
              <a:pPr algn="ctr" eaLnBrk="0" fontAlgn="ctr" hangingPunct="0">
                <a:buClr>
                  <a:srgbClr val="FF0000"/>
                </a:buClr>
                <a:buSzPct val="70000"/>
                <a:defRPr/>
              </a:pPr>
              <a:endParaRPr lang="zh-CN" altLang="en-US" sz="2000">
                <a:solidFill>
                  <a:schemeClr val="tx2"/>
                </a:solidFill>
              </a:endParaRPr>
            </a:p>
          </p:txBody>
        </p:sp>
        <p:sp>
          <p:nvSpPr>
            <p:cNvPr id="8" name="空心弧 7"/>
            <p:cNvSpPr>
              <a:spLocks noChangeAspect="1"/>
            </p:cNvSpPr>
            <p:nvPr/>
          </p:nvSpPr>
          <p:spPr bwMode="auto">
            <a:xfrm>
              <a:off x="4953000" y="1119188"/>
              <a:ext cx="1036638" cy="1036637"/>
            </a:xfrm>
            <a:custGeom>
              <a:avLst/>
              <a:gdLst>
                <a:gd name="T0" fmla="*/ 519243 w 1036638"/>
                <a:gd name="T1" fmla="*/ 130462 h 1036637"/>
                <a:gd name="T2" fmla="*/ 130461 w 1036638"/>
                <a:gd name="T3" fmla="*/ 518318 h 1036637"/>
                <a:gd name="T4" fmla="*/ 518319 w 1036638"/>
                <a:gd name="T5" fmla="*/ 518319 h 1036637"/>
                <a:gd name="T6" fmla="*/ 11796480 60000 65536"/>
                <a:gd name="T7" fmla="*/ 17694720 60000 65536"/>
                <a:gd name="T8" fmla="*/ 17694720 60000 65536"/>
                <a:gd name="T9" fmla="*/ 0 w 1036638"/>
                <a:gd name="T10" fmla="*/ 1 h 1036637"/>
                <a:gd name="T11" fmla="*/ 1036638 w 1036638"/>
                <a:gd name="T12" fmla="*/ 1036637 h 1036637"/>
              </a:gdLst>
              <a:ahLst/>
              <a:cxnLst>
                <a:cxn ang="T6">
                  <a:pos x="T0" y="T1"/>
                </a:cxn>
                <a:cxn ang="T7">
                  <a:pos x="T2" y="T3"/>
                </a:cxn>
                <a:cxn ang="T8">
                  <a:pos x="T4" y="T5"/>
                </a:cxn>
              </a:cxnLst>
              <a:rect l="T9" t="T10" r="T11" b="T12"/>
              <a:pathLst>
                <a:path w="1036638" h="1036637">
                  <a:moveTo>
                    <a:pt x="519555" y="1"/>
                  </a:moveTo>
                  <a:lnTo>
                    <a:pt x="519554" y="1"/>
                  </a:lnTo>
                  <a:cubicBezTo>
                    <a:pt x="805331" y="682"/>
                    <a:pt x="1036638" y="232541"/>
                    <a:pt x="1036638" y="518319"/>
                  </a:cubicBezTo>
                  <a:cubicBezTo>
                    <a:pt x="1036638" y="804578"/>
                    <a:pt x="804578" y="1036638"/>
                    <a:pt x="518319" y="1036638"/>
                  </a:cubicBezTo>
                  <a:cubicBezTo>
                    <a:pt x="232059" y="1036638"/>
                    <a:pt x="0" y="804578"/>
                    <a:pt x="0" y="518319"/>
                  </a:cubicBezTo>
                  <a:cubicBezTo>
                    <a:pt x="-1" y="518318"/>
                    <a:pt x="0" y="518317"/>
                    <a:pt x="0" y="518317"/>
                  </a:cubicBezTo>
                  <a:lnTo>
                    <a:pt x="260922" y="518318"/>
                  </a:lnTo>
                  <a:cubicBezTo>
                    <a:pt x="260922" y="660474"/>
                    <a:pt x="376162" y="775714"/>
                    <a:pt x="518318" y="775715"/>
                  </a:cubicBezTo>
                  <a:cubicBezTo>
                    <a:pt x="660475" y="775715"/>
                    <a:pt x="775716" y="660474"/>
                    <a:pt x="775716" y="518318"/>
                  </a:cubicBezTo>
                  <a:cubicBezTo>
                    <a:pt x="775716" y="376400"/>
                    <a:pt x="660848" y="261259"/>
                    <a:pt x="518932" y="260921"/>
                  </a:cubicBezTo>
                  <a:close/>
                </a:path>
              </a:pathLst>
            </a:custGeom>
            <a:solidFill>
              <a:srgbClr val="2180C1"/>
            </a:solidFill>
            <a:ln w="25400" algn="ctr">
              <a:solidFill>
                <a:srgbClr val="0846AC"/>
              </a:solidFill>
              <a:miter lim="800000"/>
            </a:ln>
          </p:spPr>
          <p:txBody>
            <a:bodyPr wrap="none" anchor="ctr"/>
            <a:lstStyle/>
            <a:p>
              <a:pPr algn="ctr" eaLnBrk="0" fontAlgn="ctr" hangingPunct="0">
                <a:buClr>
                  <a:srgbClr val="FF0000"/>
                </a:buClr>
                <a:buSzPct val="70000"/>
                <a:defRPr/>
              </a:pPr>
              <a:endParaRPr lang="zh-CN" altLang="en-US" sz="2000" dirty="0">
                <a:solidFill>
                  <a:schemeClr val="tx2"/>
                </a:solidFill>
              </a:endParaRPr>
            </a:p>
          </p:txBody>
        </p:sp>
        <p:sp>
          <p:nvSpPr>
            <p:cNvPr id="12" name="Rectangle 13"/>
            <p:cNvSpPr>
              <a:spLocks noChangeArrowheads="1"/>
            </p:cNvSpPr>
            <p:nvPr/>
          </p:nvSpPr>
          <p:spPr bwMode="auto">
            <a:xfrm>
              <a:off x="5183188" y="1470025"/>
              <a:ext cx="642937" cy="399981"/>
            </a:xfrm>
            <a:prstGeom prst="rect">
              <a:avLst/>
            </a:prstGeom>
            <a:noFill/>
            <a:ln w="9525">
              <a:noFill/>
              <a:miter lim="800000"/>
            </a:ln>
            <a:effectLst/>
          </p:spPr>
          <p:txBody>
            <a:bodyPr>
              <a:spAutoFit/>
            </a:bodyPr>
            <a:lstStyle/>
            <a:p>
              <a:pPr algn="ctr">
                <a:defRPr/>
              </a:pPr>
              <a:r>
                <a:rPr lang="en-US" altLang="zh-CN" sz="2000" dirty="0">
                  <a:solidFill>
                    <a:schemeClr val="tx1">
                      <a:lumMod val="75000"/>
                      <a:lumOff val="25000"/>
                    </a:schemeClr>
                  </a:solidFill>
                </a:rPr>
                <a:t>3.</a:t>
              </a:r>
              <a:endParaRPr lang="zh-CN" altLang="en-US" sz="2000" dirty="0">
                <a:solidFill>
                  <a:schemeClr val="tx1">
                    <a:lumMod val="75000"/>
                    <a:lumOff val="25000"/>
                  </a:schemeClr>
                </a:solidFill>
              </a:endParaRPr>
            </a:p>
          </p:txBody>
        </p:sp>
      </p:grpSp>
      <p:grpSp>
        <p:nvGrpSpPr>
          <p:cNvPr id="26" name="组合 44"/>
          <p:cNvGrpSpPr/>
          <p:nvPr/>
        </p:nvGrpSpPr>
        <p:grpSpPr bwMode="auto">
          <a:xfrm>
            <a:off x="6749378" y="1118843"/>
            <a:ext cx="1036318" cy="1036317"/>
            <a:chOff x="6750050" y="1119188"/>
            <a:chExt cx="1036638" cy="1036637"/>
          </a:xfrm>
        </p:grpSpPr>
        <p:sp>
          <p:nvSpPr>
            <p:cNvPr id="9" name="同心圆 8"/>
            <p:cNvSpPr>
              <a:spLocks noChangeAspect="1"/>
            </p:cNvSpPr>
            <p:nvPr/>
          </p:nvSpPr>
          <p:spPr bwMode="auto">
            <a:xfrm>
              <a:off x="6750050" y="1119188"/>
              <a:ext cx="1036638" cy="1036637"/>
            </a:xfrm>
            <a:custGeom>
              <a:avLst/>
              <a:gdLst>
                <a:gd name="T0" fmla="*/ 518319 w 1036638"/>
                <a:gd name="T1" fmla="*/ 0 h 1036637"/>
                <a:gd name="T2" fmla="*/ 151812 w 1036638"/>
                <a:gd name="T3" fmla="*/ 151812 h 1036637"/>
                <a:gd name="T4" fmla="*/ 0 w 1036638"/>
                <a:gd name="T5" fmla="*/ 518319 h 1036637"/>
                <a:gd name="T6" fmla="*/ 151812 w 1036638"/>
                <a:gd name="T7" fmla="*/ 884825 h 1036637"/>
                <a:gd name="T8" fmla="*/ 518319 w 1036638"/>
                <a:gd name="T9" fmla="*/ 1036637 h 1036637"/>
                <a:gd name="T10" fmla="*/ 884826 w 1036638"/>
                <a:gd name="T11" fmla="*/ 884825 h 1036637"/>
                <a:gd name="T12" fmla="*/ 1036638 w 1036638"/>
                <a:gd name="T13" fmla="*/ 518319 h 1036637"/>
                <a:gd name="T14" fmla="*/ 884826 w 1036638"/>
                <a:gd name="T15" fmla="*/ 151812 h 1036637"/>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51812 w 1036638"/>
                <a:gd name="T25" fmla="*/ 151812 h 1036637"/>
                <a:gd name="T26" fmla="*/ 884826 w 1036638"/>
                <a:gd name="T27" fmla="*/ 884825 h 103663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36638" h="1036637">
                  <a:moveTo>
                    <a:pt x="0" y="518319"/>
                  </a:moveTo>
                  <a:lnTo>
                    <a:pt x="0" y="518319"/>
                  </a:lnTo>
                  <a:cubicBezTo>
                    <a:pt x="0" y="232059"/>
                    <a:pt x="232059" y="0"/>
                    <a:pt x="518319" y="1"/>
                  </a:cubicBezTo>
                  <a:cubicBezTo>
                    <a:pt x="518319" y="1"/>
                    <a:pt x="518319" y="1"/>
                    <a:pt x="518319" y="1"/>
                  </a:cubicBezTo>
                  <a:cubicBezTo>
                    <a:pt x="804579" y="1"/>
                    <a:pt x="1036638" y="232060"/>
                    <a:pt x="1036638" y="518320"/>
                  </a:cubicBezTo>
                  <a:cubicBezTo>
                    <a:pt x="1036638" y="518320"/>
                    <a:pt x="1036637" y="518320"/>
                    <a:pt x="1036637" y="518320"/>
                  </a:cubicBezTo>
                  <a:lnTo>
                    <a:pt x="1036638" y="518321"/>
                  </a:lnTo>
                  <a:cubicBezTo>
                    <a:pt x="1036638" y="804580"/>
                    <a:pt x="804578" y="1036639"/>
                    <a:pt x="518319" y="1036640"/>
                  </a:cubicBezTo>
                  <a:cubicBezTo>
                    <a:pt x="232059" y="1036640"/>
                    <a:pt x="0" y="804580"/>
                    <a:pt x="0" y="518321"/>
                  </a:cubicBezTo>
                  <a:cubicBezTo>
                    <a:pt x="-1" y="518320"/>
                    <a:pt x="0" y="518320"/>
                    <a:pt x="0" y="518320"/>
                  </a:cubicBezTo>
                  <a:close/>
                  <a:moveTo>
                    <a:pt x="259159" y="518319"/>
                  </a:moveTo>
                  <a:lnTo>
                    <a:pt x="259159" y="518319"/>
                  </a:lnTo>
                  <a:cubicBezTo>
                    <a:pt x="259159" y="661448"/>
                    <a:pt x="375188" y="777477"/>
                    <a:pt x="518318" y="777478"/>
                  </a:cubicBezTo>
                  <a:lnTo>
                    <a:pt x="518319" y="777478"/>
                  </a:lnTo>
                  <a:cubicBezTo>
                    <a:pt x="661449" y="777477"/>
                    <a:pt x="777479" y="661448"/>
                    <a:pt x="777479" y="518319"/>
                  </a:cubicBezTo>
                  <a:cubicBezTo>
                    <a:pt x="777479" y="375189"/>
                    <a:pt x="661449" y="259160"/>
                    <a:pt x="518319" y="259160"/>
                  </a:cubicBezTo>
                  <a:lnTo>
                    <a:pt x="518318" y="259160"/>
                  </a:lnTo>
                  <a:cubicBezTo>
                    <a:pt x="375188" y="259160"/>
                    <a:pt x="259159" y="375189"/>
                    <a:pt x="259159" y="518318"/>
                  </a:cubicBezTo>
                  <a:close/>
                </a:path>
              </a:pathLst>
            </a:custGeom>
            <a:solidFill>
              <a:srgbClr val="2180C1"/>
            </a:solidFill>
            <a:ln w="25400" algn="ctr">
              <a:solidFill>
                <a:srgbClr val="0846AC"/>
              </a:solidFill>
              <a:miter lim="800000"/>
            </a:ln>
          </p:spPr>
          <p:txBody>
            <a:bodyPr wrap="none" anchor="ctr"/>
            <a:lstStyle/>
            <a:p>
              <a:pPr algn="ctr" eaLnBrk="0" fontAlgn="ctr" hangingPunct="0">
                <a:buClr>
                  <a:srgbClr val="FF0000"/>
                </a:buClr>
                <a:buSzPct val="70000"/>
                <a:defRPr/>
              </a:pPr>
              <a:endParaRPr lang="zh-CN" altLang="en-US" sz="2000" dirty="0">
                <a:solidFill>
                  <a:schemeClr val="tx2"/>
                </a:solidFill>
              </a:endParaRPr>
            </a:p>
          </p:txBody>
        </p:sp>
        <p:sp>
          <p:nvSpPr>
            <p:cNvPr id="13" name="Rectangle 13"/>
            <p:cNvSpPr>
              <a:spLocks noChangeArrowheads="1"/>
            </p:cNvSpPr>
            <p:nvPr/>
          </p:nvSpPr>
          <p:spPr bwMode="auto">
            <a:xfrm>
              <a:off x="6981825" y="1470025"/>
              <a:ext cx="642938" cy="399981"/>
            </a:xfrm>
            <a:prstGeom prst="rect">
              <a:avLst/>
            </a:prstGeom>
            <a:noFill/>
            <a:ln w="9525">
              <a:noFill/>
              <a:miter lim="800000"/>
            </a:ln>
            <a:effectLst/>
          </p:spPr>
          <p:txBody>
            <a:bodyPr>
              <a:spAutoFit/>
            </a:bodyPr>
            <a:lstStyle/>
            <a:p>
              <a:pPr algn="ctr">
                <a:defRPr/>
              </a:pPr>
              <a:r>
                <a:rPr lang="en-US" altLang="zh-CN" sz="2000" dirty="0">
                  <a:solidFill>
                    <a:schemeClr val="tx1">
                      <a:lumMod val="75000"/>
                      <a:lumOff val="25000"/>
                    </a:schemeClr>
                  </a:solidFill>
                </a:rPr>
                <a:t>4.</a:t>
              </a:r>
              <a:endParaRPr lang="zh-CN" altLang="en-US" sz="2000" dirty="0">
                <a:solidFill>
                  <a:schemeClr val="tx1">
                    <a:lumMod val="75000"/>
                    <a:lumOff val="25000"/>
                  </a:schemeClr>
                </a:solidFill>
              </a:endParaRPr>
            </a:p>
          </p:txBody>
        </p:sp>
      </p:grpSp>
      <p:grpSp>
        <p:nvGrpSpPr>
          <p:cNvPr id="41" name="组合 13"/>
          <p:cNvGrpSpPr/>
          <p:nvPr/>
        </p:nvGrpSpPr>
        <p:grpSpPr bwMode="auto">
          <a:xfrm>
            <a:off x="1616987" y="2201184"/>
            <a:ext cx="518953" cy="345968"/>
            <a:chOff x="1276298" y="2846378"/>
            <a:chExt cx="576000" cy="385071"/>
          </a:xfrm>
        </p:grpSpPr>
        <p:sp>
          <p:nvSpPr>
            <p:cNvPr id="15" name="燕尾形 14"/>
            <p:cNvSpPr/>
            <p:nvPr/>
          </p:nvSpPr>
          <p:spPr>
            <a:xfrm rot="5400000">
              <a:off x="1456549" y="2666127"/>
              <a:ext cx="215498" cy="576000"/>
            </a:xfrm>
            <a:prstGeom prst="chevron">
              <a:avLst>
                <a:gd name="adj" fmla="val 63229"/>
              </a:avLst>
            </a:prstGeom>
            <a:noFill/>
            <a:ln w="12700">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solidFill>
                  <a:schemeClr val="tx1"/>
                </a:solidFill>
              </a:endParaRPr>
            </a:p>
          </p:txBody>
        </p:sp>
        <p:sp>
          <p:nvSpPr>
            <p:cNvPr id="16" name="燕尾形 15"/>
            <p:cNvSpPr/>
            <p:nvPr/>
          </p:nvSpPr>
          <p:spPr>
            <a:xfrm rot="5400000">
              <a:off x="1456549" y="2835700"/>
              <a:ext cx="215498" cy="576000"/>
            </a:xfrm>
            <a:prstGeom prst="chevron">
              <a:avLst>
                <a:gd name="adj" fmla="val 63229"/>
              </a:avLst>
            </a:prstGeom>
            <a:noFill/>
            <a:ln w="12700">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solidFill>
                  <a:schemeClr val="tx1"/>
                </a:solidFill>
              </a:endParaRPr>
            </a:p>
          </p:txBody>
        </p:sp>
      </p:grpSp>
      <p:grpSp>
        <p:nvGrpSpPr>
          <p:cNvPr id="42" name="组合 17"/>
          <p:cNvGrpSpPr/>
          <p:nvPr/>
        </p:nvGrpSpPr>
        <p:grpSpPr bwMode="auto">
          <a:xfrm>
            <a:off x="3415071" y="2201184"/>
            <a:ext cx="517365" cy="345968"/>
            <a:chOff x="3273611" y="2846378"/>
            <a:chExt cx="576000" cy="385071"/>
          </a:xfrm>
        </p:grpSpPr>
        <p:sp>
          <p:nvSpPr>
            <p:cNvPr id="19" name="燕尾形 18"/>
            <p:cNvSpPr/>
            <p:nvPr/>
          </p:nvSpPr>
          <p:spPr>
            <a:xfrm rot="5400000">
              <a:off x="3453862" y="2666127"/>
              <a:ext cx="215498" cy="576000"/>
            </a:xfrm>
            <a:prstGeom prst="chevron">
              <a:avLst>
                <a:gd name="adj" fmla="val 63229"/>
              </a:avLst>
            </a:prstGeom>
            <a:noFill/>
            <a:ln w="12700">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solidFill>
                  <a:schemeClr val="tx1"/>
                </a:solidFill>
              </a:endParaRPr>
            </a:p>
          </p:txBody>
        </p:sp>
        <p:sp>
          <p:nvSpPr>
            <p:cNvPr id="20" name="燕尾形 19"/>
            <p:cNvSpPr/>
            <p:nvPr/>
          </p:nvSpPr>
          <p:spPr>
            <a:xfrm rot="5400000">
              <a:off x="3453862" y="2835700"/>
              <a:ext cx="215498" cy="576000"/>
            </a:xfrm>
            <a:prstGeom prst="chevron">
              <a:avLst>
                <a:gd name="adj" fmla="val 63229"/>
              </a:avLst>
            </a:prstGeom>
            <a:noFill/>
            <a:ln w="12700">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solidFill>
                  <a:schemeClr val="tx1"/>
                </a:solidFill>
              </a:endParaRPr>
            </a:p>
          </p:txBody>
        </p:sp>
      </p:grpSp>
      <p:grpSp>
        <p:nvGrpSpPr>
          <p:cNvPr id="43" name="组合 21"/>
          <p:cNvGrpSpPr/>
          <p:nvPr/>
        </p:nvGrpSpPr>
        <p:grpSpPr bwMode="auto">
          <a:xfrm>
            <a:off x="5211566" y="2201184"/>
            <a:ext cx="517365" cy="345968"/>
            <a:chOff x="5270924" y="2846378"/>
            <a:chExt cx="576000" cy="385071"/>
          </a:xfrm>
        </p:grpSpPr>
        <p:sp>
          <p:nvSpPr>
            <p:cNvPr id="23" name="燕尾形 22"/>
            <p:cNvSpPr/>
            <p:nvPr/>
          </p:nvSpPr>
          <p:spPr>
            <a:xfrm rot="5400000">
              <a:off x="5451175" y="2666127"/>
              <a:ext cx="215498" cy="576000"/>
            </a:xfrm>
            <a:prstGeom prst="chevron">
              <a:avLst>
                <a:gd name="adj" fmla="val 63229"/>
              </a:avLst>
            </a:prstGeom>
            <a:noFill/>
            <a:ln w="12700">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solidFill>
                  <a:schemeClr val="tx1"/>
                </a:solidFill>
              </a:endParaRPr>
            </a:p>
          </p:txBody>
        </p:sp>
        <p:sp>
          <p:nvSpPr>
            <p:cNvPr id="24" name="燕尾形 23"/>
            <p:cNvSpPr/>
            <p:nvPr/>
          </p:nvSpPr>
          <p:spPr>
            <a:xfrm rot="5400000">
              <a:off x="5451175" y="2835700"/>
              <a:ext cx="215498" cy="576000"/>
            </a:xfrm>
            <a:prstGeom prst="chevron">
              <a:avLst>
                <a:gd name="adj" fmla="val 63229"/>
              </a:avLst>
            </a:prstGeom>
            <a:noFill/>
            <a:ln w="12700">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solidFill>
                  <a:schemeClr val="tx1"/>
                </a:solidFill>
              </a:endParaRPr>
            </a:p>
          </p:txBody>
        </p:sp>
      </p:grpSp>
      <p:grpSp>
        <p:nvGrpSpPr>
          <p:cNvPr id="44" name="组合 25"/>
          <p:cNvGrpSpPr/>
          <p:nvPr/>
        </p:nvGrpSpPr>
        <p:grpSpPr bwMode="auto">
          <a:xfrm>
            <a:off x="7008061" y="2201184"/>
            <a:ext cx="518952" cy="345968"/>
            <a:chOff x="7268238" y="2846378"/>
            <a:chExt cx="576000" cy="385071"/>
          </a:xfrm>
        </p:grpSpPr>
        <p:sp>
          <p:nvSpPr>
            <p:cNvPr id="27" name="燕尾形 26"/>
            <p:cNvSpPr/>
            <p:nvPr/>
          </p:nvSpPr>
          <p:spPr>
            <a:xfrm rot="5400000">
              <a:off x="7448488" y="2666128"/>
              <a:ext cx="215498" cy="576000"/>
            </a:xfrm>
            <a:prstGeom prst="chevron">
              <a:avLst>
                <a:gd name="adj" fmla="val 63229"/>
              </a:avLst>
            </a:prstGeom>
            <a:noFill/>
            <a:ln w="12700">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solidFill>
                  <a:schemeClr val="tx1"/>
                </a:solidFill>
              </a:endParaRPr>
            </a:p>
          </p:txBody>
        </p:sp>
        <p:sp>
          <p:nvSpPr>
            <p:cNvPr id="28" name="燕尾形 27"/>
            <p:cNvSpPr/>
            <p:nvPr/>
          </p:nvSpPr>
          <p:spPr>
            <a:xfrm rot="5400000">
              <a:off x="7448488" y="2835700"/>
              <a:ext cx="215498" cy="576000"/>
            </a:xfrm>
            <a:prstGeom prst="chevron">
              <a:avLst>
                <a:gd name="adj" fmla="val 63229"/>
              </a:avLst>
            </a:prstGeom>
            <a:noFill/>
            <a:ln w="12700">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solidFill>
                  <a:schemeClr val="tx1"/>
                </a:solidFill>
              </a:endParaRPr>
            </a:p>
          </p:txBody>
        </p:sp>
      </p:grpSp>
      <p:grpSp>
        <p:nvGrpSpPr>
          <p:cNvPr id="45" name="组合 45"/>
          <p:cNvGrpSpPr/>
          <p:nvPr/>
        </p:nvGrpSpPr>
        <p:grpSpPr bwMode="auto">
          <a:xfrm>
            <a:off x="1034555" y="2640785"/>
            <a:ext cx="1683817" cy="1759995"/>
            <a:chOff x="1033463" y="2641600"/>
            <a:chExt cx="1684337" cy="2430463"/>
          </a:xfrm>
        </p:grpSpPr>
        <p:sp>
          <p:nvSpPr>
            <p:cNvPr id="2" name="矩形 1"/>
            <p:cNvSpPr/>
            <p:nvPr/>
          </p:nvSpPr>
          <p:spPr>
            <a:xfrm>
              <a:off x="1033463" y="2641600"/>
              <a:ext cx="1684337" cy="2430463"/>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29" name="TextBox 146"/>
            <p:cNvSpPr txBox="1">
              <a:spLocks noChangeArrowheads="1"/>
            </p:cNvSpPr>
            <p:nvPr/>
          </p:nvSpPr>
          <p:spPr bwMode="auto">
            <a:xfrm>
              <a:off x="1055688" y="3307840"/>
              <a:ext cx="1620837" cy="714455"/>
            </a:xfrm>
            <a:prstGeom prst="rect">
              <a:avLst/>
            </a:prstGeom>
            <a:noFill/>
            <a:ln w="9525" algn="ctr">
              <a:noFill/>
              <a:miter lim="800000"/>
            </a:ln>
            <a:effectLst/>
          </p:spPr>
          <p:txBody>
            <a:bodyPr>
              <a:spAutoFit/>
            </a:bodyPr>
            <a:lstStyle/>
            <a:p>
              <a:pPr algn="ctr">
                <a:defRPr/>
              </a:pPr>
              <a:r>
                <a:rPr lang="zh-CN" altLang="en-US" dirty="0">
                  <a:solidFill>
                    <a:schemeClr val="tx1">
                      <a:lumMod val="75000"/>
                      <a:lumOff val="25000"/>
                    </a:schemeClr>
                  </a:solidFill>
                </a:rPr>
                <a:t>单击添加文本</a:t>
              </a:r>
              <a:endParaRPr lang="en-US" altLang="zh-CN" dirty="0">
                <a:solidFill>
                  <a:schemeClr val="tx1">
                    <a:lumMod val="75000"/>
                    <a:lumOff val="25000"/>
                  </a:schemeClr>
                </a:solidFill>
              </a:endParaRPr>
            </a:p>
            <a:p>
              <a:pPr algn="ctr">
                <a:defRPr/>
              </a:pPr>
              <a:r>
                <a:rPr lang="en-US" altLang="zh-CN" dirty="0">
                  <a:solidFill>
                    <a:schemeClr val="tx1">
                      <a:lumMod val="75000"/>
                      <a:lumOff val="25000"/>
                    </a:schemeClr>
                  </a:solidFill>
                </a:rPr>
                <a:t>… …</a:t>
              </a:r>
              <a:endParaRPr lang="en-US" altLang="zh-CN" dirty="0">
                <a:solidFill>
                  <a:schemeClr val="tx1">
                    <a:lumMod val="75000"/>
                    <a:lumOff val="25000"/>
                  </a:schemeClr>
                </a:solidFill>
              </a:endParaRPr>
            </a:p>
          </p:txBody>
        </p:sp>
        <p:cxnSp>
          <p:nvCxnSpPr>
            <p:cNvPr id="33" name="直接连接符 32"/>
            <p:cNvCxnSpPr/>
            <p:nvPr/>
          </p:nvCxnSpPr>
          <p:spPr>
            <a:xfrm>
              <a:off x="1098550" y="3178538"/>
              <a:ext cx="1554163" cy="0"/>
            </a:xfrm>
            <a:prstGeom prst="line">
              <a:avLst/>
            </a:prstGeom>
            <a:ln w="19050">
              <a:solidFill>
                <a:schemeClr val="bg1">
                  <a:lumMod val="50000"/>
                </a:schemeClr>
              </a:solidFill>
              <a:prstDash val="sysDash"/>
            </a:ln>
            <a:effectLst/>
          </p:spPr>
          <p:style>
            <a:lnRef idx="1">
              <a:schemeClr val="accent1"/>
            </a:lnRef>
            <a:fillRef idx="0">
              <a:schemeClr val="accent1"/>
            </a:fillRef>
            <a:effectRef idx="0">
              <a:schemeClr val="accent1"/>
            </a:effectRef>
            <a:fontRef idx="minor">
              <a:schemeClr val="tx1"/>
            </a:fontRef>
          </p:style>
        </p:cxnSp>
        <p:sp>
          <p:nvSpPr>
            <p:cNvPr id="34" name="TextBox 146"/>
            <p:cNvSpPr txBox="1">
              <a:spLocks noChangeArrowheads="1"/>
            </p:cNvSpPr>
            <p:nvPr/>
          </p:nvSpPr>
          <p:spPr bwMode="auto">
            <a:xfrm>
              <a:off x="1065213" y="2768712"/>
              <a:ext cx="1620837" cy="420783"/>
            </a:xfrm>
            <a:prstGeom prst="rect">
              <a:avLst/>
            </a:prstGeom>
            <a:noFill/>
            <a:ln w="9525" algn="ctr">
              <a:noFill/>
              <a:miter lim="800000"/>
            </a:ln>
            <a:effectLst/>
          </p:spPr>
          <p:txBody>
            <a:bodyPr>
              <a:spAutoFit/>
            </a:bodyPr>
            <a:lstStyle/>
            <a:p>
              <a:pPr algn="ctr">
                <a:defRPr/>
              </a:pPr>
              <a:r>
                <a:rPr lang="zh-CN" altLang="en-US" dirty="0">
                  <a:solidFill>
                    <a:schemeClr val="tx1">
                      <a:lumMod val="75000"/>
                      <a:lumOff val="25000"/>
                    </a:schemeClr>
                  </a:solidFill>
                </a:rPr>
                <a:t>单击此处添加标题</a:t>
              </a:r>
              <a:endParaRPr lang="en-US" altLang="zh-CN" dirty="0">
                <a:solidFill>
                  <a:schemeClr val="tx1">
                    <a:lumMod val="75000"/>
                    <a:lumOff val="25000"/>
                  </a:schemeClr>
                </a:solidFill>
              </a:endParaRPr>
            </a:p>
          </p:txBody>
        </p:sp>
      </p:grpSp>
      <p:grpSp>
        <p:nvGrpSpPr>
          <p:cNvPr id="46" name="组合 46"/>
          <p:cNvGrpSpPr/>
          <p:nvPr/>
        </p:nvGrpSpPr>
        <p:grpSpPr bwMode="auto">
          <a:xfrm>
            <a:off x="2831051" y="2640785"/>
            <a:ext cx="1683817" cy="1759995"/>
            <a:chOff x="2830513" y="2641600"/>
            <a:chExt cx="1684337" cy="2430463"/>
          </a:xfrm>
        </p:grpSpPr>
        <p:sp>
          <p:nvSpPr>
            <p:cNvPr id="17" name="矩形 16"/>
            <p:cNvSpPr/>
            <p:nvPr/>
          </p:nvSpPr>
          <p:spPr>
            <a:xfrm>
              <a:off x="2830513" y="2641600"/>
              <a:ext cx="1684337" cy="2430463"/>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30" name="TextBox 146"/>
            <p:cNvSpPr txBox="1">
              <a:spLocks noChangeArrowheads="1"/>
            </p:cNvSpPr>
            <p:nvPr/>
          </p:nvSpPr>
          <p:spPr bwMode="auto">
            <a:xfrm>
              <a:off x="2854325" y="3307840"/>
              <a:ext cx="1619250" cy="714455"/>
            </a:xfrm>
            <a:prstGeom prst="rect">
              <a:avLst/>
            </a:prstGeom>
            <a:noFill/>
            <a:ln w="9525" algn="ctr">
              <a:noFill/>
              <a:miter lim="800000"/>
            </a:ln>
            <a:effectLst/>
          </p:spPr>
          <p:txBody>
            <a:bodyPr>
              <a:spAutoFit/>
            </a:bodyPr>
            <a:lstStyle/>
            <a:p>
              <a:pPr algn="ctr">
                <a:defRPr/>
              </a:pPr>
              <a:r>
                <a:rPr lang="zh-CN" altLang="en-US" dirty="0">
                  <a:solidFill>
                    <a:schemeClr val="tx1">
                      <a:lumMod val="75000"/>
                      <a:lumOff val="25000"/>
                    </a:schemeClr>
                  </a:solidFill>
                </a:rPr>
                <a:t>单击添加文本</a:t>
              </a:r>
              <a:endParaRPr lang="en-US" altLang="zh-CN" dirty="0">
                <a:solidFill>
                  <a:schemeClr val="tx1">
                    <a:lumMod val="75000"/>
                    <a:lumOff val="25000"/>
                  </a:schemeClr>
                </a:solidFill>
              </a:endParaRPr>
            </a:p>
            <a:p>
              <a:pPr algn="ctr">
                <a:defRPr/>
              </a:pPr>
              <a:r>
                <a:rPr lang="en-US" altLang="zh-CN" dirty="0">
                  <a:solidFill>
                    <a:schemeClr val="tx1">
                      <a:lumMod val="75000"/>
                      <a:lumOff val="25000"/>
                    </a:schemeClr>
                  </a:solidFill>
                </a:rPr>
                <a:t>… …</a:t>
              </a:r>
              <a:endParaRPr lang="en-US" altLang="zh-CN" dirty="0">
                <a:solidFill>
                  <a:schemeClr val="tx1">
                    <a:lumMod val="75000"/>
                    <a:lumOff val="25000"/>
                  </a:schemeClr>
                </a:solidFill>
              </a:endParaRPr>
            </a:p>
          </p:txBody>
        </p:sp>
        <p:cxnSp>
          <p:nvCxnSpPr>
            <p:cNvPr id="35" name="直接连接符 34"/>
            <p:cNvCxnSpPr/>
            <p:nvPr/>
          </p:nvCxnSpPr>
          <p:spPr>
            <a:xfrm>
              <a:off x="2895600" y="3178538"/>
              <a:ext cx="1555750" cy="0"/>
            </a:xfrm>
            <a:prstGeom prst="line">
              <a:avLst/>
            </a:prstGeom>
            <a:ln w="19050">
              <a:solidFill>
                <a:schemeClr val="bg1">
                  <a:lumMod val="50000"/>
                </a:schemeClr>
              </a:solidFill>
              <a:prstDash val="sysDash"/>
            </a:ln>
            <a:effectLst/>
          </p:spPr>
          <p:style>
            <a:lnRef idx="1">
              <a:schemeClr val="accent1"/>
            </a:lnRef>
            <a:fillRef idx="0">
              <a:schemeClr val="accent1"/>
            </a:fillRef>
            <a:effectRef idx="0">
              <a:schemeClr val="accent1"/>
            </a:effectRef>
            <a:fontRef idx="minor">
              <a:schemeClr val="tx1"/>
            </a:fontRef>
          </p:style>
        </p:cxnSp>
        <p:sp>
          <p:nvSpPr>
            <p:cNvPr id="36" name="TextBox 146"/>
            <p:cNvSpPr txBox="1">
              <a:spLocks noChangeArrowheads="1"/>
            </p:cNvSpPr>
            <p:nvPr/>
          </p:nvSpPr>
          <p:spPr bwMode="auto">
            <a:xfrm>
              <a:off x="2863850" y="2768712"/>
              <a:ext cx="1619250" cy="420783"/>
            </a:xfrm>
            <a:prstGeom prst="rect">
              <a:avLst/>
            </a:prstGeom>
            <a:noFill/>
            <a:ln w="9525" algn="ctr">
              <a:noFill/>
              <a:miter lim="800000"/>
            </a:ln>
            <a:effectLst/>
          </p:spPr>
          <p:txBody>
            <a:bodyPr>
              <a:spAutoFit/>
            </a:bodyPr>
            <a:lstStyle/>
            <a:p>
              <a:pPr algn="ctr">
                <a:defRPr/>
              </a:pPr>
              <a:r>
                <a:rPr lang="zh-CN" altLang="en-US" dirty="0">
                  <a:solidFill>
                    <a:schemeClr val="tx1">
                      <a:lumMod val="75000"/>
                      <a:lumOff val="25000"/>
                    </a:schemeClr>
                  </a:solidFill>
                </a:rPr>
                <a:t>单击此处添加标题</a:t>
              </a:r>
              <a:endParaRPr lang="en-US" altLang="zh-CN" dirty="0">
                <a:solidFill>
                  <a:schemeClr val="tx1">
                    <a:lumMod val="75000"/>
                    <a:lumOff val="25000"/>
                  </a:schemeClr>
                </a:solidFill>
              </a:endParaRPr>
            </a:p>
          </p:txBody>
        </p:sp>
      </p:grpSp>
      <p:grpSp>
        <p:nvGrpSpPr>
          <p:cNvPr id="47" name="组合 47"/>
          <p:cNvGrpSpPr/>
          <p:nvPr/>
        </p:nvGrpSpPr>
        <p:grpSpPr bwMode="auto">
          <a:xfrm>
            <a:off x="4629133" y="2640785"/>
            <a:ext cx="1683818" cy="1759995"/>
            <a:chOff x="4629150" y="2641600"/>
            <a:chExt cx="1684338" cy="2430463"/>
          </a:xfrm>
        </p:grpSpPr>
        <p:sp>
          <p:nvSpPr>
            <p:cNvPr id="21" name="矩形 20"/>
            <p:cNvSpPr/>
            <p:nvPr/>
          </p:nvSpPr>
          <p:spPr>
            <a:xfrm>
              <a:off x="4629150" y="2641600"/>
              <a:ext cx="1684338" cy="2430463"/>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31" name="TextBox 146"/>
            <p:cNvSpPr txBox="1">
              <a:spLocks noChangeArrowheads="1"/>
            </p:cNvSpPr>
            <p:nvPr/>
          </p:nvSpPr>
          <p:spPr bwMode="auto">
            <a:xfrm>
              <a:off x="4651375" y="3307840"/>
              <a:ext cx="1619250" cy="714455"/>
            </a:xfrm>
            <a:prstGeom prst="rect">
              <a:avLst/>
            </a:prstGeom>
            <a:noFill/>
            <a:ln w="9525" algn="ctr">
              <a:noFill/>
              <a:miter lim="800000"/>
            </a:ln>
            <a:effectLst/>
          </p:spPr>
          <p:txBody>
            <a:bodyPr>
              <a:spAutoFit/>
            </a:bodyPr>
            <a:lstStyle/>
            <a:p>
              <a:pPr algn="ctr">
                <a:defRPr/>
              </a:pPr>
              <a:r>
                <a:rPr lang="zh-CN" altLang="en-US" dirty="0">
                  <a:solidFill>
                    <a:schemeClr val="tx1">
                      <a:lumMod val="75000"/>
                      <a:lumOff val="25000"/>
                    </a:schemeClr>
                  </a:solidFill>
                </a:rPr>
                <a:t>单击添加文本</a:t>
              </a:r>
              <a:endParaRPr lang="en-US" altLang="zh-CN" dirty="0">
                <a:solidFill>
                  <a:schemeClr val="tx1">
                    <a:lumMod val="75000"/>
                    <a:lumOff val="25000"/>
                  </a:schemeClr>
                </a:solidFill>
              </a:endParaRPr>
            </a:p>
            <a:p>
              <a:pPr algn="ctr">
                <a:defRPr/>
              </a:pPr>
              <a:r>
                <a:rPr lang="en-US" altLang="zh-CN" dirty="0">
                  <a:solidFill>
                    <a:schemeClr val="tx1">
                      <a:lumMod val="75000"/>
                      <a:lumOff val="25000"/>
                    </a:schemeClr>
                  </a:solidFill>
                </a:rPr>
                <a:t>… …</a:t>
              </a:r>
              <a:endParaRPr lang="en-US" altLang="zh-CN" dirty="0">
                <a:solidFill>
                  <a:schemeClr val="tx1">
                    <a:lumMod val="75000"/>
                    <a:lumOff val="25000"/>
                  </a:schemeClr>
                </a:solidFill>
              </a:endParaRPr>
            </a:p>
          </p:txBody>
        </p:sp>
        <p:cxnSp>
          <p:nvCxnSpPr>
            <p:cNvPr id="37" name="直接连接符 36"/>
            <p:cNvCxnSpPr/>
            <p:nvPr/>
          </p:nvCxnSpPr>
          <p:spPr>
            <a:xfrm>
              <a:off x="4692650" y="3178538"/>
              <a:ext cx="1555750" cy="0"/>
            </a:xfrm>
            <a:prstGeom prst="line">
              <a:avLst/>
            </a:prstGeom>
            <a:ln w="19050">
              <a:solidFill>
                <a:schemeClr val="bg1">
                  <a:lumMod val="50000"/>
                </a:schemeClr>
              </a:solidFill>
              <a:prstDash val="sysDash"/>
            </a:ln>
            <a:effectLst/>
          </p:spPr>
          <p:style>
            <a:lnRef idx="1">
              <a:schemeClr val="accent1"/>
            </a:lnRef>
            <a:fillRef idx="0">
              <a:schemeClr val="accent1"/>
            </a:fillRef>
            <a:effectRef idx="0">
              <a:schemeClr val="accent1"/>
            </a:effectRef>
            <a:fontRef idx="minor">
              <a:schemeClr val="tx1"/>
            </a:fontRef>
          </p:style>
        </p:cxnSp>
        <p:sp>
          <p:nvSpPr>
            <p:cNvPr id="38" name="TextBox 146"/>
            <p:cNvSpPr txBox="1">
              <a:spLocks noChangeArrowheads="1"/>
            </p:cNvSpPr>
            <p:nvPr/>
          </p:nvSpPr>
          <p:spPr bwMode="auto">
            <a:xfrm>
              <a:off x="4660900" y="2768712"/>
              <a:ext cx="1619250" cy="420783"/>
            </a:xfrm>
            <a:prstGeom prst="rect">
              <a:avLst/>
            </a:prstGeom>
            <a:noFill/>
            <a:ln w="9525" algn="ctr">
              <a:noFill/>
              <a:miter lim="800000"/>
            </a:ln>
            <a:effectLst/>
          </p:spPr>
          <p:txBody>
            <a:bodyPr>
              <a:spAutoFit/>
            </a:bodyPr>
            <a:lstStyle/>
            <a:p>
              <a:pPr algn="ctr">
                <a:defRPr/>
              </a:pPr>
              <a:r>
                <a:rPr lang="zh-CN" altLang="en-US" dirty="0">
                  <a:solidFill>
                    <a:schemeClr val="tx1">
                      <a:lumMod val="75000"/>
                      <a:lumOff val="25000"/>
                    </a:schemeClr>
                  </a:solidFill>
                </a:rPr>
                <a:t>单击此处添加标题</a:t>
              </a:r>
              <a:endParaRPr lang="en-US" altLang="zh-CN" dirty="0">
                <a:solidFill>
                  <a:schemeClr val="tx1">
                    <a:lumMod val="75000"/>
                    <a:lumOff val="25000"/>
                  </a:schemeClr>
                </a:solidFill>
              </a:endParaRPr>
            </a:p>
          </p:txBody>
        </p:sp>
      </p:grpSp>
      <p:grpSp>
        <p:nvGrpSpPr>
          <p:cNvPr id="48" name="组合 48"/>
          <p:cNvGrpSpPr/>
          <p:nvPr/>
        </p:nvGrpSpPr>
        <p:grpSpPr bwMode="auto">
          <a:xfrm>
            <a:off x="6425628" y="2640785"/>
            <a:ext cx="1683818" cy="1759995"/>
            <a:chOff x="6426200" y="2641600"/>
            <a:chExt cx="1684338" cy="2430463"/>
          </a:xfrm>
        </p:grpSpPr>
        <p:sp>
          <p:nvSpPr>
            <p:cNvPr id="25" name="矩形 24"/>
            <p:cNvSpPr/>
            <p:nvPr/>
          </p:nvSpPr>
          <p:spPr>
            <a:xfrm>
              <a:off x="6426200" y="2641600"/>
              <a:ext cx="1684338" cy="2430463"/>
            </a:xfrm>
            <a:prstGeom prst="rect">
              <a:avLst/>
            </a:prstGeom>
            <a:solidFill>
              <a:schemeClr val="bg1">
                <a:lumMod val="50000"/>
                <a:alpha val="10000"/>
              </a:schemeClr>
            </a:solidFill>
            <a:ln w="12700">
              <a:solidFill>
                <a:schemeClr val="bg1">
                  <a:lumMod val="50000"/>
                  <a:alpha val="55000"/>
                </a:scheme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32" name="TextBox 146"/>
            <p:cNvSpPr txBox="1">
              <a:spLocks noChangeArrowheads="1"/>
            </p:cNvSpPr>
            <p:nvPr/>
          </p:nvSpPr>
          <p:spPr bwMode="auto">
            <a:xfrm>
              <a:off x="6448425" y="3307840"/>
              <a:ext cx="1620838" cy="714455"/>
            </a:xfrm>
            <a:prstGeom prst="rect">
              <a:avLst/>
            </a:prstGeom>
            <a:noFill/>
            <a:ln w="9525" algn="ctr">
              <a:noFill/>
              <a:miter lim="800000"/>
            </a:ln>
            <a:effectLst/>
          </p:spPr>
          <p:txBody>
            <a:bodyPr>
              <a:spAutoFit/>
            </a:bodyPr>
            <a:lstStyle/>
            <a:p>
              <a:pPr algn="ctr">
                <a:defRPr/>
              </a:pPr>
              <a:r>
                <a:rPr lang="zh-CN" altLang="en-US" dirty="0">
                  <a:solidFill>
                    <a:schemeClr val="tx1">
                      <a:lumMod val="75000"/>
                      <a:lumOff val="25000"/>
                    </a:schemeClr>
                  </a:solidFill>
                </a:rPr>
                <a:t>单击添加文本</a:t>
              </a:r>
              <a:endParaRPr lang="en-US" altLang="zh-CN" dirty="0">
                <a:solidFill>
                  <a:schemeClr val="tx1">
                    <a:lumMod val="75000"/>
                    <a:lumOff val="25000"/>
                  </a:schemeClr>
                </a:solidFill>
              </a:endParaRPr>
            </a:p>
            <a:p>
              <a:pPr algn="ctr">
                <a:defRPr/>
              </a:pPr>
              <a:r>
                <a:rPr lang="en-US" altLang="zh-CN" dirty="0">
                  <a:solidFill>
                    <a:schemeClr val="tx1">
                      <a:lumMod val="75000"/>
                      <a:lumOff val="25000"/>
                    </a:schemeClr>
                  </a:solidFill>
                </a:rPr>
                <a:t>… …</a:t>
              </a:r>
              <a:endParaRPr lang="en-US" altLang="zh-CN" dirty="0">
                <a:solidFill>
                  <a:schemeClr val="tx1">
                    <a:lumMod val="75000"/>
                    <a:lumOff val="25000"/>
                  </a:schemeClr>
                </a:solidFill>
              </a:endParaRPr>
            </a:p>
          </p:txBody>
        </p:sp>
        <p:cxnSp>
          <p:nvCxnSpPr>
            <p:cNvPr id="39" name="直接连接符 38"/>
            <p:cNvCxnSpPr/>
            <p:nvPr/>
          </p:nvCxnSpPr>
          <p:spPr>
            <a:xfrm>
              <a:off x="6491288" y="3178538"/>
              <a:ext cx="1554162" cy="0"/>
            </a:xfrm>
            <a:prstGeom prst="line">
              <a:avLst/>
            </a:prstGeom>
            <a:ln w="19050">
              <a:solidFill>
                <a:schemeClr val="bg1">
                  <a:lumMod val="50000"/>
                </a:schemeClr>
              </a:solidFill>
              <a:prstDash val="sysDash"/>
            </a:ln>
            <a:effectLst/>
          </p:spPr>
          <p:style>
            <a:lnRef idx="1">
              <a:schemeClr val="accent1"/>
            </a:lnRef>
            <a:fillRef idx="0">
              <a:schemeClr val="accent1"/>
            </a:fillRef>
            <a:effectRef idx="0">
              <a:schemeClr val="accent1"/>
            </a:effectRef>
            <a:fontRef idx="minor">
              <a:schemeClr val="tx1"/>
            </a:fontRef>
          </p:style>
        </p:cxnSp>
        <p:sp>
          <p:nvSpPr>
            <p:cNvPr id="40" name="TextBox 146"/>
            <p:cNvSpPr txBox="1">
              <a:spLocks noChangeArrowheads="1"/>
            </p:cNvSpPr>
            <p:nvPr/>
          </p:nvSpPr>
          <p:spPr bwMode="auto">
            <a:xfrm>
              <a:off x="6457950" y="2768712"/>
              <a:ext cx="1620838" cy="420783"/>
            </a:xfrm>
            <a:prstGeom prst="rect">
              <a:avLst/>
            </a:prstGeom>
            <a:noFill/>
            <a:ln w="9525" algn="ctr">
              <a:noFill/>
              <a:miter lim="800000"/>
            </a:ln>
            <a:effectLst/>
          </p:spPr>
          <p:txBody>
            <a:bodyPr>
              <a:spAutoFit/>
            </a:bodyPr>
            <a:lstStyle/>
            <a:p>
              <a:pPr algn="ctr">
                <a:defRPr/>
              </a:pPr>
              <a:r>
                <a:rPr lang="zh-CN" altLang="en-US" dirty="0">
                  <a:solidFill>
                    <a:schemeClr val="tx1">
                      <a:lumMod val="75000"/>
                      <a:lumOff val="25000"/>
                    </a:schemeClr>
                  </a:solidFill>
                </a:rPr>
                <a:t>单击此处添加标题</a:t>
              </a:r>
              <a:endParaRPr lang="en-US" altLang="zh-CN" dirty="0">
                <a:solidFill>
                  <a:schemeClr val="tx1">
                    <a:lumMod val="75000"/>
                    <a:lumOff val="25000"/>
                  </a:schemeClr>
                </a:solidFill>
              </a:endParaRPr>
            </a:p>
          </p:txBody>
        </p:sp>
      </p:grpSp>
    </p:spTree>
  </p:cSld>
  <p:clrMapOvr>
    <a:masterClrMapping/>
  </p:clrMapOvr>
  <mc:AlternateContent xmlns:mc="http://schemas.openxmlformats.org/markup-compatibility/2006">
    <mc:Choice xmlns:p14="http://schemas.microsoft.com/office/powerpoint/2010/main"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anim calcmode="lin" valueType="num">
                                      <p:cBhvr>
                                        <p:cTn id="8" dur="500" fill="hold"/>
                                        <p:tgtEl>
                                          <p:spTgt spid="14"/>
                                        </p:tgtEl>
                                        <p:attrNameLst>
                                          <p:attrName>ppt_x</p:attrName>
                                        </p:attrNameLst>
                                      </p:cBhvr>
                                      <p:tavLst>
                                        <p:tav tm="0">
                                          <p:val>
                                            <p:strVal val="#ppt_x"/>
                                          </p:val>
                                        </p:tav>
                                        <p:tav tm="100000">
                                          <p:val>
                                            <p:strVal val="#ppt_x"/>
                                          </p:val>
                                        </p:tav>
                                      </p:tavLst>
                                    </p:anim>
                                    <p:anim calcmode="lin" valueType="num">
                                      <p:cBhvr>
                                        <p:cTn id="9" dur="500" fill="hold"/>
                                        <p:tgtEl>
                                          <p:spTgt spid="1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20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anim calcmode="lin" valueType="num">
                                      <p:cBhvr>
                                        <p:cTn id="13" dur="500" fill="hold"/>
                                        <p:tgtEl>
                                          <p:spTgt spid="18"/>
                                        </p:tgtEl>
                                        <p:attrNameLst>
                                          <p:attrName>ppt_x</p:attrName>
                                        </p:attrNameLst>
                                      </p:cBhvr>
                                      <p:tavLst>
                                        <p:tav tm="0">
                                          <p:val>
                                            <p:strVal val="#ppt_x"/>
                                          </p:val>
                                        </p:tav>
                                        <p:tav tm="100000">
                                          <p:val>
                                            <p:strVal val="#ppt_x"/>
                                          </p:val>
                                        </p:tav>
                                      </p:tavLst>
                                    </p:anim>
                                    <p:anim calcmode="lin" valueType="num">
                                      <p:cBhvr>
                                        <p:cTn id="14" dur="500" fill="hold"/>
                                        <p:tgtEl>
                                          <p:spTgt spid="18"/>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40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500"/>
                                        <p:tgtEl>
                                          <p:spTgt spid="22"/>
                                        </p:tgtEl>
                                      </p:cBhvr>
                                    </p:animEffect>
                                    <p:anim calcmode="lin" valueType="num">
                                      <p:cBhvr>
                                        <p:cTn id="18" dur="500" fill="hold"/>
                                        <p:tgtEl>
                                          <p:spTgt spid="22"/>
                                        </p:tgtEl>
                                        <p:attrNameLst>
                                          <p:attrName>ppt_x</p:attrName>
                                        </p:attrNameLst>
                                      </p:cBhvr>
                                      <p:tavLst>
                                        <p:tav tm="0">
                                          <p:val>
                                            <p:strVal val="#ppt_x"/>
                                          </p:val>
                                        </p:tav>
                                        <p:tav tm="100000">
                                          <p:val>
                                            <p:strVal val="#ppt_x"/>
                                          </p:val>
                                        </p:tav>
                                      </p:tavLst>
                                    </p:anim>
                                    <p:anim calcmode="lin" valueType="num">
                                      <p:cBhvr>
                                        <p:cTn id="19" dur="500" fill="hold"/>
                                        <p:tgtEl>
                                          <p:spTgt spid="22"/>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600"/>
                                  </p:stCondLst>
                                  <p:childTnLst>
                                    <p:set>
                                      <p:cBhvr>
                                        <p:cTn id="21" dur="1" fill="hold">
                                          <p:stCondLst>
                                            <p:cond delay="0"/>
                                          </p:stCondLst>
                                        </p:cTn>
                                        <p:tgtEl>
                                          <p:spTgt spid="26"/>
                                        </p:tgtEl>
                                        <p:attrNameLst>
                                          <p:attrName>style.visibility</p:attrName>
                                        </p:attrNameLst>
                                      </p:cBhvr>
                                      <p:to>
                                        <p:strVal val="visible"/>
                                      </p:to>
                                    </p:set>
                                    <p:animEffect transition="in" filter="fade">
                                      <p:cBhvr>
                                        <p:cTn id="22" dur="500"/>
                                        <p:tgtEl>
                                          <p:spTgt spid="26"/>
                                        </p:tgtEl>
                                      </p:cBhvr>
                                    </p:animEffect>
                                    <p:anim calcmode="lin" valueType="num">
                                      <p:cBhvr>
                                        <p:cTn id="23" dur="500" fill="hold"/>
                                        <p:tgtEl>
                                          <p:spTgt spid="26"/>
                                        </p:tgtEl>
                                        <p:attrNameLst>
                                          <p:attrName>ppt_x</p:attrName>
                                        </p:attrNameLst>
                                      </p:cBhvr>
                                      <p:tavLst>
                                        <p:tav tm="0">
                                          <p:val>
                                            <p:strVal val="#ppt_x"/>
                                          </p:val>
                                        </p:tav>
                                        <p:tav tm="100000">
                                          <p:val>
                                            <p:strVal val="#ppt_x"/>
                                          </p:val>
                                        </p:tav>
                                      </p:tavLst>
                                    </p:anim>
                                    <p:anim calcmode="lin" valueType="num">
                                      <p:cBhvr>
                                        <p:cTn id="24" dur="500" fill="hold"/>
                                        <p:tgtEl>
                                          <p:spTgt spid="26"/>
                                        </p:tgtEl>
                                        <p:attrNameLst>
                                          <p:attrName>ppt_y</p:attrName>
                                        </p:attrNameLst>
                                      </p:cBhvr>
                                      <p:tavLst>
                                        <p:tav tm="0">
                                          <p:val>
                                            <p:strVal val="#ppt_y+.1"/>
                                          </p:val>
                                        </p:tav>
                                        <p:tav tm="100000">
                                          <p:val>
                                            <p:strVal val="#ppt_y"/>
                                          </p:val>
                                        </p:tav>
                                      </p:tavLst>
                                    </p:anim>
                                  </p:childTnLst>
                                </p:cTn>
                              </p:par>
                            </p:childTnLst>
                          </p:cTn>
                        </p:par>
                        <p:par>
                          <p:cTn id="25" fill="hold">
                            <p:stCondLst>
                              <p:cond delay="500"/>
                            </p:stCondLst>
                            <p:childTnLst>
                              <p:par>
                                <p:cTn id="26" presetID="12" presetClass="entr" presetSubtype="1" fill="hold" nodeType="afterEffect">
                                  <p:stCondLst>
                                    <p:cond delay="0"/>
                                  </p:stCondLst>
                                  <p:childTnLst>
                                    <p:set>
                                      <p:cBhvr>
                                        <p:cTn id="27" dur="1" fill="hold">
                                          <p:stCondLst>
                                            <p:cond delay="0"/>
                                          </p:stCondLst>
                                        </p:cTn>
                                        <p:tgtEl>
                                          <p:spTgt spid="41"/>
                                        </p:tgtEl>
                                        <p:attrNameLst>
                                          <p:attrName>style.visibility</p:attrName>
                                        </p:attrNameLst>
                                      </p:cBhvr>
                                      <p:to>
                                        <p:strVal val="visible"/>
                                      </p:to>
                                    </p:set>
                                    <p:animEffect transition="in" filter="slide(fromTop)">
                                      <p:cBhvr>
                                        <p:cTn id="28" dur="500"/>
                                        <p:tgtEl>
                                          <p:spTgt spid="41"/>
                                        </p:tgtEl>
                                      </p:cBhvr>
                                    </p:animEffect>
                                  </p:childTnLst>
                                </p:cTn>
                              </p:par>
                              <p:par>
                                <p:cTn id="29" presetID="12" presetClass="entr" presetSubtype="1" fill="hold" nodeType="withEffect">
                                  <p:stCondLst>
                                    <p:cond delay="0"/>
                                  </p:stCondLst>
                                  <p:childTnLst>
                                    <p:set>
                                      <p:cBhvr>
                                        <p:cTn id="30" dur="1" fill="hold">
                                          <p:stCondLst>
                                            <p:cond delay="0"/>
                                          </p:stCondLst>
                                        </p:cTn>
                                        <p:tgtEl>
                                          <p:spTgt spid="42"/>
                                        </p:tgtEl>
                                        <p:attrNameLst>
                                          <p:attrName>style.visibility</p:attrName>
                                        </p:attrNameLst>
                                      </p:cBhvr>
                                      <p:to>
                                        <p:strVal val="visible"/>
                                      </p:to>
                                    </p:set>
                                    <p:animEffect transition="in" filter="slide(fromTop)">
                                      <p:cBhvr>
                                        <p:cTn id="31" dur="500"/>
                                        <p:tgtEl>
                                          <p:spTgt spid="42"/>
                                        </p:tgtEl>
                                      </p:cBhvr>
                                    </p:animEffect>
                                  </p:childTnLst>
                                </p:cTn>
                              </p:par>
                              <p:par>
                                <p:cTn id="32" presetID="12" presetClass="entr" presetSubtype="1" fill="hold" nodeType="withEffect">
                                  <p:stCondLst>
                                    <p:cond delay="0"/>
                                  </p:stCondLst>
                                  <p:childTnLst>
                                    <p:set>
                                      <p:cBhvr>
                                        <p:cTn id="33" dur="1" fill="hold">
                                          <p:stCondLst>
                                            <p:cond delay="0"/>
                                          </p:stCondLst>
                                        </p:cTn>
                                        <p:tgtEl>
                                          <p:spTgt spid="43"/>
                                        </p:tgtEl>
                                        <p:attrNameLst>
                                          <p:attrName>style.visibility</p:attrName>
                                        </p:attrNameLst>
                                      </p:cBhvr>
                                      <p:to>
                                        <p:strVal val="visible"/>
                                      </p:to>
                                    </p:set>
                                    <p:animEffect transition="in" filter="slide(fromTop)">
                                      <p:cBhvr>
                                        <p:cTn id="34" dur="500"/>
                                        <p:tgtEl>
                                          <p:spTgt spid="43"/>
                                        </p:tgtEl>
                                      </p:cBhvr>
                                    </p:animEffect>
                                  </p:childTnLst>
                                </p:cTn>
                              </p:par>
                              <p:par>
                                <p:cTn id="35" presetID="12" presetClass="entr" presetSubtype="1" fill="hold" nodeType="withEffect">
                                  <p:stCondLst>
                                    <p:cond delay="0"/>
                                  </p:stCondLst>
                                  <p:childTnLst>
                                    <p:set>
                                      <p:cBhvr>
                                        <p:cTn id="36" dur="1" fill="hold">
                                          <p:stCondLst>
                                            <p:cond delay="0"/>
                                          </p:stCondLst>
                                        </p:cTn>
                                        <p:tgtEl>
                                          <p:spTgt spid="44"/>
                                        </p:tgtEl>
                                        <p:attrNameLst>
                                          <p:attrName>style.visibility</p:attrName>
                                        </p:attrNameLst>
                                      </p:cBhvr>
                                      <p:to>
                                        <p:strVal val="visible"/>
                                      </p:to>
                                    </p:set>
                                    <p:animEffect transition="in" filter="slide(fromTop)">
                                      <p:cBhvr>
                                        <p:cTn id="37" dur="500"/>
                                        <p:tgtEl>
                                          <p:spTgt spid="44"/>
                                        </p:tgtEl>
                                      </p:cBhvr>
                                    </p:animEffect>
                                  </p:childTnLst>
                                </p:cTn>
                              </p:par>
                            </p:childTnLst>
                          </p:cTn>
                        </p:par>
                        <p:par>
                          <p:cTn id="38" fill="hold">
                            <p:stCondLst>
                              <p:cond delay="1000"/>
                            </p:stCondLst>
                            <p:childTnLst>
                              <p:par>
                                <p:cTn id="39" presetID="47" presetClass="entr" presetSubtype="0" fill="hold" nodeType="afterEffect">
                                  <p:stCondLst>
                                    <p:cond delay="0"/>
                                  </p:stCondLst>
                                  <p:childTnLst>
                                    <p:set>
                                      <p:cBhvr>
                                        <p:cTn id="40" dur="1" fill="hold">
                                          <p:stCondLst>
                                            <p:cond delay="0"/>
                                          </p:stCondLst>
                                        </p:cTn>
                                        <p:tgtEl>
                                          <p:spTgt spid="45"/>
                                        </p:tgtEl>
                                        <p:attrNameLst>
                                          <p:attrName>style.visibility</p:attrName>
                                        </p:attrNameLst>
                                      </p:cBhvr>
                                      <p:to>
                                        <p:strVal val="visible"/>
                                      </p:to>
                                    </p:set>
                                    <p:animEffect transition="in" filter="fade">
                                      <p:cBhvr>
                                        <p:cTn id="41" dur="500"/>
                                        <p:tgtEl>
                                          <p:spTgt spid="45"/>
                                        </p:tgtEl>
                                      </p:cBhvr>
                                    </p:animEffect>
                                    <p:anim calcmode="lin" valueType="num">
                                      <p:cBhvr>
                                        <p:cTn id="42" dur="500" fill="hold"/>
                                        <p:tgtEl>
                                          <p:spTgt spid="45"/>
                                        </p:tgtEl>
                                        <p:attrNameLst>
                                          <p:attrName>ppt_x</p:attrName>
                                        </p:attrNameLst>
                                      </p:cBhvr>
                                      <p:tavLst>
                                        <p:tav tm="0">
                                          <p:val>
                                            <p:strVal val="#ppt_x"/>
                                          </p:val>
                                        </p:tav>
                                        <p:tav tm="100000">
                                          <p:val>
                                            <p:strVal val="#ppt_x"/>
                                          </p:val>
                                        </p:tav>
                                      </p:tavLst>
                                    </p:anim>
                                    <p:anim calcmode="lin" valueType="num">
                                      <p:cBhvr>
                                        <p:cTn id="43" dur="500" fill="hold"/>
                                        <p:tgtEl>
                                          <p:spTgt spid="45"/>
                                        </p:tgtEl>
                                        <p:attrNameLst>
                                          <p:attrName>ppt_y</p:attrName>
                                        </p:attrNameLst>
                                      </p:cBhvr>
                                      <p:tavLst>
                                        <p:tav tm="0">
                                          <p:val>
                                            <p:strVal val="#ppt_y-.1"/>
                                          </p:val>
                                        </p:tav>
                                        <p:tav tm="100000">
                                          <p:val>
                                            <p:strVal val="#ppt_y"/>
                                          </p:val>
                                        </p:tav>
                                      </p:tavLst>
                                    </p:anim>
                                  </p:childTnLst>
                                </p:cTn>
                              </p:par>
                              <p:par>
                                <p:cTn id="44" presetID="47" presetClass="entr" presetSubtype="0" fill="hold" nodeType="withEffect">
                                  <p:stCondLst>
                                    <p:cond delay="0"/>
                                  </p:stCondLst>
                                  <p:childTnLst>
                                    <p:set>
                                      <p:cBhvr>
                                        <p:cTn id="45" dur="1" fill="hold">
                                          <p:stCondLst>
                                            <p:cond delay="0"/>
                                          </p:stCondLst>
                                        </p:cTn>
                                        <p:tgtEl>
                                          <p:spTgt spid="46"/>
                                        </p:tgtEl>
                                        <p:attrNameLst>
                                          <p:attrName>style.visibility</p:attrName>
                                        </p:attrNameLst>
                                      </p:cBhvr>
                                      <p:to>
                                        <p:strVal val="visible"/>
                                      </p:to>
                                    </p:set>
                                    <p:animEffect transition="in" filter="fade">
                                      <p:cBhvr>
                                        <p:cTn id="46" dur="500"/>
                                        <p:tgtEl>
                                          <p:spTgt spid="46"/>
                                        </p:tgtEl>
                                      </p:cBhvr>
                                    </p:animEffect>
                                    <p:anim calcmode="lin" valueType="num">
                                      <p:cBhvr>
                                        <p:cTn id="47" dur="500" fill="hold"/>
                                        <p:tgtEl>
                                          <p:spTgt spid="46"/>
                                        </p:tgtEl>
                                        <p:attrNameLst>
                                          <p:attrName>ppt_x</p:attrName>
                                        </p:attrNameLst>
                                      </p:cBhvr>
                                      <p:tavLst>
                                        <p:tav tm="0">
                                          <p:val>
                                            <p:strVal val="#ppt_x"/>
                                          </p:val>
                                        </p:tav>
                                        <p:tav tm="100000">
                                          <p:val>
                                            <p:strVal val="#ppt_x"/>
                                          </p:val>
                                        </p:tav>
                                      </p:tavLst>
                                    </p:anim>
                                    <p:anim calcmode="lin" valueType="num">
                                      <p:cBhvr>
                                        <p:cTn id="48" dur="500" fill="hold"/>
                                        <p:tgtEl>
                                          <p:spTgt spid="46"/>
                                        </p:tgtEl>
                                        <p:attrNameLst>
                                          <p:attrName>ppt_y</p:attrName>
                                        </p:attrNameLst>
                                      </p:cBhvr>
                                      <p:tavLst>
                                        <p:tav tm="0">
                                          <p:val>
                                            <p:strVal val="#ppt_y-.1"/>
                                          </p:val>
                                        </p:tav>
                                        <p:tav tm="100000">
                                          <p:val>
                                            <p:strVal val="#ppt_y"/>
                                          </p:val>
                                        </p:tav>
                                      </p:tavLst>
                                    </p:anim>
                                  </p:childTnLst>
                                </p:cTn>
                              </p:par>
                              <p:par>
                                <p:cTn id="49" presetID="47" presetClass="entr" presetSubtype="0" fill="hold" nodeType="withEffect">
                                  <p:stCondLst>
                                    <p:cond delay="0"/>
                                  </p:stCondLst>
                                  <p:childTnLst>
                                    <p:set>
                                      <p:cBhvr>
                                        <p:cTn id="50" dur="1" fill="hold">
                                          <p:stCondLst>
                                            <p:cond delay="0"/>
                                          </p:stCondLst>
                                        </p:cTn>
                                        <p:tgtEl>
                                          <p:spTgt spid="47"/>
                                        </p:tgtEl>
                                        <p:attrNameLst>
                                          <p:attrName>style.visibility</p:attrName>
                                        </p:attrNameLst>
                                      </p:cBhvr>
                                      <p:to>
                                        <p:strVal val="visible"/>
                                      </p:to>
                                    </p:set>
                                    <p:animEffect transition="in" filter="fade">
                                      <p:cBhvr>
                                        <p:cTn id="51" dur="500"/>
                                        <p:tgtEl>
                                          <p:spTgt spid="47"/>
                                        </p:tgtEl>
                                      </p:cBhvr>
                                    </p:animEffect>
                                    <p:anim calcmode="lin" valueType="num">
                                      <p:cBhvr>
                                        <p:cTn id="52" dur="500" fill="hold"/>
                                        <p:tgtEl>
                                          <p:spTgt spid="47"/>
                                        </p:tgtEl>
                                        <p:attrNameLst>
                                          <p:attrName>ppt_x</p:attrName>
                                        </p:attrNameLst>
                                      </p:cBhvr>
                                      <p:tavLst>
                                        <p:tav tm="0">
                                          <p:val>
                                            <p:strVal val="#ppt_x"/>
                                          </p:val>
                                        </p:tav>
                                        <p:tav tm="100000">
                                          <p:val>
                                            <p:strVal val="#ppt_x"/>
                                          </p:val>
                                        </p:tav>
                                      </p:tavLst>
                                    </p:anim>
                                    <p:anim calcmode="lin" valueType="num">
                                      <p:cBhvr>
                                        <p:cTn id="53" dur="500" fill="hold"/>
                                        <p:tgtEl>
                                          <p:spTgt spid="47"/>
                                        </p:tgtEl>
                                        <p:attrNameLst>
                                          <p:attrName>ppt_y</p:attrName>
                                        </p:attrNameLst>
                                      </p:cBhvr>
                                      <p:tavLst>
                                        <p:tav tm="0">
                                          <p:val>
                                            <p:strVal val="#ppt_y-.1"/>
                                          </p:val>
                                        </p:tav>
                                        <p:tav tm="100000">
                                          <p:val>
                                            <p:strVal val="#ppt_y"/>
                                          </p:val>
                                        </p:tav>
                                      </p:tavLst>
                                    </p:anim>
                                  </p:childTnLst>
                                </p:cTn>
                              </p:par>
                              <p:par>
                                <p:cTn id="54" presetID="47" presetClass="entr" presetSubtype="0" fill="hold" nodeType="withEffect">
                                  <p:stCondLst>
                                    <p:cond delay="0"/>
                                  </p:stCondLst>
                                  <p:childTnLst>
                                    <p:set>
                                      <p:cBhvr>
                                        <p:cTn id="55" dur="1" fill="hold">
                                          <p:stCondLst>
                                            <p:cond delay="0"/>
                                          </p:stCondLst>
                                        </p:cTn>
                                        <p:tgtEl>
                                          <p:spTgt spid="48"/>
                                        </p:tgtEl>
                                        <p:attrNameLst>
                                          <p:attrName>style.visibility</p:attrName>
                                        </p:attrNameLst>
                                      </p:cBhvr>
                                      <p:to>
                                        <p:strVal val="visible"/>
                                      </p:to>
                                    </p:set>
                                    <p:animEffect transition="in" filter="fade">
                                      <p:cBhvr>
                                        <p:cTn id="56" dur="500"/>
                                        <p:tgtEl>
                                          <p:spTgt spid="48"/>
                                        </p:tgtEl>
                                      </p:cBhvr>
                                    </p:animEffect>
                                    <p:anim calcmode="lin" valueType="num">
                                      <p:cBhvr>
                                        <p:cTn id="57" dur="500" fill="hold"/>
                                        <p:tgtEl>
                                          <p:spTgt spid="48"/>
                                        </p:tgtEl>
                                        <p:attrNameLst>
                                          <p:attrName>ppt_x</p:attrName>
                                        </p:attrNameLst>
                                      </p:cBhvr>
                                      <p:tavLst>
                                        <p:tav tm="0">
                                          <p:val>
                                            <p:strVal val="#ppt_x"/>
                                          </p:val>
                                        </p:tav>
                                        <p:tav tm="100000">
                                          <p:val>
                                            <p:strVal val="#ppt_x"/>
                                          </p:val>
                                        </p:tav>
                                      </p:tavLst>
                                    </p:anim>
                                    <p:anim calcmode="lin" valueType="num">
                                      <p:cBhvr>
                                        <p:cTn id="58" dur="500" fill="hold"/>
                                        <p:tgtEl>
                                          <p:spTgt spid="4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339071" name="组合 11"/>
          <p:cNvGrpSpPr/>
          <p:nvPr/>
        </p:nvGrpSpPr>
        <p:grpSpPr bwMode="auto">
          <a:xfrm>
            <a:off x="2838986" y="979186"/>
            <a:ext cx="3475552" cy="3421594"/>
            <a:chOff x="2327275" y="1219200"/>
            <a:chExt cx="4491038" cy="4421188"/>
          </a:xfrm>
        </p:grpSpPr>
        <p:sp>
          <p:nvSpPr>
            <p:cNvPr id="18" name="Freeform 7"/>
            <p:cNvSpPr/>
            <p:nvPr/>
          </p:nvSpPr>
          <p:spPr bwMode="auto">
            <a:xfrm>
              <a:off x="4537932" y="3429794"/>
              <a:ext cx="1056112" cy="1058132"/>
            </a:xfrm>
            <a:custGeom>
              <a:avLst/>
              <a:gdLst>
                <a:gd name="T0" fmla="*/ 1001713 w 666"/>
                <a:gd name="T1" fmla="*/ 1003300 h 667"/>
                <a:gd name="T2" fmla="*/ 1057275 w 666"/>
                <a:gd name="T3" fmla="*/ 577850 h 667"/>
                <a:gd name="T4" fmla="*/ 954088 w 666"/>
                <a:gd name="T5" fmla="*/ 0 h 667"/>
                <a:gd name="T6" fmla="*/ 0 w 666"/>
                <a:gd name="T7" fmla="*/ 954088 h 667"/>
                <a:gd name="T8" fmla="*/ 576263 w 666"/>
                <a:gd name="T9" fmla="*/ 1058863 h 667"/>
                <a:gd name="T10" fmla="*/ 1001713 w 666"/>
                <a:gd name="T11" fmla="*/ 1003300 h 66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66" h="667">
                  <a:moveTo>
                    <a:pt x="631" y="632"/>
                  </a:moveTo>
                  <a:cubicBezTo>
                    <a:pt x="654" y="547"/>
                    <a:pt x="666" y="457"/>
                    <a:pt x="666" y="364"/>
                  </a:cubicBezTo>
                  <a:cubicBezTo>
                    <a:pt x="666" y="236"/>
                    <a:pt x="643" y="113"/>
                    <a:pt x="601" y="0"/>
                  </a:cubicBezTo>
                  <a:cubicBezTo>
                    <a:pt x="496" y="277"/>
                    <a:pt x="277" y="497"/>
                    <a:pt x="0" y="601"/>
                  </a:cubicBezTo>
                  <a:cubicBezTo>
                    <a:pt x="113" y="644"/>
                    <a:pt x="235" y="667"/>
                    <a:pt x="363" y="667"/>
                  </a:cubicBezTo>
                  <a:cubicBezTo>
                    <a:pt x="456" y="667"/>
                    <a:pt x="546" y="655"/>
                    <a:pt x="631" y="632"/>
                  </a:cubicBezTo>
                </a:path>
              </a:pathLst>
            </a:custGeom>
            <a:solidFill>
              <a:sysClr val="window" lastClr="FFFFFF">
                <a:lumMod val="85000"/>
              </a:sysClr>
            </a:solidFill>
            <a:ln w="9525" cap="rnd">
              <a:solidFill>
                <a:sysClr val="window" lastClr="FFFFFF"/>
              </a:solidFill>
              <a:round/>
            </a:ln>
          </p:spPr>
          <p:txBody>
            <a:bodyPr vert="eaVert" anchor="ctr"/>
            <a:lstStyle/>
            <a:p>
              <a:pPr>
                <a:defRPr/>
              </a:pPr>
              <a:endParaRPr lang="zh-CN" altLang="en-US" sz="1800" kern="0" dirty="0">
                <a:solidFill>
                  <a:sysClr val="windowText" lastClr="000000"/>
                </a:solidFill>
                <a:latin typeface="Impact" panose="020B0806030902050204" pitchFamily="34" charset="0"/>
              </a:endParaRPr>
            </a:p>
          </p:txBody>
        </p:sp>
        <p:sp>
          <p:nvSpPr>
            <p:cNvPr id="19" name="Freeform 8"/>
            <p:cNvSpPr/>
            <p:nvPr/>
          </p:nvSpPr>
          <p:spPr bwMode="auto">
            <a:xfrm>
              <a:off x="2327275" y="1219200"/>
              <a:ext cx="2210657" cy="2210594"/>
            </a:xfrm>
            <a:custGeom>
              <a:avLst/>
              <a:gdLst>
                <a:gd name="T0" fmla="*/ 761 w 1392"/>
                <a:gd name="T1" fmla="*/ 761 h 1392"/>
                <a:gd name="T2" fmla="*/ 1392 w 1392"/>
                <a:gd name="T3" fmla="*/ 66 h 1392"/>
                <a:gd name="T4" fmla="*/ 1029 w 1392"/>
                <a:gd name="T5" fmla="*/ 0 h 1392"/>
                <a:gd name="T6" fmla="*/ 0 w 1392"/>
                <a:gd name="T7" fmla="*/ 1029 h 1392"/>
                <a:gd name="T8" fmla="*/ 66 w 1392"/>
                <a:gd name="T9" fmla="*/ 1392 h 1392"/>
                <a:gd name="T10" fmla="*/ 761 w 1392"/>
                <a:gd name="T11" fmla="*/ 761 h 1392"/>
              </a:gdLst>
              <a:ahLst/>
              <a:cxnLst>
                <a:cxn ang="0">
                  <a:pos x="T0" y="T1"/>
                </a:cxn>
                <a:cxn ang="0">
                  <a:pos x="T2" y="T3"/>
                </a:cxn>
                <a:cxn ang="0">
                  <a:pos x="T4" y="T5"/>
                </a:cxn>
                <a:cxn ang="0">
                  <a:pos x="T6" y="T7"/>
                </a:cxn>
                <a:cxn ang="0">
                  <a:pos x="T8" y="T9"/>
                </a:cxn>
                <a:cxn ang="0">
                  <a:pos x="T10" y="T11"/>
                </a:cxn>
              </a:cxnLst>
              <a:rect l="0" t="0" r="r" b="b"/>
              <a:pathLst>
                <a:path w="1392" h="1392">
                  <a:moveTo>
                    <a:pt x="761" y="761"/>
                  </a:moveTo>
                  <a:cubicBezTo>
                    <a:pt x="848" y="441"/>
                    <a:pt x="1085" y="182"/>
                    <a:pt x="1392" y="66"/>
                  </a:cubicBezTo>
                  <a:cubicBezTo>
                    <a:pt x="1279" y="24"/>
                    <a:pt x="1157" y="0"/>
                    <a:pt x="1029" y="0"/>
                  </a:cubicBezTo>
                  <a:cubicBezTo>
                    <a:pt x="461" y="0"/>
                    <a:pt x="0" y="461"/>
                    <a:pt x="0" y="1029"/>
                  </a:cubicBezTo>
                  <a:cubicBezTo>
                    <a:pt x="0" y="1157"/>
                    <a:pt x="23" y="1280"/>
                    <a:pt x="66" y="1392"/>
                  </a:cubicBezTo>
                  <a:cubicBezTo>
                    <a:pt x="182" y="1085"/>
                    <a:pt x="440" y="848"/>
                    <a:pt x="761" y="761"/>
                  </a:cubicBezTo>
                </a:path>
              </a:pathLst>
            </a:custGeom>
            <a:gradFill>
              <a:gsLst>
                <a:gs pos="100000">
                  <a:srgbClr val="C5C5C5"/>
                </a:gs>
                <a:gs pos="0">
                  <a:srgbClr val="A9A9A9"/>
                </a:gs>
              </a:gsLst>
              <a:lin ang="16200000" scaled="0"/>
            </a:gradFill>
            <a:ln w="3175" cap="flat" cmpd="sng" algn="ctr">
              <a:solidFill>
                <a:sysClr val="window" lastClr="FFFFFF"/>
              </a:solidFill>
              <a:prstDash val="solid"/>
            </a:ln>
            <a:effectLst/>
          </p:spPr>
          <p:txBody>
            <a:bodyPr vert="eaVert" anchor="ctr"/>
            <a:lstStyle/>
            <a:p>
              <a:pPr algn="ctr">
                <a:defRPr/>
              </a:pPr>
              <a:endParaRPr lang="zh-CN" altLang="en-US" sz="3200" kern="0" dirty="0">
                <a:solidFill>
                  <a:sysClr val="window" lastClr="FFFFFF"/>
                </a:solidFill>
              </a:endParaRPr>
            </a:p>
          </p:txBody>
        </p:sp>
        <p:sp>
          <p:nvSpPr>
            <p:cNvPr id="20" name="Freeform 9"/>
            <p:cNvSpPr/>
            <p:nvPr/>
          </p:nvSpPr>
          <p:spPr bwMode="auto">
            <a:xfrm>
              <a:off x="4537932" y="1219200"/>
              <a:ext cx="2208607" cy="2116264"/>
            </a:xfrm>
            <a:custGeom>
              <a:avLst/>
              <a:gdLst>
                <a:gd name="T0" fmla="*/ 2138363 w 1392"/>
                <a:gd name="T1" fmla="*/ 2116138 h 1333"/>
                <a:gd name="T2" fmla="*/ 2209800 w 1392"/>
                <a:gd name="T3" fmla="*/ 1633538 h 1333"/>
                <a:gd name="T4" fmla="*/ 576262 w 1392"/>
                <a:gd name="T5" fmla="*/ 0 h 1333"/>
                <a:gd name="T6" fmla="*/ 0 w 1392"/>
                <a:gd name="T7" fmla="*/ 104775 h 1333"/>
                <a:gd name="T8" fmla="*/ 996950 w 1392"/>
                <a:gd name="T9" fmla="*/ 1190625 h 1333"/>
                <a:gd name="T10" fmla="*/ 2138363 w 1392"/>
                <a:gd name="T11" fmla="*/ 2116138 h 1333"/>
                <a:gd name="T12" fmla="*/ 0 60000 65536"/>
                <a:gd name="T13" fmla="*/ 0 60000 65536"/>
                <a:gd name="T14" fmla="*/ 0 60000 65536"/>
                <a:gd name="T15" fmla="*/ 0 60000 65536"/>
                <a:gd name="T16" fmla="*/ 0 60000 65536"/>
                <a:gd name="T17" fmla="*/ 0 60000 65536"/>
                <a:gd name="T18" fmla="*/ 0 w 1392"/>
                <a:gd name="T19" fmla="*/ 0 h 1333"/>
                <a:gd name="T20" fmla="*/ 1392 w 1392"/>
                <a:gd name="T21" fmla="*/ 1333 h 1333"/>
              </a:gdLst>
              <a:ahLst/>
              <a:cxnLst>
                <a:cxn ang="T12">
                  <a:pos x="T0" y="T1"/>
                </a:cxn>
                <a:cxn ang="T13">
                  <a:pos x="T2" y="T3"/>
                </a:cxn>
                <a:cxn ang="T14">
                  <a:pos x="T4" y="T5"/>
                </a:cxn>
                <a:cxn ang="T15">
                  <a:pos x="T6" y="T7"/>
                </a:cxn>
                <a:cxn ang="T16">
                  <a:pos x="T8" y="T9"/>
                </a:cxn>
                <a:cxn ang="T17">
                  <a:pos x="T10" y="T11"/>
                </a:cxn>
              </a:cxnLst>
              <a:rect l="T18" t="T19" r="T20" b="T21"/>
              <a:pathLst>
                <a:path w="1392" h="1333">
                  <a:moveTo>
                    <a:pt x="1347" y="1333"/>
                  </a:moveTo>
                  <a:cubicBezTo>
                    <a:pt x="1376" y="1237"/>
                    <a:pt x="1392" y="1135"/>
                    <a:pt x="1392" y="1029"/>
                  </a:cubicBezTo>
                  <a:cubicBezTo>
                    <a:pt x="1392" y="461"/>
                    <a:pt x="931" y="0"/>
                    <a:pt x="363" y="0"/>
                  </a:cubicBezTo>
                  <a:cubicBezTo>
                    <a:pt x="235" y="0"/>
                    <a:pt x="113" y="24"/>
                    <a:pt x="0" y="66"/>
                  </a:cubicBezTo>
                  <a:cubicBezTo>
                    <a:pt x="304" y="180"/>
                    <a:pt x="539" y="434"/>
                    <a:pt x="628" y="750"/>
                  </a:cubicBezTo>
                  <a:cubicBezTo>
                    <a:pt x="949" y="820"/>
                    <a:pt x="1214" y="1040"/>
                    <a:pt x="1347" y="1333"/>
                  </a:cubicBezTo>
                </a:path>
              </a:pathLst>
            </a:custGeom>
            <a:gradFill rotWithShape="1">
              <a:gsLst>
                <a:gs pos="0">
                  <a:srgbClr val="2180C1"/>
                </a:gs>
                <a:gs pos="100000">
                  <a:srgbClr val="0846AC"/>
                </a:gs>
              </a:gsLst>
              <a:lin ang="5400000" scaled="1"/>
            </a:gradFill>
            <a:ln w="3175" algn="ctr">
              <a:solidFill>
                <a:srgbClr val="FFFFFF"/>
              </a:solidFill>
              <a:miter lim="800000"/>
            </a:ln>
          </p:spPr>
          <p:txBody>
            <a:bodyPr vert="eaVert" anchor="ctr"/>
            <a:lstStyle/>
            <a:p>
              <a:pPr>
                <a:defRPr/>
              </a:pPr>
              <a:endParaRPr lang="zh-CN" altLang="en-US" sz="3200" kern="0" dirty="0">
                <a:solidFill>
                  <a:sysClr val="window" lastClr="FFFFFF"/>
                </a:solidFill>
              </a:endParaRPr>
            </a:p>
          </p:txBody>
        </p:sp>
        <p:sp>
          <p:nvSpPr>
            <p:cNvPr id="21" name="Freeform 10"/>
            <p:cNvSpPr/>
            <p:nvPr/>
          </p:nvSpPr>
          <p:spPr bwMode="auto">
            <a:xfrm>
              <a:off x="5491509" y="2410623"/>
              <a:ext cx="1183255" cy="2021935"/>
            </a:xfrm>
            <a:custGeom>
              <a:avLst/>
              <a:gdLst>
                <a:gd name="T0" fmla="*/ 1184275 w 746"/>
                <a:gd name="T1" fmla="*/ 925513 h 1274"/>
                <a:gd name="T2" fmla="*/ 42862 w 746"/>
                <a:gd name="T3" fmla="*/ 0 h 1274"/>
                <a:gd name="T4" fmla="*/ 103188 w 746"/>
                <a:gd name="T5" fmla="*/ 442913 h 1274"/>
                <a:gd name="T6" fmla="*/ 0 w 746"/>
                <a:gd name="T7" fmla="*/ 1019175 h 1274"/>
                <a:gd name="T8" fmla="*/ 103188 w 746"/>
                <a:gd name="T9" fmla="*/ 1597025 h 1274"/>
                <a:gd name="T10" fmla="*/ 47625 w 746"/>
                <a:gd name="T11" fmla="*/ 2022475 h 1274"/>
                <a:gd name="T12" fmla="*/ 1184275 w 746"/>
                <a:gd name="T13" fmla="*/ 925513 h 1274"/>
                <a:gd name="T14" fmla="*/ 0 60000 65536"/>
                <a:gd name="T15" fmla="*/ 0 60000 65536"/>
                <a:gd name="T16" fmla="*/ 0 60000 65536"/>
                <a:gd name="T17" fmla="*/ 0 60000 65536"/>
                <a:gd name="T18" fmla="*/ 0 60000 65536"/>
                <a:gd name="T19" fmla="*/ 0 60000 65536"/>
                <a:gd name="T20" fmla="*/ 0 60000 65536"/>
                <a:gd name="T21" fmla="*/ 0 w 746"/>
                <a:gd name="T22" fmla="*/ 0 h 1274"/>
                <a:gd name="T23" fmla="*/ 746 w 746"/>
                <a:gd name="T24" fmla="*/ 1274 h 127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46" h="1274">
                  <a:moveTo>
                    <a:pt x="746" y="583"/>
                  </a:moveTo>
                  <a:cubicBezTo>
                    <a:pt x="613" y="290"/>
                    <a:pt x="348" y="70"/>
                    <a:pt x="27" y="0"/>
                  </a:cubicBezTo>
                  <a:cubicBezTo>
                    <a:pt x="52" y="89"/>
                    <a:pt x="65" y="183"/>
                    <a:pt x="65" y="279"/>
                  </a:cubicBezTo>
                  <a:cubicBezTo>
                    <a:pt x="65" y="407"/>
                    <a:pt x="42" y="530"/>
                    <a:pt x="0" y="642"/>
                  </a:cubicBezTo>
                  <a:cubicBezTo>
                    <a:pt x="42" y="755"/>
                    <a:pt x="65" y="878"/>
                    <a:pt x="65" y="1006"/>
                  </a:cubicBezTo>
                  <a:cubicBezTo>
                    <a:pt x="65" y="1099"/>
                    <a:pt x="53" y="1189"/>
                    <a:pt x="30" y="1274"/>
                  </a:cubicBezTo>
                  <a:cubicBezTo>
                    <a:pt x="371" y="1182"/>
                    <a:pt x="642" y="919"/>
                    <a:pt x="746" y="583"/>
                  </a:cubicBezTo>
                </a:path>
              </a:pathLst>
            </a:custGeom>
            <a:solidFill>
              <a:srgbClr val="2180C1">
                <a:alpha val="53000"/>
              </a:srgbClr>
            </a:solidFill>
            <a:ln w="3175" cap="rnd">
              <a:solidFill>
                <a:srgbClr val="FFFFFF"/>
              </a:solidFill>
              <a:round/>
            </a:ln>
          </p:spPr>
          <p:txBody>
            <a:bodyPr vert="eaVert" anchor="ctr"/>
            <a:lstStyle/>
            <a:p>
              <a:pPr>
                <a:defRPr/>
              </a:pPr>
              <a:endParaRPr lang="zh-CN" altLang="en-US" kern="0" dirty="0">
                <a:solidFill>
                  <a:sysClr val="window" lastClr="FFFFFF"/>
                </a:solidFill>
              </a:endParaRPr>
            </a:p>
          </p:txBody>
        </p:sp>
        <p:sp>
          <p:nvSpPr>
            <p:cNvPr id="22" name="Freeform 11"/>
            <p:cNvSpPr/>
            <p:nvPr/>
          </p:nvSpPr>
          <p:spPr bwMode="auto">
            <a:xfrm>
              <a:off x="4572795" y="3335464"/>
              <a:ext cx="2245518" cy="2304924"/>
            </a:xfrm>
            <a:custGeom>
              <a:avLst/>
              <a:gdLst>
                <a:gd name="T0" fmla="*/ 0 w 1414"/>
                <a:gd name="T1" fmla="*/ 1377 h 1452"/>
                <a:gd name="T2" fmla="*/ 385 w 1414"/>
                <a:gd name="T3" fmla="*/ 1452 h 1452"/>
                <a:gd name="T4" fmla="*/ 1414 w 1414"/>
                <a:gd name="T5" fmla="*/ 423 h 1452"/>
                <a:gd name="T6" fmla="*/ 1324 w 1414"/>
                <a:gd name="T7" fmla="*/ 0 h 1452"/>
                <a:gd name="T8" fmla="*/ 608 w 1414"/>
                <a:gd name="T9" fmla="*/ 691 h 1452"/>
                <a:gd name="T10" fmla="*/ 0 w 1414"/>
                <a:gd name="T11" fmla="*/ 1377 h 1452"/>
              </a:gdLst>
              <a:ahLst/>
              <a:cxnLst>
                <a:cxn ang="0">
                  <a:pos x="T0" y="T1"/>
                </a:cxn>
                <a:cxn ang="0">
                  <a:pos x="T2" y="T3"/>
                </a:cxn>
                <a:cxn ang="0">
                  <a:pos x="T4" y="T5"/>
                </a:cxn>
                <a:cxn ang="0">
                  <a:pos x="T6" y="T7"/>
                </a:cxn>
                <a:cxn ang="0">
                  <a:pos x="T8" y="T9"/>
                </a:cxn>
                <a:cxn ang="0">
                  <a:pos x="T10" y="T11"/>
                </a:cxn>
              </a:cxnLst>
              <a:rect l="0" t="0" r="r" b="b"/>
              <a:pathLst>
                <a:path w="1414" h="1452">
                  <a:moveTo>
                    <a:pt x="0" y="1377"/>
                  </a:moveTo>
                  <a:cubicBezTo>
                    <a:pt x="119" y="1425"/>
                    <a:pt x="249" y="1452"/>
                    <a:pt x="385" y="1452"/>
                  </a:cubicBezTo>
                  <a:cubicBezTo>
                    <a:pt x="953" y="1452"/>
                    <a:pt x="1414" y="991"/>
                    <a:pt x="1414" y="423"/>
                  </a:cubicBezTo>
                  <a:cubicBezTo>
                    <a:pt x="1414" y="272"/>
                    <a:pt x="1382" y="129"/>
                    <a:pt x="1324" y="0"/>
                  </a:cubicBezTo>
                  <a:cubicBezTo>
                    <a:pt x="1220" y="336"/>
                    <a:pt x="949" y="599"/>
                    <a:pt x="608" y="691"/>
                  </a:cubicBezTo>
                  <a:cubicBezTo>
                    <a:pt x="524" y="1004"/>
                    <a:pt x="296" y="1258"/>
                    <a:pt x="0" y="1377"/>
                  </a:cubicBezTo>
                </a:path>
              </a:pathLst>
            </a:custGeom>
            <a:gradFill>
              <a:gsLst>
                <a:gs pos="83000">
                  <a:sysClr val="window" lastClr="FFFFFF">
                    <a:lumMod val="75000"/>
                  </a:sysClr>
                </a:gs>
                <a:gs pos="0">
                  <a:sysClr val="window" lastClr="FFFFFF">
                    <a:lumMod val="95000"/>
                  </a:sysClr>
                </a:gs>
              </a:gsLst>
              <a:lin ang="5400000" scaled="0"/>
            </a:gradFill>
            <a:ln w="3175" cap="flat" cmpd="sng" algn="ctr">
              <a:solidFill>
                <a:sysClr val="window" lastClr="FFFFFF"/>
              </a:solidFill>
              <a:prstDash val="solid"/>
            </a:ln>
            <a:effectLst/>
          </p:spPr>
          <p:txBody>
            <a:bodyPr vert="eaVert" anchor="ctr"/>
            <a:lstStyle/>
            <a:p>
              <a:pPr algn="ctr">
                <a:defRPr/>
              </a:pPr>
              <a:endParaRPr lang="zh-CN" altLang="en-US" sz="3200" kern="0" dirty="0">
                <a:solidFill>
                  <a:sysClr val="window" lastClr="FFFFFF"/>
                </a:solidFill>
              </a:endParaRPr>
            </a:p>
          </p:txBody>
        </p:sp>
        <p:sp>
          <p:nvSpPr>
            <p:cNvPr id="23" name="Freeform 12"/>
            <p:cNvSpPr/>
            <p:nvPr/>
          </p:nvSpPr>
          <p:spPr bwMode="auto">
            <a:xfrm>
              <a:off x="2327275" y="3429794"/>
              <a:ext cx="2245520" cy="2210594"/>
            </a:xfrm>
            <a:custGeom>
              <a:avLst/>
              <a:gdLst>
                <a:gd name="T0" fmla="*/ 809 w 1415"/>
                <a:gd name="T1" fmla="*/ 644 h 1393"/>
                <a:gd name="T2" fmla="*/ 66 w 1415"/>
                <a:gd name="T3" fmla="*/ 0 h 1393"/>
                <a:gd name="T4" fmla="*/ 0 w 1415"/>
                <a:gd name="T5" fmla="*/ 364 h 1393"/>
                <a:gd name="T6" fmla="*/ 1029 w 1415"/>
                <a:gd name="T7" fmla="*/ 1393 h 1393"/>
                <a:gd name="T8" fmla="*/ 1415 w 1415"/>
                <a:gd name="T9" fmla="*/ 1318 h 1393"/>
                <a:gd name="T10" fmla="*/ 809 w 1415"/>
                <a:gd name="T11" fmla="*/ 644 h 1393"/>
              </a:gdLst>
              <a:ahLst/>
              <a:cxnLst>
                <a:cxn ang="0">
                  <a:pos x="T0" y="T1"/>
                </a:cxn>
                <a:cxn ang="0">
                  <a:pos x="T2" y="T3"/>
                </a:cxn>
                <a:cxn ang="0">
                  <a:pos x="T4" y="T5"/>
                </a:cxn>
                <a:cxn ang="0">
                  <a:pos x="T6" y="T7"/>
                </a:cxn>
                <a:cxn ang="0">
                  <a:pos x="T8" y="T9"/>
                </a:cxn>
                <a:cxn ang="0">
                  <a:pos x="T10" y="T11"/>
                </a:cxn>
              </a:cxnLst>
              <a:rect l="0" t="0" r="r" b="b"/>
              <a:pathLst>
                <a:path w="1415" h="1393">
                  <a:moveTo>
                    <a:pt x="809" y="644"/>
                  </a:moveTo>
                  <a:cubicBezTo>
                    <a:pt x="467" y="569"/>
                    <a:pt x="188" y="323"/>
                    <a:pt x="66" y="0"/>
                  </a:cubicBezTo>
                  <a:cubicBezTo>
                    <a:pt x="23" y="113"/>
                    <a:pt x="0" y="236"/>
                    <a:pt x="0" y="364"/>
                  </a:cubicBezTo>
                  <a:cubicBezTo>
                    <a:pt x="0" y="932"/>
                    <a:pt x="461" y="1393"/>
                    <a:pt x="1029" y="1393"/>
                  </a:cubicBezTo>
                  <a:cubicBezTo>
                    <a:pt x="1166" y="1393"/>
                    <a:pt x="1296" y="1366"/>
                    <a:pt x="1415" y="1318"/>
                  </a:cubicBezTo>
                  <a:cubicBezTo>
                    <a:pt x="1122" y="1200"/>
                    <a:pt x="896" y="951"/>
                    <a:pt x="809" y="644"/>
                  </a:cubicBezTo>
                </a:path>
              </a:pathLst>
            </a:custGeom>
            <a:gradFill>
              <a:gsLst>
                <a:gs pos="73000">
                  <a:sysClr val="window" lastClr="FFFFFF">
                    <a:lumMod val="75000"/>
                  </a:sysClr>
                </a:gs>
                <a:gs pos="0">
                  <a:sysClr val="window" lastClr="FFFFFF">
                    <a:lumMod val="95000"/>
                  </a:sysClr>
                </a:gs>
              </a:gsLst>
              <a:lin ang="5400000" scaled="0"/>
            </a:gradFill>
            <a:ln w="3175" cap="flat" cmpd="sng" algn="ctr">
              <a:solidFill>
                <a:sysClr val="window" lastClr="FFFFFF"/>
              </a:solidFill>
              <a:prstDash val="solid"/>
            </a:ln>
            <a:effectLst/>
          </p:spPr>
          <p:txBody>
            <a:bodyPr vert="eaVert" anchor="ctr"/>
            <a:lstStyle/>
            <a:p>
              <a:pPr algn="ctr">
                <a:defRPr/>
              </a:pPr>
              <a:endParaRPr lang="zh-CN" altLang="en-US" sz="3200" kern="0" dirty="0">
                <a:solidFill>
                  <a:sysClr val="window" lastClr="FFFFFF"/>
                </a:solidFill>
              </a:endParaRPr>
            </a:p>
          </p:txBody>
        </p:sp>
        <p:sp>
          <p:nvSpPr>
            <p:cNvPr id="24" name="Freeform 13"/>
            <p:cNvSpPr/>
            <p:nvPr/>
          </p:nvSpPr>
          <p:spPr bwMode="auto">
            <a:xfrm>
              <a:off x="3611015" y="4383343"/>
              <a:ext cx="1927660" cy="1138108"/>
            </a:xfrm>
            <a:custGeom>
              <a:avLst/>
              <a:gdLst>
                <a:gd name="T0" fmla="*/ 0 w 1214"/>
                <a:gd name="T1" fmla="*/ 68262 h 717"/>
                <a:gd name="T2" fmla="*/ 962025 w 1214"/>
                <a:gd name="T3" fmla="*/ 1138237 h 717"/>
                <a:gd name="T4" fmla="*/ 1927225 w 1214"/>
                <a:gd name="T5" fmla="*/ 49212 h 717"/>
                <a:gd name="T6" fmla="*/ 1501775 w 1214"/>
                <a:gd name="T7" fmla="*/ 104775 h 717"/>
                <a:gd name="T8" fmla="*/ 925513 w 1214"/>
                <a:gd name="T9" fmla="*/ 0 h 717"/>
                <a:gd name="T10" fmla="*/ 349250 w 1214"/>
                <a:gd name="T11" fmla="*/ 104775 h 717"/>
                <a:gd name="T12" fmla="*/ 0 w 1214"/>
                <a:gd name="T13" fmla="*/ 68262 h 71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14" h="717">
                  <a:moveTo>
                    <a:pt x="0" y="43"/>
                  </a:moveTo>
                  <a:cubicBezTo>
                    <a:pt x="87" y="350"/>
                    <a:pt x="313" y="599"/>
                    <a:pt x="606" y="717"/>
                  </a:cubicBezTo>
                  <a:cubicBezTo>
                    <a:pt x="902" y="598"/>
                    <a:pt x="1130" y="344"/>
                    <a:pt x="1214" y="31"/>
                  </a:cubicBezTo>
                  <a:cubicBezTo>
                    <a:pt x="1129" y="54"/>
                    <a:pt x="1039" y="66"/>
                    <a:pt x="946" y="66"/>
                  </a:cubicBezTo>
                  <a:cubicBezTo>
                    <a:pt x="818" y="66"/>
                    <a:pt x="696" y="43"/>
                    <a:pt x="583" y="0"/>
                  </a:cubicBezTo>
                  <a:cubicBezTo>
                    <a:pt x="470" y="43"/>
                    <a:pt x="348" y="66"/>
                    <a:pt x="220" y="66"/>
                  </a:cubicBezTo>
                  <a:cubicBezTo>
                    <a:pt x="145" y="66"/>
                    <a:pt x="71" y="58"/>
                    <a:pt x="0" y="43"/>
                  </a:cubicBezTo>
                </a:path>
              </a:pathLst>
            </a:custGeom>
            <a:gradFill rotWithShape="0">
              <a:gsLst>
                <a:gs pos="0">
                  <a:sysClr val="window" lastClr="FFFFFF">
                    <a:lumMod val="85000"/>
                  </a:sysClr>
                </a:gs>
                <a:gs pos="100000">
                  <a:sysClr val="window" lastClr="FFFFFF">
                    <a:lumMod val="75000"/>
                  </a:sysClr>
                </a:gs>
              </a:gsLst>
              <a:lin ang="5400000" scaled="0"/>
            </a:gradFill>
            <a:ln w="9525" cap="rnd">
              <a:solidFill>
                <a:sysClr val="window" lastClr="FFFFFF"/>
              </a:solidFill>
              <a:round/>
            </a:ln>
          </p:spPr>
          <p:txBody>
            <a:bodyPr vert="eaVert" anchor="ctr"/>
            <a:lstStyle/>
            <a:p>
              <a:pPr>
                <a:defRPr/>
              </a:pPr>
              <a:endParaRPr lang="zh-CN" altLang="en-US" sz="1800" kern="0" dirty="0">
                <a:solidFill>
                  <a:sysClr val="windowText" lastClr="000000"/>
                </a:solidFill>
                <a:latin typeface="Impact" panose="020B0806030902050204" pitchFamily="34" charset="0"/>
              </a:endParaRPr>
            </a:p>
          </p:txBody>
        </p:sp>
        <p:sp>
          <p:nvSpPr>
            <p:cNvPr id="25" name="Freeform 14"/>
            <p:cNvSpPr/>
            <p:nvPr/>
          </p:nvSpPr>
          <p:spPr bwMode="auto">
            <a:xfrm>
              <a:off x="4572795" y="2371662"/>
              <a:ext cx="1021250" cy="1058132"/>
            </a:xfrm>
            <a:custGeom>
              <a:avLst/>
              <a:gdLst>
                <a:gd name="T0" fmla="*/ 0 w 643"/>
                <a:gd name="T1" fmla="*/ 75 h 666"/>
                <a:gd name="T2" fmla="*/ 578 w 643"/>
                <a:gd name="T3" fmla="*/ 666 h 666"/>
                <a:gd name="T4" fmla="*/ 643 w 643"/>
                <a:gd name="T5" fmla="*/ 303 h 666"/>
                <a:gd name="T6" fmla="*/ 605 w 643"/>
                <a:gd name="T7" fmla="*/ 24 h 666"/>
                <a:gd name="T8" fmla="*/ 385 w 643"/>
                <a:gd name="T9" fmla="*/ 0 h 666"/>
                <a:gd name="T10" fmla="*/ 0 w 643"/>
                <a:gd name="T11" fmla="*/ 75 h 666"/>
              </a:gdLst>
              <a:ahLst/>
              <a:cxnLst>
                <a:cxn ang="0">
                  <a:pos x="T0" y="T1"/>
                </a:cxn>
                <a:cxn ang="0">
                  <a:pos x="T2" y="T3"/>
                </a:cxn>
                <a:cxn ang="0">
                  <a:pos x="T4" y="T5"/>
                </a:cxn>
                <a:cxn ang="0">
                  <a:pos x="T6" y="T7"/>
                </a:cxn>
                <a:cxn ang="0">
                  <a:pos x="T8" y="T9"/>
                </a:cxn>
                <a:cxn ang="0">
                  <a:pos x="T10" y="T11"/>
                </a:cxn>
              </a:cxnLst>
              <a:rect l="0" t="0" r="r" b="b"/>
              <a:pathLst>
                <a:path w="643" h="666">
                  <a:moveTo>
                    <a:pt x="0" y="75"/>
                  </a:moveTo>
                  <a:cubicBezTo>
                    <a:pt x="265" y="182"/>
                    <a:pt x="476" y="398"/>
                    <a:pt x="578" y="666"/>
                  </a:cubicBezTo>
                  <a:cubicBezTo>
                    <a:pt x="620" y="554"/>
                    <a:pt x="643" y="431"/>
                    <a:pt x="643" y="303"/>
                  </a:cubicBezTo>
                  <a:cubicBezTo>
                    <a:pt x="643" y="207"/>
                    <a:pt x="630" y="113"/>
                    <a:pt x="605" y="24"/>
                  </a:cubicBezTo>
                  <a:cubicBezTo>
                    <a:pt x="534" y="8"/>
                    <a:pt x="460" y="0"/>
                    <a:pt x="385" y="0"/>
                  </a:cubicBezTo>
                  <a:cubicBezTo>
                    <a:pt x="249" y="0"/>
                    <a:pt x="119" y="27"/>
                    <a:pt x="0" y="75"/>
                  </a:cubicBezTo>
                </a:path>
              </a:pathLst>
            </a:custGeom>
            <a:solidFill>
              <a:srgbClr val="2676FF">
                <a:lumMod val="20000"/>
                <a:lumOff val="80000"/>
              </a:srgbClr>
            </a:solidFill>
            <a:ln w="9525" cap="rnd">
              <a:solidFill>
                <a:sysClr val="window" lastClr="FFFFFF"/>
              </a:solidFill>
              <a:round/>
            </a:ln>
          </p:spPr>
          <p:txBody>
            <a:bodyPr vert="eaVert" anchor="ctr"/>
            <a:lstStyle/>
            <a:p>
              <a:pPr>
                <a:defRPr/>
              </a:pPr>
              <a:endParaRPr lang="zh-CN" altLang="en-US" kern="0" dirty="0">
                <a:solidFill>
                  <a:sysClr val="window" lastClr="FFFFFF"/>
                </a:solidFill>
              </a:endParaRPr>
            </a:p>
          </p:txBody>
        </p:sp>
        <p:sp>
          <p:nvSpPr>
            <p:cNvPr id="26" name="Freeform 15"/>
            <p:cNvSpPr/>
            <p:nvPr/>
          </p:nvSpPr>
          <p:spPr bwMode="auto">
            <a:xfrm>
              <a:off x="3535139" y="1323782"/>
              <a:ext cx="1999434" cy="1166817"/>
            </a:xfrm>
            <a:custGeom>
              <a:avLst/>
              <a:gdLst>
                <a:gd name="T0" fmla="*/ 1038225 w 1259"/>
                <a:gd name="T1" fmla="*/ 1166813 h 735"/>
                <a:gd name="T2" fmla="*/ 1649412 w 1259"/>
                <a:gd name="T3" fmla="*/ 1047750 h 735"/>
                <a:gd name="T4" fmla="*/ 1998662 w 1259"/>
                <a:gd name="T5" fmla="*/ 1085850 h 735"/>
                <a:gd name="T6" fmla="*/ 1001712 w 1259"/>
                <a:gd name="T7" fmla="*/ 0 h 735"/>
                <a:gd name="T8" fmla="*/ 0 w 1259"/>
                <a:gd name="T9" fmla="*/ 1103313 h 735"/>
                <a:gd name="T10" fmla="*/ 425450 w 1259"/>
                <a:gd name="T11" fmla="*/ 1047750 h 735"/>
                <a:gd name="T12" fmla="*/ 1038225 w 1259"/>
                <a:gd name="T13" fmla="*/ 1166813 h 735"/>
                <a:gd name="T14" fmla="*/ 0 60000 65536"/>
                <a:gd name="T15" fmla="*/ 0 60000 65536"/>
                <a:gd name="T16" fmla="*/ 0 60000 65536"/>
                <a:gd name="T17" fmla="*/ 0 60000 65536"/>
                <a:gd name="T18" fmla="*/ 0 60000 65536"/>
                <a:gd name="T19" fmla="*/ 0 60000 65536"/>
                <a:gd name="T20" fmla="*/ 0 60000 65536"/>
                <a:gd name="T21" fmla="*/ 0 w 1259"/>
                <a:gd name="T22" fmla="*/ 0 h 735"/>
                <a:gd name="T23" fmla="*/ 1259 w 1259"/>
                <a:gd name="T24" fmla="*/ 735 h 73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59" h="735">
                  <a:moveTo>
                    <a:pt x="654" y="735"/>
                  </a:moveTo>
                  <a:cubicBezTo>
                    <a:pt x="773" y="687"/>
                    <a:pt x="903" y="660"/>
                    <a:pt x="1039" y="660"/>
                  </a:cubicBezTo>
                  <a:cubicBezTo>
                    <a:pt x="1114" y="660"/>
                    <a:pt x="1188" y="668"/>
                    <a:pt x="1259" y="684"/>
                  </a:cubicBezTo>
                  <a:cubicBezTo>
                    <a:pt x="1170" y="368"/>
                    <a:pt x="935" y="114"/>
                    <a:pt x="631" y="0"/>
                  </a:cubicBezTo>
                  <a:cubicBezTo>
                    <a:pt x="324" y="116"/>
                    <a:pt x="87" y="375"/>
                    <a:pt x="0" y="695"/>
                  </a:cubicBezTo>
                  <a:cubicBezTo>
                    <a:pt x="86" y="672"/>
                    <a:pt x="175" y="660"/>
                    <a:pt x="268" y="660"/>
                  </a:cubicBezTo>
                  <a:cubicBezTo>
                    <a:pt x="405" y="660"/>
                    <a:pt x="535" y="687"/>
                    <a:pt x="654" y="735"/>
                  </a:cubicBezTo>
                </a:path>
              </a:pathLst>
            </a:custGeom>
            <a:solidFill>
              <a:srgbClr val="2180C1">
                <a:alpha val="53000"/>
              </a:srgbClr>
            </a:solidFill>
            <a:ln w="3175" cap="rnd">
              <a:solidFill>
                <a:srgbClr val="FFFFFF"/>
              </a:solidFill>
              <a:round/>
            </a:ln>
          </p:spPr>
          <p:txBody>
            <a:bodyPr vert="eaVert" anchor="ctr"/>
            <a:lstStyle/>
            <a:p>
              <a:pPr>
                <a:defRPr/>
              </a:pPr>
              <a:endParaRPr lang="zh-CN" altLang="en-US" kern="0" dirty="0">
                <a:solidFill>
                  <a:sysClr val="window" lastClr="FFFFFF"/>
                </a:solidFill>
              </a:endParaRPr>
            </a:p>
          </p:txBody>
        </p:sp>
        <p:sp>
          <p:nvSpPr>
            <p:cNvPr id="27" name="Freeform 16"/>
            <p:cNvSpPr/>
            <p:nvPr/>
          </p:nvSpPr>
          <p:spPr bwMode="auto">
            <a:xfrm>
              <a:off x="2431861" y="2427029"/>
              <a:ext cx="1191457" cy="2023986"/>
            </a:xfrm>
            <a:custGeom>
              <a:avLst/>
              <a:gdLst>
                <a:gd name="T0" fmla="*/ 1190625 w 750"/>
                <a:gd name="T1" fmla="*/ 1096962 h 1275"/>
                <a:gd name="T2" fmla="*/ 1047750 w 750"/>
                <a:gd name="T3" fmla="*/ 425450 h 1275"/>
                <a:gd name="T4" fmla="*/ 1103313 w 750"/>
                <a:gd name="T5" fmla="*/ 0 h 1275"/>
                <a:gd name="T6" fmla="*/ 0 w 750"/>
                <a:gd name="T7" fmla="*/ 1001712 h 1275"/>
                <a:gd name="T8" fmla="*/ 1179513 w 750"/>
                <a:gd name="T9" fmla="*/ 2024062 h 1275"/>
                <a:gd name="T10" fmla="*/ 1119188 w 750"/>
                <a:gd name="T11" fmla="*/ 1579562 h 1275"/>
                <a:gd name="T12" fmla="*/ 1190625 w 750"/>
                <a:gd name="T13" fmla="*/ 1096962 h 127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50" h="1275">
                  <a:moveTo>
                    <a:pt x="750" y="691"/>
                  </a:moveTo>
                  <a:cubicBezTo>
                    <a:pt x="692" y="562"/>
                    <a:pt x="660" y="419"/>
                    <a:pt x="660" y="268"/>
                  </a:cubicBezTo>
                  <a:cubicBezTo>
                    <a:pt x="660" y="176"/>
                    <a:pt x="672" y="86"/>
                    <a:pt x="695" y="0"/>
                  </a:cubicBezTo>
                  <a:cubicBezTo>
                    <a:pt x="374" y="87"/>
                    <a:pt x="116" y="324"/>
                    <a:pt x="0" y="631"/>
                  </a:cubicBezTo>
                  <a:cubicBezTo>
                    <a:pt x="122" y="954"/>
                    <a:pt x="401" y="1200"/>
                    <a:pt x="743" y="1275"/>
                  </a:cubicBezTo>
                  <a:cubicBezTo>
                    <a:pt x="718" y="1185"/>
                    <a:pt x="705" y="1092"/>
                    <a:pt x="705" y="995"/>
                  </a:cubicBezTo>
                  <a:cubicBezTo>
                    <a:pt x="705" y="889"/>
                    <a:pt x="721" y="787"/>
                    <a:pt x="750" y="691"/>
                  </a:cubicBezTo>
                </a:path>
              </a:pathLst>
            </a:custGeom>
            <a:gradFill rotWithShape="0">
              <a:gsLst>
                <a:gs pos="0">
                  <a:sysClr val="window" lastClr="FFFFFF">
                    <a:lumMod val="85000"/>
                  </a:sysClr>
                </a:gs>
                <a:gs pos="100000">
                  <a:sysClr val="window" lastClr="FFFFFF">
                    <a:lumMod val="75000"/>
                  </a:sysClr>
                </a:gs>
              </a:gsLst>
              <a:lin ang="5400000" scaled="0"/>
            </a:gradFill>
            <a:ln w="9525" cap="rnd">
              <a:solidFill>
                <a:sysClr val="window" lastClr="FFFFFF"/>
              </a:solidFill>
              <a:round/>
            </a:ln>
          </p:spPr>
          <p:txBody>
            <a:bodyPr vert="eaVert" anchor="ctr"/>
            <a:lstStyle/>
            <a:p>
              <a:pPr>
                <a:defRPr/>
              </a:pPr>
              <a:endParaRPr lang="zh-CN" altLang="en-US" sz="1800" kern="0" dirty="0">
                <a:solidFill>
                  <a:sysClr val="windowText" lastClr="000000"/>
                </a:solidFill>
                <a:latin typeface="Impact" panose="020B0806030902050204" pitchFamily="34" charset="0"/>
              </a:endParaRPr>
            </a:p>
          </p:txBody>
        </p:sp>
        <p:sp>
          <p:nvSpPr>
            <p:cNvPr id="28" name="Freeform 17"/>
            <p:cNvSpPr/>
            <p:nvPr/>
          </p:nvSpPr>
          <p:spPr bwMode="auto">
            <a:xfrm>
              <a:off x="3479770" y="2371662"/>
              <a:ext cx="1093025" cy="1152462"/>
            </a:xfrm>
            <a:custGeom>
              <a:avLst/>
              <a:gdLst>
                <a:gd name="T0" fmla="*/ 142875 w 689"/>
                <a:gd name="T1" fmla="*/ 1152525 h 726"/>
                <a:gd name="T2" fmla="*/ 1093788 w 689"/>
                <a:gd name="T3" fmla="*/ 119063 h 726"/>
                <a:gd name="T4" fmla="*/ 481013 w 689"/>
                <a:gd name="T5" fmla="*/ 0 h 726"/>
                <a:gd name="T6" fmla="*/ 55563 w 689"/>
                <a:gd name="T7" fmla="*/ 55563 h 726"/>
                <a:gd name="T8" fmla="*/ 0 w 689"/>
                <a:gd name="T9" fmla="*/ 481013 h 726"/>
                <a:gd name="T10" fmla="*/ 142875 w 689"/>
                <a:gd name="T11" fmla="*/ 1152525 h 72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89" h="726">
                  <a:moveTo>
                    <a:pt x="90" y="726"/>
                  </a:moveTo>
                  <a:cubicBezTo>
                    <a:pt x="182" y="429"/>
                    <a:pt x="404" y="190"/>
                    <a:pt x="689" y="75"/>
                  </a:cubicBezTo>
                  <a:cubicBezTo>
                    <a:pt x="570" y="27"/>
                    <a:pt x="440" y="0"/>
                    <a:pt x="303" y="0"/>
                  </a:cubicBezTo>
                  <a:cubicBezTo>
                    <a:pt x="210" y="0"/>
                    <a:pt x="121" y="12"/>
                    <a:pt x="35" y="35"/>
                  </a:cubicBezTo>
                  <a:cubicBezTo>
                    <a:pt x="12" y="121"/>
                    <a:pt x="0" y="211"/>
                    <a:pt x="0" y="303"/>
                  </a:cubicBezTo>
                  <a:cubicBezTo>
                    <a:pt x="0" y="454"/>
                    <a:pt x="32" y="597"/>
                    <a:pt x="90" y="726"/>
                  </a:cubicBezTo>
                </a:path>
              </a:pathLst>
            </a:custGeom>
            <a:solidFill>
              <a:sysClr val="window" lastClr="FFFFFF">
                <a:lumMod val="85000"/>
              </a:sysClr>
            </a:solidFill>
            <a:ln w="9525" cap="rnd">
              <a:solidFill>
                <a:sysClr val="window" lastClr="FFFFFF"/>
              </a:solidFill>
              <a:round/>
            </a:ln>
          </p:spPr>
          <p:txBody>
            <a:bodyPr vert="eaVert" anchor="ctr"/>
            <a:lstStyle/>
            <a:p>
              <a:pPr>
                <a:defRPr/>
              </a:pPr>
              <a:endParaRPr lang="zh-CN" altLang="en-US" sz="1800" kern="0" dirty="0">
                <a:solidFill>
                  <a:sysClr val="windowText" lastClr="000000"/>
                </a:solidFill>
                <a:latin typeface="Impact" panose="020B0806030902050204" pitchFamily="34" charset="0"/>
              </a:endParaRPr>
            </a:p>
          </p:txBody>
        </p:sp>
        <p:sp>
          <p:nvSpPr>
            <p:cNvPr id="29" name="Freeform 18"/>
            <p:cNvSpPr/>
            <p:nvPr/>
          </p:nvSpPr>
          <p:spPr bwMode="auto">
            <a:xfrm>
              <a:off x="3623319" y="2490599"/>
              <a:ext cx="1868190" cy="1892744"/>
            </a:xfrm>
            <a:custGeom>
              <a:avLst/>
              <a:gdLst>
                <a:gd name="T0" fmla="*/ 0 w 1177"/>
                <a:gd name="T1" fmla="*/ 1033463 h 1192"/>
                <a:gd name="T2" fmla="*/ 914400 w 1177"/>
                <a:gd name="T3" fmla="*/ 1892300 h 1192"/>
                <a:gd name="T4" fmla="*/ 1868488 w 1177"/>
                <a:gd name="T5" fmla="*/ 938213 h 1192"/>
                <a:gd name="T6" fmla="*/ 950913 w 1177"/>
                <a:gd name="T7" fmla="*/ 0 h 1192"/>
                <a:gd name="T8" fmla="*/ 0 w 1177"/>
                <a:gd name="T9" fmla="*/ 1033463 h 119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77" h="1192">
                  <a:moveTo>
                    <a:pt x="0" y="651"/>
                  </a:moveTo>
                  <a:cubicBezTo>
                    <a:pt x="112" y="900"/>
                    <a:pt x="320" y="1096"/>
                    <a:pt x="576" y="1192"/>
                  </a:cubicBezTo>
                  <a:cubicBezTo>
                    <a:pt x="853" y="1088"/>
                    <a:pt x="1072" y="868"/>
                    <a:pt x="1177" y="591"/>
                  </a:cubicBezTo>
                  <a:cubicBezTo>
                    <a:pt x="1075" y="323"/>
                    <a:pt x="864" y="107"/>
                    <a:pt x="599" y="0"/>
                  </a:cubicBezTo>
                  <a:cubicBezTo>
                    <a:pt x="314" y="115"/>
                    <a:pt x="92" y="354"/>
                    <a:pt x="0" y="651"/>
                  </a:cubicBezTo>
                </a:path>
              </a:pathLst>
            </a:custGeom>
            <a:solidFill>
              <a:srgbClr val="F9F9F9"/>
            </a:solidFill>
            <a:ln w="9525" cap="rnd">
              <a:solidFill>
                <a:sysClr val="window" lastClr="FFFFFF"/>
              </a:solidFill>
              <a:round/>
            </a:ln>
          </p:spPr>
          <p:txBody>
            <a:bodyPr vert="eaVert" anchor="ctr"/>
            <a:lstStyle/>
            <a:p>
              <a:pPr>
                <a:defRPr/>
              </a:pPr>
              <a:endParaRPr lang="zh-CN" altLang="en-US" sz="1800" kern="0" dirty="0">
                <a:solidFill>
                  <a:sysClr val="windowText" lastClr="000000"/>
                </a:solidFill>
                <a:latin typeface="Impact" panose="020B0806030902050204" pitchFamily="34" charset="0"/>
              </a:endParaRPr>
            </a:p>
          </p:txBody>
        </p:sp>
        <p:sp>
          <p:nvSpPr>
            <p:cNvPr id="30" name="Freeform 19"/>
            <p:cNvSpPr/>
            <p:nvPr/>
          </p:nvSpPr>
          <p:spPr bwMode="auto">
            <a:xfrm>
              <a:off x="3551545" y="3524124"/>
              <a:ext cx="986387" cy="963803"/>
            </a:xfrm>
            <a:custGeom>
              <a:avLst/>
              <a:gdLst>
                <a:gd name="T0" fmla="*/ 71437 w 621"/>
                <a:gd name="T1" fmla="*/ 0 h 607"/>
                <a:gd name="T2" fmla="*/ 0 w 621"/>
                <a:gd name="T3" fmla="*/ 482600 h 607"/>
                <a:gd name="T4" fmla="*/ 60325 w 621"/>
                <a:gd name="T5" fmla="*/ 927100 h 607"/>
                <a:gd name="T6" fmla="*/ 409575 w 621"/>
                <a:gd name="T7" fmla="*/ 963613 h 607"/>
                <a:gd name="T8" fmla="*/ 985837 w 621"/>
                <a:gd name="T9" fmla="*/ 858838 h 607"/>
                <a:gd name="T10" fmla="*/ 71437 w 621"/>
                <a:gd name="T11" fmla="*/ 0 h 60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21" h="607">
                  <a:moveTo>
                    <a:pt x="45" y="0"/>
                  </a:moveTo>
                  <a:cubicBezTo>
                    <a:pt x="16" y="96"/>
                    <a:pt x="0" y="198"/>
                    <a:pt x="0" y="304"/>
                  </a:cubicBezTo>
                  <a:cubicBezTo>
                    <a:pt x="0" y="401"/>
                    <a:pt x="13" y="494"/>
                    <a:pt x="38" y="584"/>
                  </a:cubicBezTo>
                  <a:cubicBezTo>
                    <a:pt x="109" y="599"/>
                    <a:pt x="183" y="607"/>
                    <a:pt x="258" y="607"/>
                  </a:cubicBezTo>
                  <a:cubicBezTo>
                    <a:pt x="386" y="607"/>
                    <a:pt x="508" y="584"/>
                    <a:pt x="621" y="541"/>
                  </a:cubicBezTo>
                  <a:cubicBezTo>
                    <a:pt x="365" y="445"/>
                    <a:pt x="157" y="249"/>
                    <a:pt x="45" y="0"/>
                  </a:cubicBezTo>
                </a:path>
              </a:pathLst>
            </a:custGeom>
            <a:solidFill>
              <a:sysClr val="window" lastClr="FFFFFF">
                <a:lumMod val="85000"/>
              </a:sysClr>
            </a:solidFill>
            <a:ln w="9525" cap="rnd">
              <a:solidFill>
                <a:sysClr val="window" lastClr="FFFFFF"/>
              </a:solidFill>
              <a:round/>
            </a:ln>
          </p:spPr>
          <p:txBody>
            <a:bodyPr vert="eaVert" anchor="ctr"/>
            <a:lstStyle/>
            <a:p>
              <a:pPr>
                <a:defRPr/>
              </a:pPr>
              <a:endParaRPr lang="zh-CN" altLang="en-US" sz="1800" kern="0" dirty="0">
                <a:solidFill>
                  <a:sysClr val="windowText" lastClr="000000"/>
                </a:solidFill>
                <a:latin typeface="Impact" panose="020B0806030902050204" pitchFamily="34" charset="0"/>
              </a:endParaRPr>
            </a:p>
          </p:txBody>
        </p:sp>
      </p:grpSp>
      <p:sp>
        <p:nvSpPr>
          <p:cNvPr id="339085" name="WordArt 20"/>
          <p:cNvSpPr>
            <a:spLocks noChangeArrowheads="1" noChangeShapeType="1" noTextEdit="1"/>
          </p:cNvSpPr>
          <p:nvPr/>
        </p:nvSpPr>
        <p:spPr bwMode="gray">
          <a:xfrm rot="-2700000">
            <a:off x="2850095" y="1347372"/>
            <a:ext cx="1545748" cy="801440"/>
          </a:xfrm>
          <a:prstGeom prst="rect">
            <a:avLst/>
          </a:prstGeom>
        </p:spPr>
        <p:txBody>
          <a:bodyPr spcFirstLastPara="1" wrap="none" fromWordArt="1">
            <a:prstTxWarp prst="textArchUp">
              <a:avLst>
                <a:gd name="adj" fmla="val 12773836"/>
              </a:avLst>
            </a:prstTxWarp>
          </a:bodyPr>
          <a:lstStyle/>
          <a:p>
            <a:pPr algn="ctr"/>
            <a:r>
              <a:rPr lang="zh-CN" altLang="en-US" sz="200" kern="10">
                <a:ln w="9525">
                  <a:noFill/>
                  <a:round/>
                </a:ln>
                <a:solidFill>
                  <a:srgbClr val="5F5F5F"/>
                </a:solidFill>
                <a:latin typeface="微软雅黑" panose="020B0503020204020204" pitchFamily="34" charset="-122"/>
                <a:ea typeface="微软雅黑" panose="020B0503020204020204" pitchFamily="34" charset="-122"/>
              </a:rPr>
              <a:t>单击此处输入文字</a:t>
            </a:r>
            <a:endParaRPr lang="zh-CN" altLang="en-US" sz="200" kern="10">
              <a:ln w="9525">
                <a:noFill/>
                <a:round/>
              </a:ln>
              <a:solidFill>
                <a:srgbClr val="5F5F5F"/>
              </a:solidFill>
              <a:latin typeface="微软雅黑" panose="020B0503020204020204" pitchFamily="34" charset="-122"/>
              <a:ea typeface="微软雅黑" panose="020B0503020204020204" pitchFamily="34" charset="-122"/>
            </a:endParaRPr>
          </a:p>
        </p:txBody>
      </p:sp>
      <p:sp>
        <p:nvSpPr>
          <p:cNvPr id="339086" name="WordArt 20"/>
          <p:cNvSpPr>
            <a:spLocks noChangeArrowheads="1" noChangeShapeType="1" noTextEdit="1"/>
          </p:cNvSpPr>
          <p:nvPr/>
        </p:nvSpPr>
        <p:spPr bwMode="gray">
          <a:xfrm rot="2551090">
            <a:off x="4691027" y="1358481"/>
            <a:ext cx="1544160" cy="803027"/>
          </a:xfrm>
          <a:prstGeom prst="rect">
            <a:avLst/>
          </a:prstGeom>
        </p:spPr>
        <p:txBody>
          <a:bodyPr spcFirstLastPara="1" wrap="none" fromWordArt="1">
            <a:prstTxWarp prst="textArchUp">
              <a:avLst>
                <a:gd name="adj" fmla="val 12672812"/>
              </a:avLst>
            </a:prstTxWarp>
          </a:bodyPr>
          <a:lstStyle/>
          <a:p>
            <a:pPr algn="ctr"/>
            <a:r>
              <a:rPr lang="zh-CN" altLang="en-US" sz="200" kern="10">
                <a:ln w="9525">
                  <a:noFill/>
                  <a:round/>
                </a:ln>
                <a:solidFill>
                  <a:srgbClr val="F9F9F9"/>
                </a:solidFill>
                <a:latin typeface="微软雅黑" panose="020B0503020204020204" pitchFamily="34" charset="-122"/>
                <a:ea typeface="微软雅黑" panose="020B0503020204020204" pitchFamily="34" charset="-122"/>
              </a:rPr>
              <a:t>单击此处输入文字</a:t>
            </a:r>
            <a:endParaRPr lang="zh-CN" altLang="en-US" sz="200" kern="10">
              <a:ln w="9525">
                <a:noFill/>
                <a:round/>
              </a:ln>
              <a:solidFill>
                <a:srgbClr val="F9F9F9"/>
              </a:solidFill>
              <a:latin typeface="微软雅黑" panose="020B0503020204020204" pitchFamily="34" charset="-122"/>
              <a:ea typeface="微软雅黑" panose="020B0503020204020204" pitchFamily="34" charset="-122"/>
            </a:endParaRPr>
          </a:p>
        </p:txBody>
      </p:sp>
      <p:sp>
        <p:nvSpPr>
          <p:cNvPr id="339087" name="WordArt 20"/>
          <p:cNvSpPr>
            <a:spLocks noChangeArrowheads="1" noChangeShapeType="1" noTextEdit="1"/>
          </p:cNvSpPr>
          <p:nvPr/>
        </p:nvSpPr>
        <p:spPr bwMode="gray">
          <a:xfrm rot="8257672">
            <a:off x="4700549" y="3254958"/>
            <a:ext cx="1545748" cy="801440"/>
          </a:xfrm>
          <a:prstGeom prst="rect">
            <a:avLst/>
          </a:prstGeom>
        </p:spPr>
        <p:txBody>
          <a:bodyPr spcFirstLastPara="1" wrap="none" fromWordArt="1">
            <a:prstTxWarp prst="textArchUp">
              <a:avLst>
                <a:gd name="adj" fmla="val 12896700"/>
              </a:avLst>
            </a:prstTxWarp>
          </a:bodyPr>
          <a:lstStyle/>
          <a:p>
            <a:pPr algn="ctr"/>
            <a:r>
              <a:rPr lang="zh-CN" altLang="en-US" sz="200" kern="10">
                <a:ln w="9525">
                  <a:noFill/>
                  <a:round/>
                </a:ln>
                <a:solidFill>
                  <a:srgbClr val="5F5F5F"/>
                </a:solidFill>
                <a:latin typeface="微软雅黑" panose="020B0503020204020204" pitchFamily="34" charset="-122"/>
                <a:ea typeface="微软雅黑" panose="020B0503020204020204" pitchFamily="34" charset="-122"/>
              </a:rPr>
              <a:t>单击此处输入文字</a:t>
            </a:r>
            <a:endParaRPr lang="zh-CN" altLang="en-US" sz="200" kern="10">
              <a:ln w="9525">
                <a:noFill/>
                <a:round/>
              </a:ln>
              <a:solidFill>
                <a:srgbClr val="5F5F5F"/>
              </a:solidFill>
              <a:latin typeface="微软雅黑" panose="020B0503020204020204" pitchFamily="34" charset="-122"/>
              <a:ea typeface="微软雅黑" panose="020B0503020204020204" pitchFamily="34" charset="-122"/>
            </a:endParaRPr>
          </a:p>
        </p:txBody>
      </p:sp>
      <p:sp>
        <p:nvSpPr>
          <p:cNvPr id="339088" name="WordArt 20"/>
          <p:cNvSpPr>
            <a:spLocks noChangeArrowheads="1" noChangeShapeType="1" noTextEdit="1"/>
          </p:cNvSpPr>
          <p:nvPr/>
        </p:nvSpPr>
        <p:spPr bwMode="gray">
          <a:xfrm rot="-8463669">
            <a:off x="2873899" y="3253370"/>
            <a:ext cx="1544161" cy="801441"/>
          </a:xfrm>
          <a:prstGeom prst="rect">
            <a:avLst/>
          </a:prstGeom>
        </p:spPr>
        <p:txBody>
          <a:bodyPr spcFirstLastPara="1" wrap="none" fromWordArt="1">
            <a:prstTxWarp prst="textArchUp">
              <a:avLst>
                <a:gd name="adj" fmla="val 13018244"/>
              </a:avLst>
            </a:prstTxWarp>
          </a:bodyPr>
          <a:lstStyle/>
          <a:p>
            <a:pPr algn="ctr"/>
            <a:r>
              <a:rPr lang="zh-CN" altLang="en-US" sz="200" kern="10">
                <a:ln w="9525">
                  <a:noFill/>
                  <a:round/>
                </a:ln>
                <a:solidFill>
                  <a:srgbClr val="5F5F5F"/>
                </a:solidFill>
                <a:latin typeface="微软雅黑" panose="020B0503020204020204" pitchFamily="34" charset="-122"/>
                <a:ea typeface="微软雅黑" panose="020B0503020204020204" pitchFamily="34" charset="-122"/>
              </a:rPr>
              <a:t>单击此处输入文字</a:t>
            </a:r>
            <a:endParaRPr lang="zh-CN" altLang="en-US" sz="200" kern="10">
              <a:ln w="9525">
                <a:noFill/>
                <a:round/>
              </a:ln>
              <a:solidFill>
                <a:srgbClr val="5F5F5F"/>
              </a:solidFill>
              <a:latin typeface="微软雅黑" panose="020B0503020204020204" pitchFamily="34" charset="-122"/>
              <a:ea typeface="微软雅黑" panose="020B0503020204020204" pitchFamily="34" charset="-122"/>
            </a:endParaRPr>
          </a:p>
        </p:txBody>
      </p:sp>
      <p:sp>
        <p:nvSpPr>
          <p:cNvPr id="17" name="矩形 16"/>
          <p:cNvSpPr/>
          <p:nvPr/>
        </p:nvSpPr>
        <p:spPr>
          <a:xfrm>
            <a:off x="4114941" y="2486845"/>
            <a:ext cx="895074" cy="518952"/>
          </a:xfrm>
          <a:prstGeom prst="rect">
            <a:avLst/>
          </a:prstGeom>
        </p:spPr>
        <p:txBody>
          <a:bodyPr wrap="none">
            <a:spAutoFit/>
          </a:bodyPr>
          <a:lstStyle/>
          <a:p>
            <a:pPr>
              <a:defRPr/>
            </a:pPr>
            <a:r>
              <a:rPr lang="zh-CN" altLang="en-US" sz="2800" b="1" kern="0" dirty="0">
                <a:solidFill>
                  <a:srgbClr val="7D7D7D"/>
                </a:solidFill>
              </a:rPr>
              <a:t>文本</a:t>
            </a:r>
            <a:endParaRPr lang="zh-CN" altLang="en-US" sz="1800" kern="0" dirty="0">
              <a:solidFill>
                <a:srgbClr val="7D7D7D"/>
              </a:solidFill>
              <a:latin typeface="Impact" panose="020B0806030902050204" pitchFamily="34" charset="0"/>
            </a:endParaRPr>
          </a:p>
        </p:txBody>
      </p:sp>
      <p:sp>
        <p:nvSpPr>
          <p:cNvPr id="8" name="TextBox 7"/>
          <p:cNvSpPr txBox="1"/>
          <p:nvPr/>
        </p:nvSpPr>
        <p:spPr bwMode="auto">
          <a:xfrm>
            <a:off x="991705" y="3121650"/>
            <a:ext cx="1572728" cy="1061501"/>
          </a:xfrm>
          <a:prstGeom prst="rect">
            <a:avLst/>
          </a:prstGeom>
          <a:noFill/>
        </p:spPr>
        <p:txBody>
          <a:bodyPr>
            <a:spAutoFit/>
          </a:bodyPr>
          <a:lstStyle/>
          <a:p>
            <a:pPr>
              <a:lnSpc>
                <a:spcPct val="150000"/>
              </a:lnSpc>
              <a:defRPr/>
            </a:pPr>
            <a:r>
              <a:rPr lang="zh-CN" altLang="en-US" sz="1050" kern="0" dirty="0">
                <a:solidFill>
                  <a:srgbClr val="4D4D4D"/>
                </a:solidFill>
              </a:rPr>
              <a:t>单击此处添加段落文本单击此处添加段落文本单击此处添加段落文本单击此处添加段落文本</a:t>
            </a:r>
            <a:endParaRPr lang="zh-CN" altLang="en-US" sz="1050" kern="0" dirty="0">
              <a:solidFill>
                <a:srgbClr val="4D4D4D"/>
              </a:solidFill>
            </a:endParaRPr>
          </a:p>
        </p:txBody>
      </p:sp>
      <p:sp>
        <p:nvSpPr>
          <p:cNvPr id="9" name="TextBox 8"/>
          <p:cNvSpPr txBox="1"/>
          <p:nvPr/>
        </p:nvSpPr>
        <p:spPr bwMode="auto">
          <a:xfrm>
            <a:off x="991705" y="1461637"/>
            <a:ext cx="1572728" cy="1061501"/>
          </a:xfrm>
          <a:prstGeom prst="rect">
            <a:avLst/>
          </a:prstGeom>
          <a:noFill/>
        </p:spPr>
        <p:txBody>
          <a:bodyPr>
            <a:spAutoFit/>
          </a:bodyPr>
          <a:lstStyle/>
          <a:p>
            <a:pPr>
              <a:lnSpc>
                <a:spcPct val="150000"/>
              </a:lnSpc>
              <a:defRPr/>
            </a:pPr>
            <a:r>
              <a:rPr lang="zh-CN" altLang="en-US" sz="1050" kern="0" dirty="0">
                <a:solidFill>
                  <a:srgbClr val="4D4D4D"/>
                </a:solidFill>
              </a:rPr>
              <a:t>单击此处添加段落文本单击此处添加段落文本单击此处添加段落文本单击此处添加段落文本</a:t>
            </a:r>
            <a:endParaRPr lang="zh-CN" altLang="en-US" sz="1050" kern="0" dirty="0">
              <a:solidFill>
                <a:srgbClr val="4D4D4D"/>
              </a:solidFill>
            </a:endParaRPr>
          </a:p>
        </p:txBody>
      </p:sp>
      <p:sp>
        <p:nvSpPr>
          <p:cNvPr id="10" name="TextBox 9"/>
          <p:cNvSpPr txBox="1"/>
          <p:nvPr/>
        </p:nvSpPr>
        <p:spPr bwMode="auto">
          <a:xfrm>
            <a:off x="6552589" y="1461637"/>
            <a:ext cx="1572728" cy="1061501"/>
          </a:xfrm>
          <a:prstGeom prst="rect">
            <a:avLst/>
          </a:prstGeom>
          <a:noFill/>
        </p:spPr>
        <p:txBody>
          <a:bodyPr>
            <a:spAutoFit/>
          </a:bodyPr>
          <a:lstStyle/>
          <a:p>
            <a:pPr algn="r">
              <a:lnSpc>
                <a:spcPct val="150000"/>
              </a:lnSpc>
              <a:defRPr/>
            </a:pPr>
            <a:r>
              <a:rPr lang="zh-CN" altLang="en-US" sz="1050" kern="0" dirty="0">
                <a:solidFill>
                  <a:srgbClr val="4D4D4D"/>
                </a:solidFill>
              </a:rPr>
              <a:t>单击此处添加段落文本单击此处添加段落文本单击此处添加段落文本单击此处添加段落文本</a:t>
            </a:r>
            <a:endParaRPr lang="zh-CN" altLang="en-US" sz="1050" kern="0" dirty="0">
              <a:solidFill>
                <a:srgbClr val="4D4D4D"/>
              </a:solidFill>
            </a:endParaRPr>
          </a:p>
        </p:txBody>
      </p:sp>
      <p:sp>
        <p:nvSpPr>
          <p:cNvPr id="11" name="TextBox 10"/>
          <p:cNvSpPr txBox="1"/>
          <p:nvPr/>
        </p:nvSpPr>
        <p:spPr bwMode="auto">
          <a:xfrm>
            <a:off x="6552589" y="3121650"/>
            <a:ext cx="1572728" cy="1061501"/>
          </a:xfrm>
          <a:prstGeom prst="rect">
            <a:avLst/>
          </a:prstGeom>
          <a:noFill/>
        </p:spPr>
        <p:txBody>
          <a:bodyPr>
            <a:spAutoFit/>
          </a:bodyPr>
          <a:lstStyle/>
          <a:p>
            <a:pPr algn="r">
              <a:lnSpc>
                <a:spcPct val="150000"/>
              </a:lnSpc>
              <a:defRPr/>
            </a:pPr>
            <a:r>
              <a:rPr lang="zh-CN" altLang="en-US" sz="1050" kern="0" dirty="0">
                <a:solidFill>
                  <a:srgbClr val="4D4D4D"/>
                </a:solidFill>
              </a:rPr>
              <a:t>单击此处添加段落文本单击此处添加段落文本单击此处添加段落文本单击此处添加段落文本</a:t>
            </a:r>
            <a:endParaRPr lang="zh-CN" altLang="en-US" sz="1050" kern="0" dirty="0">
              <a:solidFill>
                <a:srgbClr val="4D4D4D"/>
              </a:solidFill>
            </a:endParaRPr>
          </a:p>
        </p:txBody>
      </p:sp>
    </p:spTree>
  </p:cSld>
  <p:clrMapOvr>
    <a:masterClrMapping/>
  </p:clrMapOvr>
  <mc:AlternateContent xmlns:mc="http://schemas.openxmlformats.org/markup-compatibility/2006">
    <mc:Choice xmlns:p14="http://schemas.microsoft.com/office/powerpoint/2010/main"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afterEffect">
                                  <p:stCondLst>
                                    <p:cond delay="0"/>
                                  </p:stCondLst>
                                  <p:childTnLst>
                                    <p:set>
                                      <p:cBhvr>
                                        <p:cTn id="6" dur="1" fill="hold">
                                          <p:stCondLst>
                                            <p:cond delay="0"/>
                                          </p:stCondLst>
                                        </p:cTn>
                                        <p:tgtEl>
                                          <p:spTgt spid="339071"/>
                                        </p:tgtEl>
                                        <p:attrNameLst>
                                          <p:attrName>style.visibility</p:attrName>
                                        </p:attrNameLst>
                                      </p:cBhvr>
                                      <p:to>
                                        <p:strVal val="visible"/>
                                      </p:to>
                                    </p:set>
                                    <p:animEffect transition="in" filter="fade">
                                      <p:cBhvr>
                                        <p:cTn id="7" dur="2000"/>
                                        <p:tgtEl>
                                          <p:spTgt spid="339071"/>
                                        </p:tgtEl>
                                      </p:cBhvr>
                                    </p:animEffect>
                                    <p:anim calcmode="lin" valueType="num">
                                      <p:cBhvr>
                                        <p:cTn id="8" dur="2000" fill="hold"/>
                                        <p:tgtEl>
                                          <p:spTgt spid="339071"/>
                                        </p:tgtEl>
                                        <p:attrNameLst>
                                          <p:attrName>style.rotation</p:attrName>
                                        </p:attrNameLst>
                                      </p:cBhvr>
                                      <p:tavLst>
                                        <p:tav tm="0">
                                          <p:val>
                                            <p:fltVal val="720"/>
                                          </p:val>
                                        </p:tav>
                                        <p:tav tm="100000">
                                          <p:val>
                                            <p:fltVal val="0"/>
                                          </p:val>
                                        </p:tav>
                                      </p:tavLst>
                                    </p:anim>
                                    <p:anim calcmode="lin" valueType="num">
                                      <p:cBhvr>
                                        <p:cTn id="9" dur="2000" fill="hold"/>
                                        <p:tgtEl>
                                          <p:spTgt spid="339071"/>
                                        </p:tgtEl>
                                        <p:attrNameLst>
                                          <p:attrName>ppt_h</p:attrName>
                                        </p:attrNameLst>
                                      </p:cBhvr>
                                      <p:tavLst>
                                        <p:tav tm="0">
                                          <p:val>
                                            <p:fltVal val="0"/>
                                          </p:val>
                                        </p:tav>
                                        <p:tav tm="100000">
                                          <p:val>
                                            <p:strVal val="#ppt_h"/>
                                          </p:val>
                                        </p:tav>
                                      </p:tavLst>
                                    </p:anim>
                                    <p:anim calcmode="lin" valueType="num">
                                      <p:cBhvr>
                                        <p:cTn id="10" dur="2000" fill="hold"/>
                                        <p:tgtEl>
                                          <p:spTgt spid="339071"/>
                                        </p:tgtEl>
                                        <p:attrNameLst>
                                          <p:attrName>ppt_w</p:attrName>
                                        </p:attrNameLst>
                                      </p:cBhvr>
                                      <p:tavLst>
                                        <p:tav tm="0">
                                          <p:val>
                                            <p:fltVal val="0"/>
                                          </p:val>
                                        </p:tav>
                                        <p:tav tm="100000">
                                          <p:val>
                                            <p:strVal val="#ppt_w"/>
                                          </p:val>
                                        </p:tav>
                                      </p:tavLst>
                                    </p:anim>
                                  </p:childTnLst>
                                </p:cTn>
                              </p:par>
                            </p:childTnLst>
                          </p:cTn>
                        </p:par>
                        <p:par>
                          <p:cTn id="11" fill="hold">
                            <p:stCondLst>
                              <p:cond delay="2000"/>
                            </p:stCondLst>
                            <p:childTnLst>
                              <p:par>
                                <p:cTn id="12" presetID="23" presetClass="entr" presetSubtype="16" fill="hold" grpId="0" nodeType="afterEffect">
                                  <p:stCondLst>
                                    <p:cond delay="0"/>
                                  </p:stCondLst>
                                  <p:childTnLst>
                                    <p:set>
                                      <p:cBhvr>
                                        <p:cTn id="13" dur="1" fill="hold">
                                          <p:stCondLst>
                                            <p:cond delay="0"/>
                                          </p:stCondLst>
                                        </p:cTn>
                                        <p:tgtEl>
                                          <p:spTgt spid="17"/>
                                        </p:tgtEl>
                                        <p:attrNameLst>
                                          <p:attrName>style.visibility</p:attrName>
                                        </p:attrNameLst>
                                      </p:cBhvr>
                                      <p:to>
                                        <p:strVal val="visible"/>
                                      </p:to>
                                    </p:set>
                                    <p:anim calcmode="lin" valueType="num">
                                      <p:cBhvr>
                                        <p:cTn id="14" dur="500" fill="hold"/>
                                        <p:tgtEl>
                                          <p:spTgt spid="17"/>
                                        </p:tgtEl>
                                        <p:attrNameLst>
                                          <p:attrName>ppt_w</p:attrName>
                                        </p:attrNameLst>
                                      </p:cBhvr>
                                      <p:tavLst>
                                        <p:tav tm="0">
                                          <p:val>
                                            <p:fltVal val="0"/>
                                          </p:val>
                                        </p:tav>
                                        <p:tav tm="100000">
                                          <p:val>
                                            <p:strVal val="#ppt_w"/>
                                          </p:val>
                                        </p:tav>
                                      </p:tavLst>
                                    </p:anim>
                                    <p:anim calcmode="lin" valueType="num">
                                      <p:cBhvr>
                                        <p:cTn id="15" dur="500" fill="hold"/>
                                        <p:tgtEl>
                                          <p:spTgt spid="17"/>
                                        </p:tgtEl>
                                        <p:attrNameLst>
                                          <p:attrName>ppt_h</p:attrName>
                                        </p:attrNameLst>
                                      </p:cBhvr>
                                      <p:tavLst>
                                        <p:tav tm="0">
                                          <p:val>
                                            <p:fltVal val="0"/>
                                          </p:val>
                                        </p:tav>
                                        <p:tav tm="100000">
                                          <p:val>
                                            <p:strVal val="#ppt_h"/>
                                          </p:val>
                                        </p:tav>
                                      </p:tavLst>
                                    </p:anim>
                                  </p:childTnLst>
                                </p:cTn>
                              </p:par>
                            </p:childTnLst>
                          </p:cTn>
                        </p:par>
                        <p:par>
                          <p:cTn id="16" fill="hold">
                            <p:stCondLst>
                              <p:cond delay="2500"/>
                            </p:stCondLst>
                            <p:childTnLst>
                              <p:par>
                                <p:cTn id="17" presetID="23" presetClass="entr" presetSubtype="528" fill="hold" grpId="0" nodeType="afterEffect">
                                  <p:stCondLst>
                                    <p:cond delay="0"/>
                                  </p:stCondLst>
                                  <p:childTnLst>
                                    <p:set>
                                      <p:cBhvr>
                                        <p:cTn id="18" dur="1" fill="hold">
                                          <p:stCondLst>
                                            <p:cond delay="0"/>
                                          </p:stCondLst>
                                        </p:cTn>
                                        <p:tgtEl>
                                          <p:spTgt spid="339086"/>
                                        </p:tgtEl>
                                        <p:attrNameLst>
                                          <p:attrName>style.visibility</p:attrName>
                                        </p:attrNameLst>
                                      </p:cBhvr>
                                      <p:to>
                                        <p:strVal val="visible"/>
                                      </p:to>
                                    </p:set>
                                    <p:anim calcmode="lin" valueType="num">
                                      <p:cBhvr>
                                        <p:cTn id="19" dur="500" fill="hold"/>
                                        <p:tgtEl>
                                          <p:spTgt spid="339086"/>
                                        </p:tgtEl>
                                        <p:attrNameLst>
                                          <p:attrName>ppt_w</p:attrName>
                                        </p:attrNameLst>
                                      </p:cBhvr>
                                      <p:tavLst>
                                        <p:tav tm="0">
                                          <p:val>
                                            <p:fltVal val="0"/>
                                          </p:val>
                                        </p:tav>
                                        <p:tav tm="100000">
                                          <p:val>
                                            <p:strVal val="#ppt_w"/>
                                          </p:val>
                                        </p:tav>
                                      </p:tavLst>
                                    </p:anim>
                                    <p:anim calcmode="lin" valueType="num">
                                      <p:cBhvr>
                                        <p:cTn id="20" dur="500" fill="hold"/>
                                        <p:tgtEl>
                                          <p:spTgt spid="339086"/>
                                        </p:tgtEl>
                                        <p:attrNameLst>
                                          <p:attrName>ppt_h</p:attrName>
                                        </p:attrNameLst>
                                      </p:cBhvr>
                                      <p:tavLst>
                                        <p:tav tm="0">
                                          <p:val>
                                            <p:fltVal val="0"/>
                                          </p:val>
                                        </p:tav>
                                        <p:tav tm="100000">
                                          <p:val>
                                            <p:strVal val="#ppt_h"/>
                                          </p:val>
                                        </p:tav>
                                      </p:tavLst>
                                    </p:anim>
                                    <p:anim calcmode="lin" valueType="num">
                                      <p:cBhvr>
                                        <p:cTn id="21" dur="500" fill="hold"/>
                                        <p:tgtEl>
                                          <p:spTgt spid="339086"/>
                                        </p:tgtEl>
                                        <p:attrNameLst>
                                          <p:attrName>ppt_x</p:attrName>
                                        </p:attrNameLst>
                                      </p:cBhvr>
                                      <p:tavLst>
                                        <p:tav tm="0">
                                          <p:val>
                                            <p:fltVal val="0.5"/>
                                          </p:val>
                                        </p:tav>
                                        <p:tav tm="100000">
                                          <p:val>
                                            <p:strVal val="#ppt_x"/>
                                          </p:val>
                                        </p:tav>
                                      </p:tavLst>
                                    </p:anim>
                                    <p:anim calcmode="lin" valueType="num">
                                      <p:cBhvr>
                                        <p:cTn id="22" dur="500" fill="hold"/>
                                        <p:tgtEl>
                                          <p:spTgt spid="339086"/>
                                        </p:tgtEl>
                                        <p:attrNameLst>
                                          <p:attrName>ppt_y</p:attrName>
                                        </p:attrNameLst>
                                      </p:cBhvr>
                                      <p:tavLst>
                                        <p:tav tm="0">
                                          <p:val>
                                            <p:fltVal val="0.5"/>
                                          </p:val>
                                        </p:tav>
                                        <p:tav tm="100000">
                                          <p:val>
                                            <p:strVal val="#ppt_y"/>
                                          </p:val>
                                        </p:tav>
                                      </p:tavLst>
                                    </p:anim>
                                  </p:childTnLst>
                                </p:cTn>
                              </p:par>
                              <p:par>
                                <p:cTn id="23" presetID="23" presetClass="entr" presetSubtype="528" fill="hold" grpId="0" nodeType="withEffect">
                                  <p:stCondLst>
                                    <p:cond delay="0"/>
                                  </p:stCondLst>
                                  <p:childTnLst>
                                    <p:set>
                                      <p:cBhvr>
                                        <p:cTn id="24" dur="1" fill="hold">
                                          <p:stCondLst>
                                            <p:cond delay="0"/>
                                          </p:stCondLst>
                                        </p:cTn>
                                        <p:tgtEl>
                                          <p:spTgt spid="339087"/>
                                        </p:tgtEl>
                                        <p:attrNameLst>
                                          <p:attrName>style.visibility</p:attrName>
                                        </p:attrNameLst>
                                      </p:cBhvr>
                                      <p:to>
                                        <p:strVal val="visible"/>
                                      </p:to>
                                    </p:set>
                                    <p:anim calcmode="lin" valueType="num">
                                      <p:cBhvr>
                                        <p:cTn id="25" dur="500" fill="hold"/>
                                        <p:tgtEl>
                                          <p:spTgt spid="339087"/>
                                        </p:tgtEl>
                                        <p:attrNameLst>
                                          <p:attrName>ppt_w</p:attrName>
                                        </p:attrNameLst>
                                      </p:cBhvr>
                                      <p:tavLst>
                                        <p:tav tm="0">
                                          <p:val>
                                            <p:fltVal val="0"/>
                                          </p:val>
                                        </p:tav>
                                        <p:tav tm="100000">
                                          <p:val>
                                            <p:strVal val="#ppt_w"/>
                                          </p:val>
                                        </p:tav>
                                      </p:tavLst>
                                    </p:anim>
                                    <p:anim calcmode="lin" valueType="num">
                                      <p:cBhvr>
                                        <p:cTn id="26" dur="500" fill="hold"/>
                                        <p:tgtEl>
                                          <p:spTgt spid="339087"/>
                                        </p:tgtEl>
                                        <p:attrNameLst>
                                          <p:attrName>ppt_h</p:attrName>
                                        </p:attrNameLst>
                                      </p:cBhvr>
                                      <p:tavLst>
                                        <p:tav tm="0">
                                          <p:val>
                                            <p:fltVal val="0"/>
                                          </p:val>
                                        </p:tav>
                                        <p:tav tm="100000">
                                          <p:val>
                                            <p:strVal val="#ppt_h"/>
                                          </p:val>
                                        </p:tav>
                                      </p:tavLst>
                                    </p:anim>
                                    <p:anim calcmode="lin" valueType="num">
                                      <p:cBhvr>
                                        <p:cTn id="27" dur="500" fill="hold"/>
                                        <p:tgtEl>
                                          <p:spTgt spid="339087"/>
                                        </p:tgtEl>
                                        <p:attrNameLst>
                                          <p:attrName>ppt_x</p:attrName>
                                        </p:attrNameLst>
                                      </p:cBhvr>
                                      <p:tavLst>
                                        <p:tav tm="0">
                                          <p:val>
                                            <p:fltVal val="0.5"/>
                                          </p:val>
                                        </p:tav>
                                        <p:tav tm="100000">
                                          <p:val>
                                            <p:strVal val="#ppt_x"/>
                                          </p:val>
                                        </p:tav>
                                      </p:tavLst>
                                    </p:anim>
                                    <p:anim calcmode="lin" valueType="num">
                                      <p:cBhvr>
                                        <p:cTn id="28" dur="500" fill="hold"/>
                                        <p:tgtEl>
                                          <p:spTgt spid="339087"/>
                                        </p:tgtEl>
                                        <p:attrNameLst>
                                          <p:attrName>ppt_y</p:attrName>
                                        </p:attrNameLst>
                                      </p:cBhvr>
                                      <p:tavLst>
                                        <p:tav tm="0">
                                          <p:val>
                                            <p:fltVal val="0.5"/>
                                          </p:val>
                                        </p:tav>
                                        <p:tav tm="100000">
                                          <p:val>
                                            <p:strVal val="#ppt_y"/>
                                          </p:val>
                                        </p:tav>
                                      </p:tavLst>
                                    </p:anim>
                                  </p:childTnLst>
                                </p:cTn>
                              </p:par>
                              <p:par>
                                <p:cTn id="29" presetID="23" presetClass="entr" presetSubtype="528" fill="hold" grpId="0" nodeType="withEffect">
                                  <p:stCondLst>
                                    <p:cond delay="0"/>
                                  </p:stCondLst>
                                  <p:childTnLst>
                                    <p:set>
                                      <p:cBhvr>
                                        <p:cTn id="30" dur="1" fill="hold">
                                          <p:stCondLst>
                                            <p:cond delay="0"/>
                                          </p:stCondLst>
                                        </p:cTn>
                                        <p:tgtEl>
                                          <p:spTgt spid="339088"/>
                                        </p:tgtEl>
                                        <p:attrNameLst>
                                          <p:attrName>style.visibility</p:attrName>
                                        </p:attrNameLst>
                                      </p:cBhvr>
                                      <p:to>
                                        <p:strVal val="visible"/>
                                      </p:to>
                                    </p:set>
                                    <p:anim calcmode="lin" valueType="num">
                                      <p:cBhvr>
                                        <p:cTn id="31" dur="500" fill="hold"/>
                                        <p:tgtEl>
                                          <p:spTgt spid="339088"/>
                                        </p:tgtEl>
                                        <p:attrNameLst>
                                          <p:attrName>ppt_w</p:attrName>
                                        </p:attrNameLst>
                                      </p:cBhvr>
                                      <p:tavLst>
                                        <p:tav tm="0">
                                          <p:val>
                                            <p:fltVal val="0"/>
                                          </p:val>
                                        </p:tav>
                                        <p:tav tm="100000">
                                          <p:val>
                                            <p:strVal val="#ppt_w"/>
                                          </p:val>
                                        </p:tav>
                                      </p:tavLst>
                                    </p:anim>
                                    <p:anim calcmode="lin" valueType="num">
                                      <p:cBhvr>
                                        <p:cTn id="32" dur="500" fill="hold"/>
                                        <p:tgtEl>
                                          <p:spTgt spid="339088"/>
                                        </p:tgtEl>
                                        <p:attrNameLst>
                                          <p:attrName>ppt_h</p:attrName>
                                        </p:attrNameLst>
                                      </p:cBhvr>
                                      <p:tavLst>
                                        <p:tav tm="0">
                                          <p:val>
                                            <p:fltVal val="0"/>
                                          </p:val>
                                        </p:tav>
                                        <p:tav tm="100000">
                                          <p:val>
                                            <p:strVal val="#ppt_h"/>
                                          </p:val>
                                        </p:tav>
                                      </p:tavLst>
                                    </p:anim>
                                    <p:anim calcmode="lin" valueType="num">
                                      <p:cBhvr>
                                        <p:cTn id="33" dur="500" fill="hold"/>
                                        <p:tgtEl>
                                          <p:spTgt spid="339088"/>
                                        </p:tgtEl>
                                        <p:attrNameLst>
                                          <p:attrName>ppt_x</p:attrName>
                                        </p:attrNameLst>
                                      </p:cBhvr>
                                      <p:tavLst>
                                        <p:tav tm="0">
                                          <p:val>
                                            <p:fltVal val="0.5"/>
                                          </p:val>
                                        </p:tav>
                                        <p:tav tm="100000">
                                          <p:val>
                                            <p:strVal val="#ppt_x"/>
                                          </p:val>
                                        </p:tav>
                                      </p:tavLst>
                                    </p:anim>
                                    <p:anim calcmode="lin" valueType="num">
                                      <p:cBhvr>
                                        <p:cTn id="34" dur="500" fill="hold"/>
                                        <p:tgtEl>
                                          <p:spTgt spid="339088"/>
                                        </p:tgtEl>
                                        <p:attrNameLst>
                                          <p:attrName>ppt_y</p:attrName>
                                        </p:attrNameLst>
                                      </p:cBhvr>
                                      <p:tavLst>
                                        <p:tav tm="0">
                                          <p:val>
                                            <p:fltVal val="0.5"/>
                                          </p:val>
                                        </p:tav>
                                        <p:tav tm="100000">
                                          <p:val>
                                            <p:strVal val="#ppt_y"/>
                                          </p:val>
                                        </p:tav>
                                      </p:tavLst>
                                    </p:anim>
                                  </p:childTnLst>
                                </p:cTn>
                              </p:par>
                              <p:par>
                                <p:cTn id="35" presetID="23" presetClass="entr" presetSubtype="528" fill="hold" grpId="0" nodeType="withEffect">
                                  <p:stCondLst>
                                    <p:cond delay="0"/>
                                  </p:stCondLst>
                                  <p:childTnLst>
                                    <p:set>
                                      <p:cBhvr>
                                        <p:cTn id="36" dur="1" fill="hold">
                                          <p:stCondLst>
                                            <p:cond delay="0"/>
                                          </p:stCondLst>
                                        </p:cTn>
                                        <p:tgtEl>
                                          <p:spTgt spid="339085"/>
                                        </p:tgtEl>
                                        <p:attrNameLst>
                                          <p:attrName>style.visibility</p:attrName>
                                        </p:attrNameLst>
                                      </p:cBhvr>
                                      <p:to>
                                        <p:strVal val="visible"/>
                                      </p:to>
                                    </p:set>
                                    <p:anim calcmode="lin" valueType="num">
                                      <p:cBhvr>
                                        <p:cTn id="37" dur="500" fill="hold"/>
                                        <p:tgtEl>
                                          <p:spTgt spid="339085"/>
                                        </p:tgtEl>
                                        <p:attrNameLst>
                                          <p:attrName>ppt_w</p:attrName>
                                        </p:attrNameLst>
                                      </p:cBhvr>
                                      <p:tavLst>
                                        <p:tav tm="0">
                                          <p:val>
                                            <p:fltVal val="0"/>
                                          </p:val>
                                        </p:tav>
                                        <p:tav tm="100000">
                                          <p:val>
                                            <p:strVal val="#ppt_w"/>
                                          </p:val>
                                        </p:tav>
                                      </p:tavLst>
                                    </p:anim>
                                    <p:anim calcmode="lin" valueType="num">
                                      <p:cBhvr>
                                        <p:cTn id="38" dur="500" fill="hold"/>
                                        <p:tgtEl>
                                          <p:spTgt spid="339085"/>
                                        </p:tgtEl>
                                        <p:attrNameLst>
                                          <p:attrName>ppt_h</p:attrName>
                                        </p:attrNameLst>
                                      </p:cBhvr>
                                      <p:tavLst>
                                        <p:tav tm="0">
                                          <p:val>
                                            <p:fltVal val="0"/>
                                          </p:val>
                                        </p:tav>
                                        <p:tav tm="100000">
                                          <p:val>
                                            <p:strVal val="#ppt_h"/>
                                          </p:val>
                                        </p:tav>
                                      </p:tavLst>
                                    </p:anim>
                                    <p:anim calcmode="lin" valueType="num">
                                      <p:cBhvr>
                                        <p:cTn id="39" dur="500" fill="hold"/>
                                        <p:tgtEl>
                                          <p:spTgt spid="339085"/>
                                        </p:tgtEl>
                                        <p:attrNameLst>
                                          <p:attrName>ppt_x</p:attrName>
                                        </p:attrNameLst>
                                      </p:cBhvr>
                                      <p:tavLst>
                                        <p:tav tm="0">
                                          <p:val>
                                            <p:fltVal val="0.5"/>
                                          </p:val>
                                        </p:tav>
                                        <p:tav tm="100000">
                                          <p:val>
                                            <p:strVal val="#ppt_x"/>
                                          </p:val>
                                        </p:tav>
                                      </p:tavLst>
                                    </p:anim>
                                    <p:anim calcmode="lin" valueType="num">
                                      <p:cBhvr>
                                        <p:cTn id="40" dur="500" fill="hold"/>
                                        <p:tgtEl>
                                          <p:spTgt spid="339085"/>
                                        </p:tgtEl>
                                        <p:attrNameLst>
                                          <p:attrName>ppt_y</p:attrName>
                                        </p:attrNameLst>
                                      </p:cBhvr>
                                      <p:tavLst>
                                        <p:tav tm="0">
                                          <p:val>
                                            <p:fltVal val="0.5"/>
                                          </p:val>
                                        </p:tav>
                                        <p:tav tm="100000">
                                          <p:val>
                                            <p:strVal val="#ppt_y"/>
                                          </p:val>
                                        </p:tav>
                                      </p:tavLst>
                                    </p:anim>
                                  </p:childTnLst>
                                </p:cTn>
                              </p:par>
                            </p:childTnLst>
                          </p:cTn>
                        </p:par>
                        <p:par>
                          <p:cTn id="41" fill="hold">
                            <p:stCondLst>
                              <p:cond delay="3000"/>
                            </p:stCondLst>
                            <p:childTnLst>
                              <p:par>
                                <p:cTn id="42" presetID="23" presetClass="entr" presetSubtype="528" fill="hold" grpId="0" nodeType="afterEffect">
                                  <p:stCondLst>
                                    <p:cond delay="0"/>
                                  </p:stCondLst>
                                  <p:childTnLst>
                                    <p:set>
                                      <p:cBhvr>
                                        <p:cTn id="43" dur="1" fill="hold">
                                          <p:stCondLst>
                                            <p:cond delay="0"/>
                                          </p:stCondLst>
                                        </p:cTn>
                                        <p:tgtEl>
                                          <p:spTgt spid="10"/>
                                        </p:tgtEl>
                                        <p:attrNameLst>
                                          <p:attrName>style.visibility</p:attrName>
                                        </p:attrNameLst>
                                      </p:cBhvr>
                                      <p:to>
                                        <p:strVal val="visible"/>
                                      </p:to>
                                    </p:set>
                                    <p:anim calcmode="lin" valueType="num">
                                      <p:cBhvr>
                                        <p:cTn id="44" dur="500" fill="hold"/>
                                        <p:tgtEl>
                                          <p:spTgt spid="10"/>
                                        </p:tgtEl>
                                        <p:attrNameLst>
                                          <p:attrName>ppt_w</p:attrName>
                                        </p:attrNameLst>
                                      </p:cBhvr>
                                      <p:tavLst>
                                        <p:tav tm="0">
                                          <p:val>
                                            <p:fltVal val="0"/>
                                          </p:val>
                                        </p:tav>
                                        <p:tav tm="100000">
                                          <p:val>
                                            <p:strVal val="#ppt_w"/>
                                          </p:val>
                                        </p:tav>
                                      </p:tavLst>
                                    </p:anim>
                                    <p:anim calcmode="lin" valueType="num">
                                      <p:cBhvr>
                                        <p:cTn id="45" dur="500" fill="hold"/>
                                        <p:tgtEl>
                                          <p:spTgt spid="10"/>
                                        </p:tgtEl>
                                        <p:attrNameLst>
                                          <p:attrName>ppt_h</p:attrName>
                                        </p:attrNameLst>
                                      </p:cBhvr>
                                      <p:tavLst>
                                        <p:tav tm="0">
                                          <p:val>
                                            <p:fltVal val="0"/>
                                          </p:val>
                                        </p:tav>
                                        <p:tav tm="100000">
                                          <p:val>
                                            <p:strVal val="#ppt_h"/>
                                          </p:val>
                                        </p:tav>
                                      </p:tavLst>
                                    </p:anim>
                                    <p:anim calcmode="lin" valueType="num">
                                      <p:cBhvr>
                                        <p:cTn id="46" dur="500" fill="hold"/>
                                        <p:tgtEl>
                                          <p:spTgt spid="10"/>
                                        </p:tgtEl>
                                        <p:attrNameLst>
                                          <p:attrName>ppt_x</p:attrName>
                                        </p:attrNameLst>
                                      </p:cBhvr>
                                      <p:tavLst>
                                        <p:tav tm="0">
                                          <p:val>
                                            <p:fltVal val="0.5"/>
                                          </p:val>
                                        </p:tav>
                                        <p:tav tm="100000">
                                          <p:val>
                                            <p:strVal val="#ppt_x"/>
                                          </p:val>
                                        </p:tav>
                                      </p:tavLst>
                                    </p:anim>
                                    <p:anim calcmode="lin" valueType="num">
                                      <p:cBhvr>
                                        <p:cTn id="47" dur="500" fill="hold"/>
                                        <p:tgtEl>
                                          <p:spTgt spid="10"/>
                                        </p:tgtEl>
                                        <p:attrNameLst>
                                          <p:attrName>ppt_y</p:attrName>
                                        </p:attrNameLst>
                                      </p:cBhvr>
                                      <p:tavLst>
                                        <p:tav tm="0">
                                          <p:val>
                                            <p:fltVal val="0.5"/>
                                          </p:val>
                                        </p:tav>
                                        <p:tav tm="100000">
                                          <p:val>
                                            <p:strVal val="#ppt_y"/>
                                          </p:val>
                                        </p:tav>
                                      </p:tavLst>
                                    </p:anim>
                                  </p:childTnLst>
                                </p:cTn>
                              </p:par>
                              <p:par>
                                <p:cTn id="48" presetID="23" presetClass="entr" presetSubtype="528"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p:cTn id="50" dur="500" fill="hold"/>
                                        <p:tgtEl>
                                          <p:spTgt spid="11"/>
                                        </p:tgtEl>
                                        <p:attrNameLst>
                                          <p:attrName>ppt_w</p:attrName>
                                        </p:attrNameLst>
                                      </p:cBhvr>
                                      <p:tavLst>
                                        <p:tav tm="0">
                                          <p:val>
                                            <p:fltVal val="0"/>
                                          </p:val>
                                        </p:tav>
                                        <p:tav tm="100000">
                                          <p:val>
                                            <p:strVal val="#ppt_w"/>
                                          </p:val>
                                        </p:tav>
                                      </p:tavLst>
                                    </p:anim>
                                    <p:anim calcmode="lin" valueType="num">
                                      <p:cBhvr>
                                        <p:cTn id="51" dur="500" fill="hold"/>
                                        <p:tgtEl>
                                          <p:spTgt spid="11"/>
                                        </p:tgtEl>
                                        <p:attrNameLst>
                                          <p:attrName>ppt_h</p:attrName>
                                        </p:attrNameLst>
                                      </p:cBhvr>
                                      <p:tavLst>
                                        <p:tav tm="0">
                                          <p:val>
                                            <p:fltVal val="0"/>
                                          </p:val>
                                        </p:tav>
                                        <p:tav tm="100000">
                                          <p:val>
                                            <p:strVal val="#ppt_h"/>
                                          </p:val>
                                        </p:tav>
                                      </p:tavLst>
                                    </p:anim>
                                    <p:anim calcmode="lin" valueType="num">
                                      <p:cBhvr>
                                        <p:cTn id="52" dur="500" fill="hold"/>
                                        <p:tgtEl>
                                          <p:spTgt spid="11"/>
                                        </p:tgtEl>
                                        <p:attrNameLst>
                                          <p:attrName>ppt_x</p:attrName>
                                        </p:attrNameLst>
                                      </p:cBhvr>
                                      <p:tavLst>
                                        <p:tav tm="0">
                                          <p:val>
                                            <p:fltVal val="0.5"/>
                                          </p:val>
                                        </p:tav>
                                        <p:tav tm="100000">
                                          <p:val>
                                            <p:strVal val="#ppt_x"/>
                                          </p:val>
                                        </p:tav>
                                      </p:tavLst>
                                    </p:anim>
                                    <p:anim calcmode="lin" valueType="num">
                                      <p:cBhvr>
                                        <p:cTn id="53" dur="500" fill="hold"/>
                                        <p:tgtEl>
                                          <p:spTgt spid="11"/>
                                        </p:tgtEl>
                                        <p:attrNameLst>
                                          <p:attrName>ppt_y</p:attrName>
                                        </p:attrNameLst>
                                      </p:cBhvr>
                                      <p:tavLst>
                                        <p:tav tm="0">
                                          <p:val>
                                            <p:fltVal val="0.5"/>
                                          </p:val>
                                        </p:tav>
                                        <p:tav tm="100000">
                                          <p:val>
                                            <p:strVal val="#ppt_y"/>
                                          </p:val>
                                        </p:tav>
                                      </p:tavLst>
                                    </p:anim>
                                  </p:childTnLst>
                                </p:cTn>
                              </p:par>
                              <p:par>
                                <p:cTn id="54" presetID="23" presetClass="entr" presetSubtype="528" fill="hold" grpId="0" nodeType="with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p:cTn id="56" dur="500" fill="hold"/>
                                        <p:tgtEl>
                                          <p:spTgt spid="8"/>
                                        </p:tgtEl>
                                        <p:attrNameLst>
                                          <p:attrName>ppt_w</p:attrName>
                                        </p:attrNameLst>
                                      </p:cBhvr>
                                      <p:tavLst>
                                        <p:tav tm="0">
                                          <p:val>
                                            <p:fltVal val="0"/>
                                          </p:val>
                                        </p:tav>
                                        <p:tav tm="100000">
                                          <p:val>
                                            <p:strVal val="#ppt_w"/>
                                          </p:val>
                                        </p:tav>
                                      </p:tavLst>
                                    </p:anim>
                                    <p:anim calcmode="lin" valueType="num">
                                      <p:cBhvr>
                                        <p:cTn id="57" dur="500" fill="hold"/>
                                        <p:tgtEl>
                                          <p:spTgt spid="8"/>
                                        </p:tgtEl>
                                        <p:attrNameLst>
                                          <p:attrName>ppt_h</p:attrName>
                                        </p:attrNameLst>
                                      </p:cBhvr>
                                      <p:tavLst>
                                        <p:tav tm="0">
                                          <p:val>
                                            <p:fltVal val="0"/>
                                          </p:val>
                                        </p:tav>
                                        <p:tav tm="100000">
                                          <p:val>
                                            <p:strVal val="#ppt_h"/>
                                          </p:val>
                                        </p:tav>
                                      </p:tavLst>
                                    </p:anim>
                                    <p:anim calcmode="lin" valueType="num">
                                      <p:cBhvr>
                                        <p:cTn id="58" dur="500" fill="hold"/>
                                        <p:tgtEl>
                                          <p:spTgt spid="8"/>
                                        </p:tgtEl>
                                        <p:attrNameLst>
                                          <p:attrName>ppt_x</p:attrName>
                                        </p:attrNameLst>
                                      </p:cBhvr>
                                      <p:tavLst>
                                        <p:tav tm="0">
                                          <p:val>
                                            <p:fltVal val="0.5"/>
                                          </p:val>
                                        </p:tav>
                                        <p:tav tm="100000">
                                          <p:val>
                                            <p:strVal val="#ppt_x"/>
                                          </p:val>
                                        </p:tav>
                                      </p:tavLst>
                                    </p:anim>
                                    <p:anim calcmode="lin" valueType="num">
                                      <p:cBhvr>
                                        <p:cTn id="59" dur="500" fill="hold"/>
                                        <p:tgtEl>
                                          <p:spTgt spid="8"/>
                                        </p:tgtEl>
                                        <p:attrNameLst>
                                          <p:attrName>ppt_y</p:attrName>
                                        </p:attrNameLst>
                                      </p:cBhvr>
                                      <p:tavLst>
                                        <p:tav tm="0">
                                          <p:val>
                                            <p:fltVal val="0.5"/>
                                          </p:val>
                                        </p:tav>
                                        <p:tav tm="100000">
                                          <p:val>
                                            <p:strVal val="#ppt_y"/>
                                          </p:val>
                                        </p:tav>
                                      </p:tavLst>
                                    </p:anim>
                                  </p:childTnLst>
                                </p:cTn>
                              </p:par>
                              <p:par>
                                <p:cTn id="60" presetID="23" presetClass="entr" presetSubtype="528" fill="hold" grpId="0" nodeType="with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p:cTn id="62" dur="500" fill="hold"/>
                                        <p:tgtEl>
                                          <p:spTgt spid="9"/>
                                        </p:tgtEl>
                                        <p:attrNameLst>
                                          <p:attrName>ppt_w</p:attrName>
                                        </p:attrNameLst>
                                      </p:cBhvr>
                                      <p:tavLst>
                                        <p:tav tm="0">
                                          <p:val>
                                            <p:fltVal val="0"/>
                                          </p:val>
                                        </p:tav>
                                        <p:tav tm="100000">
                                          <p:val>
                                            <p:strVal val="#ppt_w"/>
                                          </p:val>
                                        </p:tav>
                                      </p:tavLst>
                                    </p:anim>
                                    <p:anim calcmode="lin" valueType="num">
                                      <p:cBhvr>
                                        <p:cTn id="63" dur="500" fill="hold"/>
                                        <p:tgtEl>
                                          <p:spTgt spid="9"/>
                                        </p:tgtEl>
                                        <p:attrNameLst>
                                          <p:attrName>ppt_h</p:attrName>
                                        </p:attrNameLst>
                                      </p:cBhvr>
                                      <p:tavLst>
                                        <p:tav tm="0">
                                          <p:val>
                                            <p:fltVal val="0"/>
                                          </p:val>
                                        </p:tav>
                                        <p:tav tm="100000">
                                          <p:val>
                                            <p:strVal val="#ppt_h"/>
                                          </p:val>
                                        </p:tav>
                                      </p:tavLst>
                                    </p:anim>
                                    <p:anim calcmode="lin" valueType="num">
                                      <p:cBhvr>
                                        <p:cTn id="64" dur="500" fill="hold"/>
                                        <p:tgtEl>
                                          <p:spTgt spid="9"/>
                                        </p:tgtEl>
                                        <p:attrNameLst>
                                          <p:attrName>ppt_x</p:attrName>
                                        </p:attrNameLst>
                                      </p:cBhvr>
                                      <p:tavLst>
                                        <p:tav tm="0">
                                          <p:val>
                                            <p:fltVal val="0.5"/>
                                          </p:val>
                                        </p:tav>
                                        <p:tav tm="100000">
                                          <p:val>
                                            <p:strVal val="#ppt_x"/>
                                          </p:val>
                                        </p:tav>
                                      </p:tavLst>
                                    </p:anim>
                                    <p:anim calcmode="lin" valueType="num">
                                      <p:cBhvr>
                                        <p:cTn id="65" dur="500" fill="hold"/>
                                        <p:tgtEl>
                                          <p:spTgt spid="9"/>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9085" grpId="0" animBg="1"/>
      <p:bldP spid="339086" grpId="0" animBg="1"/>
      <p:bldP spid="339087" grpId="0" animBg="1"/>
      <p:bldP spid="339088" grpId="0" animBg="1"/>
      <p:bldP spid="17" grpId="0"/>
      <p:bldP spid="8" grpId="0"/>
      <p:bldP spid="9" grpId="0"/>
      <p:bldP spid="10" grpId="0"/>
      <p:bldP spid="11"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27"/>
          <p:cNvGrpSpPr/>
          <p:nvPr/>
        </p:nvGrpSpPr>
        <p:grpSpPr bwMode="auto">
          <a:xfrm>
            <a:off x="5186174" y="1601293"/>
            <a:ext cx="3551729" cy="2366232"/>
            <a:chOff x="5162550" y="1965325"/>
            <a:chExt cx="3552825" cy="2366963"/>
          </a:xfrm>
        </p:grpSpPr>
        <p:sp>
          <p:nvSpPr>
            <p:cNvPr id="4" name="任意多边形 3"/>
            <p:cNvSpPr/>
            <p:nvPr/>
          </p:nvSpPr>
          <p:spPr>
            <a:xfrm flipH="1">
              <a:off x="5162550" y="1965325"/>
              <a:ext cx="1187450" cy="252412"/>
            </a:xfrm>
            <a:custGeom>
              <a:avLst/>
              <a:gdLst>
                <a:gd name="connsiteX0" fmla="*/ 1248228 w 1248228"/>
                <a:gd name="connsiteY0" fmla="*/ 0 h 290286"/>
                <a:gd name="connsiteX1" fmla="*/ 464457 w 1248228"/>
                <a:gd name="connsiteY1" fmla="*/ 0 h 290286"/>
                <a:gd name="connsiteX2" fmla="*/ 0 w 1248228"/>
                <a:gd name="connsiteY2" fmla="*/ 290286 h 290286"/>
              </a:gdLst>
              <a:ahLst/>
              <a:cxnLst>
                <a:cxn ang="0">
                  <a:pos x="connsiteX0" y="connsiteY0"/>
                </a:cxn>
                <a:cxn ang="0">
                  <a:pos x="connsiteX1" y="connsiteY1"/>
                </a:cxn>
                <a:cxn ang="0">
                  <a:pos x="connsiteX2" y="connsiteY2"/>
                </a:cxn>
              </a:cxnLst>
              <a:rect l="l" t="t" r="r" b="b"/>
              <a:pathLst>
                <a:path w="1248228" h="290286">
                  <a:moveTo>
                    <a:pt x="1248228" y="0"/>
                  </a:moveTo>
                  <a:lnTo>
                    <a:pt x="464457" y="0"/>
                  </a:lnTo>
                  <a:lnTo>
                    <a:pt x="0" y="290286"/>
                  </a:lnTo>
                </a:path>
              </a:pathLst>
            </a:custGeom>
            <a:ln w="25400">
              <a:solidFill>
                <a:srgbClr val="1E8FB2"/>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zh-CN" altLang="en-US" sz="1800">
                <a:solidFill>
                  <a:srgbClr val="1E8FB2"/>
                </a:solidFill>
              </a:endParaRPr>
            </a:p>
          </p:txBody>
        </p:sp>
        <p:sp>
          <p:nvSpPr>
            <p:cNvPr id="5" name="任意多边形 4"/>
            <p:cNvSpPr>
              <a:spLocks noChangeArrowheads="1"/>
            </p:cNvSpPr>
            <p:nvPr/>
          </p:nvSpPr>
          <p:spPr bwMode="auto">
            <a:xfrm flipH="1" flipV="1">
              <a:off x="5162550" y="4079876"/>
              <a:ext cx="1187450" cy="252412"/>
            </a:xfrm>
            <a:custGeom>
              <a:avLst/>
              <a:gdLst>
                <a:gd name="T0" fmla="*/ 1187450 w 1248228"/>
                <a:gd name="T1" fmla="*/ 0 h 290286"/>
                <a:gd name="T2" fmla="*/ 441842 w 1248228"/>
                <a:gd name="T3" fmla="*/ 0 h 290286"/>
                <a:gd name="T4" fmla="*/ 0 w 1248228"/>
                <a:gd name="T5" fmla="*/ 252413 h 290286"/>
                <a:gd name="T6" fmla="*/ 0 60000 65536"/>
                <a:gd name="T7" fmla="*/ 0 60000 65536"/>
                <a:gd name="T8" fmla="*/ 0 60000 65536"/>
                <a:gd name="T9" fmla="*/ 0 w 1248228"/>
                <a:gd name="T10" fmla="*/ 0 h 290286"/>
                <a:gd name="T11" fmla="*/ 1248228 w 1248228"/>
                <a:gd name="T12" fmla="*/ 290286 h 290286"/>
              </a:gdLst>
              <a:ahLst/>
              <a:cxnLst>
                <a:cxn ang="T6">
                  <a:pos x="T0" y="T1"/>
                </a:cxn>
                <a:cxn ang="T7">
                  <a:pos x="T2" y="T3"/>
                </a:cxn>
                <a:cxn ang="T8">
                  <a:pos x="T4" y="T5"/>
                </a:cxn>
              </a:cxnLst>
              <a:rect l="T9" t="T10" r="T11" b="T12"/>
              <a:pathLst>
                <a:path w="1248228" h="290286">
                  <a:moveTo>
                    <a:pt x="1248228" y="0"/>
                  </a:moveTo>
                  <a:lnTo>
                    <a:pt x="464457" y="0"/>
                  </a:lnTo>
                  <a:lnTo>
                    <a:pt x="0" y="290286"/>
                  </a:lnTo>
                </a:path>
              </a:pathLst>
            </a:custGeom>
            <a:noFill/>
            <a:ln w="25400" algn="ctr">
              <a:solidFill>
                <a:srgbClr val="A6A6A6"/>
              </a:solidFill>
              <a:miter lim="800000"/>
            </a:ln>
          </p:spPr>
          <p:txBody>
            <a:bodyPr rot="10800000" anchor="ctr"/>
            <a:lstStyle/>
            <a:p>
              <a:pPr algn="ctr">
                <a:defRPr/>
              </a:pPr>
              <a:endParaRPr lang="zh-CN" altLang="en-US" sz="1800"/>
            </a:p>
          </p:txBody>
        </p:sp>
        <p:cxnSp>
          <p:nvCxnSpPr>
            <p:cNvPr id="6" name="直接连接符 5"/>
            <p:cNvCxnSpPr/>
            <p:nvPr/>
          </p:nvCxnSpPr>
          <p:spPr>
            <a:xfrm rot="300000">
              <a:off x="5703887" y="2797175"/>
              <a:ext cx="647700" cy="0"/>
            </a:xfrm>
            <a:prstGeom prst="line">
              <a:avLst/>
            </a:prstGeom>
            <a:ln w="254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rot="21300000">
              <a:off x="5703887" y="3586163"/>
              <a:ext cx="647700" cy="0"/>
            </a:xfrm>
            <a:prstGeom prst="line">
              <a:avLst/>
            </a:prstGeom>
            <a:ln w="254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71703" name="TextBox 146"/>
            <p:cNvSpPr txBox="1">
              <a:spLocks noChangeArrowheads="1"/>
            </p:cNvSpPr>
            <p:nvPr/>
          </p:nvSpPr>
          <p:spPr bwMode="auto">
            <a:xfrm>
              <a:off x="6334125" y="2047875"/>
              <a:ext cx="2381250" cy="304800"/>
            </a:xfrm>
            <a:prstGeom prst="rect">
              <a:avLst/>
            </a:prstGeom>
            <a:noFill/>
            <a:ln w="9525">
              <a:noFill/>
              <a:miter lim="800000"/>
            </a:ln>
          </p:spPr>
          <p:txBody>
            <a:bodyPr>
              <a:spAutoFit/>
            </a:bodyPr>
            <a:lstStyle/>
            <a:p>
              <a:r>
                <a:rPr lang="en-US" altLang="zh-CN">
                  <a:solidFill>
                    <a:srgbClr val="1E8FB2"/>
                  </a:solidFill>
                </a:rPr>
                <a:t>20% </a:t>
              </a:r>
              <a:r>
                <a:rPr lang="zh-CN" altLang="en-US">
                  <a:solidFill>
                    <a:srgbClr val="1E8FB2"/>
                  </a:solidFill>
                </a:rPr>
                <a:t>单击添加文本</a:t>
              </a:r>
              <a:endParaRPr lang="en-US" altLang="zh-CN">
                <a:solidFill>
                  <a:srgbClr val="1E8FB2"/>
                </a:solidFill>
              </a:endParaRPr>
            </a:p>
          </p:txBody>
        </p:sp>
        <p:sp>
          <p:nvSpPr>
            <p:cNvPr id="10" name="TextBox 146"/>
            <p:cNvSpPr txBox="1">
              <a:spLocks noChangeArrowheads="1"/>
            </p:cNvSpPr>
            <p:nvPr/>
          </p:nvSpPr>
          <p:spPr bwMode="auto">
            <a:xfrm>
              <a:off x="6334125" y="2671762"/>
              <a:ext cx="2381250" cy="304800"/>
            </a:xfrm>
            <a:prstGeom prst="rect">
              <a:avLst/>
            </a:prstGeom>
            <a:noFill/>
            <a:ln w="9525">
              <a:noFill/>
              <a:miter lim="800000"/>
            </a:ln>
            <a:effectLst/>
          </p:spPr>
          <p:txBody>
            <a:bodyPr>
              <a:spAutoFit/>
            </a:bodyPr>
            <a:lstStyle/>
            <a:p>
              <a:pPr>
                <a:defRPr/>
              </a:pPr>
              <a:r>
                <a:rPr lang="en-US" altLang="zh-CN" dirty="0">
                  <a:solidFill>
                    <a:schemeClr val="tx1">
                      <a:lumMod val="75000"/>
                      <a:lumOff val="25000"/>
                    </a:schemeClr>
                  </a:solidFill>
                </a:rPr>
                <a:t>6% </a:t>
              </a:r>
              <a:r>
                <a:rPr lang="zh-CN" altLang="en-US" dirty="0">
                  <a:solidFill>
                    <a:schemeClr val="tx1">
                      <a:lumMod val="75000"/>
                      <a:lumOff val="25000"/>
                    </a:schemeClr>
                  </a:solidFill>
                </a:rPr>
                <a:t>单击添加文本</a:t>
              </a:r>
              <a:endParaRPr lang="en-US" altLang="zh-CN" dirty="0">
                <a:solidFill>
                  <a:schemeClr val="tx1">
                    <a:lumMod val="75000"/>
                    <a:lumOff val="25000"/>
                  </a:schemeClr>
                </a:solidFill>
              </a:endParaRPr>
            </a:p>
          </p:txBody>
        </p:sp>
        <p:sp>
          <p:nvSpPr>
            <p:cNvPr id="11" name="TextBox 146"/>
            <p:cNvSpPr txBox="1">
              <a:spLocks noChangeArrowheads="1"/>
            </p:cNvSpPr>
            <p:nvPr/>
          </p:nvSpPr>
          <p:spPr bwMode="auto">
            <a:xfrm>
              <a:off x="6334125" y="3403601"/>
              <a:ext cx="2381250" cy="304800"/>
            </a:xfrm>
            <a:prstGeom prst="rect">
              <a:avLst/>
            </a:prstGeom>
            <a:noFill/>
            <a:ln w="9525">
              <a:noFill/>
              <a:miter lim="800000"/>
            </a:ln>
            <a:effectLst/>
          </p:spPr>
          <p:txBody>
            <a:bodyPr>
              <a:spAutoFit/>
            </a:bodyPr>
            <a:lstStyle/>
            <a:p>
              <a:pPr>
                <a:defRPr/>
              </a:pPr>
              <a:r>
                <a:rPr lang="en-US" altLang="zh-CN" dirty="0">
                  <a:solidFill>
                    <a:schemeClr val="tx1">
                      <a:lumMod val="75000"/>
                      <a:lumOff val="25000"/>
                    </a:schemeClr>
                  </a:solidFill>
                </a:rPr>
                <a:t>11% </a:t>
              </a:r>
              <a:r>
                <a:rPr lang="zh-CN" altLang="en-US" dirty="0">
                  <a:solidFill>
                    <a:schemeClr val="tx1">
                      <a:lumMod val="75000"/>
                      <a:lumOff val="25000"/>
                    </a:schemeClr>
                  </a:solidFill>
                </a:rPr>
                <a:t>单击添加文本</a:t>
              </a:r>
              <a:endParaRPr lang="en-US" altLang="zh-CN" dirty="0">
                <a:solidFill>
                  <a:schemeClr val="tx1">
                    <a:lumMod val="75000"/>
                    <a:lumOff val="25000"/>
                  </a:schemeClr>
                </a:solidFill>
              </a:endParaRPr>
            </a:p>
          </p:txBody>
        </p:sp>
        <p:sp>
          <p:nvSpPr>
            <p:cNvPr id="12" name="TextBox 146"/>
            <p:cNvSpPr txBox="1">
              <a:spLocks noChangeArrowheads="1"/>
            </p:cNvSpPr>
            <p:nvPr/>
          </p:nvSpPr>
          <p:spPr bwMode="auto">
            <a:xfrm>
              <a:off x="6334125" y="3937001"/>
              <a:ext cx="2381250" cy="304800"/>
            </a:xfrm>
            <a:prstGeom prst="rect">
              <a:avLst/>
            </a:prstGeom>
            <a:noFill/>
            <a:ln w="9525">
              <a:noFill/>
              <a:miter lim="800000"/>
            </a:ln>
            <a:effectLst/>
          </p:spPr>
          <p:txBody>
            <a:bodyPr>
              <a:spAutoFit/>
            </a:bodyPr>
            <a:lstStyle/>
            <a:p>
              <a:pPr>
                <a:defRPr/>
              </a:pPr>
              <a:r>
                <a:rPr lang="en-US" altLang="zh-CN" dirty="0">
                  <a:solidFill>
                    <a:schemeClr val="tx1">
                      <a:lumMod val="75000"/>
                      <a:lumOff val="25000"/>
                    </a:schemeClr>
                  </a:solidFill>
                </a:rPr>
                <a:t>12% </a:t>
              </a:r>
              <a:r>
                <a:rPr lang="zh-CN" altLang="en-US" dirty="0">
                  <a:solidFill>
                    <a:schemeClr val="tx1">
                      <a:lumMod val="75000"/>
                      <a:lumOff val="25000"/>
                    </a:schemeClr>
                  </a:solidFill>
                </a:rPr>
                <a:t>单击添加文本</a:t>
              </a:r>
              <a:endParaRPr lang="en-US" altLang="zh-CN" dirty="0">
                <a:solidFill>
                  <a:schemeClr val="tx1">
                    <a:lumMod val="75000"/>
                    <a:lumOff val="25000"/>
                  </a:schemeClr>
                </a:solidFill>
              </a:endParaRPr>
            </a:p>
          </p:txBody>
        </p:sp>
      </p:grpSp>
      <p:grpSp>
        <p:nvGrpSpPr>
          <p:cNvPr id="25" name="组合 26"/>
          <p:cNvGrpSpPr/>
          <p:nvPr/>
        </p:nvGrpSpPr>
        <p:grpSpPr bwMode="auto">
          <a:xfrm>
            <a:off x="382293" y="1717145"/>
            <a:ext cx="3561251" cy="2207532"/>
            <a:chOff x="357188" y="2081213"/>
            <a:chExt cx="3562350" cy="2208212"/>
          </a:xfrm>
        </p:grpSpPr>
        <p:sp>
          <p:nvSpPr>
            <p:cNvPr id="2" name="任意多边形 1"/>
            <p:cNvSpPr/>
            <p:nvPr/>
          </p:nvSpPr>
          <p:spPr>
            <a:xfrm>
              <a:off x="2730501" y="2081213"/>
              <a:ext cx="1189037" cy="252413"/>
            </a:xfrm>
            <a:custGeom>
              <a:avLst/>
              <a:gdLst>
                <a:gd name="connsiteX0" fmla="*/ 1248228 w 1248228"/>
                <a:gd name="connsiteY0" fmla="*/ 0 h 290286"/>
                <a:gd name="connsiteX1" fmla="*/ 464457 w 1248228"/>
                <a:gd name="connsiteY1" fmla="*/ 0 h 290286"/>
                <a:gd name="connsiteX2" fmla="*/ 0 w 1248228"/>
                <a:gd name="connsiteY2" fmla="*/ 290286 h 290286"/>
              </a:gdLst>
              <a:ahLst/>
              <a:cxnLst>
                <a:cxn ang="0">
                  <a:pos x="connsiteX0" y="connsiteY0"/>
                </a:cxn>
                <a:cxn ang="0">
                  <a:pos x="connsiteX1" y="connsiteY1"/>
                </a:cxn>
                <a:cxn ang="0">
                  <a:pos x="connsiteX2" y="connsiteY2"/>
                </a:cxn>
              </a:cxnLst>
              <a:rect l="l" t="t" r="r" b="b"/>
              <a:pathLst>
                <a:path w="1248228" h="290286">
                  <a:moveTo>
                    <a:pt x="1248228" y="0"/>
                  </a:moveTo>
                  <a:lnTo>
                    <a:pt x="464457" y="0"/>
                  </a:lnTo>
                  <a:lnTo>
                    <a:pt x="0" y="290286"/>
                  </a:lnTo>
                </a:path>
              </a:pathLst>
            </a:custGeom>
            <a:ln w="25400">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zh-CN" altLang="en-US" sz="1800"/>
            </a:p>
          </p:txBody>
        </p:sp>
        <p:sp>
          <p:nvSpPr>
            <p:cNvPr id="3" name="任意多边形 2"/>
            <p:cNvSpPr>
              <a:spLocks noChangeArrowheads="1"/>
            </p:cNvSpPr>
            <p:nvPr/>
          </p:nvSpPr>
          <p:spPr bwMode="auto">
            <a:xfrm flipV="1">
              <a:off x="2730501" y="4037012"/>
              <a:ext cx="1189037" cy="252413"/>
            </a:xfrm>
            <a:custGeom>
              <a:avLst/>
              <a:gdLst>
                <a:gd name="T0" fmla="*/ 1189038 w 1248228"/>
                <a:gd name="T1" fmla="*/ 0 h 290286"/>
                <a:gd name="T2" fmla="*/ 442433 w 1248228"/>
                <a:gd name="T3" fmla="*/ 0 h 290286"/>
                <a:gd name="T4" fmla="*/ 0 w 1248228"/>
                <a:gd name="T5" fmla="*/ 252412 h 290286"/>
                <a:gd name="T6" fmla="*/ 0 60000 65536"/>
                <a:gd name="T7" fmla="*/ 0 60000 65536"/>
                <a:gd name="T8" fmla="*/ 0 60000 65536"/>
                <a:gd name="T9" fmla="*/ 0 w 1248228"/>
                <a:gd name="T10" fmla="*/ 0 h 290286"/>
                <a:gd name="T11" fmla="*/ 1248228 w 1248228"/>
                <a:gd name="T12" fmla="*/ 290286 h 290286"/>
              </a:gdLst>
              <a:ahLst/>
              <a:cxnLst>
                <a:cxn ang="T6">
                  <a:pos x="T0" y="T1"/>
                </a:cxn>
                <a:cxn ang="T7">
                  <a:pos x="T2" y="T3"/>
                </a:cxn>
                <a:cxn ang="T8">
                  <a:pos x="T4" y="T5"/>
                </a:cxn>
              </a:cxnLst>
              <a:rect l="T9" t="T10" r="T11" b="T12"/>
              <a:pathLst>
                <a:path w="1248228" h="290286">
                  <a:moveTo>
                    <a:pt x="1248228" y="0"/>
                  </a:moveTo>
                  <a:lnTo>
                    <a:pt x="464457" y="0"/>
                  </a:lnTo>
                  <a:lnTo>
                    <a:pt x="0" y="290286"/>
                  </a:lnTo>
                </a:path>
              </a:pathLst>
            </a:custGeom>
            <a:noFill/>
            <a:ln w="25400" algn="ctr">
              <a:solidFill>
                <a:srgbClr val="A6A6A6"/>
              </a:solidFill>
              <a:miter lim="800000"/>
            </a:ln>
          </p:spPr>
          <p:txBody>
            <a:bodyPr rot="10800000" anchor="ctr"/>
            <a:lstStyle/>
            <a:p>
              <a:pPr algn="ctr">
                <a:defRPr/>
              </a:pPr>
              <a:endParaRPr lang="zh-CN" altLang="en-US" sz="1800"/>
            </a:p>
          </p:txBody>
        </p:sp>
        <p:cxnSp>
          <p:nvCxnSpPr>
            <p:cNvPr id="8" name="直接连接符 7"/>
            <p:cNvCxnSpPr/>
            <p:nvPr/>
          </p:nvCxnSpPr>
          <p:spPr>
            <a:xfrm>
              <a:off x="2730501" y="3336925"/>
              <a:ext cx="647700" cy="0"/>
            </a:xfrm>
            <a:prstGeom prst="line">
              <a:avLst/>
            </a:prstGeom>
            <a:ln w="254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3" name="TextBox 146"/>
            <p:cNvSpPr txBox="1">
              <a:spLocks noChangeArrowheads="1"/>
            </p:cNvSpPr>
            <p:nvPr/>
          </p:nvSpPr>
          <p:spPr bwMode="auto">
            <a:xfrm>
              <a:off x="357188" y="3878262"/>
              <a:ext cx="2363788" cy="304800"/>
            </a:xfrm>
            <a:prstGeom prst="rect">
              <a:avLst/>
            </a:prstGeom>
            <a:noFill/>
            <a:ln w="9525">
              <a:noFill/>
              <a:miter lim="800000"/>
            </a:ln>
            <a:effectLst/>
          </p:spPr>
          <p:txBody>
            <a:bodyPr>
              <a:spAutoFit/>
            </a:bodyPr>
            <a:lstStyle/>
            <a:p>
              <a:pPr algn="r">
                <a:defRPr/>
              </a:pPr>
              <a:r>
                <a:rPr lang="zh-CN" altLang="en-US" dirty="0">
                  <a:solidFill>
                    <a:schemeClr val="tx1">
                      <a:lumMod val="75000"/>
                      <a:lumOff val="25000"/>
                    </a:schemeClr>
                  </a:solidFill>
                </a:rPr>
                <a:t>单击添加文本 </a:t>
              </a:r>
              <a:r>
                <a:rPr lang="en-US" altLang="zh-CN" dirty="0">
                  <a:solidFill>
                    <a:schemeClr val="tx1">
                      <a:lumMod val="75000"/>
                      <a:lumOff val="25000"/>
                    </a:schemeClr>
                  </a:solidFill>
                </a:rPr>
                <a:t>14%</a:t>
              </a:r>
              <a:endParaRPr lang="en-US" altLang="zh-CN" dirty="0">
                <a:solidFill>
                  <a:schemeClr val="tx1">
                    <a:lumMod val="75000"/>
                    <a:lumOff val="25000"/>
                  </a:schemeClr>
                </a:solidFill>
              </a:endParaRPr>
            </a:p>
          </p:txBody>
        </p:sp>
        <p:sp>
          <p:nvSpPr>
            <p:cNvPr id="14" name="TextBox 146"/>
            <p:cNvSpPr txBox="1">
              <a:spLocks noChangeArrowheads="1"/>
            </p:cNvSpPr>
            <p:nvPr/>
          </p:nvSpPr>
          <p:spPr bwMode="auto">
            <a:xfrm>
              <a:off x="357188" y="3182938"/>
              <a:ext cx="2363788" cy="304800"/>
            </a:xfrm>
            <a:prstGeom prst="rect">
              <a:avLst/>
            </a:prstGeom>
            <a:noFill/>
            <a:ln w="9525">
              <a:noFill/>
              <a:miter lim="800000"/>
            </a:ln>
            <a:effectLst/>
          </p:spPr>
          <p:txBody>
            <a:bodyPr>
              <a:spAutoFit/>
            </a:bodyPr>
            <a:lstStyle/>
            <a:p>
              <a:pPr algn="r">
                <a:defRPr/>
              </a:pPr>
              <a:r>
                <a:rPr lang="zh-CN" altLang="en-US" dirty="0">
                  <a:solidFill>
                    <a:schemeClr val="tx1">
                      <a:lumMod val="75000"/>
                      <a:lumOff val="25000"/>
                    </a:schemeClr>
                  </a:solidFill>
                </a:rPr>
                <a:t>单击添加文本 </a:t>
              </a:r>
              <a:r>
                <a:rPr lang="en-US" altLang="zh-CN" dirty="0">
                  <a:solidFill>
                    <a:schemeClr val="tx1">
                      <a:lumMod val="75000"/>
                      <a:lumOff val="25000"/>
                    </a:schemeClr>
                  </a:solidFill>
                </a:rPr>
                <a:t>14%</a:t>
              </a:r>
              <a:endParaRPr lang="en-US" altLang="zh-CN" dirty="0">
                <a:solidFill>
                  <a:schemeClr val="tx1">
                    <a:lumMod val="75000"/>
                    <a:lumOff val="25000"/>
                  </a:schemeClr>
                </a:solidFill>
              </a:endParaRPr>
            </a:p>
          </p:txBody>
        </p:sp>
        <p:sp>
          <p:nvSpPr>
            <p:cNvPr id="15" name="TextBox 146"/>
            <p:cNvSpPr txBox="1">
              <a:spLocks noChangeArrowheads="1"/>
            </p:cNvSpPr>
            <p:nvPr/>
          </p:nvSpPr>
          <p:spPr bwMode="auto">
            <a:xfrm>
              <a:off x="357188" y="2165351"/>
              <a:ext cx="2363788" cy="304800"/>
            </a:xfrm>
            <a:prstGeom prst="rect">
              <a:avLst/>
            </a:prstGeom>
            <a:noFill/>
            <a:ln w="9525">
              <a:noFill/>
              <a:miter lim="800000"/>
            </a:ln>
            <a:effectLst/>
          </p:spPr>
          <p:txBody>
            <a:bodyPr>
              <a:spAutoFit/>
            </a:bodyPr>
            <a:lstStyle/>
            <a:p>
              <a:pPr algn="r">
                <a:defRPr/>
              </a:pPr>
              <a:r>
                <a:rPr lang="zh-CN" altLang="en-US" dirty="0">
                  <a:solidFill>
                    <a:schemeClr val="tx1">
                      <a:lumMod val="75000"/>
                      <a:lumOff val="25000"/>
                    </a:schemeClr>
                  </a:solidFill>
                </a:rPr>
                <a:t>单击添加文本 </a:t>
              </a:r>
              <a:r>
                <a:rPr lang="en-US" altLang="zh-CN" dirty="0">
                  <a:solidFill>
                    <a:schemeClr val="tx1">
                      <a:lumMod val="75000"/>
                      <a:lumOff val="25000"/>
                    </a:schemeClr>
                  </a:solidFill>
                </a:rPr>
                <a:t>23%</a:t>
              </a:r>
              <a:endParaRPr lang="en-US" altLang="zh-CN" dirty="0">
                <a:solidFill>
                  <a:schemeClr val="tx1">
                    <a:lumMod val="75000"/>
                    <a:lumOff val="25000"/>
                  </a:schemeClr>
                </a:solidFill>
              </a:endParaRPr>
            </a:p>
          </p:txBody>
        </p:sp>
      </p:grpSp>
      <p:grpSp>
        <p:nvGrpSpPr>
          <p:cNvPr id="26" name="组合 25"/>
          <p:cNvGrpSpPr/>
          <p:nvPr/>
        </p:nvGrpSpPr>
        <p:grpSpPr bwMode="auto">
          <a:xfrm>
            <a:off x="3246847" y="1421961"/>
            <a:ext cx="2697917" cy="2699505"/>
            <a:chOff x="3222625" y="1785938"/>
            <a:chExt cx="2698750" cy="2700337"/>
          </a:xfrm>
        </p:grpSpPr>
        <p:sp>
          <p:nvSpPr>
            <p:cNvPr id="16" name="饼形 15"/>
            <p:cNvSpPr>
              <a:spLocks noChangeAspect="1"/>
            </p:cNvSpPr>
            <p:nvPr/>
          </p:nvSpPr>
          <p:spPr bwMode="auto">
            <a:xfrm>
              <a:off x="3222625" y="1785938"/>
              <a:ext cx="2698750" cy="2700337"/>
            </a:xfrm>
            <a:custGeom>
              <a:avLst/>
              <a:gdLst>
                <a:gd name="T0" fmla="*/ 2698750 w 2698750"/>
                <a:gd name="T1" fmla="*/ 1350169 h 2700337"/>
                <a:gd name="T2" fmla="*/ 1349375 w 2698750"/>
                <a:gd name="T3" fmla="*/ 2700337 h 2700337"/>
                <a:gd name="T4" fmla="*/ 0 w 2698750"/>
                <a:gd name="T5" fmla="*/ 1350169 h 2700337"/>
                <a:gd name="T6" fmla="*/ 1349375 w 2698750"/>
                <a:gd name="T7" fmla="*/ 0 h 2700337"/>
                <a:gd name="T8" fmla="*/ 0 60000 65536"/>
                <a:gd name="T9" fmla="*/ 5898240 60000 65536"/>
                <a:gd name="T10" fmla="*/ 11796480 60000 65536"/>
                <a:gd name="T11" fmla="*/ 17694720 60000 65536"/>
                <a:gd name="T12" fmla="*/ 395223 w 2698750"/>
                <a:gd name="T13" fmla="*/ 395455 h 2700337"/>
                <a:gd name="T14" fmla="*/ 2303527 w 2698750"/>
                <a:gd name="T15" fmla="*/ 2304882 h 2700337"/>
              </a:gdLst>
              <a:ahLst/>
              <a:cxnLst>
                <a:cxn ang="T8">
                  <a:pos x="T0" y="T1"/>
                </a:cxn>
                <a:cxn ang="T9">
                  <a:pos x="T2" y="T3"/>
                </a:cxn>
                <a:cxn ang="T10">
                  <a:pos x="T4" y="T5"/>
                </a:cxn>
                <a:cxn ang="T11">
                  <a:pos x="T6" y="T7"/>
                </a:cxn>
              </a:cxnLst>
              <a:rect l="T12" t="T13" r="T14" b="T15"/>
              <a:pathLst>
                <a:path w="2698750" h="2700337">
                  <a:moveTo>
                    <a:pt x="2527673" y="692190"/>
                  </a:moveTo>
                  <a:lnTo>
                    <a:pt x="2527673" y="692189"/>
                  </a:lnTo>
                  <a:cubicBezTo>
                    <a:pt x="2639417" y="892535"/>
                    <a:pt x="2698294" y="1118068"/>
                    <a:pt x="2698747" y="1347501"/>
                  </a:cubicBezTo>
                  <a:lnTo>
                    <a:pt x="1349375" y="1350169"/>
                  </a:lnTo>
                  <a:close/>
                </a:path>
              </a:pathLst>
            </a:custGeom>
            <a:solidFill>
              <a:srgbClr val="F2F2F2"/>
            </a:solidFill>
            <a:ln w="12700" algn="ctr">
              <a:solidFill>
                <a:srgbClr val="FFFFFF"/>
              </a:solidFill>
              <a:round/>
            </a:ln>
          </p:spPr>
          <p:txBody>
            <a:bodyPr wrap="none" anchor="ctr"/>
            <a:lstStyle/>
            <a:p>
              <a:pPr algn="ctr" eaLnBrk="0" fontAlgn="ctr" hangingPunct="0">
                <a:buClr>
                  <a:srgbClr val="FF0000"/>
                </a:buClr>
                <a:buSzPct val="70000"/>
                <a:defRPr/>
              </a:pPr>
              <a:endParaRPr lang="zh-CN" altLang="en-US" sz="2000">
                <a:solidFill>
                  <a:schemeClr val="tx2"/>
                </a:solidFill>
              </a:endParaRPr>
            </a:p>
          </p:txBody>
        </p:sp>
        <p:sp>
          <p:nvSpPr>
            <p:cNvPr id="17" name="饼形 16"/>
            <p:cNvSpPr>
              <a:spLocks noChangeAspect="1"/>
            </p:cNvSpPr>
            <p:nvPr/>
          </p:nvSpPr>
          <p:spPr bwMode="auto">
            <a:xfrm>
              <a:off x="3222625" y="1785938"/>
              <a:ext cx="2698750" cy="2700337"/>
            </a:xfrm>
            <a:custGeom>
              <a:avLst/>
              <a:gdLst>
                <a:gd name="T0" fmla="*/ 2698750 w 2698750"/>
                <a:gd name="T1" fmla="*/ 1350169 h 2700337"/>
                <a:gd name="T2" fmla="*/ 1349375 w 2698750"/>
                <a:gd name="T3" fmla="*/ 2700337 h 2700337"/>
                <a:gd name="T4" fmla="*/ 0 w 2698750"/>
                <a:gd name="T5" fmla="*/ 1350169 h 2700337"/>
                <a:gd name="T6" fmla="*/ 1349375 w 2698750"/>
                <a:gd name="T7" fmla="*/ 0 h 2700337"/>
                <a:gd name="T8" fmla="*/ 0 60000 65536"/>
                <a:gd name="T9" fmla="*/ 5898240 60000 65536"/>
                <a:gd name="T10" fmla="*/ 11796480 60000 65536"/>
                <a:gd name="T11" fmla="*/ 17694720 60000 65536"/>
                <a:gd name="T12" fmla="*/ 395223 w 2698750"/>
                <a:gd name="T13" fmla="*/ 395455 h 2700337"/>
                <a:gd name="T14" fmla="*/ 2303527 w 2698750"/>
                <a:gd name="T15" fmla="*/ 2304882 h 2700337"/>
              </a:gdLst>
              <a:ahLst/>
              <a:cxnLst>
                <a:cxn ang="T8">
                  <a:pos x="T0" y="T1"/>
                </a:cxn>
                <a:cxn ang="T9">
                  <a:pos x="T2" y="T3"/>
                </a:cxn>
                <a:cxn ang="T10">
                  <a:pos x="T4" y="T5"/>
                </a:cxn>
                <a:cxn ang="T11">
                  <a:pos x="T6" y="T7"/>
                </a:cxn>
              </a:cxnLst>
              <a:rect l="T12" t="T13" r="T14" b="T15"/>
              <a:pathLst>
                <a:path w="2698750" h="2700337">
                  <a:moveTo>
                    <a:pt x="2698748" y="1347766"/>
                  </a:moveTo>
                  <a:lnTo>
                    <a:pt x="2698747" y="1347766"/>
                  </a:lnTo>
                  <a:cubicBezTo>
                    <a:pt x="2698749" y="1348566"/>
                    <a:pt x="2698750" y="1349367"/>
                    <a:pt x="2698750" y="1350168"/>
                  </a:cubicBezTo>
                  <a:cubicBezTo>
                    <a:pt x="2698750" y="1669353"/>
                    <a:pt x="2585736" y="1978217"/>
                    <a:pt x="2379764" y="2221949"/>
                  </a:cubicBezTo>
                  <a:lnTo>
                    <a:pt x="1349375" y="1350169"/>
                  </a:lnTo>
                  <a:close/>
                </a:path>
              </a:pathLst>
            </a:custGeom>
            <a:solidFill>
              <a:srgbClr val="D9D9D9"/>
            </a:solidFill>
            <a:ln w="12700" algn="ctr">
              <a:solidFill>
                <a:srgbClr val="FFFFFF"/>
              </a:solidFill>
              <a:round/>
            </a:ln>
          </p:spPr>
          <p:txBody>
            <a:bodyPr wrap="none" anchor="ctr"/>
            <a:lstStyle/>
            <a:p>
              <a:pPr algn="ctr" eaLnBrk="0" fontAlgn="ctr" hangingPunct="0">
                <a:buClr>
                  <a:srgbClr val="FF0000"/>
                </a:buClr>
                <a:buSzPct val="70000"/>
                <a:defRPr/>
              </a:pPr>
              <a:endParaRPr lang="zh-CN" altLang="en-US" sz="2000">
                <a:solidFill>
                  <a:schemeClr val="tx2"/>
                </a:solidFill>
              </a:endParaRPr>
            </a:p>
          </p:txBody>
        </p:sp>
        <p:sp>
          <p:nvSpPr>
            <p:cNvPr id="18" name="饼形 17"/>
            <p:cNvSpPr>
              <a:spLocks noChangeAspect="1"/>
            </p:cNvSpPr>
            <p:nvPr/>
          </p:nvSpPr>
          <p:spPr bwMode="auto">
            <a:xfrm>
              <a:off x="3222625" y="1785938"/>
              <a:ext cx="2698750" cy="2700337"/>
            </a:xfrm>
            <a:custGeom>
              <a:avLst/>
              <a:gdLst>
                <a:gd name="T0" fmla="*/ 2698750 w 2698750"/>
                <a:gd name="T1" fmla="*/ 1350169 h 2700337"/>
                <a:gd name="T2" fmla="*/ 1349375 w 2698750"/>
                <a:gd name="T3" fmla="*/ 2700337 h 2700337"/>
                <a:gd name="T4" fmla="*/ 0 w 2698750"/>
                <a:gd name="T5" fmla="*/ 1350169 h 2700337"/>
                <a:gd name="T6" fmla="*/ 1349375 w 2698750"/>
                <a:gd name="T7" fmla="*/ 0 h 2700337"/>
                <a:gd name="T8" fmla="*/ 0 60000 65536"/>
                <a:gd name="T9" fmla="*/ 5898240 60000 65536"/>
                <a:gd name="T10" fmla="*/ 11796480 60000 65536"/>
                <a:gd name="T11" fmla="*/ 17694720 60000 65536"/>
                <a:gd name="T12" fmla="*/ 395223 w 2698750"/>
                <a:gd name="T13" fmla="*/ 395455 h 2700337"/>
                <a:gd name="T14" fmla="*/ 2303527 w 2698750"/>
                <a:gd name="T15" fmla="*/ 2304882 h 2700337"/>
              </a:gdLst>
              <a:ahLst/>
              <a:cxnLst>
                <a:cxn ang="T8">
                  <a:pos x="T0" y="T1"/>
                </a:cxn>
                <a:cxn ang="T9">
                  <a:pos x="T2" y="T3"/>
                </a:cxn>
                <a:cxn ang="T10">
                  <a:pos x="T4" y="T5"/>
                </a:cxn>
                <a:cxn ang="T11">
                  <a:pos x="T6" y="T7"/>
                </a:cxn>
              </a:cxnLst>
              <a:rect l="T12" t="T13" r="T14" b="T15"/>
              <a:pathLst>
                <a:path w="2698750" h="2700337">
                  <a:moveTo>
                    <a:pt x="2379817" y="2221888"/>
                  </a:moveTo>
                  <a:lnTo>
                    <a:pt x="2379816" y="2221887"/>
                  </a:lnTo>
                  <a:cubicBezTo>
                    <a:pt x="2123429" y="2525315"/>
                    <a:pt x="1746482" y="2700336"/>
                    <a:pt x="1349375" y="2700337"/>
                  </a:cubicBezTo>
                  <a:cubicBezTo>
                    <a:pt x="1346256" y="2700337"/>
                    <a:pt x="1343137" y="2700326"/>
                    <a:pt x="1340019" y="2700304"/>
                  </a:cubicBezTo>
                  <a:lnTo>
                    <a:pt x="1349375" y="1350169"/>
                  </a:lnTo>
                  <a:close/>
                </a:path>
              </a:pathLst>
            </a:custGeom>
            <a:solidFill>
              <a:srgbClr val="BFBFBF"/>
            </a:solidFill>
            <a:ln w="12700" algn="ctr">
              <a:solidFill>
                <a:srgbClr val="FFFFFF"/>
              </a:solidFill>
              <a:round/>
            </a:ln>
          </p:spPr>
          <p:txBody>
            <a:bodyPr wrap="none" anchor="ctr"/>
            <a:lstStyle/>
            <a:p>
              <a:pPr algn="ctr" eaLnBrk="0" fontAlgn="ctr" hangingPunct="0">
                <a:buClr>
                  <a:srgbClr val="FF0000"/>
                </a:buClr>
                <a:buSzPct val="70000"/>
                <a:defRPr/>
              </a:pPr>
              <a:endParaRPr lang="zh-CN" altLang="en-US" sz="2000">
                <a:solidFill>
                  <a:schemeClr val="tx2"/>
                </a:solidFill>
              </a:endParaRPr>
            </a:p>
          </p:txBody>
        </p:sp>
        <p:sp>
          <p:nvSpPr>
            <p:cNvPr id="19" name="饼形 18"/>
            <p:cNvSpPr>
              <a:spLocks noChangeAspect="1"/>
            </p:cNvSpPr>
            <p:nvPr/>
          </p:nvSpPr>
          <p:spPr bwMode="auto">
            <a:xfrm>
              <a:off x="3222625" y="1785938"/>
              <a:ext cx="2698750" cy="2700337"/>
            </a:xfrm>
            <a:custGeom>
              <a:avLst/>
              <a:gdLst>
                <a:gd name="T0" fmla="*/ 2698750 w 2698750"/>
                <a:gd name="T1" fmla="*/ 1350169 h 2700337"/>
                <a:gd name="T2" fmla="*/ 1349375 w 2698750"/>
                <a:gd name="T3" fmla="*/ 2700337 h 2700337"/>
                <a:gd name="T4" fmla="*/ 0 w 2698750"/>
                <a:gd name="T5" fmla="*/ 1350169 h 2700337"/>
                <a:gd name="T6" fmla="*/ 1349375 w 2698750"/>
                <a:gd name="T7" fmla="*/ 0 h 2700337"/>
                <a:gd name="T8" fmla="*/ 0 60000 65536"/>
                <a:gd name="T9" fmla="*/ 5898240 60000 65536"/>
                <a:gd name="T10" fmla="*/ 11796480 60000 65536"/>
                <a:gd name="T11" fmla="*/ 17694720 60000 65536"/>
                <a:gd name="T12" fmla="*/ 395223 w 2698750"/>
                <a:gd name="T13" fmla="*/ 395455 h 2700337"/>
                <a:gd name="T14" fmla="*/ 2303527 w 2698750"/>
                <a:gd name="T15" fmla="*/ 2304882 h 2700337"/>
              </a:gdLst>
              <a:ahLst/>
              <a:cxnLst>
                <a:cxn ang="T8">
                  <a:pos x="T0" y="T1"/>
                </a:cxn>
                <a:cxn ang="T9">
                  <a:pos x="T2" y="T3"/>
                </a:cxn>
                <a:cxn ang="T10">
                  <a:pos x="T4" y="T5"/>
                </a:cxn>
                <a:cxn ang="T11">
                  <a:pos x="T6" y="T7"/>
                </a:cxn>
              </a:cxnLst>
              <a:rect l="T12" t="T13" r="T14" b="T15"/>
              <a:pathLst>
                <a:path w="2698750" h="2700337">
                  <a:moveTo>
                    <a:pt x="1343158" y="2700323"/>
                  </a:moveTo>
                  <a:lnTo>
                    <a:pt x="1343158" y="2700322"/>
                  </a:lnTo>
                  <a:cubicBezTo>
                    <a:pt x="917761" y="2698361"/>
                    <a:pt x="518197" y="2495797"/>
                    <a:pt x="265013" y="2153743"/>
                  </a:cubicBezTo>
                  <a:lnTo>
                    <a:pt x="1349375" y="1350169"/>
                  </a:lnTo>
                  <a:close/>
                </a:path>
              </a:pathLst>
            </a:custGeom>
            <a:solidFill>
              <a:srgbClr val="A6A6A6"/>
            </a:solidFill>
            <a:ln w="12700" algn="ctr">
              <a:solidFill>
                <a:srgbClr val="FFFFFF"/>
              </a:solidFill>
              <a:round/>
            </a:ln>
          </p:spPr>
          <p:txBody>
            <a:bodyPr wrap="none" anchor="ctr"/>
            <a:lstStyle/>
            <a:p>
              <a:pPr algn="ctr" eaLnBrk="0" fontAlgn="ctr" hangingPunct="0">
                <a:buClr>
                  <a:srgbClr val="FF0000"/>
                </a:buClr>
                <a:buSzPct val="70000"/>
                <a:defRPr/>
              </a:pPr>
              <a:endParaRPr lang="zh-CN" altLang="en-US" sz="2000">
                <a:solidFill>
                  <a:schemeClr val="tx2"/>
                </a:solidFill>
              </a:endParaRPr>
            </a:p>
          </p:txBody>
        </p:sp>
        <p:sp>
          <p:nvSpPr>
            <p:cNvPr id="20" name="饼形 19"/>
            <p:cNvSpPr>
              <a:spLocks noChangeAspect="1"/>
            </p:cNvSpPr>
            <p:nvPr/>
          </p:nvSpPr>
          <p:spPr bwMode="auto">
            <a:xfrm>
              <a:off x="3222625" y="1785938"/>
              <a:ext cx="2698750" cy="2700337"/>
            </a:xfrm>
            <a:custGeom>
              <a:avLst/>
              <a:gdLst>
                <a:gd name="T0" fmla="*/ 2698750 w 2698750"/>
                <a:gd name="T1" fmla="*/ 1350169 h 2700337"/>
                <a:gd name="T2" fmla="*/ 1349375 w 2698750"/>
                <a:gd name="T3" fmla="*/ 2700337 h 2700337"/>
                <a:gd name="T4" fmla="*/ 0 w 2698750"/>
                <a:gd name="T5" fmla="*/ 1350169 h 2700337"/>
                <a:gd name="T6" fmla="*/ 1349375 w 2698750"/>
                <a:gd name="T7" fmla="*/ 0 h 2700337"/>
                <a:gd name="T8" fmla="*/ 0 60000 65536"/>
                <a:gd name="T9" fmla="*/ 5898240 60000 65536"/>
                <a:gd name="T10" fmla="*/ 11796480 60000 65536"/>
                <a:gd name="T11" fmla="*/ 17694720 60000 65536"/>
                <a:gd name="T12" fmla="*/ 395223 w 2698750"/>
                <a:gd name="T13" fmla="*/ 395455 h 2700337"/>
                <a:gd name="T14" fmla="*/ 2303527 w 2698750"/>
                <a:gd name="T15" fmla="*/ 2304882 h 2700337"/>
              </a:gdLst>
              <a:ahLst/>
              <a:cxnLst>
                <a:cxn ang="T8">
                  <a:pos x="T0" y="T1"/>
                </a:cxn>
                <a:cxn ang="T9">
                  <a:pos x="T2" y="T3"/>
                </a:cxn>
                <a:cxn ang="T10">
                  <a:pos x="T4" y="T5"/>
                </a:cxn>
                <a:cxn ang="T11">
                  <a:pos x="T6" y="T7"/>
                </a:cxn>
              </a:cxnLst>
              <a:rect l="T12" t="T13" r="T14" b="T15"/>
              <a:pathLst>
                <a:path w="2698750" h="2700337">
                  <a:moveTo>
                    <a:pt x="268727" y="2158736"/>
                  </a:moveTo>
                  <a:lnTo>
                    <a:pt x="268726" y="2158736"/>
                  </a:lnTo>
                  <a:cubicBezTo>
                    <a:pt x="94272" y="1925303"/>
                    <a:pt x="0" y="1641649"/>
                    <a:pt x="0" y="1350169"/>
                  </a:cubicBezTo>
                  <a:cubicBezTo>
                    <a:pt x="-1" y="1217120"/>
                    <a:pt x="19654" y="1084803"/>
                    <a:pt x="58325" y="957506"/>
                  </a:cubicBezTo>
                  <a:lnTo>
                    <a:pt x="1349375" y="1350169"/>
                  </a:lnTo>
                  <a:close/>
                </a:path>
              </a:pathLst>
            </a:custGeom>
            <a:solidFill>
              <a:srgbClr val="7F7F7F"/>
            </a:solidFill>
            <a:ln w="12700" algn="ctr">
              <a:solidFill>
                <a:srgbClr val="FFFFFF"/>
              </a:solidFill>
              <a:round/>
            </a:ln>
          </p:spPr>
          <p:txBody>
            <a:bodyPr wrap="none" anchor="ctr"/>
            <a:lstStyle/>
            <a:p>
              <a:pPr algn="ctr" eaLnBrk="0" fontAlgn="ctr" hangingPunct="0">
                <a:buClr>
                  <a:srgbClr val="FF0000"/>
                </a:buClr>
                <a:buSzPct val="70000"/>
                <a:defRPr/>
              </a:pPr>
              <a:endParaRPr lang="zh-CN" altLang="en-US" sz="2000" dirty="0">
                <a:solidFill>
                  <a:schemeClr val="tx2"/>
                </a:solidFill>
              </a:endParaRPr>
            </a:p>
          </p:txBody>
        </p:sp>
        <p:sp>
          <p:nvSpPr>
            <p:cNvPr id="21" name="饼形 20"/>
            <p:cNvSpPr>
              <a:spLocks noChangeAspect="1"/>
            </p:cNvSpPr>
            <p:nvPr/>
          </p:nvSpPr>
          <p:spPr bwMode="auto">
            <a:xfrm>
              <a:off x="3222625" y="1785938"/>
              <a:ext cx="2698750" cy="2700337"/>
            </a:xfrm>
            <a:custGeom>
              <a:avLst/>
              <a:gdLst>
                <a:gd name="T0" fmla="*/ 2698750 w 2698750"/>
                <a:gd name="T1" fmla="*/ 1350169 h 2700337"/>
                <a:gd name="T2" fmla="*/ 1349375 w 2698750"/>
                <a:gd name="T3" fmla="*/ 2700337 h 2700337"/>
                <a:gd name="T4" fmla="*/ 0 w 2698750"/>
                <a:gd name="T5" fmla="*/ 1350169 h 2700337"/>
                <a:gd name="T6" fmla="*/ 1349375 w 2698750"/>
                <a:gd name="T7" fmla="*/ 0 h 2700337"/>
                <a:gd name="T8" fmla="*/ 0 60000 65536"/>
                <a:gd name="T9" fmla="*/ 5898240 60000 65536"/>
                <a:gd name="T10" fmla="*/ 11796480 60000 65536"/>
                <a:gd name="T11" fmla="*/ 17694720 60000 65536"/>
                <a:gd name="T12" fmla="*/ 395223 w 2698750"/>
                <a:gd name="T13" fmla="*/ 395455 h 2700337"/>
                <a:gd name="T14" fmla="*/ 2303527 w 2698750"/>
                <a:gd name="T15" fmla="*/ 2304882 h 2700337"/>
              </a:gdLst>
              <a:ahLst/>
              <a:cxnLst>
                <a:cxn ang="T8">
                  <a:pos x="T0" y="T1"/>
                </a:cxn>
                <a:cxn ang="T9">
                  <a:pos x="T2" y="T3"/>
                </a:cxn>
                <a:cxn ang="T10">
                  <a:pos x="T4" y="T5"/>
                </a:cxn>
                <a:cxn ang="T11">
                  <a:pos x="T6" y="T7"/>
                </a:cxn>
              </a:cxnLst>
              <a:rect l="T12" t="T13" r="T14" b="T15"/>
              <a:pathLst>
                <a:path w="2698750" h="2700337">
                  <a:moveTo>
                    <a:pt x="59938" y="952236"/>
                  </a:moveTo>
                  <a:lnTo>
                    <a:pt x="59937" y="952235"/>
                  </a:lnTo>
                  <a:cubicBezTo>
                    <a:pt x="234430" y="386154"/>
                    <a:pt x="757327" y="-1"/>
                    <a:pt x="1349375" y="0"/>
                  </a:cubicBezTo>
                  <a:cubicBezTo>
                    <a:pt x="1349375" y="0"/>
                    <a:pt x="1349376" y="0"/>
                    <a:pt x="1349376" y="0"/>
                  </a:cubicBezTo>
                  <a:lnTo>
                    <a:pt x="1349375" y="1350169"/>
                  </a:lnTo>
                  <a:close/>
                </a:path>
              </a:pathLst>
            </a:custGeom>
            <a:solidFill>
              <a:srgbClr val="595959"/>
            </a:solidFill>
            <a:ln w="12700" algn="ctr">
              <a:solidFill>
                <a:srgbClr val="FFFFFF"/>
              </a:solidFill>
              <a:round/>
            </a:ln>
          </p:spPr>
          <p:txBody>
            <a:bodyPr anchor="ctr"/>
            <a:lstStyle/>
            <a:p>
              <a:pPr fontAlgn="ctr">
                <a:buClr>
                  <a:srgbClr val="FF0000"/>
                </a:buClr>
                <a:buSzPct val="70000"/>
                <a:defRPr/>
              </a:pPr>
              <a:endParaRPr lang="zh-CN" altLang="en-US" sz="1800" dirty="0"/>
            </a:p>
          </p:txBody>
        </p:sp>
        <p:sp>
          <p:nvSpPr>
            <p:cNvPr id="22" name="饼形 21"/>
            <p:cNvSpPr>
              <a:spLocks noChangeAspect="1"/>
            </p:cNvSpPr>
            <p:nvPr/>
          </p:nvSpPr>
          <p:spPr bwMode="auto">
            <a:xfrm>
              <a:off x="3222625" y="1785938"/>
              <a:ext cx="2698750" cy="2700337"/>
            </a:xfrm>
            <a:custGeom>
              <a:avLst/>
              <a:gdLst>
                <a:gd name="T0" fmla="*/ 2698750 w 2698750"/>
                <a:gd name="T1" fmla="*/ 1350169 h 2700337"/>
                <a:gd name="T2" fmla="*/ 1349375 w 2698750"/>
                <a:gd name="T3" fmla="*/ 2700337 h 2700337"/>
                <a:gd name="T4" fmla="*/ 0 w 2698750"/>
                <a:gd name="T5" fmla="*/ 1350169 h 2700337"/>
                <a:gd name="T6" fmla="*/ 1349375 w 2698750"/>
                <a:gd name="T7" fmla="*/ 0 h 2700337"/>
                <a:gd name="T8" fmla="*/ 0 60000 65536"/>
                <a:gd name="T9" fmla="*/ 5898240 60000 65536"/>
                <a:gd name="T10" fmla="*/ 11796480 60000 65536"/>
                <a:gd name="T11" fmla="*/ 17694720 60000 65536"/>
                <a:gd name="T12" fmla="*/ 395223 w 2698750"/>
                <a:gd name="T13" fmla="*/ 395455 h 2700337"/>
                <a:gd name="T14" fmla="*/ 2303527 w 2698750"/>
                <a:gd name="T15" fmla="*/ 2304882 h 2700337"/>
              </a:gdLst>
              <a:ahLst/>
              <a:cxnLst>
                <a:cxn ang="T8">
                  <a:pos x="T0" y="T1"/>
                </a:cxn>
                <a:cxn ang="T9">
                  <a:pos x="T2" y="T3"/>
                </a:cxn>
                <a:cxn ang="T10">
                  <a:pos x="T4" y="T5"/>
                </a:cxn>
                <a:cxn ang="T11">
                  <a:pos x="T6" y="T7"/>
                </a:cxn>
              </a:cxnLst>
              <a:rect l="T12" t="T13" r="T14" b="T15"/>
              <a:pathLst>
                <a:path w="2698750" h="2700337">
                  <a:moveTo>
                    <a:pt x="1348135" y="1"/>
                  </a:moveTo>
                  <a:lnTo>
                    <a:pt x="1348134" y="0"/>
                  </a:lnTo>
                  <a:cubicBezTo>
                    <a:pt x="1348548" y="0"/>
                    <a:pt x="1348961" y="-1"/>
                    <a:pt x="1349375" y="0"/>
                  </a:cubicBezTo>
                  <a:cubicBezTo>
                    <a:pt x="1839900" y="0"/>
                    <a:pt x="2291789" y="266350"/>
                    <a:pt x="2529586" y="695633"/>
                  </a:cubicBezTo>
                  <a:lnTo>
                    <a:pt x="1349375" y="1350169"/>
                  </a:lnTo>
                  <a:close/>
                </a:path>
              </a:pathLst>
            </a:custGeom>
            <a:solidFill>
              <a:srgbClr val="0846AC"/>
            </a:solidFill>
            <a:ln w="12700" algn="ctr">
              <a:solidFill>
                <a:srgbClr val="FFFFFF"/>
              </a:solidFill>
              <a:round/>
            </a:ln>
          </p:spPr>
          <p:txBody>
            <a:bodyPr wrap="none" anchor="ctr"/>
            <a:lstStyle/>
            <a:p>
              <a:pPr algn="ctr" eaLnBrk="0" fontAlgn="ctr" hangingPunct="0">
                <a:buClr>
                  <a:srgbClr val="FF0000"/>
                </a:buClr>
                <a:buSzPct val="70000"/>
                <a:defRPr/>
              </a:pPr>
              <a:endParaRPr lang="zh-CN" altLang="en-US" sz="2000" dirty="0">
                <a:solidFill>
                  <a:schemeClr val="tx2"/>
                </a:solidFill>
              </a:endParaRPr>
            </a:p>
          </p:txBody>
        </p:sp>
      </p:grpSp>
      <p:sp>
        <p:nvSpPr>
          <p:cNvPr id="23" name="椭圆 22"/>
          <p:cNvSpPr>
            <a:spLocks noChangeAspect="1"/>
          </p:cNvSpPr>
          <p:nvPr/>
        </p:nvSpPr>
        <p:spPr>
          <a:xfrm>
            <a:off x="3102429" y="1277544"/>
            <a:ext cx="2986753" cy="2986753"/>
          </a:xfrm>
          <a:prstGeom prst="ellipse">
            <a:avLst/>
          </a:prstGeom>
          <a:noFill/>
          <a:ln w="12700" algn="ctr">
            <a:solidFill>
              <a:schemeClr val="bg1">
                <a:lumMod val="50000"/>
              </a:schemeClr>
            </a:solidFill>
            <a:prstDash val="sysDash"/>
            <a:round/>
          </a:ln>
          <a:effectLst/>
        </p:spPr>
        <p:txBody>
          <a:bodyPr anchor="ctr"/>
          <a:lstStyle/>
          <a:p>
            <a:pPr fontAlgn="ctr">
              <a:buClr>
                <a:srgbClr val="FF0000"/>
              </a:buClr>
              <a:buSzPct val="70000"/>
              <a:defRPr/>
            </a:pPr>
            <a:endParaRPr lang="zh-CN" altLang="en-US" sz="1800" dirty="0"/>
          </a:p>
        </p:txBody>
      </p:sp>
    </p:spTree>
  </p:cSld>
  <p:clrMapOvr>
    <a:masterClrMapping/>
  </p:clrMapOvr>
  <mc:AlternateContent xmlns:mc="http://schemas.openxmlformats.org/markup-compatibility/2006">
    <mc:Choice xmlns:p14="http://schemas.microsoft.com/office/powerpoint/2010/main"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style.rotation</p:attrName>
                                        </p:attrNameLst>
                                      </p:cBhvr>
                                      <p:tavLst>
                                        <p:tav tm="0">
                                          <p:val>
                                            <p:fltVal val="720"/>
                                          </p:val>
                                        </p:tav>
                                        <p:tav tm="100000">
                                          <p:val>
                                            <p:fltVal val="0"/>
                                          </p:val>
                                        </p:tav>
                                      </p:tavLst>
                                    </p:anim>
                                    <p:anim calcmode="lin" valueType="num">
                                      <p:cBhvr>
                                        <p:cTn id="9" dur="1000" fill="hold"/>
                                        <p:tgtEl>
                                          <p:spTgt spid="23"/>
                                        </p:tgtEl>
                                        <p:attrNameLst>
                                          <p:attrName>ppt_h</p:attrName>
                                        </p:attrNameLst>
                                      </p:cBhvr>
                                      <p:tavLst>
                                        <p:tav tm="0">
                                          <p:val>
                                            <p:fltVal val="0"/>
                                          </p:val>
                                        </p:tav>
                                        <p:tav tm="100000">
                                          <p:val>
                                            <p:strVal val="#ppt_h"/>
                                          </p:val>
                                        </p:tav>
                                      </p:tavLst>
                                    </p:anim>
                                    <p:anim calcmode="lin" valueType="num">
                                      <p:cBhvr>
                                        <p:cTn id="10" dur="1000" fill="hold"/>
                                        <p:tgtEl>
                                          <p:spTgt spid="23"/>
                                        </p:tgtEl>
                                        <p:attrNameLst>
                                          <p:attrName>ppt_w</p:attrName>
                                        </p:attrNameLst>
                                      </p:cBhvr>
                                      <p:tavLst>
                                        <p:tav tm="0">
                                          <p:val>
                                            <p:fltVal val="0"/>
                                          </p:val>
                                        </p:tav>
                                        <p:tav tm="100000">
                                          <p:val>
                                            <p:strVal val="#ppt_w"/>
                                          </p:val>
                                        </p:tav>
                                      </p:tavLst>
                                    </p:anim>
                                  </p:childTnLst>
                                </p:cTn>
                              </p:par>
                              <p:par>
                                <p:cTn id="11" presetID="35" presetClass="entr" presetSubtype="0" fill="hold" nodeType="withEffect">
                                  <p:stCondLst>
                                    <p:cond delay="700"/>
                                  </p:stCondLst>
                                  <p:childTnLst>
                                    <p:set>
                                      <p:cBhvr>
                                        <p:cTn id="12" dur="1" fill="hold">
                                          <p:stCondLst>
                                            <p:cond delay="0"/>
                                          </p:stCondLst>
                                        </p:cTn>
                                        <p:tgtEl>
                                          <p:spTgt spid="26"/>
                                        </p:tgtEl>
                                        <p:attrNameLst>
                                          <p:attrName>style.visibility</p:attrName>
                                        </p:attrNameLst>
                                      </p:cBhvr>
                                      <p:to>
                                        <p:strVal val="visible"/>
                                      </p:to>
                                    </p:set>
                                    <p:animEffect transition="in" filter="fade">
                                      <p:cBhvr>
                                        <p:cTn id="13" dur="1000"/>
                                        <p:tgtEl>
                                          <p:spTgt spid="26"/>
                                        </p:tgtEl>
                                      </p:cBhvr>
                                    </p:animEffect>
                                    <p:anim calcmode="lin" valueType="num">
                                      <p:cBhvr>
                                        <p:cTn id="14" dur="1000" fill="hold"/>
                                        <p:tgtEl>
                                          <p:spTgt spid="26"/>
                                        </p:tgtEl>
                                        <p:attrNameLst>
                                          <p:attrName>style.rotation</p:attrName>
                                        </p:attrNameLst>
                                      </p:cBhvr>
                                      <p:tavLst>
                                        <p:tav tm="0">
                                          <p:val>
                                            <p:fltVal val="720"/>
                                          </p:val>
                                        </p:tav>
                                        <p:tav tm="100000">
                                          <p:val>
                                            <p:fltVal val="0"/>
                                          </p:val>
                                        </p:tav>
                                      </p:tavLst>
                                    </p:anim>
                                    <p:anim calcmode="lin" valueType="num">
                                      <p:cBhvr>
                                        <p:cTn id="15" dur="1000" fill="hold"/>
                                        <p:tgtEl>
                                          <p:spTgt spid="26"/>
                                        </p:tgtEl>
                                        <p:attrNameLst>
                                          <p:attrName>ppt_h</p:attrName>
                                        </p:attrNameLst>
                                      </p:cBhvr>
                                      <p:tavLst>
                                        <p:tav tm="0">
                                          <p:val>
                                            <p:fltVal val="0"/>
                                          </p:val>
                                        </p:tav>
                                        <p:tav tm="100000">
                                          <p:val>
                                            <p:strVal val="#ppt_h"/>
                                          </p:val>
                                        </p:tav>
                                      </p:tavLst>
                                    </p:anim>
                                    <p:anim calcmode="lin" valueType="num">
                                      <p:cBhvr>
                                        <p:cTn id="16" dur="1000" fill="hold"/>
                                        <p:tgtEl>
                                          <p:spTgt spid="26"/>
                                        </p:tgtEl>
                                        <p:attrNameLst>
                                          <p:attrName>ppt_w</p:attrName>
                                        </p:attrNameLst>
                                      </p:cBhvr>
                                      <p:tavLst>
                                        <p:tav tm="0">
                                          <p:val>
                                            <p:fltVal val="0"/>
                                          </p:val>
                                        </p:tav>
                                        <p:tav tm="100000">
                                          <p:val>
                                            <p:strVal val="#ppt_w"/>
                                          </p:val>
                                        </p:tav>
                                      </p:tavLst>
                                    </p:anim>
                                  </p:childTnLst>
                                </p:cTn>
                              </p:par>
                            </p:childTnLst>
                          </p:cTn>
                        </p:par>
                        <p:par>
                          <p:cTn id="17" fill="hold">
                            <p:stCondLst>
                              <p:cond delay="1000"/>
                            </p:stCondLst>
                            <p:childTnLst>
                              <p:par>
                                <p:cTn id="18" presetID="12" presetClass="entr" presetSubtype="8" fill="hold"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slide(fromLeft)">
                                      <p:cBhvr>
                                        <p:cTn id="20" dur="500"/>
                                        <p:tgtEl>
                                          <p:spTgt spid="9"/>
                                        </p:tgtEl>
                                      </p:cBhvr>
                                    </p:animEffect>
                                  </p:childTnLst>
                                </p:cTn>
                              </p:par>
                              <p:par>
                                <p:cTn id="21" presetID="12" presetClass="entr" presetSubtype="2" fill="hold" nodeType="with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slide(fromRight)">
                                      <p:cBhvr>
                                        <p:cTn id="23"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0" y="0"/>
            <a:ext cx="9143999" cy="5143500"/>
          </a:xfrm>
          <a:prstGeom prst="rect">
            <a:avLst/>
          </a:prstGeom>
        </p:spPr>
      </p:pic>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09709" y="656784"/>
            <a:ext cx="5845581" cy="4693532"/>
          </a:xfrm>
          <a:prstGeom prst="rect">
            <a:avLst/>
          </a:prstGeom>
        </p:spPr>
      </p:pic>
      <p:pic>
        <p:nvPicPr>
          <p:cNvPr id="7" name="图片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 y="3107604"/>
            <a:ext cx="9143244" cy="2035896"/>
          </a:xfrm>
          <a:prstGeom prst="rect">
            <a:avLst/>
          </a:prstGeom>
        </p:spPr>
      </p:pic>
      <p:sp>
        <p:nvSpPr>
          <p:cNvPr id="8" name="椭圆 7"/>
          <p:cNvSpPr/>
          <p:nvPr/>
        </p:nvSpPr>
        <p:spPr>
          <a:xfrm>
            <a:off x="850900" y="830775"/>
            <a:ext cx="1104900" cy="1104900"/>
          </a:xfrm>
          <a:prstGeom prst="ellipse">
            <a:avLst/>
          </a:prstGeom>
          <a:solidFill>
            <a:srgbClr val="4FE1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a:latin typeface="微软雅黑" panose="020B0503020204020204" pitchFamily="34" charset="-122"/>
                <a:ea typeface="微软雅黑" panose="020B0503020204020204" pitchFamily="34" charset="-122"/>
              </a:rPr>
              <a:t>感</a:t>
            </a:r>
            <a:endParaRPr lang="zh-CN" altLang="en-US" sz="4800" b="1" dirty="0">
              <a:latin typeface="微软雅黑" panose="020B0503020204020204" pitchFamily="34" charset="-122"/>
              <a:ea typeface="微软雅黑" panose="020B0503020204020204" pitchFamily="34" charset="-122"/>
            </a:endParaRPr>
          </a:p>
        </p:txBody>
      </p:sp>
      <p:sp>
        <p:nvSpPr>
          <p:cNvPr id="9" name="椭圆 8"/>
          <p:cNvSpPr/>
          <p:nvPr/>
        </p:nvSpPr>
        <p:spPr>
          <a:xfrm>
            <a:off x="2057400" y="830775"/>
            <a:ext cx="1104900" cy="1104900"/>
          </a:xfrm>
          <a:prstGeom prst="ellipse">
            <a:avLst/>
          </a:prstGeom>
          <a:solidFill>
            <a:srgbClr val="4FE1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4800" b="1" dirty="0">
                <a:solidFill>
                  <a:prstClr val="white"/>
                </a:solidFill>
                <a:latin typeface="微软雅黑" panose="020B0503020204020204" pitchFamily="34" charset="-122"/>
                <a:ea typeface="微软雅黑" panose="020B0503020204020204" pitchFamily="34" charset="-122"/>
              </a:rPr>
              <a:t>谢</a:t>
            </a:r>
            <a:endParaRPr lang="zh-CN" altLang="en-US" sz="4800" b="1" dirty="0">
              <a:solidFill>
                <a:prstClr val="white"/>
              </a:solidFill>
              <a:latin typeface="微软雅黑" panose="020B0503020204020204" pitchFamily="34" charset="-122"/>
              <a:ea typeface="微软雅黑" panose="020B0503020204020204" pitchFamily="34" charset="-122"/>
            </a:endParaRPr>
          </a:p>
        </p:txBody>
      </p:sp>
      <p:sp>
        <p:nvSpPr>
          <p:cNvPr id="10" name="椭圆 9"/>
          <p:cNvSpPr/>
          <p:nvPr/>
        </p:nvSpPr>
        <p:spPr>
          <a:xfrm>
            <a:off x="3263900" y="830775"/>
            <a:ext cx="1104900" cy="1104900"/>
          </a:xfrm>
          <a:prstGeom prst="ellipse">
            <a:avLst/>
          </a:prstGeom>
          <a:solidFill>
            <a:srgbClr val="4FE1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4800" b="1" dirty="0">
                <a:solidFill>
                  <a:prstClr val="white"/>
                </a:solidFill>
                <a:latin typeface="微软雅黑" panose="020B0503020204020204" pitchFamily="34" charset="-122"/>
                <a:ea typeface="微软雅黑" panose="020B0503020204020204" pitchFamily="34" charset="-122"/>
              </a:rPr>
              <a:t>观</a:t>
            </a:r>
            <a:endParaRPr lang="zh-CN" altLang="en-US" sz="4800" b="1" dirty="0">
              <a:solidFill>
                <a:prstClr val="white"/>
              </a:solidFill>
              <a:latin typeface="微软雅黑" panose="020B0503020204020204" pitchFamily="34" charset="-122"/>
              <a:ea typeface="微软雅黑" panose="020B0503020204020204" pitchFamily="34" charset="-122"/>
            </a:endParaRPr>
          </a:p>
        </p:txBody>
      </p:sp>
      <p:sp>
        <p:nvSpPr>
          <p:cNvPr id="11" name="椭圆 10"/>
          <p:cNvSpPr/>
          <p:nvPr/>
        </p:nvSpPr>
        <p:spPr>
          <a:xfrm>
            <a:off x="4455909" y="830775"/>
            <a:ext cx="1104900" cy="1104900"/>
          </a:xfrm>
          <a:prstGeom prst="ellipse">
            <a:avLst/>
          </a:prstGeom>
          <a:solidFill>
            <a:srgbClr val="4FE1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4800" b="1" dirty="0">
                <a:solidFill>
                  <a:prstClr val="white"/>
                </a:solidFill>
                <a:latin typeface="微软雅黑" panose="020B0503020204020204" pitchFamily="34" charset="-122"/>
                <a:ea typeface="微软雅黑" panose="020B0503020204020204" pitchFamily="34" charset="-122"/>
              </a:rPr>
              <a:t>看</a:t>
            </a:r>
            <a:endParaRPr lang="zh-CN" altLang="en-US" sz="4800" b="1" dirty="0">
              <a:solidFill>
                <a:prstClr val="white"/>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946386" y="2056185"/>
            <a:ext cx="4493538" cy="461665"/>
          </a:xfrm>
          <a:prstGeom prst="rect">
            <a:avLst/>
          </a:prstGeom>
          <a:noFill/>
        </p:spPr>
        <p:txBody>
          <a:bodyPr wrap="none" rtlCol="0">
            <a:spAutoFit/>
          </a:bodyPr>
          <a:lstStyle/>
          <a:p>
            <a:r>
              <a:rPr lang="en-US" altLang="zh-CN" sz="2400" dirty="0">
                <a:solidFill>
                  <a:srgbClr val="337690"/>
                </a:solidFill>
              </a:rPr>
              <a:t>——</a:t>
            </a:r>
            <a:r>
              <a:rPr lang="zh-CN" altLang="en-US" sz="2400" dirty="0">
                <a:solidFill>
                  <a:srgbClr val="337690"/>
                </a:solidFill>
              </a:rPr>
              <a:t>单击此处添加文字标题</a:t>
            </a:r>
            <a:r>
              <a:rPr lang="en-US" altLang="zh-CN" sz="2400" dirty="0">
                <a:solidFill>
                  <a:srgbClr val="337690"/>
                </a:solidFill>
              </a:rPr>
              <a:t>——</a:t>
            </a:r>
            <a:endParaRPr lang="zh-CN" altLang="en-US" sz="2400" dirty="0">
              <a:solidFill>
                <a:srgbClr val="337690"/>
              </a:solidFill>
            </a:endParaRPr>
          </a:p>
        </p:txBody>
      </p:sp>
    </p:spTree>
  </p:cSld>
  <p:clrMapOvr>
    <a:masterClrMapping/>
  </p:clrMapOvr>
  <mc:AlternateContent xmlns:mc="http://schemas.openxmlformats.org/markup-compatibility/2006">
    <mc:Choice xmlns:p14="http://schemas.microsoft.com/office/powerpoint/2010/main" Requires="p14">
      <p:transition spd="slow" p14:dur="2000" advClick="0" advTm="0"/>
    </mc:Choice>
    <mc:Fallback>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1000"/>
                                        <p:tgtEl>
                                          <p:spTgt spid="7"/>
                                        </p:tgtEl>
                                      </p:cBhvr>
                                    </p:animEffect>
                                  </p:childTnLst>
                                </p:cTn>
                              </p:par>
                            </p:childTnLst>
                          </p:cTn>
                        </p:par>
                        <p:par>
                          <p:cTn id="8" fill="hold">
                            <p:stCondLst>
                              <p:cond delay="1000"/>
                            </p:stCondLst>
                            <p:childTnLst>
                              <p:par>
                                <p:cTn id="9" presetID="42"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anim calcmode="lin" valueType="num">
                                      <p:cBhvr>
                                        <p:cTn id="12" dur="1000" fill="hold"/>
                                        <p:tgtEl>
                                          <p:spTgt spid="6"/>
                                        </p:tgtEl>
                                        <p:attrNameLst>
                                          <p:attrName>ppt_x</p:attrName>
                                        </p:attrNameLst>
                                      </p:cBhvr>
                                      <p:tavLst>
                                        <p:tav tm="0">
                                          <p:val>
                                            <p:strVal val="#ppt_x"/>
                                          </p:val>
                                        </p:tav>
                                        <p:tav tm="100000">
                                          <p:val>
                                            <p:strVal val="#ppt_x"/>
                                          </p:val>
                                        </p:tav>
                                      </p:tavLst>
                                    </p:anim>
                                    <p:anim calcmode="lin" valueType="num">
                                      <p:cBhvr>
                                        <p:cTn id="13" dur="1000" fill="hold"/>
                                        <p:tgtEl>
                                          <p:spTgt spid="6"/>
                                        </p:tgtEl>
                                        <p:attrNameLst>
                                          <p:attrName>ppt_y</p:attrName>
                                        </p:attrNameLst>
                                      </p:cBhvr>
                                      <p:tavLst>
                                        <p:tav tm="0">
                                          <p:val>
                                            <p:strVal val="#ppt_y+.1"/>
                                          </p:val>
                                        </p:tav>
                                        <p:tav tm="100000">
                                          <p:val>
                                            <p:strVal val="#ppt_y"/>
                                          </p:val>
                                        </p:tav>
                                      </p:tavLst>
                                    </p:anim>
                                  </p:childTnLst>
                                </p:cTn>
                              </p:par>
                            </p:childTnLst>
                          </p:cTn>
                        </p:par>
                        <p:par>
                          <p:cTn id="14" fill="hold">
                            <p:stCondLst>
                              <p:cond delay="2000"/>
                            </p:stCondLst>
                            <p:childTnLst>
                              <p:par>
                                <p:cTn id="15" presetID="15"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1000" fill="hold"/>
                                        <p:tgtEl>
                                          <p:spTgt spid="8"/>
                                        </p:tgtEl>
                                        <p:attrNameLst>
                                          <p:attrName>ppt_w</p:attrName>
                                        </p:attrNameLst>
                                      </p:cBhvr>
                                      <p:tavLst>
                                        <p:tav tm="0">
                                          <p:val>
                                            <p:fltVal val="0"/>
                                          </p:val>
                                        </p:tav>
                                        <p:tav tm="100000">
                                          <p:val>
                                            <p:strVal val="#ppt_w"/>
                                          </p:val>
                                        </p:tav>
                                      </p:tavLst>
                                    </p:anim>
                                    <p:anim calcmode="lin" valueType="num">
                                      <p:cBhvr>
                                        <p:cTn id="18" dur="1000" fill="hold"/>
                                        <p:tgtEl>
                                          <p:spTgt spid="8"/>
                                        </p:tgtEl>
                                        <p:attrNameLst>
                                          <p:attrName>ppt_h</p:attrName>
                                        </p:attrNameLst>
                                      </p:cBhvr>
                                      <p:tavLst>
                                        <p:tav tm="0">
                                          <p:val>
                                            <p:fltVal val="0"/>
                                          </p:val>
                                        </p:tav>
                                        <p:tav tm="100000">
                                          <p:val>
                                            <p:strVal val="#ppt_h"/>
                                          </p:val>
                                        </p:tav>
                                      </p:tavLst>
                                    </p:anim>
                                    <p:anim calcmode="lin" valueType="num">
                                      <p:cBhvr>
                                        <p:cTn id="19" dur="1000" fill="hold"/>
                                        <p:tgtEl>
                                          <p:spTgt spid="8"/>
                                        </p:tgtEl>
                                        <p:attrNameLst>
                                          <p:attrName>ppt_x</p:attrName>
                                        </p:attrNameLst>
                                      </p:cBhvr>
                                      <p:tavLst>
                                        <p:tav tm="0" fmla="#ppt_x+(cos(-2*pi*(1-$))*-#ppt_x-sin(-2*pi*(1-$))*(1-#ppt_y))*(1-$)">
                                          <p:val>
                                            <p:fltVal val="0"/>
                                          </p:val>
                                        </p:tav>
                                        <p:tav tm="100000">
                                          <p:val>
                                            <p:fltVal val="1"/>
                                          </p:val>
                                        </p:tav>
                                      </p:tavLst>
                                    </p:anim>
                                    <p:anim calcmode="lin" valueType="num">
                                      <p:cBhvr>
                                        <p:cTn id="20" dur="1000" fill="hold"/>
                                        <p:tgtEl>
                                          <p:spTgt spid="8"/>
                                        </p:tgtEl>
                                        <p:attrNameLst>
                                          <p:attrName>ppt_y</p:attrName>
                                        </p:attrNameLst>
                                      </p:cBhvr>
                                      <p:tavLst>
                                        <p:tav tm="0" fmla="#ppt_y+(sin(-2*pi*(1-$))*-#ppt_x+cos(-2*pi*(1-$))*(1-#ppt_y))*(1-$)">
                                          <p:val>
                                            <p:fltVal val="0"/>
                                          </p:val>
                                        </p:tav>
                                        <p:tav tm="100000">
                                          <p:val>
                                            <p:fltVal val="1"/>
                                          </p:val>
                                        </p:tav>
                                      </p:tavLst>
                                    </p:anim>
                                  </p:childTnLst>
                                </p:cTn>
                              </p:par>
                              <p:par>
                                <p:cTn id="21" presetID="15" presetClass="entr" presetSubtype="0" fill="hold" grpId="0" nodeType="withEffect">
                                  <p:stCondLst>
                                    <p:cond delay="400"/>
                                  </p:stCondLst>
                                  <p:childTnLst>
                                    <p:set>
                                      <p:cBhvr>
                                        <p:cTn id="22" dur="1" fill="hold">
                                          <p:stCondLst>
                                            <p:cond delay="0"/>
                                          </p:stCondLst>
                                        </p:cTn>
                                        <p:tgtEl>
                                          <p:spTgt spid="9"/>
                                        </p:tgtEl>
                                        <p:attrNameLst>
                                          <p:attrName>style.visibility</p:attrName>
                                        </p:attrNameLst>
                                      </p:cBhvr>
                                      <p:to>
                                        <p:strVal val="visible"/>
                                      </p:to>
                                    </p:set>
                                    <p:anim calcmode="lin" valueType="num">
                                      <p:cBhvr>
                                        <p:cTn id="23" dur="1000" fill="hold"/>
                                        <p:tgtEl>
                                          <p:spTgt spid="9"/>
                                        </p:tgtEl>
                                        <p:attrNameLst>
                                          <p:attrName>ppt_w</p:attrName>
                                        </p:attrNameLst>
                                      </p:cBhvr>
                                      <p:tavLst>
                                        <p:tav tm="0">
                                          <p:val>
                                            <p:fltVal val="0"/>
                                          </p:val>
                                        </p:tav>
                                        <p:tav tm="100000">
                                          <p:val>
                                            <p:strVal val="#ppt_w"/>
                                          </p:val>
                                        </p:tav>
                                      </p:tavLst>
                                    </p:anim>
                                    <p:anim calcmode="lin" valueType="num">
                                      <p:cBhvr>
                                        <p:cTn id="24" dur="1000" fill="hold"/>
                                        <p:tgtEl>
                                          <p:spTgt spid="9"/>
                                        </p:tgtEl>
                                        <p:attrNameLst>
                                          <p:attrName>ppt_h</p:attrName>
                                        </p:attrNameLst>
                                      </p:cBhvr>
                                      <p:tavLst>
                                        <p:tav tm="0">
                                          <p:val>
                                            <p:fltVal val="0"/>
                                          </p:val>
                                        </p:tav>
                                        <p:tav tm="100000">
                                          <p:val>
                                            <p:strVal val="#ppt_h"/>
                                          </p:val>
                                        </p:tav>
                                      </p:tavLst>
                                    </p:anim>
                                    <p:anim calcmode="lin" valueType="num">
                                      <p:cBhvr>
                                        <p:cTn id="25" dur="1000" fill="hold"/>
                                        <p:tgtEl>
                                          <p:spTgt spid="9"/>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9"/>
                                        </p:tgtEl>
                                        <p:attrNameLst>
                                          <p:attrName>ppt_y</p:attrName>
                                        </p:attrNameLst>
                                      </p:cBhvr>
                                      <p:tavLst>
                                        <p:tav tm="0" fmla="#ppt_y+(sin(-2*pi*(1-$))*-#ppt_x+cos(-2*pi*(1-$))*(1-#ppt_y))*(1-$)">
                                          <p:val>
                                            <p:fltVal val="0"/>
                                          </p:val>
                                        </p:tav>
                                        <p:tav tm="100000">
                                          <p:val>
                                            <p:fltVal val="1"/>
                                          </p:val>
                                        </p:tav>
                                      </p:tavLst>
                                    </p:anim>
                                  </p:childTnLst>
                                </p:cTn>
                              </p:par>
                              <p:par>
                                <p:cTn id="27" presetID="15" presetClass="entr" presetSubtype="0" fill="hold" grpId="0" nodeType="withEffect">
                                  <p:stCondLst>
                                    <p:cond delay="900"/>
                                  </p:stCondLst>
                                  <p:childTnLst>
                                    <p:set>
                                      <p:cBhvr>
                                        <p:cTn id="28" dur="1" fill="hold">
                                          <p:stCondLst>
                                            <p:cond delay="0"/>
                                          </p:stCondLst>
                                        </p:cTn>
                                        <p:tgtEl>
                                          <p:spTgt spid="10"/>
                                        </p:tgtEl>
                                        <p:attrNameLst>
                                          <p:attrName>style.visibility</p:attrName>
                                        </p:attrNameLst>
                                      </p:cBhvr>
                                      <p:to>
                                        <p:strVal val="visible"/>
                                      </p:to>
                                    </p:set>
                                    <p:anim calcmode="lin" valueType="num">
                                      <p:cBhvr>
                                        <p:cTn id="29" dur="1000" fill="hold"/>
                                        <p:tgtEl>
                                          <p:spTgt spid="10"/>
                                        </p:tgtEl>
                                        <p:attrNameLst>
                                          <p:attrName>ppt_w</p:attrName>
                                        </p:attrNameLst>
                                      </p:cBhvr>
                                      <p:tavLst>
                                        <p:tav tm="0">
                                          <p:val>
                                            <p:fltVal val="0"/>
                                          </p:val>
                                        </p:tav>
                                        <p:tav tm="100000">
                                          <p:val>
                                            <p:strVal val="#ppt_w"/>
                                          </p:val>
                                        </p:tav>
                                      </p:tavLst>
                                    </p:anim>
                                    <p:anim calcmode="lin" valueType="num">
                                      <p:cBhvr>
                                        <p:cTn id="30" dur="1000" fill="hold"/>
                                        <p:tgtEl>
                                          <p:spTgt spid="10"/>
                                        </p:tgtEl>
                                        <p:attrNameLst>
                                          <p:attrName>ppt_h</p:attrName>
                                        </p:attrNameLst>
                                      </p:cBhvr>
                                      <p:tavLst>
                                        <p:tav tm="0">
                                          <p:val>
                                            <p:fltVal val="0"/>
                                          </p:val>
                                        </p:tav>
                                        <p:tav tm="100000">
                                          <p:val>
                                            <p:strVal val="#ppt_h"/>
                                          </p:val>
                                        </p:tav>
                                      </p:tavLst>
                                    </p:anim>
                                    <p:anim calcmode="lin" valueType="num">
                                      <p:cBhvr>
                                        <p:cTn id="31" dur="1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32" dur="1000" fill="hold"/>
                                        <p:tgtEl>
                                          <p:spTgt spid="10"/>
                                        </p:tgtEl>
                                        <p:attrNameLst>
                                          <p:attrName>ppt_y</p:attrName>
                                        </p:attrNameLst>
                                      </p:cBhvr>
                                      <p:tavLst>
                                        <p:tav tm="0" fmla="#ppt_y+(sin(-2*pi*(1-$))*-#ppt_x+cos(-2*pi*(1-$))*(1-#ppt_y))*(1-$)">
                                          <p:val>
                                            <p:fltVal val="0"/>
                                          </p:val>
                                        </p:tav>
                                        <p:tav tm="100000">
                                          <p:val>
                                            <p:fltVal val="1"/>
                                          </p:val>
                                        </p:tav>
                                      </p:tavLst>
                                    </p:anim>
                                  </p:childTnLst>
                                </p:cTn>
                              </p:par>
                              <p:par>
                                <p:cTn id="33" presetID="15" presetClass="entr" presetSubtype="0" fill="hold" grpId="0" nodeType="withEffect">
                                  <p:stCondLst>
                                    <p:cond delay="1500"/>
                                  </p:stCondLst>
                                  <p:childTnLst>
                                    <p:set>
                                      <p:cBhvr>
                                        <p:cTn id="34" dur="1" fill="hold">
                                          <p:stCondLst>
                                            <p:cond delay="0"/>
                                          </p:stCondLst>
                                        </p:cTn>
                                        <p:tgtEl>
                                          <p:spTgt spid="11"/>
                                        </p:tgtEl>
                                        <p:attrNameLst>
                                          <p:attrName>style.visibility</p:attrName>
                                        </p:attrNameLst>
                                      </p:cBhvr>
                                      <p:to>
                                        <p:strVal val="visible"/>
                                      </p:to>
                                    </p:set>
                                    <p:anim calcmode="lin" valueType="num">
                                      <p:cBhvr>
                                        <p:cTn id="35" dur="1000" fill="hold"/>
                                        <p:tgtEl>
                                          <p:spTgt spid="11"/>
                                        </p:tgtEl>
                                        <p:attrNameLst>
                                          <p:attrName>ppt_w</p:attrName>
                                        </p:attrNameLst>
                                      </p:cBhvr>
                                      <p:tavLst>
                                        <p:tav tm="0">
                                          <p:val>
                                            <p:fltVal val="0"/>
                                          </p:val>
                                        </p:tav>
                                        <p:tav tm="100000">
                                          <p:val>
                                            <p:strVal val="#ppt_w"/>
                                          </p:val>
                                        </p:tav>
                                      </p:tavLst>
                                    </p:anim>
                                    <p:anim calcmode="lin" valueType="num">
                                      <p:cBhvr>
                                        <p:cTn id="36" dur="1000" fill="hold"/>
                                        <p:tgtEl>
                                          <p:spTgt spid="11"/>
                                        </p:tgtEl>
                                        <p:attrNameLst>
                                          <p:attrName>ppt_h</p:attrName>
                                        </p:attrNameLst>
                                      </p:cBhvr>
                                      <p:tavLst>
                                        <p:tav tm="0">
                                          <p:val>
                                            <p:fltVal val="0"/>
                                          </p:val>
                                        </p:tav>
                                        <p:tav tm="100000">
                                          <p:val>
                                            <p:strVal val="#ppt_h"/>
                                          </p:val>
                                        </p:tav>
                                      </p:tavLst>
                                    </p:anim>
                                    <p:anim calcmode="lin" valueType="num">
                                      <p:cBhvr>
                                        <p:cTn id="37" dur="1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38" dur="1000" fill="hold"/>
                                        <p:tgtEl>
                                          <p:spTgt spid="11"/>
                                        </p:tgtEl>
                                        <p:attrNameLst>
                                          <p:attrName>ppt_y</p:attrName>
                                        </p:attrNameLst>
                                      </p:cBhvr>
                                      <p:tavLst>
                                        <p:tav tm="0" fmla="#ppt_y+(sin(-2*pi*(1-$))*-#ppt_x+cos(-2*pi*(1-$))*(1-#ppt_y))*(1-$)">
                                          <p:val>
                                            <p:fltVal val="0"/>
                                          </p:val>
                                        </p:tav>
                                        <p:tav tm="100000">
                                          <p:val>
                                            <p:fltVal val="1"/>
                                          </p:val>
                                        </p:tav>
                                      </p:tavLst>
                                    </p:anim>
                                  </p:childTnLst>
                                </p:cTn>
                              </p:par>
                            </p:childTnLst>
                          </p:cTn>
                        </p:par>
                        <p:par>
                          <p:cTn id="39" fill="hold">
                            <p:stCondLst>
                              <p:cond delay="3000"/>
                            </p:stCondLst>
                            <p:childTnLst>
                              <p:par>
                                <p:cTn id="40" presetID="16" presetClass="entr" presetSubtype="21" fill="hold" grpId="0" nodeType="after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barn(inVertical)">
                                      <p:cBhvr>
                                        <p:cTn id="42"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2169</Words>
  <Application>WPS 演示</Application>
  <PresentationFormat>全屏显示(16:9)</PresentationFormat>
  <Paragraphs>421</Paragraphs>
  <Slides>27</Slides>
  <Notes>15</Notes>
  <HiddenSlides>0</HiddenSlides>
  <MMClips>0</MMClips>
  <ScaleCrop>false</ScaleCrop>
  <HeadingPairs>
    <vt:vector size="6" baseType="variant">
      <vt:variant>
        <vt:lpstr>已用的字体</vt:lpstr>
      </vt:variant>
      <vt:variant>
        <vt:i4>19</vt:i4>
      </vt:variant>
      <vt:variant>
        <vt:lpstr>主题</vt:lpstr>
      </vt:variant>
      <vt:variant>
        <vt:i4>1</vt:i4>
      </vt:variant>
      <vt:variant>
        <vt:lpstr>幻灯片标题</vt:lpstr>
      </vt:variant>
      <vt:variant>
        <vt:i4>27</vt:i4>
      </vt:variant>
    </vt:vector>
  </HeadingPairs>
  <TitlesOfParts>
    <vt:vector size="47" baseType="lpstr">
      <vt:lpstr>Arial</vt:lpstr>
      <vt:lpstr>宋体</vt:lpstr>
      <vt:lpstr>Wingdings</vt:lpstr>
      <vt:lpstr>微软雅黑</vt:lpstr>
      <vt:lpstr>黑体</vt:lpstr>
      <vt:lpstr>Berlin Sans FB</vt:lpstr>
      <vt:lpstr>Impact</vt:lpstr>
      <vt:lpstr>幼圆</vt:lpstr>
      <vt:lpstr>Times New Roman</vt:lpstr>
      <vt:lpstr>Calibri</vt:lpstr>
      <vt:lpstr>Arial Black</vt:lpstr>
      <vt:lpstr>Arial Narrow</vt:lpstr>
      <vt:lpstr>Calibri</vt:lpstr>
      <vt:lpstr>Arial Rounded MT Bold</vt:lpstr>
      <vt:lpstr>Agency FB</vt:lpstr>
      <vt:lpstr>Gungsuh</vt:lpstr>
      <vt:lpstr>等线</vt:lpstr>
      <vt:lpstr>Arial Unicode MS</vt:lpstr>
      <vt:lpstr>等线 Light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User</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User</dc:creator>
  <cp:lastModifiedBy>拉普耶鲁</cp:lastModifiedBy>
  <cp:revision>4</cp:revision>
  <dcterms:created xsi:type="dcterms:W3CDTF">2016-12-22T12:06:00Z</dcterms:created>
  <dcterms:modified xsi:type="dcterms:W3CDTF">2020-09-21T09:20:24Z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2052-11.1.0.9999</vt:lpwstr>
  </property>
</Properties>
</file>