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charts/colors1.xml" ContentType="application/vnd.ms-office.chartcolorstyle+xml"/>
  <Default Extension="xlsx" ContentType="application/vnd.openxmlformats-officedocument.spreadsheetml.sheet"/>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Lst>
  <p:notesMasterIdLst>
    <p:notesMasterId r:id="rId21"/>
  </p:notesMasterIdLst>
  <p:sldIdLst>
    <p:sldId id="257" r:id="rId3"/>
    <p:sldId id="260" r:id="rId4"/>
    <p:sldId id="282" r:id="rId5"/>
    <p:sldId id="283" r:id="rId6"/>
    <p:sldId id="284" r:id="rId7"/>
    <p:sldId id="285" r:id="rId8"/>
    <p:sldId id="287" r:id="rId9"/>
    <p:sldId id="286" r:id="rId10"/>
    <p:sldId id="288" r:id="rId11"/>
    <p:sldId id="289" r:id="rId12"/>
    <p:sldId id="290" r:id="rId13"/>
    <p:sldId id="291" r:id="rId14"/>
    <p:sldId id="292" r:id="rId15"/>
    <p:sldId id="293" r:id="rId16"/>
    <p:sldId id="294" r:id="rId17"/>
    <p:sldId id="295" r:id="rId18"/>
    <p:sldId id="296" r:id="rId19"/>
    <p:sldId id="258" r:id="rId20"/>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模板设计" id="{1DB5B6A4-4D51-47B6-8589-A82F7F18E1E1}">
          <p14:sldIdLst>
            <p14:sldId id="257"/>
            <p14:sldId id="260"/>
            <p14:sldId id="282"/>
            <p14:sldId id="283"/>
            <p14:sldId id="284"/>
            <p14:sldId id="285"/>
            <p14:sldId id="287"/>
            <p14:sldId id="286"/>
            <p14:sldId id="288"/>
            <p14:sldId id="289"/>
            <p14:sldId id="290"/>
            <p14:sldId id="291"/>
            <p14:sldId id="292"/>
            <p14:sldId id="293"/>
            <p14:sldId id="294"/>
            <p14:sldId id="295"/>
            <p14:sldId id="296"/>
            <p14:sldId id="258"/>
          </p14:sldIdLst>
        </p14:section>
        <p14:section name="标注页" id="{40625EBC-9C26-4A8A-9251-B34BBDA3333B}">
          <p14:sldIdLst>
            <p14:sldId id="271"/>
            <p14:sldId id="280"/>
            <p14:sldId id="281"/>
          </p14:sldIdLst>
        </p14:section>
      </p14:sectionLst>
    </p:ex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08" d="100"/>
          <a:sy n="108" d="100"/>
        </p:scale>
        <p:origin x="-636" y="-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style val="7"/>
  <c:chart>
    <c:autoTitleDeleted val="1"/>
    <c:plotArea>
      <c:layout/>
      <c:barChart>
        <c:barDir val="col"/>
        <c:grouping val="clustered"/>
        <c:ser>
          <c:idx val="0"/>
          <c:order val="0"/>
          <c:tx>
            <c:strRef>
              <c:f>工作表1!$B$1</c:f>
              <c:strCache>
                <c:ptCount val="1"/>
                <c:pt idx="0">
                  <c:v>系列 1</c:v>
                </c:pt>
              </c:strCache>
            </c:strRef>
          </c:tx>
          <c:spPr>
            <a:solidFill>
              <a:srgbClr val="133154"/>
            </a:solidFill>
            <a:ln>
              <a:noFill/>
            </a:ln>
            <a:effectLst/>
          </c:spPr>
          <c:cat>
            <c:strRef>
              <c:f>工作表1!$A$2:$A$5</c:f>
              <c:strCache>
                <c:ptCount val="4"/>
                <c:pt idx="0">
                  <c:v>类别 1</c:v>
                </c:pt>
                <c:pt idx="1">
                  <c:v>类别 2</c:v>
                </c:pt>
                <c:pt idx="2">
                  <c:v>类别 3</c:v>
                </c:pt>
                <c:pt idx="3">
                  <c:v>类别 4</c:v>
                </c:pt>
              </c:strCache>
            </c:strRef>
          </c:cat>
          <c:val>
            <c:numRef>
              <c:f>工作表1!$B$2:$B$5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FC6-4386-908F-CA63C687CFC3}"/>
            </c:ext>
          </c:extLst>
        </c:ser>
        <c:ser>
          <c:idx val="1"/>
          <c:order val="1"/>
          <c:tx>
            <c:strRef>
              <c:f>工作表1!$C$1</c:f>
              <c:strCache>
                <c:ptCount val="1"/>
                <c:pt idx="0">
                  <c:v>系列 2</c:v>
                </c:pt>
              </c:strCache>
            </c:strRef>
          </c:tx>
          <c:spPr>
            <a:solidFill>
              <a:srgbClr val="FF9601"/>
            </a:solidFill>
            <a:ln>
              <a:noFill/>
            </a:ln>
            <a:effectLst/>
          </c:spPr>
          <c:cat>
            <c:strRef>
              <c:f>工作表1!$A$2:$A$5</c:f>
              <c:strCache>
                <c:ptCount val="4"/>
                <c:pt idx="0">
                  <c:v>类别 1</c:v>
                </c:pt>
                <c:pt idx="1">
                  <c:v>类别 2</c:v>
                </c:pt>
                <c:pt idx="2">
                  <c:v>类别 3</c:v>
                </c:pt>
                <c:pt idx="3">
                  <c:v>类别 4</c:v>
                </c:pt>
              </c:strCache>
            </c:strRef>
          </c:cat>
          <c:val>
            <c:numRef>
              <c:f>工作表1!$C$2:$C$5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FC6-4386-908F-CA63C687CFC3}"/>
            </c:ext>
          </c:extLst>
        </c:ser>
        <c:ser>
          <c:idx val="2"/>
          <c:order val="2"/>
          <c:tx>
            <c:strRef>
              <c:f>工作表1!$D$1</c:f>
              <c:strCache>
                <c:ptCount val="1"/>
                <c:pt idx="0">
                  <c:v>列1</c:v>
                </c:pt>
              </c:strCache>
            </c:strRef>
          </c:tx>
          <c:spPr>
            <a:solidFill>
              <a:schemeClr val="bg1">
                <a:lumMod val="65000"/>
              </a:schemeClr>
            </a:solidFill>
            <a:ln>
              <a:noFill/>
            </a:ln>
            <a:effectLst/>
          </c:spPr>
          <c:cat>
            <c:strRef>
              <c:f>工作表1!$A$2:$A$5</c:f>
              <c:strCache>
                <c:ptCount val="4"/>
                <c:pt idx="0">
                  <c:v>类别 1</c:v>
                </c:pt>
                <c:pt idx="1">
                  <c:v>类别 2</c:v>
                </c:pt>
                <c:pt idx="2">
                  <c:v>类别 3</c:v>
                </c:pt>
                <c:pt idx="3">
                  <c:v>类别 4</c:v>
                </c:pt>
              </c:strCache>
            </c:strRef>
          </c:cat>
          <c:val>
            <c:numRef>
              <c:f>工作表1!$D$2:$D$5</c:f>
              <c:numCache>
                <c:formatCode>General</c:formatCode>
                <c:ptCount val="4"/>
              </c:numCache>
            </c:numRef>
          </c:val>
          <c:extLst xmlns:c16r2="http://schemas.microsoft.com/office/drawing/2015/06/chart">
            <c:ext xmlns:c16="http://schemas.microsoft.com/office/drawing/2014/chart" uri="{C3380CC4-5D6E-409C-BE32-E72D297353CC}">
              <c16:uniqueId val="{00000002-5FC6-4386-908F-CA63C687CFC3}"/>
            </c:ext>
          </c:extLst>
        </c:ser>
        <c:dLbls/>
        <c:gapWidth val="219"/>
        <c:overlap val="-27"/>
        <c:axId val="197846528"/>
        <c:axId val="197848064"/>
      </c:barChart>
      <c:catAx>
        <c:axId val="19784652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mn-lt"/>
                <a:ea typeface="+mn-ea"/>
                <a:cs typeface="+mn-ea"/>
                <a:sym typeface="+mn-lt"/>
              </a:defRPr>
            </a:pPr>
            <a:endParaRPr lang="zh-CN"/>
          </a:p>
        </c:txPr>
        <c:crossAx val="197848064"/>
        <c:crosses val="autoZero"/>
        <c:auto val="1"/>
        <c:lblAlgn val="ctr"/>
        <c:lblOffset val="100"/>
      </c:catAx>
      <c:valAx>
        <c:axId val="197848064"/>
        <c:scaling>
          <c:orientation val="minMax"/>
        </c:scaling>
        <c:axPos val="l"/>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mn-lt"/>
                <a:ea typeface="+mn-ea"/>
                <a:cs typeface="+mn-ea"/>
                <a:sym typeface="+mn-lt"/>
              </a:defRPr>
            </a:pPr>
            <a:endParaRPr lang="zh-CN"/>
          </a:p>
        </c:txPr>
        <c:crossAx val="197846528"/>
        <c:crosses val="autoZero"/>
        <c:crossBetween val="between"/>
      </c:valAx>
      <c:spPr>
        <a:noFill/>
        <a:ln>
          <a:noFill/>
        </a:ln>
        <a:effectLst/>
      </c:spPr>
    </c:plotArea>
    <c:legend>
      <c:legendPos val="b"/>
      <c:legendEntry>
        <c:idx val="2"/>
        <c:delete val="1"/>
      </c:legendEntry>
      <c:layout/>
      <c:spPr>
        <a:noFill/>
        <a:ln>
          <a:noFill/>
        </a:ln>
        <a:effectLst/>
      </c:spPr>
      <c:txPr>
        <a:bodyPr rot="0" spcFirstLastPara="1" vertOverflow="ellipsis" vert="horz" wrap="square" anchor="ctr" anchorCtr="1"/>
        <a:lstStyle/>
        <a:p>
          <a:pPr>
            <a:defRPr sz="1197" b="0" i="0" u="none" strike="noStrike" kern="1200" baseline="0">
              <a:solidFill>
                <a:schemeClr val="tx1">
                  <a:lumMod val="85000"/>
                  <a:lumOff val="15000"/>
                </a:schemeClr>
              </a:solidFill>
              <a:latin typeface="+mn-lt"/>
              <a:ea typeface="+mn-ea"/>
              <a:cs typeface="+mn-ea"/>
              <a:sym typeface="+mn-lt"/>
            </a:defRPr>
          </a:pPr>
          <a:endParaRPr lang="zh-CN"/>
        </a:p>
      </c:txPr>
    </c:legend>
    <c:plotVisOnly val="1"/>
    <c:dispBlanksAs val="gap"/>
  </c:chart>
  <c:spPr>
    <a:noFill/>
    <a:ln>
      <a:noFill/>
    </a:ln>
    <a:effectLst/>
  </c:spPr>
  <c:txPr>
    <a:bodyPr/>
    <a:lstStyle/>
    <a:p>
      <a:pPr>
        <a:defRPr>
          <a:solidFill>
            <a:schemeClr val="tx1">
              <a:lumMod val="85000"/>
              <a:lumOff val="15000"/>
            </a:schemeClr>
          </a:solidFill>
          <a:latin typeface="+mn-lt"/>
          <a:ea typeface="+mn-ea"/>
          <a:cs typeface="+mn-ea"/>
          <a:sym typeface="+mn-lt"/>
        </a:defRPr>
      </a:pPr>
      <a:endParaRPr lang="zh-CN"/>
    </a:p>
  </c:txPr>
  <c:externalData r:id="rId1"/>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9E06E-B07E-4EEB-8E2F-A3C1C5E59A3B}" type="datetimeFigureOut">
              <a:rPr lang="zh-CN" altLang="en-US" smtClean="0"/>
              <a:pPr/>
              <a:t>2020/9/20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0F49AF-C208-4D65-AB54-EAF12B5E2DDD}" type="slidenum">
              <a:rPr lang="zh-CN" altLang="en-US" smtClean="0"/>
              <a:pPr/>
              <a:t>‹#›</a:t>
            </a:fld>
            <a:endParaRPr lang="zh-CN" altLang="en-US"/>
          </a:p>
        </p:txBody>
      </p:sp>
    </p:spTree>
    <p:extLst>
      <p:ext uri="{BB962C8B-B14F-4D97-AF65-F5344CB8AC3E}">
        <p14:creationId xmlns:p14="http://schemas.microsoft.com/office/powerpoint/2010/main" xmlns="" val="4194764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62379E-930C-4393-8126-2537D7A0E83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7207548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62379E-930C-4393-8126-2537D7A0E83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98933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62379E-930C-4393-8126-2537D7A0E83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989330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62379E-930C-4393-8126-2537D7A0E83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989330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62379E-930C-4393-8126-2537D7A0E83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989330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B0F49AF-C208-4D65-AB54-EAF12B5E2DDD}" type="slidenum">
              <a:rPr lang="zh-CN" altLang="en-US" smtClean="0"/>
              <a:pPr/>
              <a:t>18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office.msn.com.cn/" TargetMode="External"/><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bg>
      <p:bgPr>
        <a:solidFill>
          <a:schemeClr val="bg1"/>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654F5619-0DE9-46C5-9E53-97B48AD5E998}"/>
              </a:ext>
            </a:extLst>
          </p:cNvPr>
          <p:cNvPicPr>
            <a:picLocks noChangeAspect="1"/>
          </p:cNvPicPr>
          <p:nvPr userDrawn="1"/>
        </p:nvPicPr>
        <p:blipFill rotWithShape="1">
          <a:blip r:embed="rId2" cstate="screen">
            <a:extLst>
              <a:ext uri="{28A0092B-C50C-407E-A947-70E740481C1C}">
                <a14:useLocalDpi xmlns:a14="http://schemas.microsoft.com/office/drawing/2010/main" xmlns=""/>
              </a:ext>
            </a:extLst>
          </a:blip>
          <a:srcRect/>
          <a:stretch/>
        </p:blipFill>
        <p:spPr>
          <a:xfrm>
            <a:off x="4389000" y="0"/>
            <a:ext cx="7803000" cy="6858000"/>
          </a:xfrm>
          <a:prstGeom prst="rect">
            <a:avLst/>
          </a:prstGeom>
        </p:spPr>
      </p:pic>
      <p:pic>
        <p:nvPicPr>
          <p:cNvPr id="7" name="图片 6">
            <a:extLst>
              <a:ext uri="{FF2B5EF4-FFF2-40B4-BE49-F238E27FC236}">
                <a16:creationId xmlns="" xmlns:a16="http://schemas.microsoft.com/office/drawing/2014/main" id="{AC5A33E1-0964-4AA5-8CB4-AD335D2F33C4}"/>
              </a:ext>
            </a:extLst>
          </p:cNvPr>
          <p:cNvPicPr>
            <a:picLocks noChangeAspect="1"/>
          </p:cNvPicPr>
          <p:nvPr userDrawn="1"/>
        </p:nvPicPr>
        <p:blipFill rotWithShape="1">
          <a:blip r:embed="rId3" cstate="screen">
            <a:extLst>
              <a:ext uri="{28A0092B-C50C-407E-A947-70E740481C1C}">
                <a14:useLocalDpi xmlns:a14="http://schemas.microsoft.com/office/drawing/2010/main" xmlns=""/>
              </a:ext>
            </a:extLst>
          </a:blip>
          <a:srcRect/>
          <a:stretch/>
        </p:blipFill>
        <p:spPr>
          <a:xfrm>
            <a:off x="-1" y="0"/>
            <a:ext cx="6168573" cy="6858000"/>
          </a:xfrm>
          <a:prstGeom prst="rect">
            <a:avLst/>
          </a:prstGeom>
        </p:spPr>
      </p:pic>
    </p:spTree>
    <p:extLst>
      <p:ext uri="{BB962C8B-B14F-4D97-AF65-F5344CB8AC3E}">
        <p14:creationId xmlns:p14="http://schemas.microsoft.com/office/powerpoint/2010/main" xmlns="" val="38532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bg>
      <p:bgPr>
        <a:solidFill>
          <a:schemeClr val="bg1"/>
        </a:solid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956657E7-1F41-4C07-B24D-8FC955A78EDB}"/>
              </a:ext>
            </a:extLst>
          </p:cNvPr>
          <p:cNvPicPr>
            <a:picLocks noChangeAspect="1"/>
          </p:cNvPicPr>
          <p:nvPr userDrawn="1"/>
        </p:nvPicPr>
        <p:blipFill rotWithShape="1">
          <a:blip r:embed="rId2"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7FF45AD3-5E45-471E-8C8C-8AE51DFF138D}"/>
              </a:ext>
            </a:extLst>
          </p:cNvPr>
          <p:cNvSpPr/>
          <p:nvPr userDrawn="1"/>
        </p:nvSpPr>
        <p:spPr>
          <a:xfrm>
            <a:off x="0" y="0"/>
            <a:ext cx="12192000" cy="6858000"/>
          </a:xfrm>
          <a:prstGeom prst="rect">
            <a:avLst/>
          </a:prstGeom>
          <a:gradFill>
            <a:gsLst>
              <a:gs pos="0">
                <a:srgbClr val="102B49"/>
              </a:gs>
              <a:gs pos="100000">
                <a:srgbClr val="17365C">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OfficePLUS-2">
            <a:hlinkClick r:id="rId3"/>
            <a:extLst>
              <a:ext uri="{FF2B5EF4-FFF2-40B4-BE49-F238E27FC236}">
                <a16:creationId xmlns="" xmlns:a16="http://schemas.microsoft.com/office/drawing/2014/main" id="{1DEBC5DA-345D-4713-8EBF-EF7E58F5E5E9}"/>
              </a:ext>
            </a:extLst>
          </p:cNvPr>
          <p:cNvPicPr>
            <a:picLocks noChangeAspect="1"/>
          </p:cNvPicPr>
          <p:nvPr userDrawn="1"/>
        </p:nvPicPr>
        <p:blipFill>
          <a:blip r:embed="rId4">
            <a:extLst>
              <a:ext uri="{28A0092B-C50C-407E-A947-70E740481C1C}">
                <a14:useLocalDpi xmlns:a14="http://schemas.microsoft.com/office/drawing/2010/main" xmlns=""/>
              </a:ext>
            </a:extLst>
          </a:blip>
          <a:stretch>
            <a:fillRect/>
          </a:stretch>
        </p:blipFill>
        <p:spPr>
          <a:xfrm>
            <a:off x="10028238" y="333375"/>
            <a:ext cx="1828800" cy="243840"/>
          </a:xfrm>
          <a:prstGeom prst="rect">
            <a:avLst/>
          </a:prstGeom>
        </p:spPr>
      </p:pic>
    </p:spTree>
    <p:extLst>
      <p:ext uri="{BB962C8B-B14F-4D97-AF65-F5344CB8AC3E}">
        <p14:creationId xmlns:p14="http://schemas.microsoft.com/office/powerpoint/2010/main" xmlns="" val="494787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过渡页">
    <p:bg>
      <p:bgPr>
        <a:solidFill>
          <a:schemeClr val="bg1"/>
        </a:solidFill>
        <a:effectLst/>
      </p:bgPr>
    </p:bg>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A8E55041-CD07-4955-82A7-CF38CB41CB31}"/>
              </a:ext>
            </a:extLst>
          </p:cNvPr>
          <p:cNvPicPr>
            <a:picLocks noChangeAspect="1"/>
          </p:cNvPicPr>
          <p:nvPr userDrawn="1"/>
        </p:nvPicPr>
        <p:blipFill rotWithShape="1">
          <a:blip r:embed="rId2" cstate="screen">
            <a:extLst>
              <a:ext uri="{28A0092B-C50C-407E-A947-70E740481C1C}">
                <a14:useLocalDpi xmlns:a14="http://schemas.microsoft.com/office/drawing/2010/main" xmlns=""/>
              </a:ext>
            </a:extLst>
          </a:blip>
          <a:srcRect/>
          <a:stretch/>
        </p:blipFill>
        <p:spPr>
          <a:xfrm>
            <a:off x="4389000" y="0"/>
            <a:ext cx="7803000" cy="6858000"/>
          </a:xfrm>
          <a:prstGeom prst="rect">
            <a:avLst/>
          </a:prstGeom>
        </p:spPr>
      </p:pic>
      <p:pic>
        <p:nvPicPr>
          <p:cNvPr id="5" name="图片 4">
            <a:extLst>
              <a:ext uri="{FF2B5EF4-FFF2-40B4-BE49-F238E27FC236}">
                <a16:creationId xmlns="" xmlns:a16="http://schemas.microsoft.com/office/drawing/2014/main" id="{E64E8BBF-6249-4770-AAEE-220B9BE06CA1}"/>
              </a:ext>
            </a:extLst>
          </p:cNvPr>
          <p:cNvPicPr>
            <a:picLocks noChangeAspect="1"/>
          </p:cNvPicPr>
          <p:nvPr userDrawn="1"/>
        </p:nvPicPr>
        <p:blipFill rotWithShape="1">
          <a:blip r:embed="rId3" cstate="screen">
            <a:extLst>
              <a:ext uri="{28A0092B-C50C-407E-A947-70E740481C1C}">
                <a14:useLocalDpi xmlns:a14="http://schemas.microsoft.com/office/drawing/2010/main" xmlns=""/>
              </a:ext>
            </a:extLst>
          </a:blip>
          <a:srcRect/>
          <a:stretch/>
        </p:blipFill>
        <p:spPr>
          <a:xfrm>
            <a:off x="-1" y="0"/>
            <a:ext cx="6168573" cy="6858000"/>
          </a:xfrm>
          <a:prstGeom prst="rect">
            <a:avLst/>
          </a:prstGeom>
        </p:spPr>
      </p:pic>
    </p:spTree>
    <p:extLst>
      <p:ext uri="{BB962C8B-B14F-4D97-AF65-F5344CB8AC3E}">
        <p14:creationId xmlns:p14="http://schemas.microsoft.com/office/powerpoint/2010/main" xmlns="" val="3007471974"/>
      </p:ext>
    </p:extLst>
  </p:cSld>
  <p:clrMapOvr>
    <a:masterClrMapping/>
  </p:clrMapOvr>
  <p:extLst mod="1">
    <p:ext uri="{DCECCB84-F9BA-43D5-87BE-67443E8EF086}">
      <p15:sldGuideLst xmlns:p15="http://schemas.microsoft.com/office/powerpoint/2012/main" xmlns="">
        <p15:guide id="1" orient="horz" pos="2137">
          <p15:clr>
            <a:srgbClr val="FBAE40"/>
          </p15:clr>
        </p15:guide>
        <p15:guide id="2" pos="3840">
          <p15:clr>
            <a:srgbClr val="FBAE40"/>
          </p15:clr>
        </p15:guide>
        <p15:guide id="3" pos="7469">
          <p15:clr>
            <a:srgbClr val="FBAE40"/>
          </p15:clr>
        </p15:guide>
        <p15:guide id="4" pos="211">
          <p15:clr>
            <a:srgbClr val="FBAE40"/>
          </p15:clr>
        </p15:guide>
        <p15:guide id="5" orient="horz" pos="255">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副标题页">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27259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结尾页">
    <p:bg>
      <p:bgPr>
        <a:solidFill>
          <a:schemeClr val="bg1"/>
        </a:solidFill>
        <a:effectLst/>
      </p:bgPr>
    </p:bg>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5E2B5E1-B97A-407D-B244-7EA73DCBD042}"/>
              </a:ext>
            </a:extLst>
          </p:cNvPr>
          <p:cNvPicPr>
            <a:picLocks noChangeAspect="1"/>
          </p:cNvPicPr>
          <p:nvPr userDrawn="1"/>
        </p:nvPicPr>
        <p:blipFill rotWithShape="1">
          <a:blip r:embed="rId2" cstate="screen">
            <a:extLst>
              <a:ext uri="{28A0092B-C50C-407E-A947-70E740481C1C}">
                <a14:useLocalDpi xmlns:a14="http://schemas.microsoft.com/office/drawing/2010/main" xmlns=""/>
              </a:ext>
            </a:extLst>
          </a:blip>
          <a:srcRect/>
          <a:stretch/>
        </p:blipFill>
        <p:spPr>
          <a:xfrm>
            <a:off x="4389001" y="0"/>
            <a:ext cx="7803000" cy="6858000"/>
          </a:xfrm>
          <a:prstGeom prst="rect">
            <a:avLst/>
          </a:prstGeom>
        </p:spPr>
      </p:pic>
      <p:pic>
        <p:nvPicPr>
          <p:cNvPr id="6" name="图片 5">
            <a:extLst>
              <a:ext uri="{FF2B5EF4-FFF2-40B4-BE49-F238E27FC236}">
                <a16:creationId xmlns="" xmlns:a16="http://schemas.microsoft.com/office/drawing/2014/main" id="{9963AC8B-B0BA-46EB-8467-A89F90C7DAD2}"/>
              </a:ext>
            </a:extLst>
          </p:cNvPr>
          <p:cNvPicPr>
            <a:picLocks noChangeAspect="1"/>
          </p:cNvPicPr>
          <p:nvPr userDrawn="1"/>
        </p:nvPicPr>
        <p:blipFill rotWithShape="1">
          <a:blip r:embed="rId3" cstate="screen">
            <a:extLst>
              <a:ext uri="{28A0092B-C50C-407E-A947-70E740481C1C}">
                <a14:useLocalDpi xmlns:a14="http://schemas.microsoft.com/office/drawing/2010/main" xmlns=""/>
              </a:ext>
            </a:extLst>
          </a:blip>
          <a:srcRect/>
          <a:stretch/>
        </p:blipFill>
        <p:spPr>
          <a:xfrm>
            <a:off x="-1" y="0"/>
            <a:ext cx="6168573" cy="6858000"/>
          </a:xfrm>
          <a:prstGeom prst="rect">
            <a:avLst/>
          </a:prstGeom>
        </p:spPr>
      </p:pic>
    </p:spTree>
    <p:extLst>
      <p:ext uri="{BB962C8B-B14F-4D97-AF65-F5344CB8AC3E}">
        <p14:creationId xmlns:p14="http://schemas.microsoft.com/office/powerpoint/2010/main" xmlns="" val="25582629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452615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3840">
          <p15:clr>
            <a:srgbClr val="F26B43"/>
          </p15:clr>
        </p15:guide>
        <p15:guide id="3" pos="7469">
          <p15:clr>
            <a:srgbClr val="F26B43"/>
          </p15:clr>
        </p15:guide>
        <p15:guide id="4" pos="211">
          <p15:clr>
            <a:srgbClr val="F26B43"/>
          </p15:clr>
        </p15:guide>
        <p15:guide id="5" orient="horz" pos="210">
          <p15:clr>
            <a:srgbClr val="F26B43"/>
          </p15:clr>
        </p15:guide>
        <p15:guide id="6" orient="horz" pos="411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1049729"/>
      </p:ext>
    </p:extLst>
  </p:cSld>
  <p:clrMap bg1="lt1" tx1="dk1" bg2="lt2" tx2="dk2" accent1="accent1" accent2="accent2" accent3="accent3" accent4="accent4" accent5="accent5" accent6="accent6" hlink="hlink" folHlink="folHlink"/>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14" name="OfficePLUS-2">
            <a:extLst>
              <a:ext uri="{FF2B5EF4-FFF2-40B4-BE49-F238E27FC236}">
                <a16:creationId xmlns="" xmlns:a16="http://schemas.microsoft.com/office/drawing/2014/main" id="{F639C377-65D5-4BEB-A4D1-B60ECBFA228A}"/>
              </a:ext>
            </a:extLst>
          </p:cNvPr>
          <p:cNvSpPr txBox="1"/>
          <p:nvPr/>
        </p:nvSpPr>
        <p:spPr>
          <a:xfrm>
            <a:off x="338592" y="4889500"/>
            <a:ext cx="29210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9601"/>
                </a:solidFill>
                <a:effectLst/>
                <a:uLnTx/>
                <a:uFillTx/>
                <a:latin typeface="微软雅黑 Light"/>
                <a:ea typeface="微软雅黑"/>
                <a:cs typeface="+mn-ea"/>
                <a:sym typeface="+mn-lt"/>
              </a:rPr>
              <a:t>汇报人</a:t>
            </a:r>
            <a:r>
              <a:rPr kumimoji="0" lang="zh-CN" altLang="en-US" sz="2000" b="0" i="0" u="none" strike="noStrike" kern="1200" cap="none" spc="0" normalizeH="0" baseline="0" noProof="0" dirty="0" smtClean="0">
                <a:ln>
                  <a:noFill/>
                </a:ln>
                <a:solidFill>
                  <a:srgbClr val="FF9601"/>
                </a:solidFill>
                <a:effectLst/>
                <a:uLnTx/>
                <a:uFillTx/>
                <a:latin typeface="微软雅黑 Light"/>
                <a:ea typeface="微软雅黑"/>
                <a:cs typeface="+mn-ea"/>
                <a:sym typeface="+mn-lt"/>
              </a:rPr>
              <a:t>：</a:t>
            </a:r>
            <a:r>
              <a:rPr kumimoji="0" lang="en-US" altLang="zh-CN" sz="2000" b="0" i="0" u="none" strike="noStrike" kern="1200" cap="none" spc="0" normalizeH="0" baseline="0" noProof="0" dirty="0" smtClean="0">
                <a:ln>
                  <a:noFill/>
                </a:ln>
                <a:solidFill>
                  <a:srgbClr val="FF9601"/>
                </a:solidFill>
                <a:effectLst/>
                <a:uLnTx/>
                <a:uFillTx/>
                <a:latin typeface="微软雅黑 Light"/>
                <a:ea typeface="微软雅黑"/>
                <a:cs typeface="+mn-ea"/>
                <a:sym typeface="+mn-lt"/>
              </a:rPr>
              <a:t>PPT</a:t>
            </a:r>
            <a:endParaRPr kumimoji="0" lang="zh-CN" altLang="en-US" sz="20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15" name="OfficePLUS-3">
            <a:extLst>
              <a:ext uri="{FF2B5EF4-FFF2-40B4-BE49-F238E27FC236}">
                <a16:creationId xmlns="" xmlns:a16="http://schemas.microsoft.com/office/drawing/2014/main" id="{B5763A78-6865-49E1-B0CC-9BFB84001151}"/>
              </a:ext>
            </a:extLst>
          </p:cNvPr>
          <p:cNvSpPr txBox="1"/>
          <p:nvPr/>
        </p:nvSpPr>
        <p:spPr>
          <a:xfrm>
            <a:off x="3170692" y="4889500"/>
            <a:ext cx="25273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srgbClr val="FF9601"/>
                </a:solidFill>
                <a:effectLst/>
                <a:uLnTx/>
                <a:uFillTx/>
                <a:latin typeface="微软雅黑 Light"/>
                <a:ea typeface="微软雅黑"/>
                <a:cs typeface="+mn-ea"/>
                <a:sym typeface="+mn-lt"/>
              </a:rPr>
              <a:t>2020/09</a:t>
            </a:r>
            <a:endParaRPr kumimoji="0" lang="zh-CN" altLang="en-US" sz="20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2" name="OfficePLUS-4">
            <a:extLst>
              <a:ext uri="{FF2B5EF4-FFF2-40B4-BE49-F238E27FC236}">
                <a16:creationId xmlns="" xmlns:a16="http://schemas.microsoft.com/office/drawing/2014/main" id="{7070B59D-B11A-42CF-8FFB-B7E7FB7B8930}"/>
              </a:ext>
            </a:extLst>
          </p:cNvPr>
          <p:cNvSpPr txBox="1"/>
          <p:nvPr/>
        </p:nvSpPr>
        <p:spPr>
          <a:xfrm>
            <a:off x="334963" y="2413337"/>
            <a:ext cx="7081837"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srgbClr val="FF9601"/>
                </a:solidFill>
                <a:effectLst>
                  <a:outerShdw blurRad="50800" dist="38100" dir="2700000" algn="tl" rotWithShape="0">
                    <a:srgbClr val="040D1A"/>
                  </a:outerShdw>
                  <a:reflection blurRad="6350" stA="55000" endA="300" endPos="45500" dir="5400000" sy="-100000" algn="bl" rotWithShape="0"/>
                </a:effectLst>
                <a:uLnTx/>
                <a:uFillTx/>
                <a:latin typeface="微软雅黑 Light"/>
                <a:ea typeface="微软雅黑"/>
                <a:cs typeface="+mn-ea"/>
                <a:sym typeface="+mn-lt"/>
              </a:rPr>
              <a:t>金融行业通用模板</a:t>
            </a:r>
          </a:p>
        </p:txBody>
      </p:sp>
      <p:sp>
        <p:nvSpPr>
          <p:cNvPr id="11" name="OfficePLUS-5">
            <a:extLst>
              <a:ext uri="{FF2B5EF4-FFF2-40B4-BE49-F238E27FC236}">
                <a16:creationId xmlns="" xmlns:a16="http://schemas.microsoft.com/office/drawing/2014/main" id="{A526C9CF-C901-43A7-9585-43FB8FEC93EA}"/>
              </a:ext>
            </a:extLst>
          </p:cNvPr>
          <p:cNvSpPr txBox="1"/>
          <p:nvPr/>
        </p:nvSpPr>
        <p:spPr>
          <a:xfrm>
            <a:off x="334963" y="3559966"/>
            <a:ext cx="708183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9601"/>
                </a:solidFill>
                <a:effectLst>
                  <a:reflection blurRad="6350" stA="55000" endA="300" endPos="45500" dir="5400000" sy="-100000" algn="bl" rotWithShape="0"/>
                </a:effectLst>
                <a:uLnTx/>
                <a:uFillTx/>
                <a:latin typeface="微软雅黑 Light"/>
                <a:ea typeface="微软雅黑"/>
                <a:cs typeface="+mn-ea"/>
                <a:sym typeface="+mn-lt"/>
              </a:rPr>
              <a:t>General template for financial industry</a:t>
            </a:r>
            <a:endParaRPr kumimoji="0" lang="zh-CN" altLang="en-US" sz="2000" b="0" i="0" u="none" strike="noStrike" kern="1200" cap="none" spc="0" normalizeH="0" baseline="0" noProof="0" dirty="0">
              <a:ln>
                <a:noFill/>
              </a:ln>
              <a:solidFill>
                <a:srgbClr val="FF9601"/>
              </a:solidFill>
              <a:effectLst>
                <a:reflection blurRad="6350" stA="55000" endA="300" endPos="45500" dir="5400000" sy="-100000" algn="bl" rotWithShape="0"/>
              </a:effectLst>
              <a:uLnTx/>
              <a:uFillTx/>
              <a:latin typeface="微软雅黑 Light"/>
              <a:ea typeface="微软雅黑"/>
              <a:cs typeface="+mn-ea"/>
              <a:sym typeface="+mn-lt"/>
            </a:endParaRPr>
          </a:p>
        </p:txBody>
      </p:sp>
    </p:spTree>
    <p:extLst>
      <p:ext uri="{BB962C8B-B14F-4D97-AF65-F5344CB8AC3E}">
        <p14:creationId xmlns:p14="http://schemas.microsoft.com/office/powerpoint/2010/main" xmlns="" val="484484073"/>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OfficePLUS-1">
            <a:extLst>
              <a:ext uri="{FF2B5EF4-FFF2-40B4-BE49-F238E27FC236}">
                <a16:creationId xmlns="" xmlns:a16="http://schemas.microsoft.com/office/drawing/2014/main" id="{FAC19C10-4201-4446-B6AC-0B83CEC1DD12}"/>
              </a:ext>
            </a:extLst>
          </p:cNvPr>
          <p:cNvSpPr txBox="1"/>
          <p:nvPr/>
        </p:nvSpPr>
        <p:spPr>
          <a:xfrm>
            <a:off x="4267200" y="1200500"/>
            <a:ext cx="36576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FF9601">
                    <a:alpha val="19000"/>
                  </a:srgbClr>
                </a:solidFill>
                <a:effectLst/>
                <a:uLnTx/>
                <a:uFillTx/>
                <a:latin typeface="微软雅黑 Light"/>
                <a:ea typeface="微软雅黑"/>
                <a:cs typeface="+mn-ea"/>
                <a:sym typeface="+mn-lt"/>
              </a:rPr>
              <a:t>CONTENTS</a:t>
            </a:r>
            <a:endParaRPr kumimoji="0" lang="zh-CN" altLang="en-US" sz="4800" b="0" i="0" u="none" strike="noStrike" kern="1200" cap="none" spc="0" normalizeH="0" baseline="0" noProof="0" dirty="0">
              <a:ln>
                <a:noFill/>
              </a:ln>
              <a:solidFill>
                <a:srgbClr val="FF9601">
                  <a:alpha val="19000"/>
                </a:srgbClr>
              </a:solidFill>
              <a:effectLst/>
              <a:uLnTx/>
              <a:uFillTx/>
              <a:latin typeface="微软雅黑 Light"/>
              <a:ea typeface="微软雅黑"/>
              <a:cs typeface="+mn-ea"/>
              <a:sym typeface="+mn-lt"/>
            </a:endParaRPr>
          </a:p>
        </p:txBody>
      </p:sp>
      <p:sp>
        <p:nvSpPr>
          <p:cNvPr id="29" name="OfficePLUS-2">
            <a:extLst>
              <a:ext uri="{FF2B5EF4-FFF2-40B4-BE49-F238E27FC236}">
                <a16:creationId xmlns="" xmlns:a16="http://schemas.microsoft.com/office/drawing/2014/main" id="{1C55DAF0-D866-4505-8212-0FF164AF179F}"/>
              </a:ext>
            </a:extLst>
          </p:cNvPr>
          <p:cNvSpPr txBox="1"/>
          <p:nvPr/>
        </p:nvSpPr>
        <p:spPr>
          <a:xfrm>
            <a:off x="5410200" y="1380761"/>
            <a:ext cx="13716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FF9601"/>
                </a:solidFill>
                <a:effectLst/>
                <a:uLnTx/>
                <a:uFillTx/>
                <a:latin typeface="微软雅黑 Light"/>
                <a:ea typeface="微软雅黑"/>
                <a:cs typeface="+mn-ea"/>
                <a:sym typeface="+mn-lt"/>
              </a:rPr>
              <a:t>目录</a:t>
            </a:r>
          </a:p>
        </p:txBody>
      </p:sp>
      <p:cxnSp>
        <p:nvCxnSpPr>
          <p:cNvPr id="32" name="OfficePLUS-3">
            <a:extLst>
              <a:ext uri="{FF2B5EF4-FFF2-40B4-BE49-F238E27FC236}">
                <a16:creationId xmlns="" xmlns:a16="http://schemas.microsoft.com/office/drawing/2014/main" id="{724D9707-6B43-4FFE-B04B-A70A74E9B157}"/>
              </a:ext>
            </a:extLst>
          </p:cNvPr>
          <p:cNvCxnSpPr>
            <a:cxnSpLocks/>
          </p:cNvCxnSpPr>
          <p:nvPr/>
        </p:nvCxnSpPr>
        <p:spPr>
          <a:xfrm flipH="1">
            <a:off x="5758183" y="2313850"/>
            <a:ext cx="675634" cy="0"/>
          </a:xfrm>
          <a:prstGeom prst="line">
            <a:avLst/>
          </a:prstGeom>
          <a:ln w="25400" cap="rnd">
            <a:solidFill>
              <a:srgbClr val="FF9900"/>
            </a:solidFill>
          </a:ln>
        </p:spPr>
        <p:style>
          <a:lnRef idx="1">
            <a:schemeClr val="accent1"/>
          </a:lnRef>
          <a:fillRef idx="0">
            <a:schemeClr val="accent1"/>
          </a:fillRef>
          <a:effectRef idx="0">
            <a:schemeClr val="accent1"/>
          </a:effectRef>
          <a:fontRef idx="minor">
            <a:schemeClr val="tx1"/>
          </a:fontRef>
        </p:style>
      </p:cxnSp>
      <p:sp>
        <p:nvSpPr>
          <p:cNvPr id="34" name="OfficePLUS-4">
            <a:extLst>
              <a:ext uri="{FF2B5EF4-FFF2-40B4-BE49-F238E27FC236}">
                <a16:creationId xmlns="" xmlns:a16="http://schemas.microsoft.com/office/drawing/2014/main" id="{ADBE3987-2648-4928-BE79-23776940DFA0}"/>
              </a:ext>
            </a:extLst>
          </p:cNvPr>
          <p:cNvSpPr txBox="1"/>
          <p:nvPr/>
        </p:nvSpPr>
        <p:spPr>
          <a:xfrm>
            <a:off x="4359292" y="31053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latin typeface="微软雅黑 Light"/>
                <a:ea typeface="微软雅黑"/>
                <a:cs typeface="+mn-ea"/>
                <a:sym typeface="+mn-lt"/>
              </a:rPr>
              <a:t>02.</a:t>
            </a:r>
          </a:p>
        </p:txBody>
      </p:sp>
      <p:sp>
        <p:nvSpPr>
          <p:cNvPr id="37" name="OfficePLUS-5">
            <a:extLst>
              <a:ext uri="{FF2B5EF4-FFF2-40B4-BE49-F238E27FC236}">
                <a16:creationId xmlns="" xmlns:a16="http://schemas.microsoft.com/office/drawing/2014/main" id="{D13C1A15-767B-4A3A-9609-6D601897A042}"/>
              </a:ext>
            </a:extLst>
          </p:cNvPr>
          <p:cNvSpPr txBox="1"/>
          <p:nvPr/>
        </p:nvSpPr>
        <p:spPr>
          <a:xfrm>
            <a:off x="6828210" y="31053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latin typeface="微软雅黑 Light"/>
                <a:ea typeface="微软雅黑"/>
                <a:cs typeface="+mn-ea"/>
                <a:sym typeface="+mn-lt"/>
              </a:rPr>
              <a:t>03.</a:t>
            </a:r>
          </a:p>
        </p:txBody>
      </p:sp>
      <p:sp>
        <p:nvSpPr>
          <p:cNvPr id="40" name="OfficePLUS-6">
            <a:extLst>
              <a:ext uri="{FF2B5EF4-FFF2-40B4-BE49-F238E27FC236}">
                <a16:creationId xmlns="" xmlns:a16="http://schemas.microsoft.com/office/drawing/2014/main" id="{4FD31D1D-9ADD-4CD0-8C25-FBA5A7B0E0D2}"/>
              </a:ext>
            </a:extLst>
          </p:cNvPr>
          <p:cNvSpPr txBox="1"/>
          <p:nvPr/>
        </p:nvSpPr>
        <p:spPr>
          <a:xfrm>
            <a:off x="1890374" y="31053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latin typeface="微软雅黑 Light"/>
                <a:ea typeface="微软雅黑"/>
                <a:cs typeface="+mn-ea"/>
                <a:sym typeface="+mn-lt"/>
              </a:rPr>
              <a:t>01.</a:t>
            </a:r>
          </a:p>
        </p:txBody>
      </p:sp>
      <p:sp>
        <p:nvSpPr>
          <p:cNvPr id="41" name="OfficePLUS-7">
            <a:extLst>
              <a:ext uri="{FF2B5EF4-FFF2-40B4-BE49-F238E27FC236}">
                <a16:creationId xmlns="" xmlns:a16="http://schemas.microsoft.com/office/drawing/2014/main" id="{1C66253C-2565-4983-A7B3-19B9D8993257}"/>
              </a:ext>
            </a:extLst>
          </p:cNvPr>
          <p:cNvSpPr txBox="1"/>
          <p:nvPr/>
        </p:nvSpPr>
        <p:spPr>
          <a:xfrm flipH="1">
            <a:off x="1527772" y="3755627"/>
            <a:ext cx="172438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在此输入标题</a:t>
            </a:r>
            <a:endParaRPr kumimoji="0" lang="en-US" altLang="zh-CN" sz="20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latin typeface="微软雅黑 Light"/>
                <a:ea typeface="微软雅黑"/>
                <a:cs typeface="+mn-ea"/>
                <a:sym typeface="+mn-lt"/>
              </a:rPr>
              <a:t>Enter title here</a:t>
            </a:r>
          </a:p>
        </p:txBody>
      </p:sp>
      <p:sp>
        <p:nvSpPr>
          <p:cNvPr id="43" name="OfficePLUS-8">
            <a:extLst>
              <a:ext uri="{FF2B5EF4-FFF2-40B4-BE49-F238E27FC236}">
                <a16:creationId xmlns="" xmlns:a16="http://schemas.microsoft.com/office/drawing/2014/main" id="{7D67ED16-53B9-4AB9-A4C6-37059DB22035}"/>
              </a:ext>
            </a:extLst>
          </p:cNvPr>
          <p:cNvSpPr txBox="1"/>
          <p:nvPr/>
        </p:nvSpPr>
        <p:spPr>
          <a:xfrm>
            <a:off x="9297131" y="31053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latin typeface="微软雅黑 Light"/>
                <a:ea typeface="微软雅黑"/>
                <a:cs typeface="+mn-ea"/>
                <a:sym typeface="+mn-lt"/>
              </a:rPr>
              <a:t>04.</a:t>
            </a:r>
          </a:p>
        </p:txBody>
      </p:sp>
      <p:sp>
        <p:nvSpPr>
          <p:cNvPr id="45" name="OfficePLUS-9">
            <a:extLst>
              <a:ext uri="{FF2B5EF4-FFF2-40B4-BE49-F238E27FC236}">
                <a16:creationId xmlns="" xmlns:a16="http://schemas.microsoft.com/office/drawing/2014/main" id="{C7092965-CC50-4DFB-B36E-315D2AAD09B6}"/>
              </a:ext>
            </a:extLst>
          </p:cNvPr>
          <p:cNvSpPr/>
          <p:nvPr/>
        </p:nvSpPr>
        <p:spPr>
          <a:xfrm>
            <a:off x="1251901" y="972457"/>
            <a:ext cx="9688200" cy="487372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cxnSp>
        <p:nvCxnSpPr>
          <p:cNvPr id="49" name="OfficePLUS-10">
            <a:extLst>
              <a:ext uri="{FF2B5EF4-FFF2-40B4-BE49-F238E27FC236}">
                <a16:creationId xmlns="" xmlns:a16="http://schemas.microsoft.com/office/drawing/2014/main" id="{023B1C2B-279E-4F4B-8EDB-AEC16B2CC37D}"/>
              </a:ext>
            </a:extLst>
          </p:cNvPr>
          <p:cNvCxnSpPr>
            <a:cxnSpLocks/>
          </p:cNvCxnSpPr>
          <p:nvPr/>
        </p:nvCxnSpPr>
        <p:spPr>
          <a:xfrm>
            <a:off x="3624424" y="3400825"/>
            <a:ext cx="0" cy="1074022"/>
          </a:xfrm>
          <a:prstGeom prst="line">
            <a:avLst/>
          </a:prstGeom>
          <a:ln w="12700">
            <a:solidFill>
              <a:srgbClr val="FF9900"/>
            </a:solidFill>
          </a:ln>
        </p:spPr>
        <p:style>
          <a:lnRef idx="1">
            <a:schemeClr val="accent1"/>
          </a:lnRef>
          <a:fillRef idx="0">
            <a:schemeClr val="accent1"/>
          </a:fillRef>
          <a:effectRef idx="0">
            <a:schemeClr val="accent1"/>
          </a:effectRef>
          <a:fontRef idx="minor">
            <a:schemeClr val="tx1"/>
          </a:fontRef>
        </p:style>
      </p:cxnSp>
      <p:cxnSp>
        <p:nvCxnSpPr>
          <p:cNvPr id="50" name="OfficePLUS-11">
            <a:extLst>
              <a:ext uri="{FF2B5EF4-FFF2-40B4-BE49-F238E27FC236}">
                <a16:creationId xmlns="" xmlns:a16="http://schemas.microsoft.com/office/drawing/2014/main" id="{6B3F57ED-936C-49AB-A4DC-ED11B46A85F2}"/>
              </a:ext>
            </a:extLst>
          </p:cNvPr>
          <p:cNvCxnSpPr>
            <a:cxnSpLocks/>
          </p:cNvCxnSpPr>
          <p:nvPr/>
        </p:nvCxnSpPr>
        <p:spPr>
          <a:xfrm>
            <a:off x="6093342" y="3400825"/>
            <a:ext cx="0" cy="1074022"/>
          </a:xfrm>
          <a:prstGeom prst="line">
            <a:avLst/>
          </a:prstGeom>
          <a:ln w="12700">
            <a:solidFill>
              <a:srgbClr val="FF9900"/>
            </a:solidFill>
          </a:ln>
        </p:spPr>
        <p:style>
          <a:lnRef idx="1">
            <a:schemeClr val="accent1"/>
          </a:lnRef>
          <a:fillRef idx="0">
            <a:schemeClr val="accent1"/>
          </a:fillRef>
          <a:effectRef idx="0">
            <a:schemeClr val="accent1"/>
          </a:effectRef>
          <a:fontRef idx="minor">
            <a:schemeClr val="tx1"/>
          </a:fontRef>
        </p:style>
      </p:cxnSp>
      <p:cxnSp>
        <p:nvCxnSpPr>
          <p:cNvPr id="51" name="OfficePLUS-12">
            <a:extLst>
              <a:ext uri="{FF2B5EF4-FFF2-40B4-BE49-F238E27FC236}">
                <a16:creationId xmlns="" xmlns:a16="http://schemas.microsoft.com/office/drawing/2014/main" id="{992A747B-D842-4AB9-ABDC-6E3DDEAE2316}"/>
              </a:ext>
            </a:extLst>
          </p:cNvPr>
          <p:cNvCxnSpPr>
            <a:cxnSpLocks/>
          </p:cNvCxnSpPr>
          <p:nvPr/>
        </p:nvCxnSpPr>
        <p:spPr>
          <a:xfrm>
            <a:off x="8562260" y="3400825"/>
            <a:ext cx="0" cy="1074022"/>
          </a:xfrm>
          <a:prstGeom prst="line">
            <a:avLst/>
          </a:prstGeom>
          <a:ln w="12700">
            <a:solidFill>
              <a:srgbClr val="FF9900"/>
            </a:solidFill>
          </a:ln>
        </p:spPr>
        <p:style>
          <a:lnRef idx="1">
            <a:schemeClr val="accent1"/>
          </a:lnRef>
          <a:fillRef idx="0">
            <a:schemeClr val="accent1"/>
          </a:fillRef>
          <a:effectRef idx="0">
            <a:schemeClr val="accent1"/>
          </a:effectRef>
          <a:fontRef idx="minor">
            <a:schemeClr val="tx1"/>
          </a:fontRef>
        </p:style>
      </p:cxnSp>
      <p:sp>
        <p:nvSpPr>
          <p:cNvPr id="52" name="OfficePLUS-13">
            <a:extLst>
              <a:ext uri="{FF2B5EF4-FFF2-40B4-BE49-F238E27FC236}">
                <a16:creationId xmlns="" xmlns:a16="http://schemas.microsoft.com/office/drawing/2014/main" id="{CC5A4163-0444-4322-9AC0-FB88AA1D5BA1}"/>
              </a:ext>
            </a:extLst>
          </p:cNvPr>
          <p:cNvSpPr txBox="1"/>
          <p:nvPr/>
        </p:nvSpPr>
        <p:spPr>
          <a:xfrm flipH="1">
            <a:off x="3980686" y="3755627"/>
            <a:ext cx="172438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在此输入标题</a:t>
            </a:r>
            <a:endParaRPr kumimoji="0" lang="en-US" altLang="zh-CN" sz="20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latin typeface="微软雅黑 Light"/>
                <a:ea typeface="微软雅黑"/>
                <a:cs typeface="+mn-ea"/>
                <a:sym typeface="+mn-lt"/>
              </a:rPr>
              <a:t>Enter title here</a:t>
            </a:r>
          </a:p>
        </p:txBody>
      </p:sp>
      <p:sp>
        <p:nvSpPr>
          <p:cNvPr id="53" name="OfficePLUS-14">
            <a:extLst>
              <a:ext uri="{FF2B5EF4-FFF2-40B4-BE49-F238E27FC236}">
                <a16:creationId xmlns="" xmlns:a16="http://schemas.microsoft.com/office/drawing/2014/main" id="{2E0E2626-BCFC-480F-86A2-C50AD7094BDE}"/>
              </a:ext>
            </a:extLst>
          </p:cNvPr>
          <p:cNvSpPr txBox="1"/>
          <p:nvPr/>
        </p:nvSpPr>
        <p:spPr>
          <a:xfrm flipH="1">
            <a:off x="6433600" y="3755627"/>
            <a:ext cx="172438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在此输入标题</a:t>
            </a:r>
            <a:endParaRPr kumimoji="0" lang="en-US" altLang="zh-CN" sz="20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latin typeface="微软雅黑 Light"/>
                <a:ea typeface="微软雅黑"/>
                <a:cs typeface="+mn-ea"/>
                <a:sym typeface="+mn-lt"/>
              </a:rPr>
              <a:t>Enter title here</a:t>
            </a:r>
          </a:p>
        </p:txBody>
      </p:sp>
      <p:sp>
        <p:nvSpPr>
          <p:cNvPr id="54" name="OfficePLUS-15">
            <a:extLst>
              <a:ext uri="{FF2B5EF4-FFF2-40B4-BE49-F238E27FC236}">
                <a16:creationId xmlns="" xmlns:a16="http://schemas.microsoft.com/office/drawing/2014/main" id="{125F5D8F-B8AE-40CA-A13B-F97D26249C30}"/>
              </a:ext>
            </a:extLst>
          </p:cNvPr>
          <p:cNvSpPr txBox="1"/>
          <p:nvPr/>
        </p:nvSpPr>
        <p:spPr>
          <a:xfrm flipH="1">
            <a:off x="8886515" y="3755627"/>
            <a:ext cx="172438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在此输入标题</a:t>
            </a:r>
            <a:endParaRPr kumimoji="0" lang="en-US" altLang="zh-CN" sz="20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latin typeface="微软雅黑 Light"/>
                <a:ea typeface="微软雅黑"/>
                <a:cs typeface="+mn-ea"/>
                <a:sym typeface="+mn-lt"/>
              </a:rPr>
              <a:t>Enter title here</a:t>
            </a:r>
          </a:p>
        </p:txBody>
      </p:sp>
    </p:spTree>
    <p:extLst>
      <p:ext uri="{BB962C8B-B14F-4D97-AF65-F5344CB8AC3E}">
        <p14:creationId xmlns:p14="http://schemas.microsoft.com/office/powerpoint/2010/main" xmlns="" val="262023896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PLUS-1">
            <a:extLst>
              <a:ext uri="{FF2B5EF4-FFF2-40B4-BE49-F238E27FC236}">
                <a16:creationId xmlns="" xmlns:a16="http://schemas.microsoft.com/office/drawing/2014/main" id="{33EE175F-F9FE-46D1-84BE-EB789FFAE960}"/>
              </a:ext>
            </a:extLst>
          </p:cNvPr>
          <p:cNvSpPr/>
          <p:nvPr/>
        </p:nvSpPr>
        <p:spPr>
          <a:xfrm>
            <a:off x="-744538" y="2511000"/>
            <a:ext cx="7881937" cy="1836000"/>
          </a:xfrm>
          <a:prstGeom prst="parallelogram">
            <a:avLst/>
          </a:prstGeom>
          <a:solidFill>
            <a:schemeClr val="bg1"/>
          </a:solidFill>
          <a:ln>
            <a:noFill/>
          </a:ln>
          <a:effectLst>
            <a:outerShdw blurRad="431800" dist="38100" dir="5400000" sx="108000" sy="108000" algn="t" rotWithShape="0">
              <a:schemeClr val="tx1">
                <a:alpha val="3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 name="OfficePLUS-2">
            <a:extLst>
              <a:ext uri="{FF2B5EF4-FFF2-40B4-BE49-F238E27FC236}">
                <a16:creationId xmlns="" xmlns:a16="http://schemas.microsoft.com/office/drawing/2014/main" id="{7C0E7673-E610-477B-8687-73A52C462C7C}"/>
              </a:ext>
            </a:extLst>
          </p:cNvPr>
          <p:cNvSpPr txBox="1"/>
          <p:nvPr/>
        </p:nvSpPr>
        <p:spPr>
          <a:xfrm flipH="1">
            <a:off x="2169542" y="2828835"/>
            <a:ext cx="4269358"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FF9601"/>
                </a:solidFill>
                <a:effectLst/>
                <a:uLnTx/>
                <a:uFillTx/>
                <a:latin typeface="微软雅黑 Light"/>
                <a:ea typeface="微软雅黑"/>
                <a:cs typeface="+mn-ea"/>
                <a:sym typeface="+mn-lt"/>
              </a:rPr>
              <a:t>在此输入标题</a:t>
            </a:r>
            <a:endParaRPr kumimoji="0" lang="zh-CN" altLang="en-US" sz="2800" b="1"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5" name="OfficePLUS-3">
            <a:extLst>
              <a:ext uri="{FF2B5EF4-FFF2-40B4-BE49-F238E27FC236}">
                <a16:creationId xmlns="" xmlns:a16="http://schemas.microsoft.com/office/drawing/2014/main" id="{E1F84E70-37A8-4D19-AF51-220953E32C82}"/>
              </a:ext>
            </a:extLst>
          </p:cNvPr>
          <p:cNvSpPr txBox="1"/>
          <p:nvPr/>
        </p:nvSpPr>
        <p:spPr>
          <a:xfrm>
            <a:off x="487363" y="2967335"/>
            <a:ext cx="13040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1" i="0" u="none" strike="noStrike" kern="1200" cap="none" spc="0" normalizeH="0" baseline="0" noProof="0" dirty="0">
                <a:ln>
                  <a:noFill/>
                </a:ln>
                <a:solidFill>
                  <a:srgbClr val="FF9601"/>
                </a:solidFill>
                <a:effectLst/>
                <a:uLnTx/>
                <a:uFillTx/>
                <a:latin typeface="微软雅黑 Light"/>
                <a:ea typeface="微软雅黑"/>
                <a:cs typeface="+mn-ea"/>
                <a:sym typeface="+mn-lt"/>
              </a:rPr>
              <a:t>01</a:t>
            </a:r>
          </a:p>
        </p:txBody>
      </p:sp>
      <p:sp>
        <p:nvSpPr>
          <p:cNvPr id="6" name="OfficePLUS-4">
            <a:extLst>
              <a:ext uri="{FF2B5EF4-FFF2-40B4-BE49-F238E27FC236}">
                <a16:creationId xmlns="" xmlns:a16="http://schemas.microsoft.com/office/drawing/2014/main" id="{8E29440A-6673-4B64-A706-2BAF03B4B166}"/>
              </a:ext>
            </a:extLst>
          </p:cNvPr>
          <p:cNvSpPr/>
          <p:nvPr/>
        </p:nvSpPr>
        <p:spPr>
          <a:xfrm>
            <a:off x="431800" y="2730500"/>
            <a:ext cx="1397000" cy="1397000"/>
          </a:xfrm>
          <a:prstGeom prst="roundRect">
            <a:avLst/>
          </a:prstGeom>
          <a:noFill/>
          <a:ln>
            <a:solidFill>
              <a:srgbClr val="FF96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5">
            <a:extLst>
              <a:ext uri="{FF2B5EF4-FFF2-40B4-BE49-F238E27FC236}">
                <a16:creationId xmlns="" xmlns:a16="http://schemas.microsoft.com/office/drawing/2014/main" id="{1D11B0B7-CADE-4991-9973-C8A08F75F2F2}"/>
              </a:ext>
            </a:extLst>
          </p:cNvPr>
          <p:cNvSpPr/>
          <p:nvPr/>
        </p:nvSpPr>
        <p:spPr>
          <a:xfrm>
            <a:off x="2219200" y="3625334"/>
            <a:ext cx="1863908"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9601"/>
                </a:solidFill>
                <a:effectLst/>
                <a:uLnTx/>
                <a:uFillTx/>
                <a:latin typeface="微软雅黑 Light"/>
                <a:ea typeface="微软雅黑"/>
                <a:cs typeface="+mn-ea"/>
                <a:sym typeface="+mn-lt"/>
              </a:rPr>
              <a:t>Enter title here</a:t>
            </a:r>
            <a:endParaRPr kumimoji="0" lang="zh-CN" altLang="en-US" sz="2000" b="0" i="0" u="none" strike="noStrike" kern="1200" cap="none" spc="0" normalizeH="0" baseline="0" noProof="0" dirty="0">
              <a:ln>
                <a:noFill/>
              </a:ln>
              <a:solidFill>
                <a:prstClr val="black"/>
              </a:solidFill>
              <a:effectLst/>
              <a:uLnTx/>
              <a:uFillTx/>
              <a:latin typeface="微软雅黑 Light"/>
              <a:ea typeface="微软雅黑"/>
              <a:cs typeface="+mn-ea"/>
              <a:sym typeface="+mn-lt"/>
            </a:endParaRPr>
          </a:p>
        </p:txBody>
      </p:sp>
    </p:spTree>
    <p:extLst>
      <p:ext uri="{BB962C8B-B14F-4D97-AF65-F5344CB8AC3E}">
        <p14:creationId xmlns:p14="http://schemas.microsoft.com/office/powerpoint/2010/main" xmlns="" val="3601030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OfficePLUS-1">
            <a:extLst>
              <a:ext uri="{FF2B5EF4-FFF2-40B4-BE49-F238E27FC236}">
                <a16:creationId xmlns="" xmlns:a16="http://schemas.microsoft.com/office/drawing/2014/main" id="{4D67501A-B8C9-4351-9C37-6093D5361B98}"/>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0" y="3429000"/>
            <a:ext cx="12192000" cy="3429000"/>
          </a:xfrm>
          <a:custGeom>
            <a:avLst/>
            <a:gdLst>
              <a:gd name="connsiteX0" fmla="*/ 0 w 12192000"/>
              <a:gd name="connsiteY0" fmla="*/ 0 h 3429000"/>
              <a:gd name="connsiteX1" fmla="*/ 12192000 w 12192000"/>
              <a:gd name="connsiteY1" fmla="*/ 0 h 3429000"/>
              <a:gd name="connsiteX2" fmla="*/ 12192000 w 12192000"/>
              <a:gd name="connsiteY2" fmla="*/ 3429000 h 3429000"/>
              <a:gd name="connsiteX3" fmla="*/ 0 w 1219200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12192000" h="3429000">
                <a:moveTo>
                  <a:pt x="0" y="0"/>
                </a:moveTo>
                <a:lnTo>
                  <a:pt x="12192000" y="0"/>
                </a:lnTo>
                <a:lnTo>
                  <a:pt x="12192000" y="3429000"/>
                </a:lnTo>
                <a:lnTo>
                  <a:pt x="0" y="3429000"/>
                </a:lnTo>
                <a:close/>
              </a:path>
            </a:pathLst>
          </a:custGeom>
        </p:spPr>
      </p:pic>
      <p:sp>
        <p:nvSpPr>
          <p:cNvPr id="5" name="OfficePLUS-2">
            <a:extLst>
              <a:ext uri="{FF2B5EF4-FFF2-40B4-BE49-F238E27FC236}">
                <a16:creationId xmlns="" xmlns:a16="http://schemas.microsoft.com/office/drawing/2014/main" id="{EF11E5DB-AD94-4AF8-956C-4D13ACBBF5C3}"/>
              </a:ext>
            </a:extLst>
          </p:cNvPr>
          <p:cNvSpPr/>
          <p:nvPr/>
        </p:nvSpPr>
        <p:spPr bwMode="auto">
          <a:xfrm flipV="1">
            <a:off x="5755651" y="1986053"/>
            <a:ext cx="680697" cy="45719"/>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8" name="OfficePLUS-3">
            <a:extLst>
              <a:ext uri="{FF2B5EF4-FFF2-40B4-BE49-F238E27FC236}">
                <a16:creationId xmlns="" xmlns:a16="http://schemas.microsoft.com/office/drawing/2014/main" id="{8B47ECCD-EFBE-4735-A720-E0233766DC48}"/>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15" name="OfficePLUS-4">
            <a:extLst>
              <a:ext uri="{FF2B5EF4-FFF2-40B4-BE49-F238E27FC236}">
                <a16:creationId xmlns="" xmlns:a16="http://schemas.microsoft.com/office/drawing/2014/main" id="{35B56A1D-125C-41D3-A248-2A34945950F5}"/>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01</a:t>
            </a:r>
          </a:p>
        </p:txBody>
      </p:sp>
      <p:sp>
        <p:nvSpPr>
          <p:cNvPr id="17" name="OfficePLUS-5">
            <a:extLst>
              <a:ext uri="{FF2B5EF4-FFF2-40B4-BE49-F238E27FC236}">
                <a16:creationId xmlns="" xmlns:a16="http://schemas.microsoft.com/office/drawing/2014/main" id="{9CF01E48-BD4B-48A9-A436-8FF4C1C7805D}"/>
              </a:ext>
            </a:extLst>
          </p:cNvPr>
          <p:cNvSpPr txBox="1"/>
          <p:nvPr/>
        </p:nvSpPr>
        <p:spPr>
          <a:xfrm>
            <a:off x="5126831" y="13563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19" name="OfficePLUS-6">
            <a:extLst>
              <a:ext uri="{FF2B5EF4-FFF2-40B4-BE49-F238E27FC236}">
                <a16:creationId xmlns="" xmlns:a16="http://schemas.microsoft.com/office/drawing/2014/main" id="{FAAB3F14-C260-428E-8F29-C317445FD00C}"/>
              </a:ext>
            </a:extLst>
          </p:cNvPr>
          <p:cNvSpPr/>
          <p:nvPr/>
        </p:nvSpPr>
        <p:spPr>
          <a:xfrm>
            <a:off x="1155700" y="2145042"/>
            <a:ext cx="9880600" cy="702052"/>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在此输入正文内容在此输入正文内容在此输入正文内容在此输入正文内容在此输入正文内容在此输入正文内容在此输入正文内容在此输入正文内容在此输入正文内容在此输入正文内容在此输入正文内容</a:t>
            </a:r>
          </a:p>
        </p:txBody>
      </p:sp>
    </p:spTree>
    <p:extLst>
      <p:ext uri="{BB962C8B-B14F-4D97-AF65-F5344CB8AC3E}">
        <p14:creationId xmlns:p14="http://schemas.microsoft.com/office/powerpoint/2010/main" xmlns="" val="2767111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fficePLUS-1">
            <a:extLst>
              <a:ext uri="{FF2B5EF4-FFF2-40B4-BE49-F238E27FC236}">
                <a16:creationId xmlns="" xmlns:a16="http://schemas.microsoft.com/office/drawing/2014/main" id="{9452CA84-1653-4A43-B700-948CE3A0E609}"/>
              </a:ext>
            </a:extLst>
          </p:cNvPr>
          <p:cNvSpPr/>
          <p:nvPr/>
        </p:nvSpPr>
        <p:spPr bwMode="auto">
          <a:xfrm rot="16200000">
            <a:off x="974587" y="1285307"/>
            <a:ext cx="5396643" cy="4287385"/>
          </a:xfrm>
          <a:custGeom>
            <a:avLst/>
            <a:gdLst>
              <a:gd name="connsiteX0" fmla="*/ 3606801 w 3606801"/>
              <a:gd name="connsiteY0" fmla="*/ 0 h 2864758"/>
              <a:gd name="connsiteX1" fmla="*/ 3606801 w 3606801"/>
              <a:gd name="connsiteY1" fmla="*/ 2864758 h 2864758"/>
              <a:gd name="connsiteX2" fmla="*/ 3298624 w 3606801"/>
              <a:gd name="connsiteY2" fmla="*/ 2864758 h 2864758"/>
              <a:gd name="connsiteX3" fmla="*/ 3183189 w 3606801"/>
              <a:gd name="connsiteY3" fmla="*/ 2665731 h 2864758"/>
              <a:gd name="connsiteX4" fmla="*/ 3067753 w 3606801"/>
              <a:gd name="connsiteY4" fmla="*/ 2864758 h 2864758"/>
              <a:gd name="connsiteX5" fmla="*/ 0 w 3606801"/>
              <a:gd name="connsiteY5" fmla="*/ 2864757 h 2864758"/>
              <a:gd name="connsiteX6" fmla="*/ 1 w 3606801"/>
              <a:gd name="connsiteY6" fmla="*/ 0 h 2864758"/>
              <a:gd name="connsiteX7" fmla="*/ 3606801 w 3606801"/>
              <a:gd name="connsiteY7" fmla="*/ 0 h 286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06801" h="2864758">
                <a:moveTo>
                  <a:pt x="3606801" y="0"/>
                </a:moveTo>
                <a:lnTo>
                  <a:pt x="3606801" y="2864758"/>
                </a:lnTo>
                <a:lnTo>
                  <a:pt x="3298624" y="2864758"/>
                </a:lnTo>
                <a:lnTo>
                  <a:pt x="3183189" y="2665731"/>
                </a:lnTo>
                <a:lnTo>
                  <a:pt x="3067753" y="2864758"/>
                </a:lnTo>
                <a:lnTo>
                  <a:pt x="0" y="2864757"/>
                </a:lnTo>
                <a:lnTo>
                  <a:pt x="1" y="0"/>
                </a:lnTo>
                <a:lnTo>
                  <a:pt x="3606801" y="0"/>
                </a:lnTo>
                <a:close/>
              </a:path>
            </a:pathLst>
          </a:custGeom>
          <a:solidFill>
            <a:sysClr val="windowText" lastClr="000000">
              <a:lumMod val="85000"/>
              <a:lumOff val="15000"/>
            </a:sysClr>
          </a:solidFill>
          <a:ln w="12700" cap="flat" cmpd="sng" algn="ctr">
            <a:noFill/>
            <a:prstDash val="solid"/>
            <a:miter lim="800000"/>
          </a:ln>
          <a:effectLst/>
        </p:spPr>
        <p:txBody>
          <a:bodyPr anchor="ct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prstClr val="white"/>
              </a:solidFill>
              <a:effectLst/>
              <a:uLnTx/>
              <a:uFillTx/>
              <a:latin typeface="微软雅黑 Light"/>
              <a:ea typeface="微软雅黑"/>
              <a:cs typeface="+mn-ea"/>
              <a:sym typeface="+mn-lt"/>
            </a:endParaRPr>
          </a:p>
        </p:txBody>
      </p:sp>
      <p:sp>
        <p:nvSpPr>
          <p:cNvPr id="18" name="OfficePLUS-2">
            <a:extLst>
              <a:ext uri="{FF2B5EF4-FFF2-40B4-BE49-F238E27FC236}">
                <a16:creationId xmlns="" xmlns:a16="http://schemas.microsoft.com/office/drawing/2014/main" id="{B041CFC6-BDDD-462E-A901-D6083FCEBA78}"/>
              </a:ext>
            </a:extLst>
          </p:cNvPr>
          <p:cNvSpPr/>
          <p:nvPr/>
        </p:nvSpPr>
        <p:spPr bwMode="auto">
          <a:xfrm>
            <a:off x="2066028" y="3089336"/>
            <a:ext cx="1704057" cy="45719"/>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cap="flat" cmpd="sng" algn="ctr">
            <a:solidFill>
              <a:sysClr val="window" lastClr="FFFFFF">
                <a:lumMod val="75000"/>
              </a:sysClr>
            </a:solidFill>
            <a:prstDash val="solid"/>
            <a:miter lim="800000"/>
          </a:ln>
          <a:effectLst/>
        </p:spPr>
        <p:txBody>
          <a:bodyPr anchor="ct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prstClr val="white"/>
              </a:solidFill>
              <a:effectLst/>
              <a:uLnTx/>
              <a:uFillTx/>
              <a:latin typeface="微软雅黑 Light"/>
              <a:ea typeface="微软雅黑"/>
              <a:cs typeface="+mn-ea"/>
              <a:sym typeface="+mn-lt"/>
            </a:endParaRPr>
          </a:p>
        </p:txBody>
      </p:sp>
      <p:sp>
        <p:nvSpPr>
          <p:cNvPr id="23" name="OfficePLUS-3">
            <a:extLst>
              <a:ext uri="{FF2B5EF4-FFF2-40B4-BE49-F238E27FC236}">
                <a16:creationId xmlns="" xmlns:a16="http://schemas.microsoft.com/office/drawing/2014/main" id="{D548CCDB-E7CC-4683-B043-971222BF6592}"/>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4" name="OfficePLUS-4">
            <a:extLst>
              <a:ext uri="{FF2B5EF4-FFF2-40B4-BE49-F238E27FC236}">
                <a16:creationId xmlns="" xmlns:a16="http://schemas.microsoft.com/office/drawing/2014/main" id="{8C598E0A-5F94-4FCA-867A-0AFF788E8CA3}"/>
              </a:ext>
            </a:extLst>
          </p:cNvPr>
          <p:cNvSpPr/>
          <p:nvPr/>
        </p:nvSpPr>
        <p:spPr>
          <a:xfrm>
            <a:off x="6634844" y="1215571"/>
            <a:ext cx="4515756" cy="4426857"/>
          </a:xfrm>
          <a:prstGeom prst="ellipse">
            <a:avLst/>
          </a:prstGeom>
          <a:blipFill>
            <a:blip r:embed="rId2" cstate="screen">
              <a:extLst>
                <a:ext uri="{28A0092B-C50C-407E-A947-70E740481C1C}">
                  <a14:useLocalDpi xmlns:a14="http://schemas.microsoft.com/office/drawing/2010/main" xmlns=""/>
                </a:ext>
              </a:extLst>
            </a:blip>
            <a:stretch>
              <a:fillRect/>
            </a:stretch>
          </a:blipFill>
          <a:ln>
            <a:noFill/>
          </a:ln>
          <a:effectLst>
            <a:outerShdw blurRad="203200" dist="38100" dir="2700000" sx="104000" sy="104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25" name="OfficePLUS-5">
            <a:extLst>
              <a:ext uri="{FF2B5EF4-FFF2-40B4-BE49-F238E27FC236}">
                <a16:creationId xmlns="" xmlns:a16="http://schemas.microsoft.com/office/drawing/2014/main" id="{EF9C90CA-A92A-4D77-86BD-03AD260E819B}"/>
              </a:ext>
            </a:extLst>
          </p:cNvPr>
          <p:cNvSpPr txBox="1">
            <a:spLocks noChangeArrowheads="1"/>
          </p:cNvSpPr>
          <p:nvPr/>
        </p:nvSpPr>
        <p:spPr bwMode="auto">
          <a:xfrm>
            <a:off x="1936506" y="2283280"/>
            <a:ext cx="233910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eaLnBrk="1" hangingPunct="1">
              <a:defRPr sz="9600">
                <a:solidFill>
                  <a:schemeClr val="bg1"/>
                </a:solidFill>
                <a:latin typeface="Helvetica-Roman-SemiB" pitchFamily="2"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9601"/>
                </a:solidFill>
                <a:effectLst/>
                <a:uLnTx/>
                <a:uFillTx/>
                <a:latin typeface="微软雅黑"/>
                <a:ea typeface="微软雅黑"/>
                <a:cs typeface="+mn-ea"/>
                <a:sym typeface="+mn-lt"/>
              </a:rPr>
              <a:t>在此输入标题</a:t>
            </a:r>
          </a:p>
        </p:txBody>
      </p:sp>
      <p:sp>
        <p:nvSpPr>
          <p:cNvPr id="26" name="OfficePLUS-6">
            <a:extLst>
              <a:ext uri="{FF2B5EF4-FFF2-40B4-BE49-F238E27FC236}">
                <a16:creationId xmlns="" xmlns:a16="http://schemas.microsoft.com/office/drawing/2014/main" id="{4A1E3DF2-9C24-4561-821F-7A78605B186C}"/>
              </a:ext>
            </a:extLst>
          </p:cNvPr>
          <p:cNvSpPr txBox="1">
            <a:spLocks noChangeArrowheads="1"/>
          </p:cNvSpPr>
          <p:nvPr/>
        </p:nvSpPr>
        <p:spPr bwMode="auto">
          <a:xfrm>
            <a:off x="1936506" y="1615624"/>
            <a:ext cx="1164101"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eaLnBrk="1" hangingPunct="1">
              <a:defRPr sz="9600">
                <a:solidFill>
                  <a:schemeClr val="bg1"/>
                </a:solidFill>
                <a:latin typeface="Helvetica-Roman-SemiB" pitchFamily="2"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srgbClr val="FF9601"/>
                </a:solidFill>
                <a:effectLst/>
                <a:uLnTx/>
                <a:uFillTx/>
                <a:latin typeface="微软雅黑"/>
                <a:ea typeface="微软雅黑"/>
                <a:cs typeface="+mn-ea"/>
                <a:sym typeface="+mn-lt"/>
              </a:rPr>
              <a:t>YHZ</a:t>
            </a:r>
            <a:endParaRPr kumimoji="0" lang="zh-CN" altLang="en-US" sz="3600" b="1" i="0" u="none" strike="noStrike" kern="1200" cap="none" spc="0" normalizeH="0" baseline="0" noProof="0" dirty="0">
              <a:ln>
                <a:noFill/>
              </a:ln>
              <a:solidFill>
                <a:srgbClr val="FF9601"/>
              </a:solidFill>
              <a:effectLst/>
              <a:uLnTx/>
              <a:uFillTx/>
              <a:latin typeface="微软雅黑"/>
              <a:ea typeface="微软雅黑"/>
              <a:cs typeface="+mn-ea"/>
              <a:sym typeface="+mn-lt"/>
            </a:endParaRPr>
          </a:p>
        </p:txBody>
      </p:sp>
      <p:sp>
        <p:nvSpPr>
          <p:cNvPr id="28" name="OfficePLUS-7">
            <a:extLst>
              <a:ext uri="{FF2B5EF4-FFF2-40B4-BE49-F238E27FC236}">
                <a16:creationId xmlns="" xmlns:a16="http://schemas.microsoft.com/office/drawing/2014/main" id="{BDED69A6-233A-4888-A0D7-05A51E4F7C88}"/>
              </a:ext>
            </a:extLst>
          </p:cNvPr>
          <p:cNvSpPr/>
          <p:nvPr/>
        </p:nvSpPr>
        <p:spPr>
          <a:xfrm>
            <a:off x="1960563" y="3429000"/>
            <a:ext cx="3172862" cy="70205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在此输入正文内容在此输入正文内容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在此输入正文内容在此输入正文内容</a:t>
            </a:r>
          </a:p>
        </p:txBody>
      </p:sp>
      <p:sp>
        <p:nvSpPr>
          <p:cNvPr id="30" name="OfficePLUS-8">
            <a:extLst>
              <a:ext uri="{FF2B5EF4-FFF2-40B4-BE49-F238E27FC236}">
                <a16:creationId xmlns="" xmlns:a16="http://schemas.microsoft.com/office/drawing/2014/main" id="{C5C60B63-6C44-483C-A3B1-E82BB3DE1326}"/>
              </a:ext>
            </a:extLst>
          </p:cNvPr>
          <p:cNvSpPr/>
          <p:nvPr/>
        </p:nvSpPr>
        <p:spPr>
          <a:xfrm>
            <a:off x="1960563" y="4199398"/>
            <a:ext cx="3172862" cy="70205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all" spc="0" normalizeH="0" baseline="0" noProof="0" dirty="0">
                <a:ln>
                  <a:noFill/>
                </a:ln>
                <a:solidFill>
                  <a:prstClr val="white"/>
                </a:solidFill>
                <a:effectLst/>
                <a:uLnTx/>
                <a:uFillTx/>
                <a:latin typeface="微软雅黑 Light"/>
                <a:ea typeface="微软雅黑"/>
                <a:cs typeface="+mn-ea"/>
                <a:sym typeface="+mn-lt"/>
              </a:rPr>
              <a:t>Please enter your title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all" spc="0" normalizeH="0" baseline="0" noProof="0" dirty="0">
                <a:ln>
                  <a:noFill/>
                </a:ln>
                <a:solidFill>
                  <a:prstClr val="white"/>
                </a:solidFill>
                <a:effectLst/>
                <a:uLnTx/>
                <a:uFillTx/>
                <a:latin typeface="微软雅黑 Light"/>
                <a:ea typeface="微软雅黑"/>
                <a:cs typeface="+mn-ea"/>
                <a:sym typeface="+mn-lt"/>
              </a:rPr>
              <a:t>Please enter your title</a:t>
            </a:r>
            <a:endParaRPr kumimoji="0" lang="zh-CN" altLang="en-US" sz="1400" b="0" i="0" u="none" strike="noStrike" kern="1200" cap="all" spc="0" normalizeH="0" baseline="0" noProof="0" dirty="0">
              <a:ln>
                <a:noFill/>
              </a:ln>
              <a:solidFill>
                <a:prstClr val="white"/>
              </a:solidFill>
              <a:effectLst/>
              <a:uLnTx/>
              <a:uFillTx/>
              <a:latin typeface="微软雅黑 Light"/>
              <a:ea typeface="微软雅黑"/>
              <a:cs typeface="+mn-ea"/>
              <a:sym typeface="+mn-lt"/>
            </a:endParaRPr>
          </a:p>
        </p:txBody>
      </p:sp>
      <p:sp>
        <p:nvSpPr>
          <p:cNvPr id="32" name="OfficePLUS-9">
            <a:extLst>
              <a:ext uri="{FF2B5EF4-FFF2-40B4-BE49-F238E27FC236}">
                <a16:creationId xmlns="" xmlns:a16="http://schemas.microsoft.com/office/drawing/2014/main" id="{569A5916-0928-4C6F-B232-4401A484BF24}"/>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01</a:t>
            </a:r>
          </a:p>
        </p:txBody>
      </p:sp>
    </p:spTree>
    <p:extLst>
      <p:ext uri="{BB962C8B-B14F-4D97-AF65-F5344CB8AC3E}">
        <p14:creationId xmlns:p14="http://schemas.microsoft.com/office/powerpoint/2010/main" xmlns="" val="4037679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OfficePLUS-1">
            <a:extLst>
              <a:ext uri="{FF2B5EF4-FFF2-40B4-BE49-F238E27FC236}">
                <a16:creationId xmlns="" xmlns:a16="http://schemas.microsoft.com/office/drawing/2014/main" id="{E8EB71AD-012C-417F-BB58-661DF257F774}"/>
              </a:ext>
            </a:extLst>
          </p:cNvPr>
          <p:cNvGrpSpPr/>
          <p:nvPr/>
        </p:nvGrpSpPr>
        <p:grpSpPr>
          <a:xfrm>
            <a:off x="4927189" y="1362198"/>
            <a:ext cx="2250538" cy="3843997"/>
            <a:chOff x="4995610" y="1719907"/>
            <a:chExt cx="2250538" cy="3843997"/>
          </a:xfrm>
        </p:grpSpPr>
        <p:sp>
          <p:nvSpPr>
            <p:cNvPr id="67" name="OfficePLUS-1-1">
              <a:extLst>
                <a:ext uri="{FF2B5EF4-FFF2-40B4-BE49-F238E27FC236}">
                  <a16:creationId xmlns="" xmlns:a16="http://schemas.microsoft.com/office/drawing/2014/main" id="{275BCA7A-9398-42D8-8BD3-BEA1D772ACF3}"/>
                </a:ext>
              </a:extLst>
            </p:cNvPr>
            <p:cNvSpPr/>
            <p:nvPr/>
          </p:nvSpPr>
          <p:spPr>
            <a:xfrm rot="16200000">
              <a:off x="4995438" y="4442192"/>
              <a:ext cx="1121883" cy="1121540"/>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68" name="OfficePLUS-1-2">
              <a:extLst>
                <a:ext uri="{FF2B5EF4-FFF2-40B4-BE49-F238E27FC236}">
                  <a16:creationId xmlns="" xmlns:a16="http://schemas.microsoft.com/office/drawing/2014/main" id="{732AEC04-F66B-43CD-B763-AD38347E9E37}"/>
                </a:ext>
              </a:extLst>
            </p:cNvPr>
            <p:cNvSpPr/>
            <p:nvPr/>
          </p:nvSpPr>
          <p:spPr>
            <a:xfrm rot="16200000">
              <a:off x="6120708" y="4438464"/>
              <a:ext cx="1121883" cy="1128997"/>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69" name="OfficePLUS-1-3">
              <a:extLst>
                <a:ext uri="{FF2B5EF4-FFF2-40B4-BE49-F238E27FC236}">
                  <a16:creationId xmlns="" xmlns:a16="http://schemas.microsoft.com/office/drawing/2014/main" id="{7CA7CA45-D379-456E-8F39-2FEE6353C116}"/>
                </a:ext>
              </a:extLst>
            </p:cNvPr>
            <p:cNvSpPr/>
            <p:nvPr/>
          </p:nvSpPr>
          <p:spPr>
            <a:xfrm rot="16200000">
              <a:off x="6124435" y="3321524"/>
              <a:ext cx="1121886" cy="1121537"/>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0" name="OfficePLUS-1-4">
              <a:extLst>
                <a:ext uri="{FF2B5EF4-FFF2-40B4-BE49-F238E27FC236}">
                  <a16:creationId xmlns="" xmlns:a16="http://schemas.microsoft.com/office/drawing/2014/main" id="{A9D3E558-3B28-4812-B419-CB59788B1F3A}"/>
                </a:ext>
              </a:extLst>
            </p:cNvPr>
            <p:cNvSpPr/>
            <p:nvPr/>
          </p:nvSpPr>
          <p:spPr>
            <a:xfrm rot="16200000">
              <a:off x="4995438" y="2840749"/>
              <a:ext cx="1121883" cy="1121540"/>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1" name="OfficePLUS-1-5">
              <a:extLst>
                <a:ext uri="{FF2B5EF4-FFF2-40B4-BE49-F238E27FC236}">
                  <a16:creationId xmlns="" xmlns:a16="http://schemas.microsoft.com/office/drawing/2014/main" id="{FF3F69C6-11D8-44E2-9131-433593DB8D58}"/>
                </a:ext>
              </a:extLst>
            </p:cNvPr>
            <p:cNvSpPr/>
            <p:nvPr/>
          </p:nvSpPr>
          <p:spPr>
            <a:xfrm rot="16200000">
              <a:off x="4995437" y="3321522"/>
              <a:ext cx="1121886" cy="1121540"/>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2" name="OfficePLUS-1-6">
              <a:extLst>
                <a:ext uri="{FF2B5EF4-FFF2-40B4-BE49-F238E27FC236}">
                  <a16:creationId xmlns="" xmlns:a16="http://schemas.microsoft.com/office/drawing/2014/main" id="{E3D12812-6CE3-4F14-A133-8B5D1C5ECFC8}"/>
                </a:ext>
              </a:extLst>
            </p:cNvPr>
            <p:cNvSpPr/>
            <p:nvPr/>
          </p:nvSpPr>
          <p:spPr>
            <a:xfrm rot="16200000">
              <a:off x="6115762" y="2840750"/>
              <a:ext cx="1121883" cy="1121537"/>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3" name="OfficePLUS-1-7">
              <a:extLst>
                <a:ext uri="{FF2B5EF4-FFF2-40B4-BE49-F238E27FC236}">
                  <a16:creationId xmlns="" xmlns:a16="http://schemas.microsoft.com/office/drawing/2014/main" id="{FFCDC9AE-A09F-4993-8AED-50A5EBC68598}"/>
                </a:ext>
              </a:extLst>
            </p:cNvPr>
            <p:cNvSpPr/>
            <p:nvPr/>
          </p:nvSpPr>
          <p:spPr>
            <a:xfrm rot="16200000">
              <a:off x="6115761" y="1720081"/>
              <a:ext cx="1121886" cy="1121537"/>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4" name="OfficePLUS-1-8">
              <a:extLst>
                <a:ext uri="{FF2B5EF4-FFF2-40B4-BE49-F238E27FC236}">
                  <a16:creationId xmlns="" xmlns:a16="http://schemas.microsoft.com/office/drawing/2014/main" id="{CEA62550-02FF-4810-938F-D737EEA1AB98}"/>
                </a:ext>
              </a:extLst>
            </p:cNvPr>
            <p:cNvSpPr/>
            <p:nvPr/>
          </p:nvSpPr>
          <p:spPr>
            <a:xfrm rot="16200000">
              <a:off x="4995437" y="1720080"/>
              <a:ext cx="1121886" cy="1121540"/>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rgbClr val="12325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grpSp>
      <p:sp>
        <p:nvSpPr>
          <p:cNvPr id="75" name="OfficePLUS-2">
            <a:extLst>
              <a:ext uri="{FF2B5EF4-FFF2-40B4-BE49-F238E27FC236}">
                <a16:creationId xmlns="" xmlns:a16="http://schemas.microsoft.com/office/drawing/2014/main" id="{5C378A36-BB4F-4F99-985D-3471D4FDDDCE}"/>
              </a:ext>
            </a:extLst>
          </p:cNvPr>
          <p:cNvSpPr/>
          <p:nvPr/>
        </p:nvSpPr>
        <p:spPr>
          <a:xfrm>
            <a:off x="4292551" y="2131461"/>
            <a:ext cx="479478" cy="479626"/>
          </a:xfrm>
          <a:prstGeom prst="ellipse">
            <a:avLst/>
          </a:pr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微软雅黑 Light"/>
                <a:ea typeface="微软雅黑"/>
                <a:cs typeface="+mn-ea"/>
                <a:sym typeface="+mn-lt"/>
              </a:rPr>
              <a:t>01</a:t>
            </a:r>
          </a:p>
        </p:txBody>
      </p:sp>
      <p:sp>
        <p:nvSpPr>
          <p:cNvPr id="76" name="OfficePLUS-3">
            <a:extLst>
              <a:ext uri="{FF2B5EF4-FFF2-40B4-BE49-F238E27FC236}">
                <a16:creationId xmlns="" xmlns:a16="http://schemas.microsoft.com/office/drawing/2014/main" id="{E5B00F3C-4E08-4836-9544-A99AF944FFE8}"/>
              </a:ext>
            </a:extLst>
          </p:cNvPr>
          <p:cNvSpPr/>
          <p:nvPr/>
        </p:nvSpPr>
        <p:spPr>
          <a:xfrm>
            <a:off x="4292551" y="4094052"/>
            <a:ext cx="479478" cy="479626"/>
          </a:xfrm>
          <a:prstGeom prst="ellips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微软雅黑 Light"/>
                <a:ea typeface="微软雅黑"/>
                <a:cs typeface="+mn-ea"/>
                <a:sym typeface="+mn-lt"/>
              </a:rPr>
              <a:t>04</a:t>
            </a:r>
          </a:p>
        </p:txBody>
      </p:sp>
      <p:sp>
        <p:nvSpPr>
          <p:cNvPr id="77" name="OfficePLUS-4">
            <a:extLst>
              <a:ext uri="{FF2B5EF4-FFF2-40B4-BE49-F238E27FC236}">
                <a16:creationId xmlns="" xmlns:a16="http://schemas.microsoft.com/office/drawing/2014/main" id="{AE3DBA19-8E0D-4C31-8A7B-E3CCE0B74E49}"/>
              </a:ext>
            </a:extLst>
          </p:cNvPr>
          <p:cNvSpPr/>
          <p:nvPr/>
        </p:nvSpPr>
        <p:spPr>
          <a:xfrm>
            <a:off x="7332887" y="2131461"/>
            <a:ext cx="479478" cy="479626"/>
          </a:xfrm>
          <a:prstGeom prst="ellips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微软雅黑 Light"/>
                <a:ea typeface="微软雅黑"/>
                <a:cs typeface="+mn-ea"/>
                <a:sym typeface="+mn-lt"/>
              </a:rPr>
              <a:t>02</a:t>
            </a:r>
          </a:p>
        </p:txBody>
      </p:sp>
      <p:sp>
        <p:nvSpPr>
          <p:cNvPr id="78" name="OfficePLUS-5">
            <a:extLst>
              <a:ext uri="{FF2B5EF4-FFF2-40B4-BE49-F238E27FC236}">
                <a16:creationId xmlns="" xmlns:a16="http://schemas.microsoft.com/office/drawing/2014/main" id="{D3347CBA-C598-4FA2-ABC0-5BE3E68E2985}"/>
              </a:ext>
            </a:extLst>
          </p:cNvPr>
          <p:cNvSpPr/>
          <p:nvPr/>
        </p:nvSpPr>
        <p:spPr>
          <a:xfrm>
            <a:off x="7332887" y="4094052"/>
            <a:ext cx="479478" cy="479626"/>
          </a:xfrm>
          <a:prstGeom prst="ellipse">
            <a:avLst/>
          </a:pr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微软雅黑 Light"/>
                <a:ea typeface="微软雅黑"/>
                <a:cs typeface="+mn-ea"/>
                <a:sym typeface="+mn-lt"/>
              </a:rPr>
              <a:t>03</a:t>
            </a:r>
          </a:p>
        </p:txBody>
      </p:sp>
      <p:sp>
        <p:nvSpPr>
          <p:cNvPr id="79" name="OfficePLUS-6">
            <a:extLst>
              <a:ext uri="{FF2B5EF4-FFF2-40B4-BE49-F238E27FC236}">
                <a16:creationId xmlns="" xmlns:a16="http://schemas.microsoft.com/office/drawing/2014/main" id="{CDB2AF2D-8BA4-4F92-8C71-13874119918A}"/>
              </a:ext>
            </a:extLst>
          </p:cNvPr>
          <p:cNvSpPr>
            <a:spLocks noChangeAspect="1"/>
          </p:cNvSpPr>
          <p:nvPr/>
        </p:nvSpPr>
        <p:spPr bwMode="auto">
          <a:xfrm>
            <a:off x="5132572" y="2186936"/>
            <a:ext cx="338026" cy="337516"/>
          </a:xfrm>
          <a:custGeom>
            <a:avLst/>
            <a:gdLst>
              <a:gd name="connsiteX0" fmla="*/ 441411 w 607991"/>
              <a:gd name="connsiteY0" fmla="*/ 360307 h 607074"/>
              <a:gd name="connsiteX1" fmla="*/ 452934 w 607991"/>
              <a:gd name="connsiteY1" fmla="*/ 364526 h 607074"/>
              <a:gd name="connsiteX2" fmla="*/ 592738 w 607991"/>
              <a:gd name="connsiteY2" fmla="*/ 482962 h 607074"/>
              <a:gd name="connsiteX3" fmla="*/ 607947 w 607991"/>
              <a:gd name="connsiteY3" fmla="*/ 513108 h 607074"/>
              <a:gd name="connsiteX4" fmla="*/ 595580 w 607991"/>
              <a:gd name="connsiteY4" fmla="*/ 544481 h 607074"/>
              <a:gd name="connsiteX5" fmla="*/ 545343 w 607991"/>
              <a:gd name="connsiteY5" fmla="*/ 594571 h 607074"/>
              <a:gd name="connsiteX6" fmla="*/ 515769 w 607991"/>
              <a:gd name="connsiteY6" fmla="*/ 607074 h 607074"/>
              <a:gd name="connsiteX7" fmla="*/ 483814 w 607991"/>
              <a:gd name="connsiteY7" fmla="*/ 591886 h 607074"/>
              <a:gd name="connsiteX8" fmla="*/ 365134 w 607991"/>
              <a:gd name="connsiteY8" fmla="*/ 452126 h 607074"/>
              <a:gd name="connsiteX9" fmla="*/ 361063 w 607991"/>
              <a:gd name="connsiteY9" fmla="*/ 438395 h 607074"/>
              <a:gd name="connsiteX10" fmla="*/ 368667 w 607991"/>
              <a:gd name="connsiteY10" fmla="*/ 425969 h 607074"/>
              <a:gd name="connsiteX11" fmla="*/ 426663 w 607991"/>
              <a:gd name="connsiteY11" fmla="*/ 368055 h 607074"/>
              <a:gd name="connsiteX12" fmla="*/ 441411 w 607991"/>
              <a:gd name="connsiteY12" fmla="*/ 360307 h 607074"/>
              <a:gd name="connsiteX13" fmla="*/ 222140 w 607991"/>
              <a:gd name="connsiteY13" fmla="*/ 93076 h 607074"/>
              <a:gd name="connsiteX14" fmla="*/ 253470 w 607991"/>
              <a:gd name="connsiteY14" fmla="*/ 124379 h 607074"/>
              <a:gd name="connsiteX15" fmla="*/ 222140 w 607991"/>
              <a:gd name="connsiteY15" fmla="*/ 155681 h 607074"/>
              <a:gd name="connsiteX16" fmla="*/ 155947 w 607991"/>
              <a:gd name="connsiteY16" fmla="*/ 221816 h 607074"/>
              <a:gd name="connsiteX17" fmla="*/ 124617 w 607991"/>
              <a:gd name="connsiteY17" fmla="*/ 253118 h 607074"/>
              <a:gd name="connsiteX18" fmla="*/ 93287 w 607991"/>
              <a:gd name="connsiteY18" fmla="*/ 221816 h 607074"/>
              <a:gd name="connsiteX19" fmla="*/ 222140 w 607991"/>
              <a:gd name="connsiteY19" fmla="*/ 93076 h 607074"/>
              <a:gd name="connsiteX20" fmla="*/ 222143 w 607991"/>
              <a:gd name="connsiteY20" fmla="*/ 71859 h 607074"/>
              <a:gd name="connsiteX21" fmla="*/ 71974 w 607991"/>
              <a:gd name="connsiteY21" fmla="*/ 221790 h 607074"/>
              <a:gd name="connsiteX22" fmla="*/ 222143 w 607991"/>
              <a:gd name="connsiteY22" fmla="*/ 371644 h 607074"/>
              <a:gd name="connsiteX23" fmla="*/ 328222 w 607991"/>
              <a:gd name="connsiteY23" fmla="*/ 327700 h 607074"/>
              <a:gd name="connsiteX24" fmla="*/ 372235 w 607991"/>
              <a:gd name="connsiteY24" fmla="*/ 221790 h 607074"/>
              <a:gd name="connsiteX25" fmla="*/ 222143 w 607991"/>
              <a:gd name="connsiteY25" fmla="*/ 71859 h 607074"/>
              <a:gd name="connsiteX26" fmla="*/ 222143 w 607991"/>
              <a:gd name="connsiteY26" fmla="*/ 0 h 607074"/>
              <a:gd name="connsiteX27" fmla="*/ 444209 w 607991"/>
              <a:gd name="connsiteY27" fmla="*/ 221790 h 607074"/>
              <a:gd name="connsiteX28" fmla="*/ 379148 w 607991"/>
              <a:gd name="connsiteY28" fmla="*/ 378546 h 607074"/>
              <a:gd name="connsiteX29" fmla="*/ 222143 w 607991"/>
              <a:gd name="connsiteY29" fmla="*/ 443503 h 607074"/>
              <a:gd name="connsiteX30" fmla="*/ 0 w 607991"/>
              <a:gd name="connsiteY30" fmla="*/ 221790 h 607074"/>
              <a:gd name="connsiteX31" fmla="*/ 222143 w 607991"/>
              <a:gd name="connsiteY31" fmla="*/ 0 h 607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991" h="607074">
                <a:moveTo>
                  <a:pt x="441411" y="360307"/>
                </a:moveTo>
                <a:cubicBezTo>
                  <a:pt x="445559" y="360307"/>
                  <a:pt x="449631" y="361765"/>
                  <a:pt x="452934" y="364526"/>
                </a:cubicBezTo>
                <a:lnTo>
                  <a:pt x="592738" y="482962"/>
                </a:lnTo>
                <a:cubicBezTo>
                  <a:pt x="602032" y="490709"/>
                  <a:pt x="607410" y="501448"/>
                  <a:pt x="607947" y="513108"/>
                </a:cubicBezTo>
                <a:cubicBezTo>
                  <a:pt x="608485" y="524844"/>
                  <a:pt x="604107" y="535967"/>
                  <a:pt x="595580" y="544481"/>
                </a:cubicBezTo>
                <a:lnTo>
                  <a:pt x="545343" y="594571"/>
                </a:lnTo>
                <a:cubicBezTo>
                  <a:pt x="537354" y="602625"/>
                  <a:pt x="526830" y="607074"/>
                  <a:pt x="515769" y="607074"/>
                </a:cubicBezTo>
                <a:cubicBezTo>
                  <a:pt x="503555" y="607074"/>
                  <a:pt x="491879" y="601475"/>
                  <a:pt x="483814" y="591886"/>
                </a:cubicBezTo>
                <a:lnTo>
                  <a:pt x="365134" y="452126"/>
                </a:lnTo>
                <a:cubicBezTo>
                  <a:pt x="361831" y="448214"/>
                  <a:pt x="360448" y="443304"/>
                  <a:pt x="361063" y="438395"/>
                </a:cubicBezTo>
                <a:cubicBezTo>
                  <a:pt x="361677" y="433486"/>
                  <a:pt x="364519" y="428960"/>
                  <a:pt x="368667" y="425969"/>
                </a:cubicBezTo>
                <a:cubicBezTo>
                  <a:pt x="391251" y="410090"/>
                  <a:pt x="410762" y="390607"/>
                  <a:pt x="426663" y="368055"/>
                </a:cubicBezTo>
                <a:cubicBezTo>
                  <a:pt x="430120" y="363222"/>
                  <a:pt x="435650" y="360307"/>
                  <a:pt x="441411" y="360307"/>
                </a:cubicBezTo>
                <a:close/>
                <a:moveTo>
                  <a:pt x="222140" y="93076"/>
                </a:moveTo>
                <a:cubicBezTo>
                  <a:pt x="239418" y="93076"/>
                  <a:pt x="253470" y="107040"/>
                  <a:pt x="253470" y="124379"/>
                </a:cubicBezTo>
                <a:cubicBezTo>
                  <a:pt x="253470" y="141641"/>
                  <a:pt x="239418" y="155681"/>
                  <a:pt x="222140" y="155681"/>
                </a:cubicBezTo>
                <a:cubicBezTo>
                  <a:pt x="185588" y="155681"/>
                  <a:pt x="155947" y="185296"/>
                  <a:pt x="155947" y="221816"/>
                </a:cubicBezTo>
                <a:cubicBezTo>
                  <a:pt x="155947" y="239078"/>
                  <a:pt x="141895" y="253118"/>
                  <a:pt x="124617" y="253118"/>
                </a:cubicBezTo>
                <a:cubicBezTo>
                  <a:pt x="107339" y="253118"/>
                  <a:pt x="93287" y="239078"/>
                  <a:pt x="93287" y="221816"/>
                </a:cubicBezTo>
                <a:cubicBezTo>
                  <a:pt x="93287" y="150771"/>
                  <a:pt x="151110" y="93076"/>
                  <a:pt x="222140" y="93076"/>
                </a:cubicBezTo>
                <a:close/>
                <a:moveTo>
                  <a:pt x="222143" y="71859"/>
                </a:moveTo>
                <a:cubicBezTo>
                  <a:pt x="139339" y="71859"/>
                  <a:pt x="71974" y="139117"/>
                  <a:pt x="71974" y="221790"/>
                </a:cubicBezTo>
                <a:cubicBezTo>
                  <a:pt x="71974" y="304386"/>
                  <a:pt x="139339" y="371644"/>
                  <a:pt x="222143" y="371644"/>
                </a:cubicBezTo>
                <a:cubicBezTo>
                  <a:pt x="262162" y="371644"/>
                  <a:pt x="299801" y="356076"/>
                  <a:pt x="328222" y="327700"/>
                </a:cubicBezTo>
                <a:cubicBezTo>
                  <a:pt x="356642" y="299324"/>
                  <a:pt x="372235" y="261746"/>
                  <a:pt x="372235" y="221790"/>
                </a:cubicBezTo>
                <a:cubicBezTo>
                  <a:pt x="372235" y="139117"/>
                  <a:pt x="304870" y="71859"/>
                  <a:pt x="222143" y="71859"/>
                </a:cubicBezTo>
                <a:close/>
                <a:moveTo>
                  <a:pt x="222143" y="0"/>
                </a:moveTo>
                <a:cubicBezTo>
                  <a:pt x="344583" y="0"/>
                  <a:pt x="444209" y="99468"/>
                  <a:pt x="444209" y="221790"/>
                </a:cubicBezTo>
                <a:cubicBezTo>
                  <a:pt x="444209" y="280995"/>
                  <a:pt x="421088" y="336673"/>
                  <a:pt x="379148" y="378546"/>
                </a:cubicBezTo>
                <a:cubicBezTo>
                  <a:pt x="337209" y="420419"/>
                  <a:pt x="281442" y="443503"/>
                  <a:pt x="222143" y="443503"/>
                </a:cubicBezTo>
                <a:cubicBezTo>
                  <a:pt x="99626" y="443503"/>
                  <a:pt x="0" y="344035"/>
                  <a:pt x="0" y="221790"/>
                </a:cubicBezTo>
                <a:cubicBezTo>
                  <a:pt x="0" y="99468"/>
                  <a:pt x="99626" y="0"/>
                  <a:pt x="222143"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80" name="OfficePLUS-7">
            <a:extLst>
              <a:ext uri="{FF2B5EF4-FFF2-40B4-BE49-F238E27FC236}">
                <a16:creationId xmlns="" xmlns:a16="http://schemas.microsoft.com/office/drawing/2014/main" id="{F29354C1-F3DC-4B42-8075-2855DC03C2D6}"/>
              </a:ext>
            </a:extLst>
          </p:cNvPr>
          <p:cNvSpPr>
            <a:spLocks noChangeAspect="1"/>
          </p:cNvSpPr>
          <p:nvPr/>
        </p:nvSpPr>
        <p:spPr bwMode="auto">
          <a:xfrm>
            <a:off x="6668777" y="3704661"/>
            <a:ext cx="355886" cy="302715"/>
          </a:xfrm>
          <a:custGeom>
            <a:avLst/>
            <a:gdLst>
              <a:gd name="connsiteX0" fmla="*/ 319873 w 608344"/>
              <a:gd name="connsiteY0" fmla="*/ 388180 h 517456"/>
              <a:gd name="connsiteX1" fmla="*/ 458510 w 608344"/>
              <a:gd name="connsiteY1" fmla="*/ 388180 h 517456"/>
              <a:gd name="connsiteX2" fmla="*/ 567557 w 608344"/>
              <a:gd name="connsiteY2" fmla="*/ 473383 h 517456"/>
              <a:gd name="connsiteX3" fmla="*/ 463672 w 608344"/>
              <a:gd name="connsiteY3" fmla="*/ 517456 h 517456"/>
              <a:gd name="connsiteX4" fmla="*/ 319873 w 608344"/>
              <a:gd name="connsiteY4" fmla="*/ 388180 h 517456"/>
              <a:gd name="connsiteX5" fmla="*/ 535959 w 608344"/>
              <a:gd name="connsiteY5" fmla="*/ 248037 h 517456"/>
              <a:gd name="connsiteX6" fmla="*/ 608344 w 608344"/>
              <a:gd name="connsiteY6" fmla="*/ 373047 h 517456"/>
              <a:gd name="connsiteX7" fmla="*/ 586306 w 608344"/>
              <a:gd name="connsiteY7" fmla="*/ 449360 h 517456"/>
              <a:gd name="connsiteX8" fmla="*/ 482385 w 608344"/>
              <a:gd name="connsiteY8" fmla="*/ 368352 h 517456"/>
              <a:gd name="connsiteX9" fmla="*/ 463685 w 608344"/>
              <a:gd name="connsiteY9" fmla="*/ 228561 h 517456"/>
              <a:gd name="connsiteX10" fmla="*/ 508212 w 608344"/>
              <a:gd name="connsiteY10" fmla="*/ 235646 h 517456"/>
              <a:gd name="connsiteX11" fmla="*/ 453821 w 608344"/>
              <a:gd name="connsiteY11" fmla="*/ 357837 h 517456"/>
              <a:gd name="connsiteX12" fmla="*/ 319873 w 608344"/>
              <a:gd name="connsiteY12" fmla="*/ 357837 h 517456"/>
              <a:gd name="connsiteX13" fmla="*/ 463685 w 608344"/>
              <a:gd name="connsiteY13" fmla="*/ 228561 h 517456"/>
              <a:gd name="connsiteX14" fmla="*/ 259032 w 608344"/>
              <a:gd name="connsiteY14" fmla="*/ 0 h 517456"/>
              <a:gd name="connsiteX15" fmla="*/ 423670 w 608344"/>
              <a:gd name="connsiteY15" fmla="*/ 136236 h 517456"/>
              <a:gd name="connsiteX16" fmla="*/ 426712 w 608344"/>
              <a:gd name="connsiteY16" fmla="*/ 136052 h 517456"/>
              <a:gd name="connsiteX17" fmla="*/ 539543 w 608344"/>
              <a:gd name="connsiteY17" fmla="*/ 204538 h 517456"/>
              <a:gd name="connsiteX18" fmla="*/ 463677 w 608344"/>
              <a:gd name="connsiteY18" fmla="*/ 188060 h 517456"/>
              <a:gd name="connsiteX19" fmla="*/ 278483 w 608344"/>
              <a:gd name="connsiteY19" fmla="*/ 373084 h 517456"/>
              <a:gd name="connsiteX20" fmla="*/ 279405 w 608344"/>
              <a:gd name="connsiteY20" fmla="*/ 390297 h 517456"/>
              <a:gd name="connsiteX21" fmla="*/ 84255 w 608344"/>
              <a:gd name="connsiteY21" fmla="*/ 390297 h 517456"/>
              <a:gd name="connsiteX22" fmla="*/ 0 w 608344"/>
              <a:gd name="connsiteY22" fmla="*/ 298982 h 517456"/>
              <a:gd name="connsiteX23" fmla="*/ 91445 w 608344"/>
              <a:gd name="connsiteY23" fmla="*/ 207667 h 517456"/>
              <a:gd name="connsiteX24" fmla="*/ 96699 w 608344"/>
              <a:gd name="connsiteY24" fmla="*/ 208220 h 517456"/>
              <a:gd name="connsiteX25" fmla="*/ 91445 w 608344"/>
              <a:gd name="connsiteY25" fmla="*/ 167349 h 517456"/>
              <a:gd name="connsiteX26" fmla="*/ 259032 w 608344"/>
              <a:gd name="connsiteY26" fmla="*/ 0 h 517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8344" h="517456">
                <a:moveTo>
                  <a:pt x="319873" y="388180"/>
                </a:moveTo>
                <a:lnTo>
                  <a:pt x="458510" y="388180"/>
                </a:lnTo>
                <a:lnTo>
                  <a:pt x="567557" y="473383"/>
                </a:lnTo>
                <a:cubicBezTo>
                  <a:pt x="541286" y="500526"/>
                  <a:pt x="504507" y="517456"/>
                  <a:pt x="463672" y="517456"/>
                </a:cubicBezTo>
                <a:cubicBezTo>
                  <a:pt x="389007" y="517456"/>
                  <a:pt x="327524" y="460869"/>
                  <a:pt x="319873" y="388180"/>
                </a:cubicBezTo>
                <a:close/>
                <a:moveTo>
                  <a:pt x="535959" y="248037"/>
                </a:moveTo>
                <a:cubicBezTo>
                  <a:pt x="579206" y="272984"/>
                  <a:pt x="608344" y="319563"/>
                  <a:pt x="608344" y="373047"/>
                </a:cubicBezTo>
                <a:cubicBezTo>
                  <a:pt x="608344" y="401124"/>
                  <a:pt x="600230" y="427175"/>
                  <a:pt x="586306" y="449360"/>
                </a:cubicBezTo>
                <a:lnTo>
                  <a:pt x="482385" y="368352"/>
                </a:lnTo>
                <a:close/>
                <a:moveTo>
                  <a:pt x="463685" y="228561"/>
                </a:moveTo>
                <a:cubicBezTo>
                  <a:pt x="479265" y="228561"/>
                  <a:pt x="494200" y="231137"/>
                  <a:pt x="508212" y="235646"/>
                </a:cubicBezTo>
                <a:lnTo>
                  <a:pt x="453821" y="357837"/>
                </a:lnTo>
                <a:lnTo>
                  <a:pt x="319873" y="357837"/>
                </a:lnTo>
                <a:cubicBezTo>
                  <a:pt x="327525" y="285240"/>
                  <a:pt x="389014" y="228561"/>
                  <a:pt x="463685" y="228561"/>
                </a:cubicBezTo>
                <a:close/>
                <a:moveTo>
                  <a:pt x="259032" y="0"/>
                </a:moveTo>
                <a:cubicBezTo>
                  <a:pt x="340982" y="0"/>
                  <a:pt x="409013" y="58637"/>
                  <a:pt x="423670" y="136236"/>
                </a:cubicBezTo>
                <a:cubicBezTo>
                  <a:pt x="424684" y="136144"/>
                  <a:pt x="425698" y="136052"/>
                  <a:pt x="426712" y="136052"/>
                </a:cubicBezTo>
                <a:cubicBezTo>
                  <a:pt x="475753" y="136052"/>
                  <a:pt x="518341" y="163851"/>
                  <a:pt x="539543" y="204538"/>
                </a:cubicBezTo>
                <a:cubicBezTo>
                  <a:pt x="516405" y="194044"/>
                  <a:pt x="490779" y="188060"/>
                  <a:pt x="463677" y="188060"/>
                </a:cubicBezTo>
                <a:cubicBezTo>
                  <a:pt x="361631" y="188060"/>
                  <a:pt x="278483" y="271091"/>
                  <a:pt x="278483" y="373084"/>
                </a:cubicBezTo>
                <a:cubicBezTo>
                  <a:pt x="278483" y="378883"/>
                  <a:pt x="278851" y="384590"/>
                  <a:pt x="279405" y="390297"/>
                </a:cubicBezTo>
                <a:lnTo>
                  <a:pt x="84255" y="390297"/>
                </a:lnTo>
                <a:cubicBezTo>
                  <a:pt x="36596" y="387075"/>
                  <a:pt x="0" y="347309"/>
                  <a:pt x="0" y="298982"/>
                </a:cubicBezTo>
                <a:cubicBezTo>
                  <a:pt x="0" y="248538"/>
                  <a:pt x="40929" y="207667"/>
                  <a:pt x="91445" y="207667"/>
                </a:cubicBezTo>
                <a:cubicBezTo>
                  <a:pt x="93196" y="207667"/>
                  <a:pt x="94856" y="208128"/>
                  <a:pt x="96699" y="208220"/>
                </a:cubicBezTo>
                <a:cubicBezTo>
                  <a:pt x="93381" y="195148"/>
                  <a:pt x="91445" y="181525"/>
                  <a:pt x="91445" y="167349"/>
                </a:cubicBezTo>
                <a:cubicBezTo>
                  <a:pt x="91445" y="74930"/>
                  <a:pt x="166481" y="0"/>
                  <a:pt x="259032"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81" name="OfficePLUS-8">
            <a:extLst>
              <a:ext uri="{FF2B5EF4-FFF2-40B4-BE49-F238E27FC236}">
                <a16:creationId xmlns="" xmlns:a16="http://schemas.microsoft.com/office/drawing/2014/main" id="{B6AE7EE8-649A-4250-8522-8F540D4CB50D}"/>
              </a:ext>
            </a:extLst>
          </p:cNvPr>
          <p:cNvSpPr>
            <a:spLocks noChangeAspect="1"/>
          </p:cNvSpPr>
          <p:nvPr/>
        </p:nvSpPr>
        <p:spPr bwMode="auto">
          <a:xfrm>
            <a:off x="5151377" y="4047783"/>
            <a:ext cx="300416" cy="393126"/>
          </a:xfrm>
          <a:custGeom>
            <a:avLst/>
            <a:gdLst>
              <a:gd name="connsiteX0" fmla="*/ 230149 w 460298"/>
              <a:gd name="connsiteY0" fmla="*/ 291294 h 602347"/>
              <a:gd name="connsiteX1" fmla="*/ 265679 w 460298"/>
              <a:gd name="connsiteY1" fmla="*/ 326859 h 602347"/>
              <a:gd name="connsiteX2" fmla="*/ 230149 w 460298"/>
              <a:gd name="connsiteY2" fmla="*/ 362424 h 602347"/>
              <a:gd name="connsiteX3" fmla="*/ 194619 w 460298"/>
              <a:gd name="connsiteY3" fmla="*/ 326859 h 602347"/>
              <a:gd name="connsiteX4" fmla="*/ 230149 w 460298"/>
              <a:gd name="connsiteY4" fmla="*/ 291294 h 602347"/>
              <a:gd name="connsiteX5" fmla="*/ 203738 w 460298"/>
              <a:gd name="connsiteY5" fmla="*/ 110858 h 602347"/>
              <a:gd name="connsiteX6" fmla="*/ 256561 w 460298"/>
              <a:gd name="connsiteY6" fmla="*/ 110858 h 602347"/>
              <a:gd name="connsiteX7" fmla="*/ 275228 w 460298"/>
              <a:gd name="connsiteY7" fmla="*/ 118787 h 602347"/>
              <a:gd name="connsiteX8" fmla="*/ 281186 w 460298"/>
              <a:gd name="connsiteY8" fmla="*/ 137620 h 602347"/>
              <a:gd name="connsiteX9" fmla="*/ 280987 w 460298"/>
              <a:gd name="connsiteY9" fmla="*/ 138214 h 602347"/>
              <a:gd name="connsiteX10" fmla="*/ 259739 w 460298"/>
              <a:gd name="connsiteY10" fmla="*/ 261515 h 602347"/>
              <a:gd name="connsiteX11" fmla="*/ 200561 w 460298"/>
              <a:gd name="connsiteY11" fmla="*/ 261515 h 602347"/>
              <a:gd name="connsiteX12" fmla="*/ 179114 w 460298"/>
              <a:gd name="connsiteY12" fmla="*/ 137620 h 602347"/>
              <a:gd name="connsiteX13" fmla="*/ 185071 w 460298"/>
              <a:gd name="connsiteY13" fmla="*/ 118787 h 602347"/>
              <a:gd name="connsiteX14" fmla="*/ 203738 w 460298"/>
              <a:gd name="connsiteY14" fmla="*/ 110858 h 602347"/>
              <a:gd name="connsiteX15" fmla="*/ 230149 w 460298"/>
              <a:gd name="connsiteY15" fmla="*/ 65231 h 602347"/>
              <a:gd name="connsiteX16" fmla="*/ 63544 w 460298"/>
              <a:gd name="connsiteY16" fmla="*/ 231581 h 602347"/>
              <a:gd name="connsiteX17" fmla="*/ 230149 w 460298"/>
              <a:gd name="connsiteY17" fmla="*/ 397930 h 602347"/>
              <a:gd name="connsiteX18" fmla="*/ 396754 w 460298"/>
              <a:gd name="connsiteY18" fmla="*/ 231581 h 602347"/>
              <a:gd name="connsiteX19" fmla="*/ 230149 w 460298"/>
              <a:gd name="connsiteY19" fmla="*/ 65231 h 602347"/>
              <a:gd name="connsiteX20" fmla="*/ 230149 w 460298"/>
              <a:gd name="connsiteY20" fmla="*/ 0 h 602347"/>
              <a:gd name="connsiteX21" fmla="*/ 460298 w 460298"/>
              <a:gd name="connsiteY21" fmla="*/ 229796 h 602347"/>
              <a:gd name="connsiteX22" fmla="*/ 372726 w 460298"/>
              <a:gd name="connsiteY22" fmla="*/ 462368 h 602347"/>
              <a:gd name="connsiteX23" fmla="*/ 230149 w 460298"/>
              <a:gd name="connsiteY23" fmla="*/ 602347 h 602347"/>
              <a:gd name="connsiteX24" fmla="*/ 86579 w 460298"/>
              <a:gd name="connsiteY24" fmla="*/ 462368 h 602347"/>
              <a:gd name="connsiteX25" fmla="*/ 0 w 460298"/>
              <a:gd name="connsiteY25" fmla="*/ 229796 h 602347"/>
              <a:gd name="connsiteX26" fmla="*/ 230149 w 460298"/>
              <a:gd name="connsiteY26" fmla="*/ 0 h 60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60298" h="602347">
                <a:moveTo>
                  <a:pt x="230149" y="291294"/>
                </a:moveTo>
                <a:cubicBezTo>
                  <a:pt x="249772" y="291294"/>
                  <a:pt x="265679" y="307217"/>
                  <a:pt x="265679" y="326859"/>
                </a:cubicBezTo>
                <a:cubicBezTo>
                  <a:pt x="265679" y="346501"/>
                  <a:pt x="249772" y="362424"/>
                  <a:pt x="230149" y="362424"/>
                </a:cubicBezTo>
                <a:cubicBezTo>
                  <a:pt x="210526" y="362424"/>
                  <a:pt x="194619" y="346501"/>
                  <a:pt x="194619" y="326859"/>
                </a:cubicBezTo>
                <a:cubicBezTo>
                  <a:pt x="194619" y="307217"/>
                  <a:pt x="210526" y="291294"/>
                  <a:pt x="230149" y="291294"/>
                </a:cubicBezTo>
                <a:close/>
                <a:moveTo>
                  <a:pt x="203738" y="110858"/>
                </a:moveTo>
                <a:lnTo>
                  <a:pt x="256561" y="110858"/>
                </a:lnTo>
                <a:cubicBezTo>
                  <a:pt x="263909" y="110858"/>
                  <a:pt x="270462" y="113633"/>
                  <a:pt x="275228" y="118787"/>
                </a:cubicBezTo>
                <a:cubicBezTo>
                  <a:pt x="279796" y="123941"/>
                  <a:pt x="281980" y="130681"/>
                  <a:pt x="281186" y="137620"/>
                </a:cubicBezTo>
                <a:lnTo>
                  <a:pt x="280987" y="138214"/>
                </a:lnTo>
                <a:lnTo>
                  <a:pt x="259739" y="261515"/>
                </a:lnTo>
                <a:lnTo>
                  <a:pt x="200561" y="261515"/>
                </a:lnTo>
                <a:lnTo>
                  <a:pt x="179114" y="137620"/>
                </a:lnTo>
                <a:cubicBezTo>
                  <a:pt x="178319" y="130681"/>
                  <a:pt x="180504" y="123941"/>
                  <a:pt x="185071" y="118787"/>
                </a:cubicBezTo>
                <a:cubicBezTo>
                  <a:pt x="189837" y="113633"/>
                  <a:pt x="196390" y="110858"/>
                  <a:pt x="203738" y="110858"/>
                </a:cubicBezTo>
                <a:close/>
                <a:moveTo>
                  <a:pt x="230149" y="65231"/>
                </a:moveTo>
                <a:cubicBezTo>
                  <a:pt x="138208" y="65231"/>
                  <a:pt x="63544" y="139781"/>
                  <a:pt x="63544" y="231581"/>
                </a:cubicBezTo>
                <a:cubicBezTo>
                  <a:pt x="63544" y="323380"/>
                  <a:pt x="138208" y="397930"/>
                  <a:pt x="230149" y="397930"/>
                </a:cubicBezTo>
                <a:cubicBezTo>
                  <a:pt x="322090" y="397930"/>
                  <a:pt x="396754" y="323380"/>
                  <a:pt x="396754" y="231581"/>
                </a:cubicBezTo>
                <a:cubicBezTo>
                  <a:pt x="396754" y="139781"/>
                  <a:pt x="322090" y="65231"/>
                  <a:pt x="230149" y="65231"/>
                </a:cubicBezTo>
                <a:close/>
                <a:moveTo>
                  <a:pt x="230149" y="0"/>
                </a:moveTo>
                <a:cubicBezTo>
                  <a:pt x="357039" y="0"/>
                  <a:pt x="460298" y="103101"/>
                  <a:pt x="460298" y="229796"/>
                </a:cubicBezTo>
                <a:cubicBezTo>
                  <a:pt x="460298" y="297803"/>
                  <a:pt x="415023" y="394361"/>
                  <a:pt x="372726" y="462368"/>
                </a:cubicBezTo>
                <a:cubicBezTo>
                  <a:pt x="330430" y="529978"/>
                  <a:pt x="270857" y="602347"/>
                  <a:pt x="230149" y="602347"/>
                </a:cubicBezTo>
                <a:cubicBezTo>
                  <a:pt x="188250" y="602347"/>
                  <a:pt x="128478" y="529978"/>
                  <a:pt x="86579" y="462368"/>
                </a:cubicBezTo>
                <a:cubicBezTo>
                  <a:pt x="44679" y="394758"/>
                  <a:pt x="0" y="298200"/>
                  <a:pt x="0" y="229796"/>
                </a:cubicBezTo>
                <a:cubicBezTo>
                  <a:pt x="0" y="103101"/>
                  <a:pt x="103259" y="0"/>
                  <a:pt x="230149"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82" name="OfficePLUS-9">
            <a:extLst>
              <a:ext uri="{FF2B5EF4-FFF2-40B4-BE49-F238E27FC236}">
                <a16:creationId xmlns="" xmlns:a16="http://schemas.microsoft.com/office/drawing/2014/main" id="{40A966B5-FE89-4EC4-9FAF-B7ED68AECFCC}"/>
              </a:ext>
            </a:extLst>
          </p:cNvPr>
          <p:cNvSpPr>
            <a:spLocks noChangeAspect="1"/>
          </p:cNvSpPr>
          <p:nvPr/>
        </p:nvSpPr>
        <p:spPr bwMode="auto">
          <a:xfrm>
            <a:off x="6721168" y="2101079"/>
            <a:ext cx="213124" cy="316308"/>
          </a:xfrm>
          <a:custGeom>
            <a:avLst/>
            <a:gdLst>
              <a:gd name="connsiteX0" fmla="*/ 84686 w 409372"/>
              <a:gd name="connsiteY0" fmla="*/ 567205 h 607568"/>
              <a:gd name="connsiteX1" fmla="*/ 359135 w 409372"/>
              <a:gd name="connsiteY1" fmla="*/ 567205 h 607568"/>
              <a:gd name="connsiteX2" fmla="*/ 379265 w 409372"/>
              <a:gd name="connsiteY2" fmla="*/ 587463 h 607568"/>
              <a:gd name="connsiteX3" fmla="*/ 359135 w 409372"/>
              <a:gd name="connsiteY3" fmla="*/ 607568 h 607568"/>
              <a:gd name="connsiteX4" fmla="*/ 84686 w 409372"/>
              <a:gd name="connsiteY4" fmla="*/ 607568 h 607568"/>
              <a:gd name="connsiteX5" fmla="*/ 64402 w 409372"/>
              <a:gd name="connsiteY5" fmla="*/ 587463 h 607568"/>
              <a:gd name="connsiteX6" fmla="*/ 84686 w 409372"/>
              <a:gd name="connsiteY6" fmla="*/ 567205 h 607568"/>
              <a:gd name="connsiteX7" fmla="*/ 201652 w 409372"/>
              <a:gd name="connsiteY7" fmla="*/ 411043 h 607568"/>
              <a:gd name="connsiteX8" fmla="*/ 242015 w 409372"/>
              <a:gd name="connsiteY8" fmla="*/ 411043 h 607568"/>
              <a:gd name="connsiteX9" fmla="*/ 242015 w 409372"/>
              <a:gd name="connsiteY9" fmla="*/ 554150 h 607568"/>
              <a:gd name="connsiteX10" fmla="*/ 201652 w 409372"/>
              <a:gd name="connsiteY10" fmla="*/ 554150 h 607568"/>
              <a:gd name="connsiteX11" fmla="*/ 119732 w 409372"/>
              <a:gd name="connsiteY11" fmla="*/ 274005 h 607568"/>
              <a:gd name="connsiteX12" fmla="*/ 371693 w 409372"/>
              <a:gd name="connsiteY12" fmla="*/ 274005 h 607568"/>
              <a:gd name="connsiteX13" fmla="*/ 390437 w 409372"/>
              <a:gd name="connsiteY13" fmla="*/ 285661 h 607568"/>
              <a:gd name="connsiteX14" fmla="*/ 407183 w 409372"/>
              <a:gd name="connsiteY14" fmla="*/ 318943 h 607568"/>
              <a:gd name="connsiteX15" fmla="*/ 407183 w 409372"/>
              <a:gd name="connsiteY15" fmla="*/ 337808 h 607568"/>
              <a:gd name="connsiteX16" fmla="*/ 390437 w 409372"/>
              <a:gd name="connsiteY16" fmla="*/ 371243 h 607568"/>
              <a:gd name="connsiteX17" fmla="*/ 371693 w 409372"/>
              <a:gd name="connsiteY17" fmla="*/ 382746 h 607568"/>
              <a:gd name="connsiteX18" fmla="*/ 119732 w 409372"/>
              <a:gd name="connsiteY18" fmla="*/ 382746 h 607568"/>
              <a:gd name="connsiteX19" fmla="*/ 98838 w 409372"/>
              <a:gd name="connsiteY19" fmla="*/ 361734 h 607568"/>
              <a:gd name="connsiteX20" fmla="*/ 98838 w 409372"/>
              <a:gd name="connsiteY20" fmla="*/ 295017 h 607568"/>
              <a:gd name="connsiteX21" fmla="*/ 119732 w 409372"/>
              <a:gd name="connsiteY21" fmla="*/ 274005 h 607568"/>
              <a:gd name="connsiteX22" fmla="*/ 201652 w 409372"/>
              <a:gd name="connsiteY22" fmla="*/ 205557 h 607568"/>
              <a:gd name="connsiteX23" fmla="*/ 242015 w 409372"/>
              <a:gd name="connsiteY23" fmla="*/ 205557 h 607568"/>
              <a:gd name="connsiteX24" fmla="*/ 242015 w 409372"/>
              <a:gd name="connsiteY24" fmla="*/ 245779 h 607568"/>
              <a:gd name="connsiteX25" fmla="*/ 201652 w 409372"/>
              <a:gd name="connsiteY25" fmla="*/ 245779 h 607568"/>
              <a:gd name="connsiteX26" fmla="*/ 37679 w 409372"/>
              <a:gd name="connsiteY26" fmla="*/ 68590 h 607568"/>
              <a:gd name="connsiteX27" fmla="*/ 289640 w 409372"/>
              <a:gd name="connsiteY27" fmla="*/ 68590 h 607568"/>
              <a:gd name="connsiteX28" fmla="*/ 310534 w 409372"/>
              <a:gd name="connsiteY28" fmla="*/ 89448 h 607568"/>
              <a:gd name="connsiteX29" fmla="*/ 310534 w 409372"/>
              <a:gd name="connsiteY29" fmla="*/ 156319 h 607568"/>
              <a:gd name="connsiteX30" fmla="*/ 289640 w 409372"/>
              <a:gd name="connsiteY30" fmla="*/ 177331 h 607568"/>
              <a:gd name="connsiteX31" fmla="*/ 37679 w 409372"/>
              <a:gd name="connsiteY31" fmla="*/ 177331 h 607568"/>
              <a:gd name="connsiteX32" fmla="*/ 18935 w 409372"/>
              <a:gd name="connsiteY32" fmla="*/ 165674 h 607568"/>
              <a:gd name="connsiteX33" fmla="*/ 2189 w 409372"/>
              <a:gd name="connsiteY33" fmla="*/ 132239 h 607568"/>
              <a:gd name="connsiteX34" fmla="*/ 2189 w 409372"/>
              <a:gd name="connsiteY34" fmla="*/ 113528 h 607568"/>
              <a:gd name="connsiteX35" fmla="*/ 18935 w 409372"/>
              <a:gd name="connsiteY35" fmla="*/ 80093 h 607568"/>
              <a:gd name="connsiteX36" fmla="*/ 37679 w 409372"/>
              <a:gd name="connsiteY36" fmla="*/ 68590 h 607568"/>
              <a:gd name="connsiteX37" fmla="*/ 220836 w 409372"/>
              <a:gd name="connsiteY37" fmla="*/ 0 h 607568"/>
              <a:gd name="connsiteX38" fmla="*/ 222831 w 409372"/>
              <a:gd name="connsiteY38" fmla="*/ 0 h 607568"/>
              <a:gd name="connsiteX39" fmla="*/ 242015 w 409372"/>
              <a:gd name="connsiteY39" fmla="*/ 19184 h 607568"/>
              <a:gd name="connsiteX40" fmla="*/ 242015 w 409372"/>
              <a:gd name="connsiteY40" fmla="*/ 40363 h 607568"/>
              <a:gd name="connsiteX41" fmla="*/ 201652 w 409372"/>
              <a:gd name="connsiteY41" fmla="*/ 40363 h 607568"/>
              <a:gd name="connsiteX42" fmla="*/ 201652 w 409372"/>
              <a:gd name="connsiteY42" fmla="*/ 19184 h 607568"/>
              <a:gd name="connsiteX43" fmla="*/ 220836 w 409372"/>
              <a:gd name="connsiteY4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09372" h="607568">
                <a:moveTo>
                  <a:pt x="84686" y="567205"/>
                </a:moveTo>
                <a:lnTo>
                  <a:pt x="359135" y="567205"/>
                </a:lnTo>
                <a:cubicBezTo>
                  <a:pt x="370199" y="567205"/>
                  <a:pt x="379265" y="576260"/>
                  <a:pt x="379265" y="587463"/>
                </a:cubicBezTo>
                <a:cubicBezTo>
                  <a:pt x="379265" y="598513"/>
                  <a:pt x="370199" y="607568"/>
                  <a:pt x="359135" y="607568"/>
                </a:cubicBezTo>
                <a:lnTo>
                  <a:pt x="84686" y="607568"/>
                </a:lnTo>
                <a:cubicBezTo>
                  <a:pt x="73468" y="607568"/>
                  <a:pt x="64402" y="598513"/>
                  <a:pt x="64402" y="587463"/>
                </a:cubicBezTo>
                <a:cubicBezTo>
                  <a:pt x="64402" y="576260"/>
                  <a:pt x="73468" y="567205"/>
                  <a:pt x="84686" y="567205"/>
                </a:cubicBezTo>
                <a:close/>
                <a:moveTo>
                  <a:pt x="201652" y="411043"/>
                </a:moveTo>
                <a:lnTo>
                  <a:pt x="242015" y="411043"/>
                </a:lnTo>
                <a:lnTo>
                  <a:pt x="242015" y="554150"/>
                </a:lnTo>
                <a:lnTo>
                  <a:pt x="201652" y="554150"/>
                </a:lnTo>
                <a:close/>
                <a:moveTo>
                  <a:pt x="119732" y="274005"/>
                </a:moveTo>
                <a:lnTo>
                  <a:pt x="371693" y="274005"/>
                </a:lnTo>
                <a:cubicBezTo>
                  <a:pt x="379529" y="274005"/>
                  <a:pt x="386903" y="278453"/>
                  <a:pt x="390437" y="285661"/>
                </a:cubicBezTo>
                <a:lnTo>
                  <a:pt x="407183" y="318943"/>
                </a:lnTo>
                <a:cubicBezTo>
                  <a:pt x="410102" y="324924"/>
                  <a:pt x="410102" y="331826"/>
                  <a:pt x="407183" y="337808"/>
                </a:cubicBezTo>
                <a:lnTo>
                  <a:pt x="390437" y="371243"/>
                </a:lnTo>
                <a:cubicBezTo>
                  <a:pt x="386903" y="378298"/>
                  <a:pt x="379529" y="382746"/>
                  <a:pt x="371693" y="382746"/>
                </a:cubicBezTo>
                <a:lnTo>
                  <a:pt x="119732" y="382746"/>
                </a:lnTo>
                <a:cubicBezTo>
                  <a:pt x="108210" y="382746"/>
                  <a:pt x="98838" y="373390"/>
                  <a:pt x="98838" y="361734"/>
                </a:cubicBezTo>
                <a:lnTo>
                  <a:pt x="98838" y="295017"/>
                </a:lnTo>
                <a:cubicBezTo>
                  <a:pt x="98838" y="283360"/>
                  <a:pt x="108210" y="274005"/>
                  <a:pt x="119732" y="274005"/>
                </a:cubicBezTo>
                <a:close/>
                <a:moveTo>
                  <a:pt x="201652" y="205557"/>
                </a:moveTo>
                <a:lnTo>
                  <a:pt x="242015" y="205557"/>
                </a:lnTo>
                <a:lnTo>
                  <a:pt x="242015" y="245779"/>
                </a:lnTo>
                <a:lnTo>
                  <a:pt x="201652" y="245779"/>
                </a:lnTo>
                <a:close/>
                <a:moveTo>
                  <a:pt x="37679" y="68590"/>
                </a:moveTo>
                <a:lnTo>
                  <a:pt x="289640" y="68590"/>
                </a:lnTo>
                <a:cubicBezTo>
                  <a:pt x="301162" y="68590"/>
                  <a:pt x="310534" y="77945"/>
                  <a:pt x="310534" y="89448"/>
                </a:cubicBezTo>
                <a:lnTo>
                  <a:pt x="310534" y="156319"/>
                </a:lnTo>
                <a:cubicBezTo>
                  <a:pt x="310534" y="167822"/>
                  <a:pt x="301162" y="177331"/>
                  <a:pt x="289640" y="177331"/>
                </a:cubicBezTo>
                <a:lnTo>
                  <a:pt x="37679" y="177331"/>
                </a:lnTo>
                <a:cubicBezTo>
                  <a:pt x="29843" y="177331"/>
                  <a:pt x="22469" y="172730"/>
                  <a:pt x="18935" y="165674"/>
                </a:cubicBezTo>
                <a:lnTo>
                  <a:pt x="2189" y="132239"/>
                </a:lnTo>
                <a:cubicBezTo>
                  <a:pt x="-730" y="126411"/>
                  <a:pt x="-730" y="119356"/>
                  <a:pt x="2189" y="113528"/>
                </a:cubicBezTo>
                <a:lnTo>
                  <a:pt x="18935" y="80093"/>
                </a:lnTo>
                <a:cubicBezTo>
                  <a:pt x="22469" y="73038"/>
                  <a:pt x="29843" y="68590"/>
                  <a:pt x="37679" y="68590"/>
                </a:cubicBezTo>
                <a:close/>
                <a:moveTo>
                  <a:pt x="220836" y="0"/>
                </a:moveTo>
                <a:lnTo>
                  <a:pt x="222831" y="0"/>
                </a:lnTo>
                <a:cubicBezTo>
                  <a:pt x="233421" y="0"/>
                  <a:pt x="242015" y="8594"/>
                  <a:pt x="242015" y="19184"/>
                </a:cubicBezTo>
                <a:lnTo>
                  <a:pt x="242015" y="40363"/>
                </a:lnTo>
                <a:lnTo>
                  <a:pt x="201652" y="40363"/>
                </a:lnTo>
                <a:lnTo>
                  <a:pt x="201652" y="19184"/>
                </a:lnTo>
                <a:cubicBezTo>
                  <a:pt x="201652" y="8594"/>
                  <a:pt x="210246" y="0"/>
                  <a:pt x="220836"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92" name="OfficePLUS-10">
            <a:extLst>
              <a:ext uri="{FF2B5EF4-FFF2-40B4-BE49-F238E27FC236}">
                <a16:creationId xmlns="" xmlns:a16="http://schemas.microsoft.com/office/drawing/2014/main" id="{1A044A39-DC07-4A87-B06D-4EF8DD22DB02}"/>
              </a:ext>
            </a:extLst>
          </p:cNvPr>
          <p:cNvSpPr txBox="1"/>
          <p:nvPr/>
        </p:nvSpPr>
        <p:spPr>
          <a:xfrm>
            <a:off x="7959228" y="2105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94" name="OfficePLUS-11">
            <a:extLst>
              <a:ext uri="{FF2B5EF4-FFF2-40B4-BE49-F238E27FC236}">
                <a16:creationId xmlns="" xmlns:a16="http://schemas.microsoft.com/office/drawing/2014/main" id="{0171F704-514A-4BCD-984B-D411B4817854}"/>
              </a:ext>
            </a:extLst>
          </p:cNvPr>
          <p:cNvSpPr/>
          <p:nvPr/>
        </p:nvSpPr>
        <p:spPr>
          <a:xfrm>
            <a:off x="7959228" y="2424442"/>
            <a:ext cx="1938337" cy="701346"/>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95" name="OfficePLUS-12">
            <a:extLst>
              <a:ext uri="{FF2B5EF4-FFF2-40B4-BE49-F238E27FC236}">
                <a16:creationId xmlns="" xmlns:a16="http://schemas.microsoft.com/office/drawing/2014/main" id="{79A87D12-68AD-4425-B731-713207EBFDB1}"/>
              </a:ext>
            </a:extLst>
          </p:cNvPr>
          <p:cNvSpPr txBox="1"/>
          <p:nvPr/>
        </p:nvSpPr>
        <p:spPr>
          <a:xfrm>
            <a:off x="7959228" y="4137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96" name="OfficePLUS-13">
            <a:extLst>
              <a:ext uri="{FF2B5EF4-FFF2-40B4-BE49-F238E27FC236}">
                <a16:creationId xmlns="" xmlns:a16="http://schemas.microsoft.com/office/drawing/2014/main" id="{D4CD42FE-C5DF-4A20-AFEC-90F94ECE4044}"/>
              </a:ext>
            </a:extLst>
          </p:cNvPr>
          <p:cNvSpPr/>
          <p:nvPr/>
        </p:nvSpPr>
        <p:spPr>
          <a:xfrm>
            <a:off x="7959228" y="4456442"/>
            <a:ext cx="1938337" cy="701346"/>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97" name="OfficePLUS-14">
            <a:extLst>
              <a:ext uri="{FF2B5EF4-FFF2-40B4-BE49-F238E27FC236}">
                <a16:creationId xmlns="" xmlns:a16="http://schemas.microsoft.com/office/drawing/2014/main" id="{9A1B861E-283A-4446-BE59-3EF91EEE65A4}"/>
              </a:ext>
            </a:extLst>
          </p:cNvPr>
          <p:cNvSpPr txBox="1"/>
          <p:nvPr/>
        </p:nvSpPr>
        <p:spPr>
          <a:xfrm>
            <a:off x="2129928" y="2105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98" name="OfficePLUS-15">
            <a:extLst>
              <a:ext uri="{FF2B5EF4-FFF2-40B4-BE49-F238E27FC236}">
                <a16:creationId xmlns="" xmlns:a16="http://schemas.microsoft.com/office/drawing/2014/main" id="{23EFEB41-CA91-4D1F-8481-0E40897C9731}"/>
              </a:ext>
            </a:extLst>
          </p:cNvPr>
          <p:cNvSpPr/>
          <p:nvPr/>
        </p:nvSpPr>
        <p:spPr>
          <a:xfrm>
            <a:off x="2145972" y="2424442"/>
            <a:ext cx="1938337" cy="7013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99" name="OfficePLUS-16">
            <a:extLst>
              <a:ext uri="{FF2B5EF4-FFF2-40B4-BE49-F238E27FC236}">
                <a16:creationId xmlns="" xmlns:a16="http://schemas.microsoft.com/office/drawing/2014/main" id="{86F640BA-A86A-44AB-89CB-EFE813955053}"/>
              </a:ext>
            </a:extLst>
          </p:cNvPr>
          <p:cNvSpPr txBox="1"/>
          <p:nvPr/>
        </p:nvSpPr>
        <p:spPr>
          <a:xfrm>
            <a:off x="2129928" y="4137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100" name="OfficePLUS-17">
            <a:extLst>
              <a:ext uri="{FF2B5EF4-FFF2-40B4-BE49-F238E27FC236}">
                <a16:creationId xmlns="" xmlns:a16="http://schemas.microsoft.com/office/drawing/2014/main" id="{411431B2-BBC1-41DC-ABB3-C155159E6A30}"/>
              </a:ext>
            </a:extLst>
          </p:cNvPr>
          <p:cNvSpPr/>
          <p:nvPr/>
        </p:nvSpPr>
        <p:spPr>
          <a:xfrm>
            <a:off x="2145972" y="4456442"/>
            <a:ext cx="1938337" cy="7013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102" name="OfficePLUS-18">
            <a:extLst>
              <a:ext uri="{FF2B5EF4-FFF2-40B4-BE49-F238E27FC236}">
                <a16:creationId xmlns="" xmlns:a16="http://schemas.microsoft.com/office/drawing/2014/main" id="{2DBC075C-2E90-49F7-BE0C-98A21069C8A7}"/>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104" name="OfficePLUS-19">
            <a:extLst>
              <a:ext uri="{FF2B5EF4-FFF2-40B4-BE49-F238E27FC236}">
                <a16:creationId xmlns="" xmlns:a16="http://schemas.microsoft.com/office/drawing/2014/main" id="{C14568EF-7321-4E64-945E-D4DD00122C35}"/>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01</a:t>
            </a:r>
          </a:p>
        </p:txBody>
      </p:sp>
    </p:spTree>
    <p:extLst>
      <p:ext uri="{BB962C8B-B14F-4D97-AF65-F5344CB8AC3E}">
        <p14:creationId xmlns:p14="http://schemas.microsoft.com/office/powerpoint/2010/main" xmlns="" val="4087666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PLUS-1">
            <a:extLst>
              <a:ext uri="{FF2B5EF4-FFF2-40B4-BE49-F238E27FC236}">
                <a16:creationId xmlns="" xmlns:a16="http://schemas.microsoft.com/office/drawing/2014/main" id="{33EE175F-F9FE-46D1-84BE-EB789FFAE960}"/>
              </a:ext>
            </a:extLst>
          </p:cNvPr>
          <p:cNvSpPr/>
          <p:nvPr/>
        </p:nvSpPr>
        <p:spPr>
          <a:xfrm>
            <a:off x="-744538" y="2511000"/>
            <a:ext cx="7881937" cy="1836000"/>
          </a:xfrm>
          <a:prstGeom prst="parallelogram">
            <a:avLst/>
          </a:prstGeom>
          <a:solidFill>
            <a:schemeClr val="bg1"/>
          </a:solidFill>
          <a:ln>
            <a:noFill/>
          </a:ln>
          <a:effectLst>
            <a:outerShdw blurRad="431800" dist="38100" dir="5400000" sx="108000" sy="108000" algn="t" rotWithShape="0">
              <a:schemeClr val="tx1">
                <a:alpha val="3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 name="OfficePLUS-2">
            <a:extLst>
              <a:ext uri="{FF2B5EF4-FFF2-40B4-BE49-F238E27FC236}">
                <a16:creationId xmlns="" xmlns:a16="http://schemas.microsoft.com/office/drawing/2014/main" id="{7C0E7673-E610-477B-8687-73A52C462C7C}"/>
              </a:ext>
            </a:extLst>
          </p:cNvPr>
          <p:cNvSpPr txBox="1"/>
          <p:nvPr/>
        </p:nvSpPr>
        <p:spPr>
          <a:xfrm flipH="1">
            <a:off x="2169542" y="2828835"/>
            <a:ext cx="4269358"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FF9601"/>
                </a:solidFill>
                <a:effectLst/>
                <a:uLnTx/>
                <a:uFillTx/>
                <a:latin typeface="微软雅黑 Light"/>
                <a:ea typeface="微软雅黑"/>
                <a:cs typeface="+mn-ea"/>
                <a:sym typeface="+mn-lt"/>
              </a:rPr>
              <a:t>在此输入标题</a:t>
            </a:r>
            <a:endParaRPr kumimoji="0" lang="zh-CN" altLang="en-US" sz="2800" b="1"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5" name="OfficePLUS-3">
            <a:extLst>
              <a:ext uri="{FF2B5EF4-FFF2-40B4-BE49-F238E27FC236}">
                <a16:creationId xmlns="" xmlns:a16="http://schemas.microsoft.com/office/drawing/2014/main" id="{E1F84E70-37A8-4D19-AF51-220953E32C82}"/>
              </a:ext>
            </a:extLst>
          </p:cNvPr>
          <p:cNvSpPr txBox="1"/>
          <p:nvPr/>
        </p:nvSpPr>
        <p:spPr>
          <a:xfrm>
            <a:off x="487363" y="2967335"/>
            <a:ext cx="13040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1" i="0" u="none" strike="noStrike" kern="1200" cap="none" spc="0" normalizeH="0" baseline="0" noProof="0" dirty="0">
                <a:ln>
                  <a:noFill/>
                </a:ln>
                <a:solidFill>
                  <a:srgbClr val="FF9601"/>
                </a:solidFill>
                <a:effectLst/>
                <a:uLnTx/>
                <a:uFillTx/>
                <a:latin typeface="微软雅黑 Light"/>
                <a:ea typeface="微软雅黑"/>
                <a:cs typeface="+mn-ea"/>
                <a:sym typeface="+mn-lt"/>
              </a:rPr>
              <a:t>02</a:t>
            </a:r>
          </a:p>
        </p:txBody>
      </p:sp>
      <p:sp>
        <p:nvSpPr>
          <p:cNvPr id="6" name="OfficePLUS-4">
            <a:extLst>
              <a:ext uri="{FF2B5EF4-FFF2-40B4-BE49-F238E27FC236}">
                <a16:creationId xmlns="" xmlns:a16="http://schemas.microsoft.com/office/drawing/2014/main" id="{8E29440A-6673-4B64-A706-2BAF03B4B166}"/>
              </a:ext>
            </a:extLst>
          </p:cNvPr>
          <p:cNvSpPr/>
          <p:nvPr/>
        </p:nvSpPr>
        <p:spPr>
          <a:xfrm>
            <a:off x="431800" y="2730500"/>
            <a:ext cx="1397000" cy="1397000"/>
          </a:xfrm>
          <a:prstGeom prst="roundRect">
            <a:avLst/>
          </a:prstGeom>
          <a:noFill/>
          <a:ln>
            <a:solidFill>
              <a:srgbClr val="FF96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5">
            <a:extLst>
              <a:ext uri="{FF2B5EF4-FFF2-40B4-BE49-F238E27FC236}">
                <a16:creationId xmlns="" xmlns:a16="http://schemas.microsoft.com/office/drawing/2014/main" id="{1D11B0B7-CADE-4991-9973-C8A08F75F2F2}"/>
              </a:ext>
            </a:extLst>
          </p:cNvPr>
          <p:cNvSpPr/>
          <p:nvPr/>
        </p:nvSpPr>
        <p:spPr>
          <a:xfrm>
            <a:off x="2219200" y="3625334"/>
            <a:ext cx="1863908"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9601"/>
                </a:solidFill>
                <a:effectLst/>
                <a:uLnTx/>
                <a:uFillTx/>
                <a:latin typeface="微软雅黑 Light"/>
                <a:ea typeface="微软雅黑"/>
                <a:cs typeface="+mn-ea"/>
                <a:sym typeface="+mn-lt"/>
              </a:rPr>
              <a:t>Enter title here</a:t>
            </a:r>
            <a:endParaRPr kumimoji="0" lang="zh-CN" altLang="en-US" sz="2000" b="0" i="0" u="none" strike="noStrike" kern="1200" cap="none" spc="0" normalizeH="0" baseline="0" noProof="0" dirty="0">
              <a:ln>
                <a:noFill/>
              </a:ln>
              <a:solidFill>
                <a:prstClr val="black"/>
              </a:solidFill>
              <a:effectLst/>
              <a:uLnTx/>
              <a:uFillTx/>
              <a:latin typeface="微软雅黑 Light"/>
              <a:ea typeface="微软雅黑"/>
              <a:cs typeface="+mn-ea"/>
              <a:sym typeface="+mn-lt"/>
            </a:endParaRPr>
          </a:p>
        </p:txBody>
      </p:sp>
    </p:spTree>
    <p:extLst>
      <p:ext uri="{BB962C8B-B14F-4D97-AF65-F5344CB8AC3E}">
        <p14:creationId xmlns:p14="http://schemas.microsoft.com/office/powerpoint/2010/main" xmlns="" val="950461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fficePLUS-1">
            <a:extLst>
              <a:ext uri="{FF2B5EF4-FFF2-40B4-BE49-F238E27FC236}">
                <a16:creationId xmlns="" xmlns:a16="http://schemas.microsoft.com/office/drawing/2014/main" id="{06E6336E-9E63-46C0-96A2-5F926016FDD8}"/>
              </a:ext>
            </a:extLst>
          </p:cNvPr>
          <p:cNvSpPr/>
          <p:nvPr/>
        </p:nvSpPr>
        <p:spPr>
          <a:xfrm>
            <a:off x="7566570" y="2288565"/>
            <a:ext cx="2349500" cy="668655"/>
          </a:xfrm>
          <a:custGeom>
            <a:avLst/>
            <a:gdLst/>
            <a:ahLst/>
            <a:cxnLst/>
            <a:rect l="l" t="t" r="r" b="b"/>
            <a:pathLst>
              <a:path w="1917572" h="545840">
                <a:moveTo>
                  <a:pt x="272920" y="0"/>
                </a:moveTo>
                <a:lnTo>
                  <a:pt x="1135241" y="0"/>
                </a:lnTo>
                <a:lnTo>
                  <a:pt x="1222047" y="0"/>
                </a:lnTo>
                <a:lnTo>
                  <a:pt x="1644652" y="0"/>
                </a:lnTo>
                <a:lnTo>
                  <a:pt x="1917572" y="272920"/>
                </a:lnTo>
                <a:lnTo>
                  <a:pt x="1644652" y="545840"/>
                </a:lnTo>
                <a:lnTo>
                  <a:pt x="1222047" y="545840"/>
                </a:lnTo>
                <a:lnTo>
                  <a:pt x="1135241" y="545840"/>
                </a:lnTo>
                <a:lnTo>
                  <a:pt x="272920" y="545840"/>
                </a:lnTo>
                <a:lnTo>
                  <a:pt x="0" y="272920"/>
                </a:lnTo>
                <a:close/>
              </a:path>
            </a:pathLst>
          </a:custGeom>
          <a:solidFill>
            <a:srgbClr val="FF960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3" name="OfficePLUS-2">
            <a:extLst>
              <a:ext uri="{FF2B5EF4-FFF2-40B4-BE49-F238E27FC236}">
                <a16:creationId xmlns="" xmlns:a16="http://schemas.microsoft.com/office/drawing/2014/main" id="{4E616DFB-D017-4D5E-BCB9-41E63762EE9E}"/>
              </a:ext>
            </a:extLst>
          </p:cNvPr>
          <p:cNvSpPr/>
          <p:nvPr/>
        </p:nvSpPr>
        <p:spPr>
          <a:xfrm flipH="1">
            <a:off x="6407060" y="4765065"/>
            <a:ext cx="4667885" cy="668655"/>
          </a:xfrm>
          <a:custGeom>
            <a:avLst/>
            <a:gdLst/>
            <a:ahLst/>
            <a:cxnLst/>
            <a:rect l="l" t="t" r="r" b="b"/>
            <a:pathLst>
              <a:path w="3809784" h="545840">
                <a:moveTo>
                  <a:pt x="3536864" y="0"/>
                </a:moveTo>
                <a:lnTo>
                  <a:pt x="2298463" y="0"/>
                </a:lnTo>
                <a:lnTo>
                  <a:pt x="1511321" y="0"/>
                </a:lnTo>
                <a:lnTo>
                  <a:pt x="272920" y="0"/>
                </a:lnTo>
                <a:lnTo>
                  <a:pt x="0" y="272920"/>
                </a:lnTo>
                <a:lnTo>
                  <a:pt x="272920" y="545840"/>
                </a:lnTo>
                <a:lnTo>
                  <a:pt x="1511321" y="545840"/>
                </a:lnTo>
                <a:lnTo>
                  <a:pt x="2298463" y="545840"/>
                </a:lnTo>
                <a:lnTo>
                  <a:pt x="3536864" y="545840"/>
                </a:lnTo>
                <a:lnTo>
                  <a:pt x="3809784" y="272920"/>
                </a:lnTo>
                <a:close/>
              </a:path>
            </a:pathLst>
          </a:custGeom>
          <a:solidFill>
            <a:srgbClr val="1331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4" name="OfficePLUS-3">
            <a:extLst>
              <a:ext uri="{FF2B5EF4-FFF2-40B4-BE49-F238E27FC236}">
                <a16:creationId xmlns="" xmlns:a16="http://schemas.microsoft.com/office/drawing/2014/main" id="{CAF3251B-B156-445D-8693-CE27DBFE4947}"/>
              </a:ext>
            </a:extLst>
          </p:cNvPr>
          <p:cNvSpPr/>
          <p:nvPr/>
        </p:nvSpPr>
        <p:spPr>
          <a:xfrm>
            <a:off x="6702970" y="3939565"/>
            <a:ext cx="4076065" cy="668655"/>
          </a:xfrm>
          <a:custGeom>
            <a:avLst/>
            <a:gdLst/>
            <a:ahLst/>
            <a:cxnLst/>
            <a:rect l="l" t="t" r="r" b="b"/>
            <a:pathLst>
              <a:path w="3326780" h="545840">
                <a:moveTo>
                  <a:pt x="272920" y="0"/>
                </a:moveTo>
                <a:lnTo>
                  <a:pt x="1028317" y="0"/>
                </a:lnTo>
                <a:lnTo>
                  <a:pt x="2298463" y="0"/>
                </a:lnTo>
                <a:lnTo>
                  <a:pt x="3053860" y="0"/>
                </a:lnTo>
                <a:lnTo>
                  <a:pt x="3326780" y="272920"/>
                </a:lnTo>
                <a:lnTo>
                  <a:pt x="3053860" y="545840"/>
                </a:lnTo>
                <a:lnTo>
                  <a:pt x="2298463" y="545840"/>
                </a:lnTo>
                <a:lnTo>
                  <a:pt x="1028317" y="545840"/>
                </a:lnTo>
                <a:lnTo>
                  <a:pt x="272920" y="545840"/>
                </a:lnTo>
                <a:lnTo>
                  <a:pt x="0" y="272920"/>
                </a:lnTo>
                <a:close/>
              </a:path>
            </a:pathLst>
          </a:custGeom>
          <a:solidFill>
            <a:srgbClr val="FF960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black">
                  <a:lumMod val="85000"/>
                  <a:lumOff val="15000"/>
                </a:prstClr>
              </a:solidFill>
              <a:effectLst/>
              <a:uLnTx/>
              <a:uFillTx/>
              <a:latin typeface="微软雅黑 Light"/>
              <a:ea typeface="微软雅黑"/>
              <a:cs typeface="+mn-ea"/>
              <a:sym typeface="+mn-lt"/>
            </a:endParaRPr>
          </a:p>
        </p:txBody>
      </p:sp>
      <p:sp>
        <p:nvSpPr>
          <p:cNvPr id="5" name="OfficePLUS-4">
            <a:extLst>
              <a:ext uri="{FF2B5EF4-FFF2-40B4-BE49-F238E27FC236}">
                <a16:creationId xmlns="" xmlns:a16="http://schemas.microsoft.com/office/drawing/2014/main" id="{AAE2F26C-9CF2-4BA8-A464-8E29B68090F2}"/>
              </a:ext>
            </a:extLst>
          </p:cNvPr>
          <p:cNvSpPr/>
          <p:nvPr/>
        </p:nvSpPr>
        <p:spPr>
          <a:xfrm>
            <a:off x="7075715" y="3114065"/>
            <a:ext cx="3330575" cy="668655"/>
          </a:xfrm>
          <a:custGeom>
            <a:avLst/>
            <a:gdLst/>
            <a:ahLst/>
            <a:cxnLst/>
            <a:rect l="l" t="t" r="r" b="b"/>
            <a:pathLst>
              <a:path w="2718054" h="545840">
                <a:moveTo>
                  <a:pt x="272920" y="0"/>
                </a:moveTo>
                <a:lnTo>
                  <a:pt x="419591" y="0"/>
                </a:lnTo>
                <a:lnTo>
                  <a:pt x="2298463" y="0"/>
                </a:lnTo>
                <a:lnTo>
                  <a:pt x="2445134" y="0"/>
                </a:lnTo>
                <a:lnTo>
                  <a:pt x="2718054" y="272920"/>
                </a:lnTo>
                <a:lnTo>
                  <a:pt x="2445134" y="545840"/>
                </a:lnTo>
                <a:lnTo>
                  <a:pt x="2298463" y="545840"/>
                </a:lnTo>
                <a:lnTo>
                  <a:pt x="419591" y="545840"/>
                </a:lnTo>
                <a:lnTo>
                  <a:pt x="272920" y="545840"/>
                </a:lnTo>
                <a:lnTo>
                  <a:pt x="0" y="272920"/>
                </a:lnTo>
                <a:close/>
              </a:path>
            </a:pathLst>
          </a:custGeom>
          <a:solidFill>
            <a:srgbClr val="1331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black">
                  <a:lumMod val="85000"/>
                  <a:lumOff val="15000"/>
                </a:prstClr>
              </a:solidFill>
              <a:effectLst/>
              <a:uLnTx/>
              <a:uFillTx/>
              <a:latin typeface="微软雅黑 Light"/>
              <a:ea typeface="微软雅黑"/>
              <a:cs typeface="+mn-ea"/>
              <a:sym typeface="+mn-lt"/>
            </a:endParaRPr>
          </a:p>
        </p:txBody>
      </p:sp>
      <p:sp>
        <p:nvSpPr>
          <p:cNvPr id="6" name="OfficePLUS-5">
            <a:extLst>
              <a:ext uri="{FF2B5EF4-FFF2-40B4-BE49-F238E27FC236}">
                <a16:creationId xmlns="" xmlns:a16="http://schemas.microsoft.com/office/drawing/2014/main" id="{9284BFD6-F9E5-4B6A-922E-926D101EFE24}"/>
              </a:ext>
            </a:extLst>
          </p:cNvPr>
          <p:cNvSpPr/>
          <p:nvPr/>
        </p:nvSpPr>
        <p:spPr>
          <a:xfrm>
            <a:off x="8046630" y="1433220"/>
            <a:ext cx="1388745" cy="694690"/>
          </a:xfrm>
          <a:prstGeom prst="triangle">
            <a:avLst/>
          </a:prstGeom>
          <a:solidFill>
            <a:srgbClr val="12325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6">
            <a:extLst>
              <a:ext uri="{FF2B5EF4-FFF2-40B4-BE49-F238E27FC236}">
                <a16:creationId xmlns="" xmlns:a16="http://schemas.microsoft.com/office/drawing/2014/main" id="{03497631-DA03-4B74-A239-ED6FDF1F4D43}"/>
              </a:ext>
            </a:extLst>
          </p:cNvPr>
          <p:cNvSpPr/>
          <p:nvPr/>
        </p:nvSpPr>
        <p:spPr>
          <a:xfrm>
            <a:off x="7634197" y="2453643"/>
            <a:ext cx="2213610"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black">
                    <a:lumMod val="85000"/>
                    <a:lumOff val="15000"/>
                  </a:prstClr>
                </a:solidFill>
                <a:effectLst/>
                <a:uLnTx/>
                <a:uFillTx/>
                <a:latin typeface="微软雅黑 Light"/>
                <a:ea typeface="微软雅黑"/>
                <a:cs typeface="+mn-ea"/>
                <a:sym typeface="+mn-lt"/>
              </a:rPr>
              <a:t>01  </a:t>
            </a: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Light"/>
                <a:ea typeface="微软雅黑"/>
                <a:cs typeface="+mn-ea"/>
                <a:sym typeface="+mn-lt"/>
              </a:rPr>
              <a:t>标题文本</a:t>
            </a:r>
            <a:endParaRPr kumimoji="0" lang="en-US" altLang="zh-CN" sz="1600" b="1" i="0" u="none" strike="noStrike" kern="1200" cap="none" spc="0" normalizeH="0" baseline="0" noProof="0" dirty="0">
              <a:ln>
                <a:noFill/>
              </a:ln>
              <a:solidFill>
                <a:prstClr val="black">
                  <a:lumMod val="85000"/>
                  <a:lumOff val="15000"/>
                </a:prstClr>
              </a:solidFill>
              <a:effectLst/>
              <a:uLnTx/>
              <a:uFillTx/>
              <a:latin typeface="微软雅黑 Light"/>
              <a:ea typeface="微软雅黑"/>
              <a:cs typeface="+mn-ea"/>
              <a:sym typeface="+mn-lt"/>
            </a:endParaRPr>
          </a:p>
        </p:txBody>
      </p:sp>
      <p:cxnSp>
        <p:nvCxnSpPr>
          <p:cNvPr id="8" name="OfficePLUS-7">
            <a:extLst>
              <a:ext uri="{FF2B5EF4-FFF2-40B4-BE49-F238E27FC236}">
                <a16:creationId xmlns="" xmlns:a16="http://schemas.microsoft.com/office/drawing/2014/main" id="{F7D19F55-8FCA-41C4-80CF-FE5A39077554}"/>
              </a:ext>
            </a:extLst>
          </p:cNvPr>
          <p:cNvCxnSpPr>
            <a:cxnSpLocks/>
          </p:cNvCxnSpPr>
          <p:nvPr/>
        </p:nvCxnSpPr>
        <p:spPr>
          <a:xfrm flipH="1">
            <a:off x="5413692" y="2607479"/>
            <a:ext cx="1364615" cy="0"/>
          </a:xfrm>
          <a:prstGeom prst="line">
            <a:avLst/>
          </a:prstGeom>
          <a:ln w="31750">
            <a:solidFill>
              <a:srgbClr val="133154"/>
            </a:solidFill>
          </a:ln>
        </p:spPr>
        <p:style>
          <a:lnRef idx="1">
            <a:schemeClr val="accent1"/>
          </a:lnRef>
          <a:fillRef idx="0">
            <a:schemeClr val="accent1"/>
          </a:fillRef>
          <a:effectRef idx="0">
            <a:schemeClr val="accent1"/>
          </a:effectRef>
          <a:fontRef idx="minor">
            <a:schemeClr val="tx1"/>
          </a:fontRef>
        </p:style>
      </p:cxnSp>
      <p:cxnSp>
        <p:nvCxnSpPr>
          <p:cNvPr id="9" name="OfficePLUS-8">
            <a:extLst>
              <a:ext uri="{FF2B5EF4-FFF2-40B4-BE49-F238E27FC236}">
                <a16:creationId xmlns="" xmlns:a16="http://schemas.microsoft.com/office/drawing/2014/main" id="{B8E26369-1F4A-4691-A620-38F0FB2FAFEE}"/>
              </a:ext>
            </a:extLst>
          </p:cNvPr>
          <p:cNvCxnSpPr>
            <a:cxnSpLocks/>
          </p:cNvCxnSpPr>
          <p:nvPr/>
        </p:nvCxnSpPr>
        <p:spPr>
          <a:xfrm flipH="1">
            <a:off x="5413692" y="4283244"/>
            <a:ext cx="796925" cy="0"/>
          </a:xfrm>
          <a:prstGeom prst="line">
            <a:avLst/>
          </a:prstGeom>
          <a:ln w="31750">
            <a:solidFill>
              <a:srgbClr val="133154"/>
            </a:solidFill>
          </a:ln>
        </p:spPr>
        <p:style>
          <a:lnRef idx="1">
            <a:schemeClr val="accent1"/>
          </a:lnRef>
          <a:fillRef idx="0">
            <a:schemeClr val="accent1"/>
          </a:fillRef>
          <a:effectRef idx="0">
            <a:schemeClr val="accent1"/>
          </a:effectRef>
          <a:fontRef idx="minor">
            <a:schemeClr val="tx1"/>
          </a:fontRef>
        </p:style>
      </p:cxnSp>
      <p:cxnSp>
        <p:nvCxnSpPr>
          <p:cNvPr id="10" name="OfficePLUS-9">
            <a:extLst>
              <a:ext uri="{FF2B5EF4-FFF2-40B4-BE49-F238E27FC236}">
                <a16:creationId xmlns="" xmlns:a16="http://schemas.microsoft.com/office/drawing/2014/main" id="{74D35B96-C951-4B60-BD66-0737AE46FC82}"/>
              </a:ext>
            </a:extLst>
          </p:cNvPr>
          <p:cNvCxnSpPr>
            <a:cxnSpLocks/>
          </p:cNvCxnSpPr>
          <p:nvPr/>
        </p:nvCxnSpPr>
        <p:spPr>
          <a:xfrm flipH="1">
            <a:off x="5413692" y="3451394"/>
            <a:ext cx="901065" cy="0"/>
          </a:xfrm>
          <a:prstGeom prst="line">
            <a:avLst/>
          </a:prstGeom>
          <a:ln w="31750">
            <a:solidFill>
              <a:srgbClr val="133154"/>
            </a:solidFill>
          </a:ln>
        </p:spPr>
        <p:style>
          <a:lnRef idx="1">
            <a:schemeClr val="accent1"/>
          </a:lnRef>
          <a:fillRef idx="0">
            <a:schemeClr val="accent1"/>
          </a:fillRef>
          <a:effectRef idx="0">
            <a:schemeClr val="accent1"/>
          </a:effectRef>
          <a:fontRef idx="minor">
            <a:schemeClr val="tx1"/>
          </a:fontRef>
        </p:style>
      </p:cxnSp>
      <p:cxnSp>
        <p:nvCxnSpPr>
          <p:cNvPr id="11" name="OfficePLUS-10">
            <a:extLst>
              <a:ext uri="{FF2B5EF4-FFF2-40B4-BE49-F238E27FC236}">
                <a16:creationId xmlns="" xmlns:a16="http://schemas.microsoft.com/office/drawing/2014/main" id="{98079FFA-9A99-4370-BE41-6728C633A50F}"/>
              </a:ext>
            </a:extLst>
          </p:cNvPr>
          <p:cNvCxnSpPr>
            <a:cxnSpLocks/>
          </p:cNvCxnSpPr>
          <p:nvPr/>
        </p:nvCxnSpPr>
        <p:spPr>
          <a:xfrm flipH="1">
            <a:off x="5413692" y="5100489"/>
            <a:ext cx="370840" cy="0"/>
          </a:xfrm>
          <a:prstGeom prst="line">
            <a:avLst/>
          </a:prstGeom>
          <a:ln w="31750">
            <a:solidFill>
              <a:srgbClr val="133154"/>
            </a:solidFill>
          </a:ln>
        </p:spPr>
        <p:style>
          <a:lnRef idx="1">
            <a:schemeClr val="accent1"/>
          </a:lnRef>
          <a:fillRef idx="0">
            <a:schemeClr val="accent1"/>
          </a:fillRef>
          <a:effectRef idx="0">
            <a:schemeClr val="accent1"/>
          </a:effectRef>
          <a:fontRef idx="minor">
            <a:schemeClr val="tx1"/>
          </a:fontRef>
        </p:style>
      </p:cxnSp>
      <p:sp>
        <p:nvSpPr>
          <p:cNvPr id="12" name="OfficePLUS-11">
            <a:extLst>
              <a:ext uri="{FF2B5EF4-FFF2-40B4-BE49-F238E27FC236}">
                <a16:creationId xmlns="" xmlns:a16="http://schemas.microsoft.com/office/drawing/2014/main" id="{E3F09857-100C-4625-AE84-5234347513E8}"/>
              </a:ext>
            </a:extLst>
          </p:cNvPr>
          <p:cNvSpPr/>
          <p:nvPr/>
        </p:nvSpPr>
        <p:spPr>
          <a:xfrm>
            <a:off x="7623808" y="3260724"/>
            <a:ext cx="2213610"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prstClr val="white"/>
                </a:solidFill>
                <a:effectLst/>
                <a:uLnTx/>
                <a:uFillTx/>
                <a:latin typeface="微软雅黑 Light"/>
                <a:ea typeface="微软雅黑"/>
                <a:cs typeface="+mn-ea"/>
                <a:sym typeface="+mn-lt"/>
              </a:rPr>
              <a:t>02  </a:t>
            </a:r>
            <a:r>
              <a:rPr kumimoji="0" lang="zh-CN" altLang="en-US" sz="1800" b="1" i="0" u="none" strike="noStrike" kern="1200" cap="none" spc="0" normalizeH="0" baseline="0" noProof="0" dirty="0">
                <a:ln>
                  <a:noFill/>
                </a:ln>
                <a:solidFill>
                  <a:prstClr val="white"/>
                </a:solidFill>
                <a:effectLst/>
                <a:uLnTx/>
                <a:uFillTx/>
                <a:latin typeface="微软雅黑 Light"/>
                <a:ea typeface="微软雅黑"/>
                <a:cs typeface="+mn-ea"/>
                <a:sym typeface="+mn-lt"/>
              </a:rPr>
              <a:t>标题文本</a:t>
            </a:r>
            <a:endParaRPr kumimoji="0" lang="en-US" altLang="zh-CN" sz="1800" b="1"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13" name="OfficePLUS-12">
            <a:extLst>
              <a:ext uri="{FF2B5EF4-FFF2-40B4-BE49-F238E27FC236}">
                <a16:creationId xmlns="" xmlns:a16="http://schemas.microsoft.com/office/drawing/2014/main" id="{7A3173B9-2F71-4A8A-9EB2-B2C6A6AA3538}"/>
              </a:ext>
            </a:extLst>
          </p:cNvPr>
          <p:cNvSpPr/>
          <p:nvPr/>
        </p:nvSpPr>
        <p:spPr>
          <a:xfrm>
            <a:off x="7623808" y="4062490"/>
            <a:ext cx="221361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prstClr val="white"/>
                </a:solidFill>
                <a:effectLst/>
                <a:uLnTx/>
                <a:uFillTx/>
                <a:latin typeface="微软雅黑 Light"/>
                <a:ea typeface="微软雅黑"/>
                <a:cs typeface="+mn-ea"/>
                <a:sym typeface="+mn-lt"/>
              </a:rPr>
              <a:t>03  </a:t>
            </a:r>
            <a:r>
              <a:rPr kumimoji="0" lang="zh-CN" altLang="en-US" sz="2000" b="1" i="0" u="none" strike="noStrike" kern="1200" cap="none" spc="0" normalizeH="0" baseline="0" noProof="0" dirty="0">
                <a:ln>
                  <a:noFill/>
                </a:ln>
                <a:solidFill>
                  <a:prstClr val="white"/>
                </a:solidFill>
                <a:effectLst/>
                <a:uLnTx/>
                <a:uFillTx/>
                <a:latin typeface="微软雅黑 Light"/>
                <a:ea typeface="微软雅黑"/>
                <a:cs typeface="+mn-ea"/>
                <a:sym typeface="+mn-lt"/>
              </a:rPr>
              <a:t>标题文本</a:t>
            </a:r>
            <a:endParaRPr kumimoji="0" lang="en-US" altLang="zh-CN" sz="2000" b="1"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14" name="OfficePLUS-13">
            <a:extLst>
              <a:ext uri="{FF2B5EF4-FFF2-40B4-BE49-F238E27FC236}">
                <a16:creationId xmlns="" xmlns:a16="http://schemas.microsoft.com/office/drawing/2014/main" id="{EA011F4F-3AB7-4D97-A90C-3AC73EE6C9A6}"/>
              </a:ext>
            </a:extLst>
          </p:cNvPr>
          <p:cNvSpPr/>
          <p:nvPr/>
        </p:nvSpPr>
        <p:spPr>
          <a:xfrm>
            <a:off x="7634197" y="4834780"/>
            <a:ext cx="221361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white"/>
                </a:solidFill>
                <a:effectLst/>
                <a:uLnTx/>
                <a:uFillTx/>
                <a:latin typeface="微软雅黑 Light"/>
                <a:ea typeface="微软雅黑"/>
                <a:cs typeface="+mn-ea"/>
                <a:sym typeface="+mn-lt"/>
              </a:rPr>
              <a:t>04  </a:t>
            </a:r>
            <a:r>
              <a:rPr kumimoji="0" lang="zh-CN" altLang="en-US" sz="2400" b="1" i="0" u="none" strike="noStrike" kern="1200" cap="none" spc="0" normalizeH="0" baseline="0" noProof="0" dirty="0">
                <a:ln>
                  <a:noFill/>
                </a:ln>
                <a:solidFill>
                  <a:prstClr val="white"/>
                </a:solidFill>
                <a:effectLst/>
                <a:uLnTx/>
                <a:uFillTx/>
                <a:latin typeface="微软雅黑 Light"/>
                <a:ea typeface="微软雅黑"/>
                <a:cs typeface="+mn-ea"/>
                <a:sym typeface="+mn-lt"/>
              </a:rPr>
              <a:t>标题文本</a:t>
            </a:r>
            <a:endParaRPr kumimoji="0" lang="en-US" altLang="zh-CN" sz="2400" b="1"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9" name="OfficePLUS-14">
            <a:extLst>
              <a:ext uri="{FF2B5EF4-FFF2-40B4-BE49-F238E27FC236}">
                <a16:creationId xmlns="" xmlns:a16="http://schemas.microsoft.com/office/drawing/2014/main" id="{1BD341AA-A855-437B-A5B9-9051B730D1F2}"/>
              </a:ext>
            </a:extLst>
          </p:cNvPr>
          <p:cNvSpPr/>
          <p:nvPr/>
        </p:nvSpPr>
        <p:spPr>
          <a:xfrm>
            <a:off x="1511640" y="2205413"/>
            <a:ext cx="3172862" cy="70205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p:txBody>
      </p:sp>
      <p:sp>
        <p:nvSpPr>
          <p:cNvPr id="30" name="OfficePLUS-15">
            <a:extLst>
              <a:ext uri="{FF2B5EF4-FFF2-40B4-BE49-F238E27FC236}">
                <a16:creationId xmlns="" xmlns:a16="http://schemas.microsoft.com/office/drawing/2014/main" id="{ADC531A3-0FCC-4862-ABDD-2A6963A9DF70}"/>
              </a:ext>
            </a:extLst>
          </p:cNvPr>
          <p:cNvSpPr/>
          <p:nvPr/>
        </p:nvSpPr>
        <p:spPr>
          <a:xfrm>
            <a:off x="1511640" y="3059300"/>
            <a:ext cx="3172862" cy="70205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p:txBody>
      </p:sp>
      <p:sp>
        <p:nvSpPr>
          <p:cNvPr id="31" name="OfficePLUS-16">
            <a:extLst>
              <a:ext uri="{FF2B5EF4-FFF2-40B4-BE49-F238E27FC236}">
                <a16:creationId xmlns="" xmlns:a16="http://schemas.microsoft.com/office/drawing/2014/main" id="{A9D12616-D1AC-4491-BC63-582ECFE6A719}"/>
              </a:ext>
            </a:extLst>
          </p:cNvPr>
          <p:cNvSpPr/>
          <p:nvPr/>
        </p:nvSpPr>
        <p:spPr>
          <a:xfrm>
            <a:off x="1511640" y="3913187"/>
            <a:ext cx="3172862" cy="70205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p:txBody>
      </p:sp>
      <p:sp>
        <p:nvSpPr>
          <p:cNvPr id="32" name="OfficePLUS-17">
            <a:extLst>
              <a:ext uri="{FF2B5EF4-FFF2-40B4-BE49-F238E27FC236}">
                <a16:creationId xmlns="" xmlns:a16="http://schemas.microsoft.com/office/drawing/2014/main" id="{F4A0F3EA-BC5F-4F7A-B458-30E75DE5887F}"/>
              </a:ext>
            </a:extLst>
          </p:cNvPr>
          <p:cNvSpPr/>
          <p:nvPr/>
        </p:nvSpPr>
        <p:spPr>
          <a:xfrm>
            <a:off x="1511640" y="4767074"/>
            <a:ext cx="3172862" cy="70205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a:t>
            </a:r>
          </a:p>
        </p:txBody>
      </p:sp>
      <p:sp>
        <p:nvSpPr>
          <p:cNvPr id="36" name="OfficePLUS-18">
            <a:extLst>
              <a:ext uri="{FF2B5EF4-FFF2-40B4-BE49-F238E27FC236}">
                <a16:creationId xmlns="" xmlns:a16="http://schemas.microsoft.com/office/drawing/2014/main" id="{5C5ADA17-B2BB-4355-8C97-E178C006ED0E}"/>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38" name="OfficePLUS-19">
            <a:extLst>
              <a:ext uri="{FF2B5EF4-FFF2-40B4-BE49-F238E27FC236}">
                <a16:creationId xmlns="" xmlns:a16="http://schemas.microsoft.com/office/drawing/2014/main" id="{25F5CD69-6F68-41FD-8B1A-C54809A82E3C}"/>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02</a:t>
            </a:r>
          </a:p>
        </p:txBody>
      </p:sp>
    </p:spTree>
    <p:extLst>
      <p:ext uri="{BB962C8B-B14F-4D97-AF65-F5344CB8AC3E}">
        <p14:creationId xmlns:p14="http://schemas.microsoft.com/office/powerpoint/2010/main" xmlns="" val="2598894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1">
            <a:extLst>
              <a:ext uri="{FF2B5EF4-FFF2-40B4-BE49-F238E27FC236}">
                <a16:creationId xmlns="" xmlns:a16="http://schemas.microsoft.com/office/drawing/2014/main" id="{5DA72115-6148-41F3-A98A-E22B5B1E4E23}"/>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2">
            <a:extLst>
              <a:ext uri="{FF2B5EF4-FFF2-40B4-BE49-F238E27FC236}">
                <a16:creationId xmlns="" xmlns:a16="http://schemas.microsoft.com/office/drawing/2014/main" id="{71D7E7AF-FFB0-48C1-8E1C-13E1E7F021A7}"/>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02</a:t>
            </a:r>
          </a:p>
        </p:txBody>
      </p:sp>
      <p:pic>
        <p:nvPicPr>
          <p:cNvPr id="6" name="OfficePLUS-3">
            <a:extLst>
              <a:ext uri="{FF2B5EF4-FFF2-40B4-BE49-F238E27FC236}">
                <a16:creationId xmlns="" xmlns:a16="http://schemas.microsoft.com/office/drawing/2014/main" id="{530C3B49-FAF9-4602-A60E-238B031BAADC}"/>
              </a:ext>
            </a:extLst>
          </p:cNvPr>
          <p:cNvPicPr>
            <a:picLocks noChangeAspect="1"/>
          </p:cNvPicPr>
          <p:nvPr/>
        </p:nvPicPr>
        <p:blipFill>
          <a:blip r:embed="rId2" cstate="screen">
            <a:extLst>
              <a:ext uri="{28A0092B-C50C-407E-A947-70E740481C1C}">
                <a14:useLocalDpi xmlns:a14="http://schemas.microsoft.com/office/drawing/2010/main" xmlns=""/>
              </a:ext>
            </a:extLst>
          </a:blip>
          <a:srcRect/>
          <a:stretch/>
        </p:blipFill>
        <p:spPr>
          <a:xfrm>
            <a:off x="8467384" y="1597783"/>
            <a:ext cx="2867242" cy="1612824"/>
          </a:xfrm>
          <a:prstGeom prst="rect">
            <a:avLst/>
          </a:prstGeom>
        </p:spPr>
      </p:pic>
      <p:pic>
        <p:nvPicPr>
          <p:cNvPr id="7" name="OfficePLUS-4">
            <a:extLst>
              <a:ext uri="{FF2B5EF4-FFF2-40B4-BE49-F238E27FC236}">
                <a16:creationId xmlns="" xmlns:a16="http://schemas.microsoft.com/office/drawing/2014/main" id="{7B7852FB-5EFA-4894-9BFB-0E3A375DBDDE}"/>
              </a:ext>
            </a:extLst>
          </p:cNvPr>
          <p:cNvPicPr>
            <a:picLocks noChangeAspect="1"/>
          </p:cNvPicPr>
          <p:nvPr/>
        </p:nvPicPr>
        <p:blipFill>
          <a:blip r:embed="rId3" cstate="screen">
            <a:extLst>
              <a:ext uri="{28A0092B-C50C-407E-A947-70E740481C1C}">
                <a14:useLocalDpi xmlns:a14="http://schemas.microsoft.com/office/drawing/2010/main" xmlns=""/>
              </a:ext>
            </a:extLst>
          </a:blip>
          <a:srcRect/>
          <a:stretch/>
        </p:blipFill>
        <p:spPr>
          <a:xfrm>
            <a:off x="889000" y="1597784"/>
            <a:ext cx="2743200" cy="1612824"/>
          </a:xfrm>
          <a:prstGeom prst="rect">
            <a:avLst/>
          </a:prstGeom>
        </p:spPr>
      </p:pic>
      <p:sp>
        <p:nvSpPr>
          <p:cNvPr id="8" name="OfficePLUS-5">
            <a:extLst>
              <a:ext uri="{FF2B5EF4-FFF2-40B4-BE49-F238E27FC236}">
                <a16:creationId xmlns="" xmlns:a16="http://schemas.microsoft.com/office/drawing/2014/main" id="{7CC03569-5E0A-4DF4-93A9-C6D5BC31882F}"/>
              </a:ext>
            </a:extLst>
          </p:cNvPr>
          <p:cNvSpPr/>
          <p:nvPr/>
        </p:nvSpPr>
        <p:spPr>
          <a:xfrm>
            <a:off x="2983050" y="1516003"/>
            <a:ext cx="519237" cy="704174"/>
          </a:xfrm>
          <a:custGeom>
            <a:avLst/>
            <a:gdLst>
              <a:gd name="connsiteX0" fmla="*/ 0 w 648722"/>
              <a:gd name="connsiteY0" fmla="*/ 0 h 879778"/>
              <a:gd name="connsiteX1" fmla="*/ 648722 w 648722"/>
              <a:gd name="connsiteY1" fmla="*/ 0 h 879778"/>
              <a:gd name="connsiteX2" fmla="*/ 648722 w 648722"/>
              <a:gd name="connsiteY2" fmla="*/ 879778 h 879778"/>
              <a:gd name="connsiteX3" fmla="*/ 324361 w 648722"/>
              <a:gd name="connsiteY3" fmla="*/ 555417 h 879778"/>
              <a:gd name="connsiteX4" fmla="*/ 0 w 648722"/>
              <a:gd name="connsiteY4" fmla="*/ 879778 h 879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722" h="879778">
                <a:moveTo>
                  <a:pt x="0" y="0"/>
                </a:moveTo>
                <a:lnTo>
                  <a:pt x="648722" y="0"/>
                </a:lnTo>
                <a:lnTo>
                  <a:pt x="648722" y="879778"/>
                </a:lnTo>
                <a:lnTo>
                  <a:pt x="324361" y="555417"/>
                </a:lnTo>
                <a:lnTo>
                  <a:pt x="0" y="879778"/>
                </a:lnTo>
                <a:close/>
              </a:path>
            </a:pathLst>
          </a:custGeom>
          <a:solidFill>
            <a:srgbClr val="FF96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pic>
        <p:nvPicPr>
          <p:cNvPr id="9" name="OfficePLUS-6">
            <a:extLst>
              <a:ext uri="{FF2B5EF4-FFF2-40B4-BE49-F238E27FC236}">
                <a16:creationId xmlns="" xmlns:a16="http://schemas.microsoft.com/office/drawing/2014/main" id="{163CE4E9-58B7-4396-A5A0-B3432952858F}"/>
              </a:ext>
            </a:extLst>
          </p:cNvPr>
          <p:cNvPicPr>
            <a:picLocks noChangeAspect="1"/>
          </p:cNvPicPr>
          <p:nvPr/>
        </p:nvPicPr>
        <p:blipFill>
          <a:blip r:embed="rId4" cstate="screen">
            <a:extLst>
              <a:ext uri="{28A0092B-C50C-407E-A947-70E740481C1C}">
                <a14:useLocalDpi xmlns:a14="http://schemas.microsoft.com/office/drawing/2010/main" xmlns=""/>
              </a:ext>
            </a:extLst>
          </a:blip>
          <a:srcRect/>
          <a:stretch/>
        </p:blipFill>
        <p:spPr>
          <a:xfrm>
            <a:off x="4622800" y="1585083"/>
            <a:ext cx="2946400" cy="1612824"/>
          </a:xfrm>
          <a:prstGeom prst="rect">
            <a:avLst/>
          </a:prstGeom>
        </p:spPr>
      </p:pic>
      <p:sp>
        <p:nvSpPr>
          <p:cNvPr id="10" name="OfficePLUS-7">
            <a:extLst>
              <a:ext uri="{FF2B5EF4-FFF2-40B4-BE49-F238E27FC236}">
                <a16:creationId xmlns="" xmlns:a16="http://schemas.microsoft.com/office/drawing/2014/main" id="{FD34A84F-0DE4-4B47-AD71-896C0A9AB955}"/>
              </a:ext>
            </a:extLst>
          </p:cNvPr>
          <p:cNvSpPr/>
          <p:nvPr/>
        </p:nvSpPr>
        <p:spPr>
          <a:xfrm>
            <a:off x="6808290" y="1516003"/>
            <a:ext cx="519237" cy="704174"/>
          </a:xfrm>
          <a:custGeom>
            <a:avLst/>
            <a:gdLst>
              <a:gd name="connsiteX0" fmla="*/ 0 w 648722"/>
              <a:gd name="connsiteY0" fmla="*/ 0 h 879778"/>
              <a:gd name="connsiteX1" fmla="*/ 648722 w 648722"/>
              <a:gd name="connsiteY1" fmla="*/ 0 h 879778"/>
              <a:gd name="connsiteX2" fmla="*/ 648722 w 648722"/>
              <a:gd name="connsiteY2" fmla="*/ 879778 h 879778"/>
              <a:gd name="connsiteX3" fmla="*/ 324361 w 648722"/>
              <a:gd name="connsiteY3" fmla="*/ 555417 h 879778"/>
              <a:gd name="connsiteX4" fmla="*/ 0 w 648722"/>
              <a:gd name="connsiteY4" fmla="*/ 879778 h 879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722" h="879778">
                <a:moveTo>
                  <a:pt x="0" y="0"/>
                </a:moveTo>
                <a:lnTo>
                  <a:pt x="648722" y="0"/>
                </a:lnTo>
                <a:lnTo>
                  <a:pt x="648722" y="879778"/>
                </a:lnTo>
                <a:lnTo>
                  <a:pt x="324361" y="555417"/>
                </a:lnTo>
                <a:lnTo>
                  <a:pt x="0" y="879778"/>
                </a:lnTo>
                <a:close/>
              </a:path>
            </a:pathLst>
          </a:custGeom>
          <a:solidFill>
            <a:srgbClr val="FF96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1" name="OfficePLUS-8">
            <a:extLst>
              <a:ext uri="{FF2B5EF4-FFF2-40B4-BE49-F238E27FC236}">
                <a16:creationId xmlns="" xmlns:a16="http://schemas.microsoft.com/office/drawing/2014/main" id="{4F771211-DC96-4A3B-A7FB-C3A2CF7356AF}"/>
              </a:ext>
            </a:extLst>
          </p:cNvPr>
          <p:cNvSpPr/>
          <p:nvPr/>
        </p:nvSpPr>
        <p:spPr>
          <a:xfrm>
            <a:off x="10633530" y="1516003"/>
            <a:ext cx="519237" cy="704174"/>
          </a:xfrm>
          <a:custGeom>
            <a:avLst/>
            <a:gdLst>
              <a:gd name="connsiteX0" fmla="*/ 0 w 648722"/>
              <a:gd name="connsiteY0" fmla="*/ 0 h 879778"/>
              <a:gd name="connsiteX1" fmla="*/ 648722 w 648722"/>
              <a:gd name="connsiteY1" fmla="*/ 0 h 879778"/>
              <a:gd name="connsiteX2" fmla="*/ 648722 w 648722"/>
              <a:gd name="connsiteY2" fmla="*/ 879778 h 879778"/>
              <a:gd name="connsiteX3" fmla="*/ 324361 w 648722"/>
              <a:gd name="connsiteY3" fmla="*/ 555417 h 879778"/>
              <a:gd name="connsiteX4" fmla="*/ 0 w 648722"/>
              <a:gd name="connsiteY4" fmla="*/ 879778 h 879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722" h="879778">
                <a:moveTo>
                  <a:pt x="0" y="0"/>
                </a:moveTo>
                <a:lnTo>
                  <a:pt x="648722" y="0"/>
                </a:lnTo>
                <a:lnTo>
                  <a:pt x="648722" y="879778"/>
                </a:lnTo>
                <a:lnTo>
                  <a:pt x="324361" y="555417"/>
                </a:lnTo>
                <a:lnTo>
                  <a:pt x="0" y="879778"/>
                </a:lnTo>
                <a:close/>
              </a:path>
            </a:pathLst>
          </a:custGeom>
          <a:solidFill>
            <a:srgbClr val="FF96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3" name="OfficePLUS-9">
            <a:extLst>
              <a:ext uri="{FF2B5EF4-FFF2-40B4-BE49-F238E27FC236}">
                <a16:creationId xmlns="" xmlns:a16="http://schemas.microsoft.com/office/drawing/2014/main" id="{35D86CE3-E8C4-4E38-A6B7-FD6823EE6B2A}"/>
              </a:ext>
            </a:extLst>
          </p:cNvPr>
          <p:cNvSpPr txBox="1"/>
          <p:nvPr/>
        </p:nvSpPr>
        <p:spPr>
          <a:xfrm>
            <a:off x="1190128" y="43789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15" name="OfficePLUS-10">
            <a:extLst>
              <a:ext uri="{FF2B5EF4-FFF2-40B4-BE49-F238E27FC236}">
                <a16:creationId xmlns="" xmlns:a16="http://schemas.microsoft.com/office/drawing/2014/main" id="{C0746ADC-CD94-4CE3-8003-0B811F3B6DE6}"/>
              </a:ext>
            </a:extLst>
          </p:cNvPr>
          <p:cNvSpPr/>
          <p:nvPr/>
        </p:nvSpPr>
        <p:spPr>
          <a:xfrm>
            <a:off x="1198150" y="4697742"/>
            <a:ext cx="1938337" cy="701346"/>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16" name="OfficePLUS-11">
            <a:extLst>
              <a:ext uri="{FF2B5EF4-FFF2-40B4-BE49-F238E27FC236}">
                <a16:creationId xmlns="" xmlns:a16="http://schemas.microsoft.com/office/drawing/2014/main" id="{9CB0EEE8-917E-471C-B07D-EE360D399B4D}"/>
              </a:ext>
            </a:extLst>
          </p:cNvPr>
          <p:cNvSpPr txBox="1"/>
          <p:nvPr/>
        </p:nvSpPr>
        <p:spPr>
          <a:xfrm>
            <a:off x="5118809" y="43789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17" name="OfficePLUS-12">
            <a:extLst>
              <a:ext uri="{FF2B5EF4-FFF2-40B4-BE49-F238E27FC236}">
                <a16:creationId xmlns="" xmlns:a16="http://schemas.microsoft.com/office/drawing/2014/main" id="{F771AF85-D975-4C8E-B524-02FEA76D1CED}"/>
              </a:ext>
            </a:extLst>
          </p:cNvPr>
          <p:cNvSpPr/>
          <p:nvPr/>
        </p:nvSpPr>
        <p:spPr>
          <a:xfrm>
            <a:off x="5126831" y="4697742"/>
            <a:ext cx="1938337" cy="701346"/>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18" name="OfficePLUS-13">
            <a:extLst>
              <a:ext uri="{FF2B5EF4-FFF2-40B4-BE49-F238E27FC236}">
                <a16:creationId xmlns="" xmlns:a16="http://schemas.microsoft.com/office/drawing/2014/main" id="{8C74EA39-1D97-435A-9938-3D1E97C0289F}"/>
              </a:ext>
            </a:extLst>
          </p:cNvPr>
          <p:cNvSpPr txBox="1"/>
          <p:nvPr/>
        </p:nvSpPr>
        <p:spPr>
          <a:xfrm>
            <a:off x="8852609" y="43789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19" name="OfficePLUS-14">
            <a:extLst>
              <a:ext uri="{FF2B5EF4-FFF2-40B4-BE49-F238E27FC236}">
                <a16:creationId xmlns="" xmlns:a16="http://schemas.microsoft.com/office/drawing/2014/main" id="{9AA9CE00-0C6F-4F35-977E-B2C35EDE4C47}"/>
              </a:ext>
            </a:extLst>
          </p:cNvPr>
          <p:cNvSpPr/>
          <p:nvPr/>
        </p:nvSpPr>
        <p:spPr>
          <a:xfrm>
            <a:off x="8860631" y="4697742"/>
            <a:ext cx="1938337" cy="701346"/>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21" name="OfficePLUS-15">
            <a:extLst>
              <a:ext uri="{FF2B5EF4-FFF2-40B4-BE49-F238E27FC236}">
                <a16:creationId xmlns="" xmlns:a16="http://schemas.microsoft.com/office/drawing/2014/main" id="{54EF9B62-81EB-49E5-B273-1A1F0DD694A2}"/>
              </a:ext>
            </a:extLst>
          </p:cNvPr>
          <p:cNvSpPr txBox="1"/>
          <p:nvPr/>
        </p:nvSpPr>
        <p:spPr>
          <a:xfrm>
            <a:off x="5596408" y="37022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black"/>
                </a:solidFill>
                <a:effectLst/>
                <a:uLnTx/>
                <a:uFillTx/>
                <a:latin typeface="微软雅黑 Light"/>
                <a:ea typeface="微软雅黑"/>
                <a:cs typeface="+mn-ea"/>
                <a:sym typeface="+mn-lt"/>
              </a:rPr>
              <a:t>02.</a:t>
            </a:r>
          </a:p>
        </p:txBody>
      </p:sp>
      <p:sp>
        <p:nvSpPr>
          <p:cNvPr id="22" name="OfficePLUS-16">
            <a:extLst>
              <a:ext uri="{FF2B5EF4-FFF2-40B4-BE49-F238E27FC236}">
                <a16:creationId xmlns="" xmlns:a16="http://schemas.microsoft.com/office/drawing/2014/main" id="{216F03A6-CD4B-406C-B673-0008FA77F049}"/>
              </a:ext>
            </a:extLst>
          </p:cNvPr>
          <p:cNvSpPr txBox="1"/>
          <p:nvPr/>
        </p:nvSpPr>
        <p:spPr>
          <a:xfrm>
            <a:off x="9330208" y="37022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black"/>
                </a:solidFill>
                <a:effectLst/>
                <a:uLnTx/>
                <a:uFillTx/>
                <a:latin typeface="微软雅黑 Light"/>
                <a:ea typeface="微软雅黑"/>
                <a:cs typeface="+mn-ea"/>
                <a:sym typeface="+mn-lt"/>
              </a:rPr>
              <a:t>03.</a:t>
            </a:r>
          </a:p>
        </p:txBody>
      </p:sp>
      <p:sp>
        <p:nvSpPr>
          <p:cNvPr id="23" name="OfficePLUS-17">
            <a:extLst>
              <a:ext uri="{FF2B5EF4-FFF2-40B4-BE49-F238E27FC236}">
                <a16:creationId xmlns="" xmlns:a16="http://schemas.microsoft.com/office/drawing/2014/main" id="{060DFC4B-F46A-46F5-AC5B-06D4B8EF898C}"/>
              </a:ext>
            </a:extLst>
          </p:cNvPr>
          <p:cNvSpPr txBox="1"/>
          <p:nvPr/>
        </p:nvSpPr>
        <p:spPr>
          <a:xfrm>
            <a:off x="1667727" y="3702255"/>
            <a:ext cx="99918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black"/>
                </a:solidFill>
                <a:effectLst/>
                <a:uLnTx/>
                <a:uFillTx/>
                <a:latin typeface="微软雅黑 Light"/>
                <a:ea typeface="微软雅黑"/>
                <a:cs typeface="+mn-ea"/>
                <a:sym typeface="+mn-lt"/>
              </a:rPr>
              <a:t>01.</a:t>
            </a:r>
          </a:p>
        </p:txBody>
      </p:sp>
    </p:spTree>
    <p:extLst>
      <p:ext uri="{BB962C8B-B14F-4D97-AF65-F5344CB8AC3E}">
        <p14:creationId xmlns:p14="http://schemas.microsoft.com/office/powerpoint/2010/main" xmlns="" val="3666236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1">
            <a:extLst>
              <a:ext uri="{FF2B5EF4-FFF2-40B4-BE49-F238E27FC236}">
                <a16:creationId xmlns="" xmlns:a16="http://schemas.microsoft.com/office/drawing/2014/main" id="{84CD994C-862A-43C3-BA62-42CA1A7C7812}"/>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2">
            <a:extLst>
              <a:ext uri="{FF2B5EF4-FFF2-40B4-BE49-F238E27FC236}">
                <a16:creationId xmlns="" xmlns:a16="http://schemas.microsoft.com/office/drawing/2014/main" id="{7178DF90-F6A0-4302-93D7-6D78405CCA94}"/>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02</a:t>
            </a:r>
          </a:p>
        </p:txBody>
      </p:sp>
      <p:graphicFrame>
        <p:nvGraphicFramePr>
          <p:cNvPr id="6" name="OfficePLUS-3">
            <a:extLst>
              <a:ext uri="{FF2B5EF4-FFF2-40B4-BE49-F238E27FC236}">
                <a16:creationId xmlns="" xmlns:a16="http://schemas.microsoft.com/office/drawing/2014/main" id="{04F975D0-D3CF-4EDF-8681-BDF067C64D1B}"/>
              </a:ext>
            </a:extLst>
          </p:cNvPr>
          <p:cNvGraphicFramePr/>
          <p:nvPr/>
        </p:nvGraphicFramePr>
        <p:xfrm>
          <a:off x="2098903" y="833059"/>
          <a:ext cx="7994193" cy="3998446"/>
        </p:xfrm>
        <a:graphic>
          <a:graphicData uri="http://schemas.openxmlformats.org/drawingml/2006/chart">
            <c:chart xmlns:c="http://schemas.openxmlformats.org/drawingml/2006/chart" xmlns:r="http://schemas.openxmlformats.org/officeDocument/2006/relationships" r:id="rId2"/>
          </a:graphicData>
        </a:graphic>
      </p:graphicFrame>
      <p:sp>
        <p:nvSpPr>
          <p:cNvPr id="8" name="OfficePLUS-4">
            <a:extLst>
              <a:ext uri="{FF2B5EF4-FFF2-40B4-BE49-F238E27FC236}">
                <a16:creationId xmlns="" xmlns:a16="http://schemas.microsoft.com/office/drawing/2014/main" id="{646CECB1-4BC2-4DE9-867B-DD41CA1389BD}"/>
              </a:ext>
            </a:extLst>
          </p:cNvPr>
          <p:cNvSpPr/>
          <p:nvPr/>
        </p:nvSpPr>
        <p:spPr>
          <a:xfrm>
            <a:off x="3263900" y="5403969"/>
            <a:ext cx="8216900" cy="70205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在此输入正文内容在此输入正文内容在此输入正文内容在此输入正文内容在此输入正文内容在此输入正文内容在此输入正文内容在此输入正文内容在此输入正文内容在此输入正文内容在此输入正文内容</a:t>
            </a:r>
          </a:p>
        </p:txBody>
      </p:sp>
      <p:sp>
        <p:nvSpPr>
          <p:cNvPr id="9" name="OfficePLUS-5">
            <a:extLst>
              <a:ext uri="{FF2B5EF4-FFF2-40B4-BE49-F238E27FC236}">
                <a16:creationId xmlns="" xmlns:a16="http://schemas.microsoft.com/office/drawing/2014/main" id="{98F1DCF9-A77E-4C1E-B4A8-F4AEF396EE32}"/>
              </a:ext>
            </a:extLst>
          </p:cNvPr>
          <p:cNvSpPr/>
          <p:nvPr/>
        </p:nvSpPr>
        <p:spPr bwMode="auto">
          <a:xfrm rot="16200000" flipH="1">
            <a:off x="11168063" y="4949827"/>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12" name="OfficePLUS-6">
            <a:extLst>
              <a:ext uri="{FF2B5EF4-FFF2-40B4-BE49-F238E27FC236}">
                <a16:creationId xmlns="" xmlns:a16="http://schemas.microsoft.com/office/drawing/2014/main" id="{1EC18727-CB67-4EE5-8602-1DED35C0E93F}"/>
              </a:ext>
            </a:extLst>
          </p:cNvPr>
          <p:cNvSpPr txBox="1"/>
          <p:nvPr/>
        </p:nvSpPr>
        <p:spPr>
          <a:xfrm>
            <a:off x="1177428" y="50774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14" name="OfficePLUS-7">
            <a:extLst>
              <a:ext uri="{FF2B5EF4-FFF2-40B4-BE49-F238E27FC236}">
                <a16:creationId xmlns="" xmlns:a16="http://schemas.microsoft.com/office/drawing/2014/main" id="{37F96B63-06F1-4FDD-A3D1-A64FFC988C42}"/>
              </a:ext>
            </a:extLst>
          </p:cNvPr>
          <p:cNvSpPr/>
          <p:nvPr/>
        </p:nvSpPr>
        <p:spPr>
          <a:xfrm>
            <a:off x="1177428" y="5396242"/>
            <a:ext cx="1938337" cy="701346"/>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16" name="OfficePLUS-8">
            <a:extLst>
              <a:ext uri="{FF2B5EF4-FFF2-40B4-BE49-F238E27FC236}">
                <a16:creationId xmlns="" xmlns:a16="http://schemas.microsoft.com/office/drawing/2014/main" id="{8156F466-27B7-45A0-835E-BD830A31CAE4}"/>
              </a:ext>
            </a:extLst>
          </p:cNvPr>
          <p:cNvSpPr txBox="1"/>
          <p:nvPr/>
        </p:nvSpPr>
        <p:spPr>
          <a:xfrm>
            <a:off x="1177428" y="4400755"/>
            <a:ext cx="999183"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black"/>
                </a:solidFill>
                <a:effectLst/>
                <a:uLnTx/>
                <a:uFillTx/>
                <a:latin typeface="微软雅黑 Light"/>
                <a:ea typeface="微软雅黑"/>
                <a:cs typeface="+mn-ea"/>
                <a:sym typeface="+mn-lt"/>
              </a:rPr>
              <a:t>01.</a:t>
            </a:r>
          </a:p>
        </p:txBody>
      </p:sp>
    </p:spTree>
    <p:extLst>
      <p:ext uri="{BB962C8B-B14F-4D97-AF65-F5344CB8AC3E}">
        <p14:creationId xmlns:p14="http://schemas.microsoft.com/office/powerpoint/2010/main" xmlns="" val="46502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PLUS-1">
            <a:extLst>
              <a:ext uri="{FF2B5EF4-FFF2-40B4-BE49-F238E27FC236}">
                <a16:creationId xmlns="" xmlns:a16="http://schemas.microsoft.com/office/drawing/2014/main" id="{33EE175F-F9FE-46D1-84BE-EB789FFAE960}"/>
              </a:ext>
            </a:extLst>
          </p:cNvPr>
          <p:cNvSpPr/>
          <p:nvPr/>
        </p:nvSpPr>
        <p:spPr>
          <a:xfrm>
            <a:off x="-744538" y="2511000"/>
            <a:ext cx="7881937" cy="1836000"/>
          </a:xfrm>
          <a:prstGeom prst="parallelogram">
            <a:avLst/>
          </a:prstGeom>
          <a:solidFill>
            <a:schemeClr val="bg1"/>
          </a:solidFill>
          <a:ln>
            <a:noFill/>
          </a:ln>
          <a:effectLst>
            <a:outerShdw blurRad="431800" dist="38100" dir="5400000" sx="108000" sy="108000" algn="t" rotWithShape="0">
              <a:schemeClr val="tx1">
                <a:alpha val="3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 name="OfficePLUS-2">
            <a:extLst>
              <a:ext uri="{FF2B5EF4-FFF2-40B4-BE49-F238E27FC236}">
                <a16:creationId xmlns="" xmlns:a16="http://schemas.microsoft.com/office/drawing/2014/main" id="{7C0E7673-E610-477B-8687-73A52C462C7C}"/>
              </a:ext>
            </a:extLst>
          </p:cNvPr>
          <p:cNvSpPr txBox="1"/>
          <p:nvPr/>
        </p:nvSpPr>
        <p:spPr>
          <a:xfrm flipH="1">
            <a:off x="2169542" y="2828835"/>
            <a:ext cx="4269358"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FF9601"/>
                </a:solidFill>
                <a:effectLst/>
                <a:uLnTx/>
                <a:uFillTx/>
                <a:latin typeface="微软雅黑 Light"/>
                <a:ea typeface="微软雅黑"/>
                <a:cs typeface="+mn-ea"/>
                <a:sym typeface="+mn-lt"/>
              </a:rPr>
              <a:t>在此输入标题</a:t>
            </a:r>
            <a:endParaRPr kumimoji="0" lang="zh-CN" altLang="en-US" sz="2800" b="1"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5" name="OfficePLUS-3">
            <a:extLst>
              <a:ext uri="{FF2B5EF4-FFF2-40B4-BE49-F238E27FC236}">
                <a16:creationId xmlns="" xmlns:a16="http://schemas.microsoft.com/office/drawing/2014/main" id="{E1F84E70-37A8-4D19-AF51-220953E32C82}"/>
              </a:ext>
            </a:extLst>
          </p:cNvPr>
          <p:cNvSpPr txBox="1"/>
          <p:nvPr/>
        </p:nvSpPr>
        <p:spPr>
          <a:xfrm>
            <a:off x="487363" y="2967335"/>
            <a:ext cx="13040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1" i="0" u="none" strike="noStrike" kern="1200" cap="none" spc="0" normalizeH="0" baseline="0" noProof="0" dirty="0">
                <a:ln>
                  <a:noFill/>
                </a:ln>
                <a:solidFill>
                  <a:srgbClr val="FF9601"/>
                </a:solidFill>
                <a:effectLst/>
                <a:uLnTx/>
                <a:uFillTx/>
                <a:latin typeface="微软雅黑 Light"/>
                <a:ea typeface="微软雅黑"/>
                <a:cs typeface="+mn-ea"/>
                <a:sym typeface="+mn-lt"/>
              </a:rPr>
              <a:t>03</a:t>
            </a:r>
          </a:p>
        </p:txBody>
      </p:sp>
      <p:sp>
        <p:nvSpPr>
          <p:cNvPr id="6" name="OfficePLUS-4">
            <a:extLst>
              <a:ext uri="{FF2B5EF4-FFF2-40B4-BE49-F238E27FC236}">
                <a16:creationId xmlns="" xmlns:a16="http://schemas.microsoft.com/office/drawing/2014/main" id="{8E29440A-6673-4B64-A706-2BAF03B4B166}"/>
              </a:ext>
            </a:extLst>
          </p:cNvPr>
          <p:cNvSpPr/>
          <p:nvPr/>
        </p:nvSpPr>
        <p:spPr>
          <a:xfrm>
            <a:off x="431800" y="2730500"/>
            <a:ext cx="1397000" cy="1397000"/>
          </a:xfrm>
          <a:prstGeom prst="roundRect">
            <a:avLst/>
          </a:prstGeom>
          <a:noFill/>
          <a:ln>
            <a:solidFill>
              <a:srgbClr val="FF96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5">
            <a:extLst>
              <a:ext uri="{FF2B5EF4-FFF2-40B4-BE49-F238E27FC236}">
                <a16:creationId xmlns="" xmlns:a16="http://schemas.microsoft.com/office/drawing/2014/main" id="{1D11B0B7-CADE-4991-9973-C8A08F75F2F2}"/>
              </a:ext>
            </a:extLst>
          </p:cNvPr>
          <p:cNvSpPr/>
          <p:nvPr/>
        </p:nvSpPr>
        <p:spPr>
          <a:xfrm>
            <a:off x="2219200" y="3625334"/>
            <a:ext cx="1863908"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9601"/>
                </a:solidFill>
                <a:effectLst/>
                <a:uLnTx/>
                <a:uFillTx/>
                <a:latin typeface="微软雅黑 Light"/>
                <a:ea typeface="微软雅黑"/>
                <a:cs typeface="+mn-ea"/>
                <a:sym typeface="+mn-lt"/>
              </a:rPr>
              <a:t>Enter title here</a:t>
            </a:r>
            <a:endParaRPr kumimoji="0" lang="zh-CN" altLang="en-US" sz="2000" b="0" i="0" u="none" strike="noStrike" kern="1200" cap="none" spc="0" normalizeH="0" baseline="0" noProof="0" dirty="0">
              <a:ln>
                <a:noFill/>
              </a:ln>
              <a:solidFill>
                <a:prstClr val="black"/>
              </a:solidFill>
              <a:effectLst/>
              <a:uLnTx/>
              <a:uFillTx/>
              <a:latin typeface="微软雅黑 Light"/>
              <a:ea typeface="微软雅黑"/>
              <a:cs typeface="+mn-ea"/>
              <a:sym typeface="+mn-lt"/>
            </a:endParaRPr>
          </a:p>
        </p:txBody>
      </p:sp>
    </p:spTree>
    <p:extLst>
      <p:ext uri="{BB962C8B-B14F-4D97-AF65-F5344CB8AC3E}">
        <p14:creationId xmlns:p14="http://schemas.microsoft.com/office/powerpoint/2010/main" xmlns="" val="1831008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1">
            <a:extLst>
              <a:ext uri="{FF2B5EF4-FFF2-40B4-BE49-F238E27FC236}">
                <a16:creationId xmlns="" xmlns:a16="http://schemas.microsoft.com/office/drawing/2014/main" id="{0C332836-6475-4629-875A-15275FF74319}"/>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2">
            <a:extLst>
              <a:ext uri="{FF2B5EF4-FFF2-40B4-BE49-F238E27FC236}">
                <a16:creationId xmlns="" xmlns:a16="http://schemas.microsoft.com/office/drawing/2014/main" id="{E47FEDBF-A2FD-46D9-83F0-088D3867B2EB}"/>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03</a:t>
            </a:r>
          </a:p>
        </p:txBody>
      </p:sp>
      <p:sp>
        <p:nvSpPr>
          <p:cNvPr id="6" name="OfficePLUS-3">
            <a:extLst>
              <a:ext uri="{FF2B5EF4-FFF2-40B4-BE49-F238E27FC236}">
                <a16:creationId xmlns="" xmlns:a16="http://schemas.microsoft.com/office/drawing/2014/main" id="{E9DAB6F8-57B9-48F4-B0DE-A13B6DC48251}"/>
              </a:ext>
            </a:extLst>
          </p:cNvPr>
          <p:cNvSpPr>
            <a:spLocks noChangeShapeType="1"/>
          </p:cNvSpPr>
          <p:nvPr/>
        </p:nvSpPr>
        <p:spPr bwMode="auto">
          <a:xfrm>
            <a:off x="2611285" y="1511765"/>
            <a:ext cx="0" cy="2259282"/>
          </a:xfrm>
          <a:prstGeom prst="line">
            <a:avLst/>
          </a:prstGeom>
          <a:noFill/>
          <a:ln w="12700">
            <a:solidFill>
              <a:schemeClr val="bg1">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111111"/>
              </a:solidFill>
              <a:effectLst/>
              <a:uLnTx/>
              <a:uFillTx/>
              <a:latin typeface="微软雅黑 Light"/>
              <a:ea typeface="微软雅黑"/>
              <a:cs typeface="+mn-ea"/>
              <a:sym typeface="+mn-lt"/>
            </a:endParaRPr>
          </a:p>
        </p:txBody>
      </p:sp>
      <p:sp>
        <p:nvSpPr>
          <p:cNvPr id="7" name="OfficePLUS-4">
            <a:extLst>
              <a:ext uri="{FF2B5EF4-FFF2-40B4-BE49-F238E27FC236}">
                <a16:creationId xmlns="" xmlns:a16="http://schemas.microsoft.com/office/drawing/2014/main" id="{C32D67BA-E49A-4D7C-B7D5-FC65BD277903}"/>
              </a:ext>
            </a:extLst>
          </p:cNvPr>
          <p:cNvSpPr>
            <a:spLocks noChangeShapeType="1"/>
          </p:cNvSpPr>
          <p:nvPr/>
        </p:nvSpPr>
        <p:spPr bwMode="auto">
          <a:xfrm>
            <a:off x="4648408" y="1511765"/>
            <a:ext cx="0" cy="2259282"/>
          </a:xfrm>
          <a:prstGeom prst="line">
            <a:avLst/>
          </a:prstGeom>
          <a:noFill/>
          <a:ln w="12700">
            <a:solidFill>
              <a:schemeClr val="bg1">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111111"/>
              </a:solidFill>
              <a:effectLst/>
              <a:uLnTx/>
              <a:uFillTx/>
              <a:latin typeface="微软雅黑 Light"/>
              <a:ea typeface="微软雅黑"/>
              <a:cs typeface="+mn-ea"/>
              <a:sym typeface="+mn-lt"/>
            </a:endParaRPr>
          </a:p>
        </p:txBody>
      </p:sp>
      <p:sp>
        <p:nvSpPr>
          <p:cNvPr id="8" name="OfficePLUS-5">
            <a:extLst>
              <a:ext uri="{FF2B5EF4-FFF2-40B4-BE49-F238E27FC236}">
                <a16:creationId xmlns="" xmlns:a16="http://schemas.microsoft.com/office/drawing/2014/main" id="{AEA43522-63DA-4ECE-8A72-D6D1A7446C86}"/>
              </a:ext>
            </a:extLst>
          </p:cNvPr>
          <p:cNvSpPr>
            <a:spLocks noChangeShapeType="1"/>
          </p:cNvSpPr>
          <p:nvPr/>
        </p:nvSpPr>
        <p:spPr bwMode="auto">
          <a:xfrm>
            <a:off x="6685531" y="1511765"/>
            <a:ext cx="0" cy="2259282"/>
          </a:xfrm>
          <a:prstGeom prst="line">
            <a:avLst/>
          </a:prstGeom>
          <a:noFill/>
          <a:ln w="12700">
            <a:solidFill>
              <a:schemeClr val="bg1">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111111"/>
              </a:solidFill>
              <a:effectLst/>
              <a:uLnTx/>
              <a:uFillTx/>
              <a:latin typeface="微软雅黑 Light"/>
              <a:ea typeface="微软雅黑"/>
              <a:cs typeface="+mn-ea"/>
              <a:sym typeface="+mn-lt"/>
            </a:endParaRPr>
          </a:p>
        </p:txBody>
      </p:sp>
      <p:sp>
        <p:nvSpPr>
          <p:cNvPr id="9" name="OfficePLUS-6">
            <a:extLst>
              <a:ext uri="{FF2B5EF4-FFF2-40B4-BE49-F238E27FC236}">
                <a16:creationId xmlns="" xmlns:a16="http://schemas.microsoft.com/office/drawing/2014/main" id="{0A114D16-B005-4302-9D80-228CCA1A1A52}"/>
              </a:ext>
            </a:extLst>
          </p:cNvPr>
          <p:cNvSpPr>
            <a:spLocks noChangeShapeType="1"/>
          </p:cNvSpPr>
          <p:nvPr/>
        </p:nvSpPr>
        <p:spPr bwMode="auto">
          <a:xfrm>
            <a:off x="8722654" y="1511765"/>
            <a:ext cx="0" cy="2259282"/>
          </a:xfrm>
          <a:prstGeom prst="line">
            <a:avLst/>
          </a:prstGeom>
          <a:noFill/>
          <a:ln w="12700">
            <a:solidFill>
              <a:schemeClr val="bg1">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111111"/>
              </a:solidFill>
              <a:effectLst/>
              <a:uLnTx/>
              <a:uFillTx/>
              <a:latin typeface="微软雅黑 Light"/>
              <a:ea typeface="微软雅黑"/>
              <a:cs typeface="+mn-ea"/>
              <a:sym typeface="+mn-lt"/>
            </a:endParaRPr>
          </a:p>
        </p:txBody>
      </p:sp>
      <p:sp>
        <p:nvSpPr>
          <p:cNvPr id="10" name="OfficePLUS-7">
            <a:extLst>
              <a:ext uri="{FF2B5EF4-FFF2-40B4-BE49-F238E27FC236}">
                <a16:creationId xmlns="" xmlns:a16="http://schemas.microsoft.com/office/drawing/2014/main" id="{BE900620-A791-4B95-9F82-7815A09E422F}"/>
              </a:ext>
            </a:extLst>
          </p:cNvPr>
          <p:cNvSpPr>
            <a:spLocks noChangeShapeType="1"/>
          </p:cNvSpPr>
          <p:nvPr/>
        </p:nvSpPr>
        <p:spPr bwMode="auto">
          <a:xfrm>
            <a:off x="10759778" y="1494093"/>
            <a:ext cx="0" cy="2259282"/>
          </a:xfrm>
          <a:prstGeom prst="line">
            <a:avLst/>
          </a:prstGeom>
          <a:noFill/>
          <a:ln w="12700">
            <a:solidFill>
              <a:schemeClr val="bg1">
                <a:lumMod val="75000"/>
              </a:schemeClr>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111111"/>
              </a:solidFill>
              <a:effectLst/>
              <a:uLnTx/>
              <a:uFillTx/>
              <a:latin typeface="微软雅黑 Light"/>
              <a:ea typeface="微软雅黑"/>
              <a:cs typeface="+mn-ea"/>
              <a:sym typeface="+mn-lt"/>
            </a:endParaRPr>
          </a:p>
        </p:txBody>
      </p:sp>
      <p:sp>
        <p:nvSpPr>
          <p:cNvPr id="11" name="OfficePLUS-8">
            <a:extLst>
              <a:ext uri="{FF2B5EF4-FFF2-40B4-BE49-F238E27FC236}">
                <a16:creationId xmlns="" xmlns:a16="http://schemas.microsoft.com/office/drawing/2014/main" id="{DDD1D7C2-4BC8-45B6-8259-86D4978AB947}"/>
              </a:ext>
            </a:extLst>
          </p:cNvPr>
          <p:cNvSpPr>
            <a:spLocks noChangeArrowheads="1"/>
          </p:cNvSpPr>
          <p:nvPr/>
        </p:nvSpPr>
        <p:spPr bwMode="auto">
          <a:xfrm>
            <a:off x="1782172" y="3142007"/>
            <a:ext cx="9519225" cy="629040"/>
          </a:xfrm>
          <a:prstGeom prst="roundRect">
            <a:avLst>
              <a:gd name="adj" fmla="val 50000"/>
            </a:avLst>
          </a:prstGeom>
          <a:solidFill>
            <a:srgbClr val="133154"/>
          </a:solidFill>
          <a:ln>
            <a:noFill/>
            <a:headEnd/>
            <a:tailEnd/>
          </a:ln>
        </p:spPr>
        <p:style>
          <a:lnRef idx="1">
            <a:schemeClr val="accent4"/>
          </a:lnRef>
          <a:fillRef idx="3">
            <a:schemeClr val="accent4"/>
          </a:fillRef>
          <a:effectRef idx="2">
            <a:schemeClr val="accent4"/>
          </a:effectRef>
          <a:fontRef idx="minor">
            <a:schemeClr val="lt1"/>
          </a:fontRef>
        </p:style>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rgbClr val="111111"/>
              </a:solidFill>
              <a:effectLst/>
              <a:uLnTx/>
              <a:uFillTx/>
              <a:latin typeface="微软雅黑 Light"/>
              <a:ea typeface="微软雅黑"/>
              <a:cs typeface="+mn-ea"/>
              <a:sym typeface="+mn-lt"/>
            </a:endParaRPr>
          </a:p>
        </p:txBody>
      </p:sp>
      <p:sp>
        <p:nvSpPr>
          <p:cNvPr id="12" name="OfficePLUS-9">
            <a:extLst>
              <a:ext uri="{FF2B5EF4-FFF2-40B4-BE49-F238E27FC236}">
                <a16:creationId xmlns="" xmlns:a16="http://schemas.microsoft.com/office/drawing/2014/main" id="{E38FCA97-6DB6-43FB-AFF7-6FA0DE8D580B}"/>
              </a:ext>
            </a:extLst>
          </p:cNvPr>
          <p:cNvSpPr>
            <a:spLocks noChangeArrowheads="1"/>
          </p:cNvSpPr>
          <p:nvPr/>
        </p:nvSpPr>
        <p:spPr bwMode="auto">
          <a:xfrm>
            <a:off x="944337" y="3142007"/>
            <a:ext cx="7573782" cy="629040"/>
          </a:xfrm>
          <a:prstGeom prst="roundRect">
            <a:avLst>
              <a:gd name="adj" fmla="val 50000"/>
            </a:avLst>
          </a:prstGeom>
          <a:solidFill>
            <a:srgbClr val="FF9601"/>
          </a:solidFill>
          <a:ln>
            <a:noFill/>
            <a:headEnd/>
            <a:tailEnd/>
          </a:ln>
        </p:spPr>
        <p:style>
          <a:lnRef idx="1">
            <a:schemeClr val="accent2"/>
          </a:lnRef>
          <a:fillRef idx="3">
            <a:schemeClr val="accent2"/>
          </a:fillRef>
          <a:effectRef idx="2">
            <a:schemeClr val="accent2"/>
          </a:effectRef>
          <a:fontRef idx="minor">
            <a:schemeClr val="lt1"/>
          </a:fontRef>
        </p:style>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rgbClr val="111111"/>
              </a:solidFill>
              <a:effectLst/>
              <a:uLnTx/>
              <a:uFillTx/>
              <a:latin typeface="微软雅黑 Light"/>
              <a:ea typeface="微软雅黑"/>
              <a:cs typeface="+mn-ea"/>
              <a:sym typeface="+mn-lt"/>
            </a:endParaRPr>
          </a:p>
        </p:txBody>
      </p:sp>
      <p:sp>
        <p:nvSpPr>
          <p:cNvPr id="13" name="OfficePLUS-10">
            <a:extLst>
              <a:ext uri="{FF2B5EF4-FFF2-40B4-BE49-F238E27FC236}">
                <a16:creationId xmlns="" xmlns:a16="http://schemas.microsoft.com/office/drawing/2014/main" id="{4C3E1FEF-E51E-4794-8824-D62980E5D285}"/>
              </a:ext>
            </a:extLst>
          </p:cNvPr>
          <p:cNvSpPr>
            <a:spLocks noChangeAspect="1" noEditPoints="1"/>
          </p:cNvSpPr>
          <p:nvPr/>
        </p:nvSpPr>
        <p:spPr bwMode="auto">
          <a:xfrm>
            <a:off x="7850992" y="3313806"/>
            <a:ext cx="277552" cy="299868"/>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rgbClr val="F8F8F8"/>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cxnSp>
        <p:nvCxnSpPr>
          <p:cNvPr id="14" name="OfficePLUS-11">
            <a:extLst>
              <a:ext uri="{FF2B5EF4-FFF2-40B4-BE49-F238E27FC236}">
                <a16:creationId xmlns="" xmlns:a16="http://schemas.microsoft.com/office/drawing/2014/main" id="{B77BE537-7805-42C8-AD81-58D9CEAB7001}"/>
              </a:ext>
            </a:extLst>
          </p:cNvPr>
          <p:cNvCxnSpPr/>
          <p:nvPr/>
        </p:nvCxnSpPr>
        <p:spPr>
          <a:xfrm>
            <a:off x="657740" y="4228343"/>
            <a:ext cx="11054321" cy="0"/>
          </a:xfrm>
          <a:prstGeom prst="line">
            <a:avLst/>
          </a:prstGeom>
          <a:ln w="28575">
            <a:solidFill>
              <a:srgbClr val="133154"/>
            </a:solidFill>
            <a:prstDash val="solid"/>
            <a:headEnd type="none" w="med" len="med"/>
            <a:tailEnd type="none"/>
          </a:ln>
        </p:spPr>
        <p:style>
          <a:lnRef idx="1">
            <a:schemeClr val="accent1"/>
          </a:lnRef>
          <a:fillRef idx="0">
            <a:schemeClr val="accent1"/>
          </a:fillRef>
          <a:effectRef idx="0">
            <a:schemeClr val="accent1"/>
          </a:effectRef>
          <a:fontRef idx="minor">
            <a:schemeClr val="tx1"/>
          </a:fontRef>
        </p:style>
      </p:cxnSp>
      <p:sp>
        <p:nvSpPr>
          <p:cNvPr id="15" name="OfficePLUS-12">
            <a:extLst>
              <a:ext uri="{FF2B5EF4-FFF2-40B4-BE49-F238E27FC236}">
                <a16:creationId xmlns="" xmlns:a16="http://schemas.microsoft.com/office/drawing/2014/main" id="{2131ABC4-F74F-457D-B731-AE9375957B5A}"/>
              </a:ext>
            </a:extLst>
          </p:cNvPr>
          <p:cNvSpPr>
            <a:spLocks/>
          </p:cNvSpPr>
          <p:nvPr/>
        </p:nvSpPr>
        <p:spPr bwMode="auto">
          <a:xfrm>
            <a:off x="10285376" y="3313806"/>
            <a:ext cx="314506" cy="313838"/>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rgbClr val="F8F8F8"/>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Light"/>
              <a:ea typeface="微软雅黑"/>
              <a:cs typeface="+mn-ea"/>
              <a:sym typeface="+mn-lt"/>
            </a:endParaRPr>
          </a:p>
        </p:txBody>
      </p:sp>
      <p:sp>
        <p:nvSpPr>
          <p:cNvPr id="16" name="OfficePLUS-13">
            <a:extLst>
              <a:ext uri="{FF2B5EF4-FFF2-40B4-BE49-F238E27FC236}">
                <a16:creationId xmlns="" xmlns:a16="http://schemas.microsoft.com/office/drawing/2014/main" id="{31FE44F2-7C15-4090-B913-6C2DF6EB34FD}"/>
              </a:ext>
            </a:extLst>
          </p:cNvPr>
          <p:cNvSpPr txBox="1">
            <a:spLocks noChangeAspect="1"/>
          </p:cNvSpPr>
          <p:nvPr/>
        </p:nvSpPr>
        <p:spPr>
          <a:xfrm>
            <a:off x="1105239" y="1511765"/>
            <a:ext cx="1509269" cy="561692"/>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rgbClr val="FF9601"/>
                </a:solidFill>
                <a:effectLst/>
                <a:uLnTx/>
                <a:uFillTx/>
                <a:latin typeface="微软雅黑 Light"/>
                <a:ea typeface="微软雅黑"/>
                <a:cs typeface="+mn-ea"/>
                <a:sym typeface="+mn-lt"/>
              </a:rPr>
              <a:t>2016</a:t>
            </a:r>
            <a:endParaRPr kumimoji="0" lang="id-ID" sz="32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19" name="OfficePLUS-14">
            <a:extLst>
              <a:ext uri="{FF2B5EF4-FFF2-40B4-BE49-F238E27FC236}">
                <a16:creationId xmlns="" xmlns:a16="http://schemas.microsoft.com/office/drawing/2014/main" id="{59122EE2-3D9B-4A1C-84C3-4AB6AE5E5942}"/>
              </a:ext>
            </a:extLst>
          </p:cNvPr>
          <p:cNvSpPr txBox="1">
            <a:spLocks noChangeAspect="1"/>
          </p:cNvSpPr>
          <p:nvPr/>
        </p:nvSpPr>
        <p:spPr>
          <a:xfrm>
            <a:off x="3139139" y="1511765"/>
            <a:ext cx="1509269" cy="561692"/>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rgbClr val="FF9601"/>
                </a:solidFill>
                <a:effectLst/>
                <a:uLnTx/>
                <a:uFillTx/>
                <a:latin typeface="微软雅黑 Light"/>
                <a:ea typeface="微软雅黑"/>
                <a:cs typeface="+mn-ea"/>
                <a:sym typeface="+mn-lt"/>
              </a:rPr>
              <a:t>2017</a:t>
            </a:r>
            <a:endParaRPr kumimoji="0" lang="id-ID" sz="32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22" name="OfficePLUS-15">
            <a:extLst>
              <a:ext uri="{FF2B5EF4-FFF2-40B4-BE49-F238E27FC236}">
                <a16:creationId xmlns="" xmlns:a16="http://schemas.microsoft.com/office/drawing/2014/main" id="{B7B74B0B-21DF-4CAC-B69E-1E4E8D312D2A}"/>
              </a:ext>
            </a:extLst>
          </p:cNvPr>
          <p:cNvSpPr txBox="1">
            <a:spLocks noChangeAspect="1"/>
          </p:cNvSpPr>
          <p:nvPr/>
        </p:nvSpPr>
        <p:spPr>
          <a:xfrm>
            <a:off x="5179485" y="1511765"/>
            <a:ext cx="1509269" cy="561692"/>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rgbClr val="FF9601"/>
                </a:solidFill>
                <a:effectLst/>
                <a:uLnTx/>
                <a:uFillTx/>
                <a:latin typeface="微软雅黑 Light"/>
                <a:ea typeface="微软雅黑"/>
                <a:cs typeface="+mn-ea"/>
                <a:sym typeface="+mn-lt"/>
              </a:rPr>
              <a:t>2018</a:t>
            </a:r>
            <a:endParaRPr kumimoji="0" lang="id-ID" sz="32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25" name="OfficePLUS-16">
            <a:extLst>
              <a:ext uri="{FF2B5EF4-FFF2-40B4-BE49-F238E27FC236}">
                <a16:creationId xmlns="" xmlns:a16="http://schemas.microsoft.com/office/drawing/2014/main" id="{95C75CD8-6CCF-459D-A6D2-CF5EA261FE25}"/>
              </a:ext>
            </a:extLst>
          </p:cNvPr>
          <p:cNvSpPr txBox="1">
            <a:spLocks noChangeAspect="1"/>
          </p:cNvSpPr>
          <p:nvPr/>
        </p:nvSpPr>
        <p:spPr>
          <a:xfrm>
            <a:off x="7217891" y="1506472"/>
            <a:ext cx="1509269" cy="561692"/>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rgbClr val="FF9601"/>
                </a:solidFill>
                <a:effectLst/>
                <a:uLnTx/>
                <a:uFillTx/>
                <a:latin typeface="微软雅黑 Light"/>
                <a:ea typeface="微软雅黑"/>
                <a:cs typeface="+mn-ea"/>
                <a:sym typeface="+mn-lt"/>
              </a:rPr>
              <a:t>2019</a:t>
            </a:r>
            <a:endParaRPr kumimoji="0" lang="id-ID" sz="32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28" name="OfficePLUS-17">
            <a:extLst>
              <a:ext uri="{FF2B5EF4-FFF2-40B4-BE49-F238E27FC236}">
                <a16:creationId xmlns="" xmlns:a16="http://schemas.microsoft.com/office/drawing/2014/main" id="{A46CAAEB-EDBA-4B72-8705-C572859B0B24}"/>
              </a:ext>
            </a:extLst>
          </p:cNvPr>
          <p:cNvSpPr txBox="1">
            <a:spLocks noChangeAspect="1"/>
          </p:cNvSpPr>
          <p:nvPr/>
        </p:nvSpPr>
        <p:spPr>
          <a:xfrm>
            <a:off x="9249288" y="1506472"/>
            <a:ext cx="1509269" cy="561692"/>
          </a:xfrm>
          <a:prstGeom prst="rect">
            <a:avLst/>
          </a:prstGeom>
        </p:spPr>
        <p:txBody>
          <a:bodyPr vert="horz" wrap="square" lIns="68580" tIns="34290" rIns="68580" bIns="3429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rgbClr val="49646E"/>
                </a:solidFill>
                <a:effectLst/>
                <a:uLnTx/>
                <a:uFillTx/>
                <a:latin typeface="微软雅黑 Light"/>
                <a:ea typeface="微软雅黑"/>
                <a:cs typeface="+mn-ea"/>
                <a:sym typeface="+mn-lt"/>
              </a:rPr>
              <a:t>2020</a:t>
            </a:r>
            <a:endParaRPr kumimoji="0" lang="id-ID" sz="3200" b="0" i="0" u="none" strike="noStrike" kern="1200" cap="none" spc="0" normalizeH="0" baseline="0" noProof="0" dirty="0">
              <a:ln>
                <a:noFill/>
              </a:ln>
              <a:solidFill>
                <a:srgbClr val="49646E"/>
              </a:solidFill>
              <a:effectLst/>
              <a:uLnTx/>
              <a:uFillTx/>
              <a:latin typeface="微软雅黑 Light"/>
              <a:ea typeface="微软雅黑"/>
              <a:cs typeface="+mn-ea"/>
              <a:sym typeface="+mn-lt"/>
            </a:endParaRPr>
          </a:p>
        </p:txBody>
      </p:sp>
      <p:sp>
        <p:nvSpPr>
          <p:cNvPr id="33" name="OfficePLUS-18">
            <a:extLst>
              <a:ext uri="{FF2B5EF4-FFF2-40B4-BE49-F238E27FC236}">
                <a16:creationId xmlns="" xmlns:a16="http://schemas.microsoft.com/office/drawing/2014/main" id="{F1E65463-D2E7-45D3-808D-AC09F5B390EC}"/>
              </a:ext>
            </a:extLst>
          </p:cNvPr>
          <p:cNvSpPr txBox="1"/>
          <p:nvPr/>
        </p:nvSpPr>
        <p:spPr>
          <a:xfrm>
            <a:off x="1067593" y="2169174"/>
            <a:ext cx="1492716" cy="307777"/>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5" name="OfficePLUS-19">
            <a:extLst>
              <a:ext uri="{FF2B5EF4-FFF2-40B4-BE49-F238E27FC236}">
                <a16:creationId xmlns="" xmlns:a16="http://schemas.microsoft.com/office/drawing/2014/main" id="{AC1FB049-60DD-48FA-8BE4-831C9A5D7BB4}"/>
              </a:ext>
            </a:extLst>
          </p:cNvPr>
          <p:cNvSpPr/>
          <p:nvPr/>
        </p:nvSpPr>
        <p:spPr>
          <a:xfrm>
            <a:off x="621972" y="2487942"/>
            <a:ext cx="1938337" cy="5494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6" name="OfficePLUS-20">
            <a:extLst>
              <a:ext uri="{FF2B5EF4-FFF2-40B4-BE49-F238E27FC236}">
                <a16:creationId xmlns="" xmlns:a16="http://schemas.microsoft.com/office/drawing/2014/main" id="{67B2C95E-9BDB-4452-AF1F-B391F78D31E3}"/>
              </a:ext>
            </a:extLst>
          </p:cNvPr>
          <p:cNvSpPr txBox="1"/>
          <p:nvPr/>
        </p:nvSpPr>
        <p:spPr>
          <a:xfrm>
            <a:off x="3061493" y="2169174"/>
            <a:ext cx="1492716" cy="307777"/>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7" name="OfficePLUS-21">
            <a:extLst>
              <a:ext uri="{FF2B5EF4-FFF2-40B4-BE49-F238E27FC236}">
                <a16:creationId xmlns="" xmlns:a16="http://schemas.microsoft.com/office/drawing/2014/main" id="{8C50E171-3CC4-47A9-A650-F31DF7F6A9B0}"/>
              </a:ext>
            </a:extLst>
          </p:cNvPr>
          <p:cNvSpPr/>
          <p:nvPr/>
        </p:nvSpPr>
        <p:spPr>
          <a:xfrm>
            <a:off x="2615872" y="2487942"/>
            <a:ext cx="1938337" cy="5494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8" name="OfficePLUS-22">
            <a:extLst>
              <a:ext uri="{FF2B5EF4-FFF2-40B4-BE49-F238E27FC236}">
                <a16:creationId xmlns="" xmlns:a16="http://schemas.microsoft.com/office/drawing/2014/main" id="{B5B5A33C-8FAA-4B32-9E70-DEFECDC669F6}"/>
              </a:ext>
            </a:extLst>
          </p:cNvPr>
          <p:cNvSpPr txBox="1"/>
          <p:nvPr/>
        </p:nvSpPr>
        <p:spPr>
          <a:xfrm>
            <a:off x="5118893" y="2169174"/>
            <a:ext cx="1492716" cy="307777"/>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9" name="OfficePLUS-23">
            <a:extLst>
              <a:ext uri="{FF2B5EF4-FFF2-40B4-BE49-F238E27FC236}">
                <a16:creationId xmlns="" xmlns:a16="http://schemas.microsoft.com/office/drawing/2014/main" id="{D5F1FED7-2023-4F9B-8D4F-16944DFD12BE}"/>
              </a:ext>
            </a:extLst>
          </p:cNvPr>
          <p:cNvSpPr/>
          <p:nvPr/>
        </p:nvSpPr>
        <p:spPr>
          <a:xfrm>
            <a:off x="4673272" y="2487942"/>
            <a:ext cx="1938337" cy="5494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40" name="OfficePLUS-24">
            <a:extLst>
              <a:ext uri="{FF2B5EF4-FFF2-40B4-BE49-F238E27FC236}">
                <a16:creationId xmlns="" xmlns:a16="http://schemas.microsoft.com/office/drawing/2014/main" id="{7E902727-8D16-4A80-ACAB-AED40E12ACFB}"/>
              </a:ext>
            </a:extLst>
          </p:cNvPr>
          <p:cNvSpPr txBox="1"/>
          <p:nvPr/>
        </p:nvSpPr>
        <p:spPr>
          <a:xfrm>
            <a:off x="7150893" y="2169174"/>
            <a:ext cx="1492716" cy="307777"/>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41" name="OfficePLUS-25">
            <a:extLst>
              <a:ext uri="{FF2B5EF4-FFF2-40B4-BE49-F238E27FC236}">
                <a16:creationId xmlns="" xmlns:a16="http://schemas.microsoft.com/office/drawing/2014/main" id="{A723A4A2-8DCF-44E1-B069-9A90B724258D}"/>
              </a:ext>
            </a:extLst>
          </p:cNvPr>
          <p:cNvSpPr/>
          <p:nvPr/>
        </p:nvSpPr>
        <p:spPr>
          <a:xfrm>
            <a:off x="6705272" y="2487942"/>
            <a:ext cx="1938337" cy="5494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42" name="OfficePLUS-26">
            <a:extLst>
              <a:ext uri="{FF2B5EF4-FFF2-40B4-BE49-F238E27FC236}">
                <a16:creationId xmlns="" xmlns:a16="http://schemas.microsoft.com/office/drawing/2014/main" id="{6385D545-5F99-4823-9D2C-096E654A0113}"/>
              </a:ext>
            </a:extLst>
          </p:cNvPr>
          <p:cNvSpPr txBox="1"/>
          <p:nvPr/>
        </p:nvSpPr>
        <p:spPr>
          <a:xfrm>
            <a:off x="9182893" y="2169174"/>
            <a:ext cx="1492716" cy="307777"/>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43" name="OfficePLUS-27">
            <a:extLst>
              <a:ext uri="{FF2B5EF4-FFF2-40B4-BE49-F238E27FC236}">
                <a16:creationId xmlns="" xmlns:a16="http://schemas.microsoft.com/office/drawing/2014/main" id="{ECBA7CF0-589E-42A1-B96B-D9068C390CC6}"/>
              </a:ext>
            </a:extLst>
          </p:cNvPr>
          <p:cNvSpPr/>
          <p:nvPr/>
        </p:nvSpPr>
        <p:spPr>
          <a:xfrm>
            <a:off x="8737272" y="2487942"/>
            <a:ext cx="1938337" cy="5494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45" name="OfficePLUS-28">
            <a:extLst>
              <a:ext uri="{FF2B5EF4-FFF2-40B4-BE49-F238E27FC236}">
                <a16:creationId xmlns="" xmlns:a16="http://schemas.microsoft.com/office/drawing/2014/main" id="{294677CB-46FC-4CF4-A388-2A479D1A1165}"/>
              </a:ext>
            </a:extLst>
          </p:cNvPr>
          <p:cNvSpPr txBox="1"/>
          <p:nvPr/>
        </p:nvSpPr>
        <p:spPr>
          <a:xfrm>
            <a:off x="5126831" y="45313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46" name="OfficePLUS-29">
            <a:extLst>
              <a:ext uri="{FF2B5EF4-FFF2-40B4-BE49-F238E27FC236}">
                <a16:creationId xmlns="" xmlns:a16="http://schemas.microsoft.com/office/drawing/2014/main" id="{B42E869B-B5C8-47B6-BC0A-D94C18C1F5B5}"/>
              </a:ext>
            </a:extLst>
          </p:cNvPr>
          <p:cNvSpPr/>
          <p:nvPr/>
        </p:nvSpPr>
        <p:spPr>
          <a:xfrm>
            <a:off x="1155700" y="4951742"/>
            <a:ext cx="9880600" cy="702052"/>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在此输入正文内容在此输入正文内容在此输入正文内容在此输入正文内容在此输入正文内容在此输入正文内容在此输入正文内容在此输入正文内容在此输入正文内容在此输入正文内容在此输入正文内容</a:t>
            </a:r>
          </a:p>
        </p:txBody>
      </p:sp>
    </p:spTree>
    <p:extLst>
      <p:ext uri="{BB962C8B-B14F-4D97-AF65-F5344CB8AC3E}">
        <p14:creationId xmlns:p14="http://schemas.microsoft.com/office/powerpoint/2010/main" xmlns="" val="30620825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1">
            <a:extLst>
              <a:ext uri="{FF2B5EF4-FFF2-40B4-BE49-F238E27FC236}">
                <a16:creationId xmlns="" xmlns:a16="http://schemas.microsoft.com/office/drawing/2014/main" id="{F9B6D0A1-65D6-4DD7-AC7E-97DFAD5E754D}"/>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2">
            <a:extLst>
              <a:ext uri="{FF2B5EF4-FFF2-40B4-BE49-F238E27FC236}">
                <a16:creationId xmlns="" xmlns:a16="http://schemas.microsoft.com/office/drawing/2014/main" id="{E4F17C55-722C-4B63-9993-A9AB2A7F5ABF}"/>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03</a:t>
            </a:r>
          </a:p>
        </p:txBody>
      </p:sp>
      <p:grpSp>
        <p:nvGrpSpPr>
          <p:cNvPr id="48" name="OfficePLUS-3">
            <a:extLst>
              <a:ext uri="{FF2B5EF4-FFF2-40B4-BE49-F238E27FC236}">
                <a16:creationId xmlns="" xmlns:a16="http://schemas.microsoft.com/office/drawing/2014/main" id="{C9E384F6-40B4-4F7B-9419-586AFC86D574}"/>
              </a:ext>
            </a:extLst>
          </p:cNvPr>
          <p:cNvGrpSpPr/>
          <p:nvPr/>
        </p:nvGrpSpPr>
        <p:grpSpPr>
          <a:xfrm>
            <a:off x="5421908" y="1960906"/>
            <a:ext cx="6052877" cy="3840522"/>
            <a:chOff x="5726708" y="1694206"/>
            <a:chExt cx="6052877" cy="3840522"/>
          </a:xfrm>
        </p:grpSpPr>
        <p:sp>
          <p:nvSpPr>
            <p:cNvPr id="6" name="OfficePLUS-3-1">
              <a:extLst>
                <a:ext uri="{FF2B5EF4-FFF2-40B4-BE49-F238E27FC236}">
                  <a16:creationId xmlns="" xmlns:a16="http://schemas.microsoft.com/office/drawing/2014/main" id="{DADCA103-32F0-4041-A38D-14A5731622C7}"/>
                </a:ext>
              </a:extLst>
            </p:cNvPr>
            <p:cNvSpPr>
              <a:spLocks/>
            </p:cNvSpPr>
            <p:nvPr/>
          </p:nvSpPr>
          <p:spPr bwMode="auto">
            <a:xfrm>
              <a:off x="9183198" y="1694206"/>
              <a:ext cx="1225391" cy="3840522"/>
            </a:xfrm>
            <a:custGeom>
              <a:avLst/>
              <a:gdLst>
                <a:gd name="T0" fmla="*/ 579 w 579"/>
                <a:gd name="T1" fmla="*/ 1814 h 1814"/>
                <a:gd name="T2" fmla="*/ 0 w 579"/>
                <a:gd name="T3" fmla="*/ 1814 h 1814"/>
                <a:gd name="T4" fmla="*/ 284 w 579"/>
                <a:gd name="T5" fmla="*/ 0 h 1814"/>
                <a:gd name="T6" fmla="*/ 579 w 579"/>
                <a:gd name="T7" fmla="*/ 1814 h 1814"/>
              </a:gdLst>
              <a:ahLst/>
              <a:cxnLst>
                <a:cxn ang="0">
                  <a:pos x="T0" y="T1"/>
                </a:cxn>
                <a:cxn ang="0">
                  <a:pos x="T2" y="T3"/>
                </a:cxn>
                <a:cxn ang="0">
                  <a:pos x="T4" y="T5"/>
                </a:cxn>
                <a:cxn ang="0">
                  <a:pos x="T6" y="T7"/>
                </a:cxn>
              </a:cxnLst>
              <a:rect l="0" t="0" r="r" b="b"/>
              <a:pathLst>
                <a:path w="579" h="1814">
                  <a:moveTo>
                    <a:pt x="579" y="1814"/>
                  </a:moveTo>
                  <a:lnTo>
                    <a:pt x="0" y="1814"/>
                  </a:lnTo>
                  <a:lnTo>
                    <a:pt x="284" y="0"/>
                  </a:lnTo>
                  <a:lnTo>
                    <a:pt x="579" y="18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121917" tIns="60958" rIns="121917" bIns="60958"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7" name="OfficePLUS-3-2">
              <a:extLst>
                <a:ext uri="{FF2B5EF4-FFF2-40B4-BE49-F238E27FC236}">
                  <a16:creationId xmlns="" xmlns:a16="http://schemas.microsoft.com/office/drawing/2014/main" id="{67EFCE9B-1A75-41C2-98D4-72C5DF827CC1}"/>
                </a:ext>
              </a:extLst>
            </p:cNvPr>
            <p:cNvSpPr>
              <a:spLocks/>
            </p:cNvSpPr>
            <p:nvPr/>
          </p:nvSpPr>
          <p:spPr bwMode="auto">
            <a:xfrm>
              <a:off x="10326049" y="2907336"/>
              <a:ext cx="1102640" cy="2627392"/>
            </a:xfrm>
            <a:custGeom>
              <a:avLst/>
              <a:gdLst>
                <a:gd name="T0" fmla="*/ 226 w 521"/>
                <a:gd name="T1" fmla="*/ 0 h 1241"/>
                <a:gd name="T2" fmla="*/ 0 w 521"/>
                <a:gd name="T3" fmla="*/ 994 h 1241"/>
                <a:gd name="T4" fmla="*/ 39 w 521"/>
                <a:gd name="T5" fmla="*/ 1241 h 1241"/>
                <a:gd name="T6" fmla="*/ 521 w 521"/>
                <a:gd name="T7" fmla="*/ 1241 h 1241"/>
                <a:gd name="T8" fmla="*/ 226 w 521"/>
                <a:gd name="T9" fmla="*/ 0 h 1241"/>
              </a:gdLst>
              <a:ahLst/>
              <a:cxnLst>
                <a:cxn ang="0">
                  <a:pos x="T0" y="T1"/>
                </a:cxn>
                <a:cxn ang="0">
                  <a:pos x="T2" y="T3"/>
                </a:cxn>
                <a:cxn ang="0">
                  <a:pos x="T4" y="T5"/>
                </a:cxn>
                <a:cxn ang="0">
                  <a:pos x="T6" y="T7"/>
                </a:cxn>
                <a:cxn ang="0">
                  <a:pos x="T8" y="T9"/>
                </a:cxn>
              </a:cxnLst>
              <a:rect l="0" t="0" r="r" b="b"/>
              <a:pathLst>
                <a:path w="521" h="1241">
                  <a:moveTo>
                    <a:pt x="226" y="0"/>
                  </a:moveTo>
                  <a:lnTo>
                    <a:pt x="0" y="994"/>
                  </a:lnTo>
                  <a:lnTo>
                    <a:pt x="39" y="1241"/>
                  </a:lnTo>
                  <a:lnTo>
                    <a:pt x="521" y="1241"/>
                  </a:lnTo>
                  <a:lnTo>
                    <a:pt x="22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121917" tIns="60958" rIns="121917" bIns="60958"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grpSp>
          <p:nvGrpSpPr>
            <p:cNvPr id="8" name="组合 7">
              <a:extLst>
                <a:ext uri="{FF2B5EF4-FFF2-40B4-BE49-F238E27FC236}">
                  <a16:creationId xmlns="" xmlns:a16="http://schemas.microsoft.com/office/drawing/2014/main" id="{35688E4A-BCB8-4F64-A811-4080010A524C}"/>
                </a:ext>
              </a:extLst>
            </p:cNvPr>
            <p:cNvGrpSpPr/>
            <p:nvPr/>
          </p:nvGrpSpPr>
          <p:grpSpPr>
            <a:xfrm>
              <a:off x="5726708" y="1694206"/>
              <a:ext cx="6052877" cy="3840522"/>
              <a:chOff x="1144271" y="1451293"/>
              <a:chExt cx="3979863" cy="2879725"/>
            </a:xfrm>
          </p:grpSpPr>
          <p:sp>
            <p:nvSpPr>
              <p:cNvPr id="9" name="OfficePLUS-3-3">
                <a:extLst>
                  <a:ext uri="{FF2B5EF4-FFF2-40B4-BE49-F238E27FC236}">
                    <a16:creationId xmlns="" xmlns:a16="http://schemas.microsoft.com/office/drawing/2014/main" id="{7CD6ED27-C07D-4A17-83C6-10249D513F22}"/>
                  </a:ext>
                </a:extLst>
              </p:cNvPr>
              <p:cNvSpPr>
                <a:spLocks/>
              </p:cNvSpPr>
              <p:nvPr/>
            </p:nvSpPr>
            <p:spPr bwMode="auto">
              <a:xfrm>
                <a:off x="1144271" y="1992630"/>
                <a:ext cx="917575" cy="2338388"/>
              </a:xfrm>
              <a:custGeom>
                <a:avLst/>
                <a:gdLst>
                  <a:gd name="T0" fmla="*/ 578 w 578"/>
                  <a:gd name="T1" fmla="*/ 1473 h 1473"/>
                  <a:gd name="T2" fmla="*/ 0 w 578"/>
                  <a:gd name="T3" fmla="*/ 1473 h 1473"/>
                  <a:gd name="T4" fmla="*/ 284 w 578"/>
                  <a:gd name="T5" fmla="*/ 0 h 1473"/>
                  <a:gd name="T6" fmla="*/ 578 w 578"/>
                  <a:gd name="T7" fmla="*/ 1473 h 1473"/>
                </a:gdLst>
                <a:ahLst/>
                <a:cxnLst>
                  <a:cxn ang="0">
                    <a:pos x="T0" y="T1"/>
                  </a:cxn>
                  <a:cxn ang="0">
                    <a:pos x="T2" y="T3"/>
                  </a:cxn>
                  <a:cxn ang="0">
                    <a:pos x="T4" y="T5"/>
                  </a:cxn>
                  <a:cxn ang="0">
                    <a:pos x="T6" y="T7"/>
                  </a:cxn>
                </a:cxnLst>
                <a:rect l="0" t="0" r="r" b="b"/>
                <a:pathLst>
                  <a:path w="578" h="1473">
                    <a:moveTo>
                      <a:pt x="578" y="1473"/>
                    </a:moveTo>
                    <a:lnTo>
                      <a:pt x="0" y="1473"/>
                    </a:lnTo>
                    <a:lnTo>
                      <a:pt x="284" y="0"/>
                    </a:lnTo>
                    <a:lnTo>
                      <a:pt x="578" y="1473"/>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0" name="OfficePLUS-3-4">
                <a:extLst>
                  <a:ext uri="{FF2B5EF4-FFF2-40B4-BE49-F238E27FC236}">
                    <a16:creationId xmlns="" xmlns:a16="http://schemas.microsoft.com/office/drawing/2014/main" id="{05C3944C-66C5-44EE-BBF6-7C297940CE69}"/>
                  </a:ext>
                </a:extLst>
              </p:cNvPr>
              <p:cNvSpPr>
                <a:spLocks/>
              </p:cNvSpPr>
              <p:nvPr/>
            </p:nvSpPr>
            <p:spPr bwMode="auto">
              <a:xfrm>
                <a:off x="1909446" y="3114993"/>
                <a:ext cx="917575" cy="1216025"/>
              </a:xfrm>
              <a:custGeom>
                <a:avLst/>
                <a:gdLst>
                  <a:gd name="T0" fmla="*/ 578 w 578"/>
                  <a:gd name="T1" fmla="*/ 766 h 766"/>
                  <a:gd name="T2" fmla="*/ 0 w 578"/>
                  <a:gd name="T3" fmla="*/ 766 h 766"/>
                  <a:gd name="T4" fmla="*/ 284 w 578"/>
                  <a:gd name="T5" fmla="*/ 0 h 766"/>
                  <a:gd name="T6" fmla="*/ 578 w 578"/>
                  <a:gd name="T7" fmla="*/ 766 h 766"/>
                </a:gdLst>
                <a:ahLst/>
                <a:cxnLst>
                  <a:cxn ang="0">
                    <a:pos x="T0" y="T1"/>
                  </a:cxn>
                  <a:cxn ang="0">
                    <a:pos x="T2" y="T3"/>
                  </a:cxn>
                  <a:cxn ang="0">
                    <a:pos x="T4" y="T5"/>
                  </a:cxn>
                  <a:cxn ang="0">
                    <a:pos x="T6" y="T7"/>
                  </a:cxn>
                </a:cxnLst>
                <a:rect l="0" t="0" r="r" b="b"/>
                <a:pathLst>
                  <a:path w="578" h="766">
                    <a:moveTo>
                      <a:pt x="578" y="766"/>
                    </a:moveTo>
                    <a:lnTo>
                      <a:pt x="0" y="766"/>
                    </a:lnTo>
                    <a:lnTo>
                      <a:pt x="284" y="0"/>
                    </a:lnTo>
                    <a:lnTo>
                      <a:pt x="578" y="766"/>
                    </a:lnTo>
                    <a:close/>
                  </a:path>
                </a:pathLst>
              </a:custGeom>
              <a:solidFill>
                <a:srgbClr val="FF9601"/>
              </a:solidFill>
              <a:ln>
                <a:noFill/>
              </a:ln>
            </p:spPr>
            <p:txBody>
              <a:bodyPr vert="horz" wrap="square" lIns="91440" tIns="45720" rIns="91440" bIns="45720"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1" name="OfficePLUS-3-5">
                <a:extLst>
                  <a:ext uri="{FF2B5EF4-FFF2-40B4-BE49-F238E27FC236}">
                    <a16:creationId xmlns="" xmlns:a16="http://schemas.microsoft.com/office/drawing/2014/main" id="{337E592D-27A1-4C9B-8CF9-4577B2AEE6E2}"/>
                  </a:ext>
                </a:extLst>
              </p:cNvPr>
              <p:cNvSpPr>
                <a:spLocks/>
              </p:cNvSpPr>
              <p:nvPr/>
            </p:nvSpPr>
            <p:spPr bwMode="auto">
              <a:xfrm>
                <a:off x="2674621" y="2705418"/>
                <a:ext cx="919163" cy="1625600"/>
              </a:xfrm>
              <a:custGeom>
                <a:avLst/>
                <a:gdLst>
                  <a:gd name="T0" fmla="*/ 579 w 579"/>
                  <a:gd name="T1" fmla="*/ 1024 h 1024"/>
                  <a:gd name="T2" fmla="*/ 0 w 579"/>
                  <a:gd name="T3" fmla="*/ 1024 h 1024"/>
                  <a:gd name="T4" fmla="*/ 284 w 579"/>
                  <a:gd name="T5" fmla="*/ 0 h 1024"/>
                  <a:gd name="T6" fmla="*/ 579 w 579"/>
                  <a:gd name="T7" fmla="*/ 1024 h 1024"/>
                </a:gdLst>
                <a:ahLst/>
                <a:cxnLst>
                  <a:cxn ang="0">
                    <a:pos x="T0" y="T1"/>
                  </a:cxn>
                  <a:cxn ang="0">
                    <a:pos x="T2" y="T3"/>
                  </a:cxn>
                  <a:cxn ang="0">
                    <a:pos x="T4" y="T5"/>
                  </a:cxn>
                  <a:cxn ang="0">
                    <a:pos x="T6" y="T7"/>
                  </a:cxn>
                </a:cxnLst>
                <a:rect l="0" t="0" r="r" b="b"/>
                <a:pathLst>
                  <a:path w="579" h="1024">
                    <a:moveTo>
                      <a:pt x="579" y="1024"/>
                    </a:moveTo>
                    <a:lnTo>
                      <a:pt x="0" y="1024"/>
                    </a:lnTo>
                    <a:lnTo>
                      <a:pt x="284" y="0"/>
                    </a:lnTo>
                    <a:lnTo>
                      <a:pt x="579" y="1024"/>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2" name="OfficePLUS-3-6">
                <a:extLst>
                  <a:ext uri="{FF2B5EF4-FFF2-40B4-BE49-F238E27FC236}">
                    <a16:creationId xmlns="" xmlns:a16="http://schemas.microsoft.com/office/drawing/2014/main" id="{48FEA071-0B58-43BB-B9F8-00DE788689A9}"/>
                  </a:ext>
                </a:extLst>
              </p:cNvPr>
              <p:cNvSpPr>
                <a:spLocks/>
              </p:cNvSpPr>
              <p:nvPr/>
            </p:nvSpPr>
            <p:spPr bwMode="auto">
              <a:xfrm>
                <a:off x="3439796" y="1451293"/>
                <a:ext cx="919163" cy="2879725"/>
              </a:xfrm>
              <a:custGeom>
                <a:avLst/>
                <a:gdLst>
                  <a:gd name="T0" fmla="*/ 579 w 579"/>
                  <a:gd name="T1" fmla="*/ 1814 h 1814"/>
                  <a:gd name="T2" fmla="*/ 0 w 579"/>
                  <a:gd name="T3" fmla="*/ 1814 h 1814"/>
                  <a:gd name="T4" fmla="*/ 284 w 579"/>
                  <a:gd name="T5" fmla="*/ 0 h 1814"/>
                  <a:gd name="T6" fmla="*/ 579 w 579"/>
                  <a:gd name="T7" fmla="*/ 1814 h 1814"/>
                </a:gdLst>
                <a:ahLst/>
                <a:cxnLst>
                  <a:cxn ang="0">
                    <a:pos x="T0" y="T1"/>
                  </a:cxn>
                  <a:cxn ang="0">
                    <a:pos x="T2" y="T3"/>
                  </a:cxn>
                  <a:cxn ang="0">
                    <a:pos x="T4" y="T5"/>
                  </a:cxn>
                  <a:cxn ang="0">
                    <a:pos x="T6" y="T7"/>
                  </a:cxn>
                </a:cxnLst>
                <a:rect l="0" t="0" r="r" b="b"/>
                <a:pathLst>
                  <a:path w="579" h="1814">
                    <a:moveTo>
                      <a:pt x="579" y="1814"/>
                    </a:moveTo>
                    <a:lnTo>
                      <a:pt x="0" y="1814"/>
                    </a:lnTo>
                    <a:lnTo>
                      <a:pt x="284" y="0"/>
                    </a:lnTo>
                    <a:lnTo>
                      <a:pt x="579" y="1814"/>
                    </a:lnTo>
                    <a:close/>
                  </a:path>
                </a:pathLst>
              </a:custGeom>
              <a:solidFill>
                <a:srgbClr val="FF9601"/>
              </a:solidFill>
              <a:ln>
                <a:noFill/>
              </a:ln>
            </p:spPr>
            <p:txBody>
              <a:bodyPr vert="horz" wrap="square" lIns="91440" tIns="45720" rIns="91440" bIns="45720"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3" name="OfficePLUS-3-7">
                <a:extLst>
                  <a:ext uri="{FF2B5EF4-FFF2-40B4-BE49-F238E27FC236}">
                    <a16:creationId xmlns="" xmlns:a16="http://schemas.microsoft.com/office/drawing/2014/main" id="{E1DB03B9-56F7-4FAD-A433-2AC6233678D8}"/>
                  </a:ext>
                </a:extLst>
              </p:cNvPr>
              <p:cNvSpPr>
                <a:spLocks/>
              </p:cNvSpPr>
              <p:nvPr/>
            </p:nvSpPr>
            <p:spPr bwMode="auto">
              <a:xfrm>
                <a:off x="4204971" y="2360928"/>
                <a:ext cx="919163" cy="1970089"/>
              </a:xfrm>
              <a:custGeom>
                <a:avLst/>
                <a:gdLst>
                  <a:gd name="connsiteX0" fmla="*/ 450850 w 919163"/>
                  <a:gd name="connsiteY0" fmla="*/ 0 h 1970088"/>
                  <a:gd name="connsiteX1" fmla="*/ 919163 w 919163"/>
                  <a:gd name="connsiteY1" fmla="*/ 1970088 h 1970088"/>
                  <a:gd name="connsiteX2" fmla="*/ 153988 w 919163"/>
                  <a:gd name="connsiteY2" fmla="*/ 1970088 h 1970088"/>
                  <a:gd name="connsiteX3" fmla="*/ 153988 w 919163"/>
                  <a:gd name="connsiteY3" fmla="*/ 1970088 h 1970088"/>
                  <a:gd name="connsiteX4" fmla="*/ 0 w 919163"/>
                  <a:gd name="connsiteY4" fmla="*/ 1970088 h 1970088"/>
                  <a:gd name="connsiteX5" fmla="*/ 92075 w 919163"/>
                  <a:gd name="connsiteY5" fmla="*/ 1577977 h 1970088"/>
                  <a:gd name="connsiteX6" fmla="*/ 92075 w 919163"/>
                  <a:gd name="connsiteY6" fmla="*/ 1577976 h 19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9163" h="1970088">
                    <a:moveTo>
                      <a:pt x="450850" y="0"/>
                    </a:moveTo>
                    <a:lnTo>
                      <a:pt x="919163" y="1970088"/>
                    </a:lnTo>
                    <a:lnTo>
                      <a:pt x="153988" y="1970088"/>
                    </a:lnTo>
                    <a:lnTo>
                      <a:pt x="153988" y="1970088"/>
                    </a:lnTo>
                    <a:lnTo>
                      <a:pt x="0" y="1970088"/>
                    </a:lnTo>
                    <a:lnTo>
                      <a:pt x="92075" y="1577977"/>
                    </a:lnTo>
                    <a:lnTo>
                      <a:pt x="92075" y="1577976"/>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grpSp>
        <p:sp>
          <p:nvSpPr>
            <p:cNvPr id="14" name="OfficePLUS-3-8">
              <a:extLst>
                <a:ext uri="{FF2B5EF4-FFF2-40B4-BE49-F238E27FC236}">
                  <a16:creationId xmlns="" xmlns:a16="http://schemas.microsoft.com/office/drawing/2014/main" id="{E5630B46-A999-42DD-8DD1-214190445368}"/>
                </a:ext>
              </a:extLst>
            </p:cNvPr>
            <p:cNvSpPr>
              <a:spLocks/>
            </p:cNvSpPr>
            <p:nvPr/>
          </p:nvSpPr>
          <p:spPr bwMode="auto">
            <a:xfrm>
              <a:off x="10203298" y="5011790"/>
              <a:ext cx="205291" cy="522938"/>
            </a:xfrm>
            <a:custGeom>
              <a:avLst/>
              <a:gdLst>
                <a:gd name="T0" fmla="*/ 58 w 97"/>
                <a:gd name="T1" fmla="*/ 0 h 247"/>
                <a:gd name="T2" fmla="*/ 0 w 97"/>
                <a:gd name="T3" fmla="*/ 247 h 247"/>
                <a:gd name="T4" fmla="*/ 97 w 97"/>
                <a:gd name="T5" fmla="*/ 247 h 247"/>
                <a:gd name="T6" fmla="*/ 58 w 97"/>
                <a:gd name="T7" fmla="*/ 0 h 247"/>
              </a:gdLst>
              <a:ahLst/>
              <a:cxnLst>
                <a:cxn ang="0">
                  <a:pos x="T0" y="T1"/>
                </a:cxn>
                <a:cxn ang="0">
                  <a:pos x="T2" y="T3"/>
                </a:cxn>
                <a:cxn ang="0">
                  <a:pos x="T4" y="T5"/>
                </a:cxn>
                <a:cxn ang="0">
                  <a:pos x="T6" y="T7"/>
                </a:cxn>
              </a:cxnLst>
              <a:rect l="0" t="0" r="r" b="b"/>
              <a:pathLst>
                <a:path w="97" h="247">
                  <a:moveTo>
                    <a:pt x="58" y="0"/>
                  </a:moveTo>
                  <a:lnTo>
                    <a:pt x="0" y="247"/>
                  </a:lnTo>
                  <a:lnTo>
                    <a:pt x="97" y="247"/>
                  </a:lnTo>
                  <a:lnTo>
                    <a:pt x="5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121917" tIns="60958" rIns="121917" bIns="60958" numCol="1"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5" name="OfficePLUS-3-9">
              <a:extLst>
                <a:ext uri="{FF2B5EF4-FFF2-40B4-BE49-F238E27FC236}">
                  <a16:creationId xmlns="" xmlns:a16="http://schemas.microsoft.com/office/drawing/2014/main" id="{63B221EA-CE59-416F-8DE3-34231367684F}"/>
                </a:ext>
              </a:extLst>
            </p:cNvPr>
            <p:cNvSpPr txBox="1"/>
            <p:nvPr/>
          </p:nvSpPr>
          <p:spPr>
            <a:xfrm>
              <a:off x="6105499" y="1928867"/>
              <a:ext cx="646966" cy="369328"/>
            </a:xfrm>
            <a:prstGeom prst="rect">
              <a:avLst/>
            </a:prstGeom>
            <a:noFill/>
          </p:spPr>
          <p:txBody>
            <a:bodyPr wrap="none" lIns="121917" tIns="60958" rIns="121917" bIns="60958">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rPr>
                <a:t>39%</a:t>
              </a:r>
              <a:endParaRPr kumimoji="0" lang="zh-CN" altLang="en-US"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endParaRPr>
            </a:p>
          </p:txBody>
        </p:sp>
        <p:sp>
          <p:nvSpPr>
            <p:cNvPr id="16" name="OfficePLUS-3-10">
              <a:extLst>
                <a:ext uri="{FF2B5EF4-FFF2-40B4-BE49-F238E27FC236}">
                  <a16:creationId xmlns="" xmlns:a16="http://schemas.microsoft.com/office/drawing/2014/main" id="{68B596EA-602A-4532-B4BB-CE4C59B0DB7F}"/>
                </a:ext>
              </a:extLst>
            </p:cNvPr>
            <p:cNvSpPr txBox="1"/>
            <p:nvPr/>
          </p:nvSpPr>
          <p:spPr>
            <a:xfrm>
              <a:off x="7277557" y="3486882"/>
              <a:ext cx="608494" cy="369328"/>
            </a:xfrm>
            <a:prstGeom prst="rect">
              <a:avLst/>
            </a:prstGeom>
            <a:noFill/>
          </p:spPr>
          <p:txBody>
            <a:bodyPr wrap="none" lIns="121917" tIns="60958" rIns="121917" bIns="60958">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rPr>
                <a:t>17%</a:t>
              </a:r>
              <a:endParaRPr kumimoji="0" lang="zh-CN" altLang="en-US"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endParaRPr>
            </a:p>
          </p:txBody>
        </p:sp>
        <p:sp>
          <p:nvSpPr>
            <p:cNvPr id="17" name="OfficePLUS-3-11">
              <a:extLst>
                <a:ext uri="{FF2B5EF4-FFF2-40B4-BE49-F238E27FC236}">
                  <a16:creationId xmlns="" xmlns:a16="http://schemas.microsoft.com/office/drawing/2014/main" id="{BA11F1E2-3805-4DE3-A884-1B73C4E4BE6F}"/>
                </a:ext>
              </a:extLst>
            </p:cNvPr>
            <p:cNvSpPr txBox="1"/>
            <p:nvPr/>
          </p:nvSpPr>
          <p:spPr>
            <a:xfrm>
              <a:off x="8426757" y="2934305"/>
              <a:ext cx="646966" cy="369328"/>
            </a:xfrm>
            <a:prstGeom prst="rect">
              <a:avLst/>
            </a:prstGeom>
            <a:noFill/>
          </p:spPr>
          <p:txBody>
            <a:bodyPr wrap="none" lIns="121917" tIns="60958" rIns="121917" bIns="60958">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rPr>
                <a:t>29%</a:t>
              </a:r>
              <a:endParaRPr kumimoji="0" lang="zh-CN" altLang="en-US"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endParaRPr>
            </a:p>
          </p:txBody>
        </p:sp>
        <p:sp>
          <p:nvSpPr>
            <p:cNvPr id="18" name="OfficePLUS-3-12">
              <a:extLst>
                <a:ext uri="{FF2B5EF4-FFF2-40B4-BE49-F238E27FC236}">
                  <a16:creationId xmlns="" xmlns:a16="http://schemas.microsoft.com/office/drawing/2014/main" id="{53E35DC2-AA05-4385-B563-480687BD32BD}"/>
                </a:ext>
              </a:extLst>
            </p:cNvPr>
            <p:cNvSpPr txBox="1"/>
            <p:nvPr/>
          </p:nvSpPr>
          <p:spPr>
            <a:xfrm>
              <a:off x="10760713" y="2467472"/>
              <a:ext cx="646966" cy="369328"/>
            </a:xfrm>
            <a:prstGeom prst="rect">
              <a:avLst/>
            </a:prstGeom>
            <a:noFill/>
          </p:spPr>
          <p:txBody>
            <a:bodyPr wrap="none" lIns="121917" tIns="60958" rIns="121917" bIns="60958">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rPr>
                <a:t>32%</a:t>
              </a:r>
              <a:endParaRPr kumimoji="0" lang="zh-CN" altLang="en-US" sz="1600" b="0" i="0" u="none" strike="noStrike" kern="1200" cap="none" spc="0" normalizeH="0" baseline="0" noProof="0" dirty="0">
                <a:ln w="38100">
                  <a:noFill/>
                </a:ln>
                <a:solidFill>
                  <a:prstClr val="black"/>
                </a:solidFill>
                <a:effectLst/>
                <a:uLnTx/>
                <a:uFillTx/>
                <a:latin typeface="微软雅黑 Light"/>
                <a:ea typeface="微软雅黑"/>
                <a:cs typeface="+mn-ea"/>
                <a:sym typeface="+mn-lt"/>
              </a:endParaRPr>
            </a:p>
          </p:txBody>
        </p:sp>
      </p:grpSp>
      <p:sp>
        <p:nvSpPr>
          <p:cNvPr id="35" name="OfficePLUS-4">
            <a:extLst>
              <a:ext uri="{FF2B5EF4-FFF2-40B4-BE49-F238E27FC236}">
                <a16:creationId xmlns="" xmlns:a16="http://schemas.microsoft.com/office/drawing/2014/main" id="{1E4DDED6-0079-4E21-A4C1-538073C78448}"/>
              </a:ext>
            </a:extLst>
          </p:cNvPr>
          <p:cNvSpPr/>
          <p:nvPr/>
        </p:nvSpPr>
        <p:spPr>
          <a:xfrm>
            <a:off x="1742578" y="1245437"/>
            <a:ext cx="817853" cy="461665"/>
          </a:xfrm>
          <a:prstGeom prst="rect">
            <a:avLst/>
          </a:prstGeom>
        </p:spPr>
        <p:txBody>
          <a:bodyPr wrap="none">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a:ln>
                  <a:noFill/>
                </a:ln>
                <a:solidFill>
                  <a:prstClr val="black">
                    <a:lumMod val="90000"/>
                    <a:lumOff val="10000"/>
                  </a:prstClr>
                </a:solidFill>
                <a:effectLst/>
                <a:uLnTx/>
                <a:uFillTx/>
                <a:latin typeface="微软雅黑 Light"/>
                <a:ea typeface="微软雅黑"/>
                <a:cs typeface="+mn-ea"/>
                <a:sym typeface="+mn-lt"/>
              </a:rPr>
              <a:t>2019</a:t>
            </a:r>
            <a:endParaRPr kumimoji="0" lang="zh-CN" altLang="en-US" sz="2400" b="0" i="0" u="none" strike="noStrike" kern="1200" cap="none" spc="0" normalizeH="0" baseline="0" noProof="0" dirty="0">
              <a:ln>
                <a:noFill/>
              </a:ln>
              <a:solidFill>
                <a:prstClr val="black">
                  <a:lumMod val="90000"/>
                  <a:lumOff val="10000"/>
                </a:prstClr>
              </a:solidFill>
              <a:effectLst/>
              <a:uLnTx/>
              <a:uFillTx/>
              <a:latin typeface="微软雅黑 Light"/>
              <a:ea typeface="微软雅黑"/>
              <a:cs typeface="+mn-ea"/>
              <a:sym typeface="+mn-lt"/>
            </a:endParaRPr>
          </a:p>
        </p:txBody>
      </p:sp>
      <p:sp>
        <p:nvSpPr>
          <p:cNvPr id="46" name="OfficePLUS-5">
            <a:extLst>
              <a:ext uri="{FF2B5EF4-FFF2-40B4-BE49-F238E27FC236}">
                <a16:creationId xmlns="" xmlns:a16="http://schemas.microsoft.com/office/drawing/2014/main" id="{C83882CE-B1EE-4656-956F-FE375BD82E7C}"/>
              </a:ext>
            </a:extLst>
          </p:cNvPr>
          <p:cNvSpPr/>
          <p:nvPr/>
        </p:nvSpPr>
        <p:spPr>
          <a:xfrm>
            <a:off x="1830231" y="2696998"/>
            <a:ext cx="2044434" cy="0"/>
          </a:xfrm>
          <a:custGeom>
            <a:avLst/>
            <a:gdLst>
              <a:gd name="connsiteX0" fmla="*/ 0 w 1533525"/>
              <a:gd name="connsiteY0" fmla="*/ 0 h 0"/>
              <a:gd name="connsiteX1" fmla="*/ 1533525 w 1533525"/>
              <a:gd name="connsiteY1" fmla="*/ 0 h 0"/>
            </a:gdLst>
            <a:ahLst/>
            <a:cxnLst>
              <a:cxn ang="0">
                <a:pos x="connsiteX0" y="connsiteY0"/>
              </a:cxn>
              <a:cxn ang="0">
                <a:pos x="connsiteX1" y="connsiteY1"/>
              </a:cxn>
            </a:cxnLst>
            <a:rect l="l" t="t" r="r" b="b"/>
            <a:pathLst>
              <a:path w="1533525">
                <a:moveTo>
                  <a:pt x="0" y="0"/>
                </a:moveTo>
                <a:lnTo>
                  <a:pt x="1533525" y="0"/>
                </a:lnTo>
              </a:path>
            </a:pathLst>
          </a:custGeom>
          <a:noFill/>
          <a:ln w="635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marL="0" marR="0" lvl="0" indent="0" algn="ctr"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47" name="OfficePLUS-6">
            <a:extLst>
              <a:ext uri="{FF2B5EF4-FFF2-40B4-BE49-F238E27FC236}">
                <a16:creationId xmlns="" xmlns:a16="http://schemas.microsoft.com/office/drawing/2014/main" id="{C3197D98-91D6-4A9C-8D84-15E0EB03E496}"/>
              </a:ext>
            </a:extLst>
          </p:cNvPr>
          <p:cNvSpPr/>
          <p:nvPr/>
        </p:nvSpPr>
        <p:spPr>
          <a:xfrm>
            <a:off x="1830231" y="4170539"/>
            <a:ext cx="2044434" cy="0"/>
          </a:xfrm>
          <a:custGeom>
            <a:avLst/>
            <a:gdLst>
              <a:gd name="connsiteX0" fmla="*/ 0 w 1533525"/>
              <a:gd name="connsiteY0" fmla="*/ 0 h 0"/>
              <a:gd name="connsiteX1" fmla="*/ 1533525 w 1533525"/>
              <a:gd name="connsiteY1" fmla="*/ 0 h 0"/>
            </a:gdLst>
            <a:ahLst/>
            <a:cxnLst>
              <a:cxn ang="0">
                <a:pos x="connsiteX0" y="connsiteY0"/>
              </a:cxn>
              <a:cxn ang="0">
                <a:pos x="connsiteX1" y="connsiteY1"/>
              </a:cxn>
            </a:cxnLst>
            <a:rect l="l" t="t" r="r" b="b"/>
            <a:pathLst>
              <a:path w="1533525">
                <a:moveTo>
                  <a:pt x="0" y="0"/>
                </a:moveTo>
                <a:lnTo>
                  <a:pt x="1533525" y="0"/>
                </a:lnTo>
              </a:path>
            </a:pathLst>
          </a:custGeom>
          <a:noFill/>
          <a:ln w="635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marL="0" marR="0" lvl="0" indent="0" algn="ctr" defTabSz="1219170" rtl="0" eaLnBrk="0" fontAlgn="base" latinLnBrk="0" hangingPunct="0">
              <a:lnSpc>
                <a:spcPct val="100000"/>
              </a:lnSpc>
              <a:spcBef>
                <a:spcPct val="0"/>
              </a:spcBef>
              <a:spcAft>
                <a:spcPct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50" name="OfficePLUS-7">
            <a:extLst>
              <a:ext uri="{FF2B5EF4-FFF2-40B4-BE49-F238E27FC236}">
                <a16:creationId xmlns="" xmlns:a16="http://schemas.microsoft.com/office/drawing/2014/main" id="{8EAB566D-9D8E-4D86-9FD8-22FE939237D1}"/>
              </a:ext>
            </a:extLst>
          </p:cNvPr>
          <p:cNvSpPr txBox="1"/>
          <p:nvPr/>
        </p:nvSpPr>
        <p:spPr>
          <a:xfrm>
            <a:off x="1742578" y="1705624"/>
            <a:ext cx="1646605" cy="338554"/>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52" name="OfficePLUS-8">
            <a:extLst>
              <a:ext uri="{FF2B5EF4-FFF2-40B4-BE49-F238E27FC236}">
                <a16:creationId xmlns="" xmlns:a16="http://schemas.microsoft.com/office/drawing/2014/main" id="{BE48E4FA-E1D3-424B-A742-0C45D79EE3AC}"/>
              </a:ext>
            </a:extLst>
          </p:cNvPr>
          <p:cNvSpPr/>
          <p:nvPr/>
        </p:nvSpPr>
        <p:spPr>
          <a:xfrm>
            <a:off x="1742578" y="2024392"/>
            <a:ext cx="1938337" cy="571375"/>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53" name="OfficePLUS-9">
            <a:extLst>
              <a:ext uri="{FF2B5EF4-FFF2-40B4-BE49-F238E27FC236}">
                <a16:creationId xmlns="" xmlns:a16="http://schemas.microsoft.com/office/drawing/2014/main" id="{FE33606E-3B2A-4F11-B242-0236F5019E73}"/>
              </a:ext>
            </a:extLst>
          </p:cNvPr>
          <p:cNvSpPr/>
          <p:nvPr/>
        </p:nvSpPr>
        <p:spPr>
          <a:xfrm>
            <a:off x="1742578" y="2744037"/>
            <a:ext cx="870751" cy="461665"/>
          </a:xfrm>
          <a:prstGeom prst="rect">
            <a:avLst/>
          </a:prstGeom>
        </p:spPr>
        <p:txBody>
          <a:bodyPr wrap="none">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a:ln>
                  <a:noFill/>
                </a:ln>
                <a:solidFill>
                  <a:prstClr val="black">
                    <a:lumMod val="90000"/>
                    <a:lumOff val="10000"/>
                  </a:prstClr>
                </a:solidFill>
                <a:effectLst/>
                <a:uLnTx/>
                <a:uFillTx/>
                <a:latin typeface="微软雅黑 Light"/>
                <a:ea typeface="微软雅黑"/>
                <a:cs typeface="+mn-ea"/>
                <a:sym typeface="+mn-lt"/>
              </a:rPr>
              <a:t>2020</a:t>
            </a:r>
            <a:endParaRPr kumimoji="0" lang="zh-CN" altLang="en-US" sz="2400" b="0" i="0" u="none" strike="noStrike" kern="1200" cap="none" spc="0" normalizeH="0" baseline="0" noProof="0" dirty="0">
              <a:ln>
                <a:noFill/>
              </a:ln>
              <a:solidFill>
                <a:prstClr val="black">
                  <a:lumMod val="90000"/>
                  <a:lumOff val="10000"/>
                </a:prstClr>
              </a:solidFill>
              <a:effectLst/>
              <a:uLnTx/>
              <a:uFillTx/>
              <a:latin typeface="微软雅黑 Light"/>
              <a:ea typeface="微软雅黑"/>
              <a:cs typeface="+mn-ea"/>
              <a:sym typeface="+mn-lt"/>
            </a:endParaRPr>
          </a:p>
        </p:txBody>
      </p:sp>
      <p:sp>
        <p:nvSpPr>
          <p:cNvPr id="54" name="OfficePLUS-10">
            <a:extLst>
              <a:ext uri="{FF2B5EF4-FFF2-40B4-BE49-F238E27FC236}">
                <a16:creationId xmlns="" xmlns:a16="http://schemas.microsoft.com/office/drawing/2014/main" id="{B96782AC-54D0-497E-8467-BBCFC94E039E}"/>
              </a:ext>
            </a:extLst>
          </p:cNvPr>
          <p:cNvSpPr txBox="1"/>
          <p:nvPr/>
        </p:nvSpPr>
        <p:spPr>
          <a:xfrm>
            <a:off x="1742578" y="3204224"/>
            <a:ext cx="1646605" cy="338554"/>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55" name="OfficePLUS-11">
            <a:extLst>
              <a:ext uri="{FF2B5EF4-FFF2-40B4-BE49-F238E27FC236}">
                <a16:creationId xmlns="" xmlns:a16="http://schemas.microsoft.com/office/drawing/2014/main" id="{F805931A-D159-49C8-BD2D-6AAA8EE70A4E}"/>
              </a:ext>
            </a:extLst>
          </p:cNvPr>
          <p:cNvSpPr/>
          <p:nvPr/>
        </p:nvSpPr>
        <p:spPr>
          <a:xfrm>
            <a:off x="1742578" y="3522992"/>
            <a:ext cx="1938337" cy="571375"/>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56" name="OfficePLUS-12">
            <a:extLst>
              <a:ext uri="{FF2B5EF4-FFF2-40B4-BE49-F238E27FC236}">
                <a16:creationId xmlns="" xmlns:a16="http://schemas.microsoft.com/office/drawing/2014/main" id="{CDC2793C-7720-4D0B-8291-6364F31B360E}"/>
              </a:ext>
            </a:extLst>
          </p:cNvPr>
          <p:cNvSpPr/>
          <p:nvPr/>
        </p:nvSpPr>
        <p:spPr>
          <a:xfrm>
            <a:off x="1742578" y="4204537"/>
            <a:ext cx="817853" cy="461665"/>
          </a:xfrm>
          <a:prstGeom prst="rect">
            <a:avLst/>
          </a:prstGeom>
        </p:spPr>
        <p:txBody>
          <a:bodyPr wrap="none">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a:ln>
                  <a:noFill/>
                </a:ln>
                <a:solidFill>
                  <a:prstClr val="black">
                    <a:lumMod val="90000"/>
                    <a:lumOff val="10000"/>
                  </a:prstClr>
                </a:solidFill>
                <a:effectLst/>
                <a:uLnTx/>
                <a:uFillTx/>
                <a:latin typeface="微软雅黑 Light"/>
                <a:ea typeface="微软雅黑"/>
                <a:cs typeface="+mn-ea"/>
                <a:sym typeface="+mn-lt"/>
              </a:rPr>
              <a:t>2021</a:t>
            </a:r>
            <a:endParaRPr kumimoji="0" lang="zh-CN" altLang="en-US" sz="2400" b="0" i="0" u="none" strike="noStrike" kern="1200" cap="none" spc="0" normalizeH="0" baseline="0" noProof="0" dirty="0">
              <a:ln>
                <a:noFill/>
              </a:ln>
              <a:solidFill>
                <a:prstClr val="black">
                  <a:lumMod val="90000"/>
                  <a:lumOff val="10000"/>
                </a:prstClr>
              </a:solidFill>
              <a:effectLst/>
              <a:uLnTx/>
              <a:uFillTx/>
              <a:latin typeface="微软雅黑 Light"/>
              <a:ea typeface="微软雅黑"/>
              <a:cs typeface="+mn-ea"/>
              <a:sym typeface="+mn-lt"/>
            </a:endParaRPr>
          </a:p>
        </p:txBody>
      </p:sp>
      <p:sp>
        <p:nvSpPr>
          <p:cNvPr id="57" name="OfficePLUS-13">
            <a:extLst>
              <a:ext uri="{FF2B5EF4-FFF2-40B4-BE49-F238E27FC236}">
                <a16:creationId xmlns="" xmlns:a16="http://schemas.microsoft.com/office/drawing/2014/main" id="{FC724D17-542D-4076-874F-0EF009D10BC1}"/>
              </a:ext>
            </a:extLst>
          </p:cNvPr>
          <p:cNvSpPr txBox="1"/>
          <p:nvPr/>
        </p:nvSpPr>
        <p:spPr>
          <a:xfrm>
            <a:off x="1742578" y="4664724"/>
            <a:ext cx="1646605" cy="338554"/>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58" name="OfficePLUS-14">
            <a:extLst>
              <a:ext uri="{FF2B5EF4-FFF2-40B4-BE49-F238E27FC236}">
                <a16:creationId xmlns="" xmlns:a16="http://schemas.microsoft.com/office/drawing/2014/main" id="{E5FFFF1A-24A1-4C48-AF81-D1666CB5DE6F}"/>
              </a:ext>
            </a:extLst>
          </p:cNvPr>
          <p:cNvSpPr/>
          <p:nvPr/>
        </p:nvSpPr>
        <p:spPr>
          <a:xfrm>
            <a:off x="1742578" y="4983492"/>
            <a:ext cx="1938337" cy="571375"/>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Tree>
    <p:extLst>
      <p:ext uri="{BB962C8B-B14F-4D97-AF65-F5344CB8AC3E}">
        <p14:creationId xmlns:p14="http://schemas.microsoft.com/office/powerpoint/2010/main" xmlns="" val="2697977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1">
            <a:extLst>
              <a:ext uri="{FF2B5EF4-FFF2-40B4-BE49-F238E27FC236}">
                <a16:creationId xmlns="" xmlns:a16="http://schemas.microsoft.com/office/drawing/2014/main" id="{A1F91BF7-C28A-483A-9301-117E8651D58F}"/>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2">
            <a:extLst>
              <a:ext uri="{FF2B5EF4-FFF2-40B4-BE49-F238E27FC236}">
                <a16:creationId xmlns="" xmlns:a16="http://schemas.microsoft.com/office/drawing/2014/main" id="{059345F5-1970-461E-8737-83DA6C576D48}"/>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03</a:t>
            </a:r>
          </a:p>
        </p:txBody>
      </p:sp>
      <p:sp>
        <p:nvSpPr>
          <p:cNvPr id="6" name="OfficePLUS-3">
            <a:extLst>
              <a:ext uri="{FF2B5EF4-FFF2-40B4-BE49-F238E27FC236}">
                <a16:creationId xmlns="" xmlns:a16="http://schemas.microsoft.com/office/drawing/2014/main" id="{4F9B3AEC-4CA1-40E6-B5FD-55D2AD916B81}"/>
              </a:ext>
            </a:extLst>
          </p:cNvPr>
          <p:cNvSpPr/>
          <p:nvPr/>
        </p:nvSpPr>
        <p:spPr>
          <a:xfrm rot="5400000">
            <a:off x="6118902" y="1899524"/>
            <a:ext cx="1389518" cy="1389516"/>
          </a:xfrm>
          <a:custGeom>
            <a:avLst/>
            <a:gdLst>
              <a:gd name="connsiteX0" fmla="*/ 0 w 1670506"/>
              <a:gd name="connsiteY0" fmla="*/ 1670503 h 1670503"/>
              <a:gd name="connsiteX1" fmla="*/ 7251 w 1670506"/>
              <a:gd name="connsiteY1" fmla="*/ 1526913 h 1670503"/>
              <a:gd name="connsiteX2" fmla="*/ 1526913 w 1670506"/>
              <a:gd name="connsiteY2" fmla="*/ 7251 h 1670503"/>
              <a:gd name="connsiteX3" fmla="*/ 1670506 w 1670506"/>
              <a:gd name="connsiteY3" fmla="*/ 0 h 1670503"/>
              <a:gd name="connsiteX4" fmla="*/ 1670506 w 1670506"/>
              <a:gd name="connsiteY4" fmla="*/ 797497 h 1670503"/>
              <a:gd name="connsiteX5" fmla="*/ 1608452 w 1670506"/>
              <a:gd name="connsiteY5" fmla="*/ 800631 h 1670503"/>
              <a:gd name="connsiteX6" fmla="*/ 800631 w 1670506"/>
              <a:gd name="connsiteY6" fmla="*/ 1608452 h 1670503"/>
              <a:gd name="connsiteX7" fmla="*/ 797498 w 1670506"/>
              <a:gd name="connsiteY7" fmla="*/ 1670503 h 1670503"/>
              <a:gd name="connsiteX8" fmla="*/ 0 w 1670506"/>
              <a:gd name="connsiteY8" fmla="*/ 1670503 h 167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0506" h="1670503">
                <a:moveTo>
                  <a:pt x="0" y="1670503"/>
                </a:moveTo>
                <a:lnTo>
                  <a:pt x="7251" y="1526913"/>
                </a:lnTo>
                <a:cubicBezTo>
                  <a:pt x="88625" y="725637"/>
                  <a:pt x="725638" y="88625"/>
                  <a:pt x="1526913" y="7251"/>
                </a:cubicBezTo>
                <a:lnTo>
                  <a:pt x="1670506" y="0"/>
                </a:lnTo>
                <a:lnTo>
                  <a:pt x="1670506" y="797497"/>
                </a:lnTo>
                <a:lnTo>
                  <a:pt x="1608452" y="800631"/>
                </a:lnTo>
                <a:cubicBezTo>
                  <a:pt x="1182511" y="843887"/>
                  <a:pt x="843887" y="1182511"/>
                  <a:pt x="800631" y="1608452"/>
                </a:cubicBezTo>
                <a:lnTo>
                  <a:pt x="797498" y="1670503"/>
                </a:lnTo>
                <a:lnTo>
                  <a:pt x="0" y="1670503"/>
                </a:lnTo>
                <a:close/>
              </a:path>
            </a:pathLst>
          </a:custGeom>
          <a:solidFill>
            <a:srgbClr val="133154"/>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4">
            <a:extLst>
              <a:ext uri="{FF2B5EF4-FFF2-40B4-BE49-F238E27FC236}">
                <a16:creationId xmlns="" xmlns:a16="http://schemas.microsoft.com/office/drawing/2014/main" id="{148B2404-DCDA-432B-A0F2-6EA4449668AB}"/>
              </a:ext>
            </a:extLst>
          </p:cNvPr>
          <p:cNvSpPr/>
          <p:nvPr/>
        </p:nvSpPr>
        <p:spPr>
          <a:xfrm>
            <a:off x="4678676" y="3344097"/>
            <a:ext cx="1282296" cy="1467711"/>
          </a:xfrm>
          <a:custGeom>
            <a:avLst/>
            <a:gdLst>
              <a:gd name="connsiteX0" fmla="*/ 0 w 1541601"/>
              <a:gd name="connsiteY0" fmla="*/ 0 h 1764510"/>
              <a:gd name="connsiteX1" fmla="*/ 797497 w 1541601"/>
              <a:gd name="connsiteY1" fmla="*/ 0 h 1764510"/>
              <a:gd name="connsiteX2" fmla="*/ 800631 w 1541601"/>
              <a:gd name="connsiteY2" fmla="*/ 62058 h 1764510"/>
              <a:gd name="connsiteX3" fmla="*/ 962931 w 1541601"/>
              <a:gd name="connsiteY3" fmla="*/ 493433 h 1764510"/>
              <a:gd name="connsiteX4" fmla="*/ 1057314 w 1541601"/>
              <a:gd name="connsiteY4" fmla="*/ 605073 h 1764510"/>
              <a:gd name="connsiteX5" fmla="*/ 1062507 w 1541601"/>
              <a:gd name="connsiteY5" fmla="*/ 610719 h 1764510"/>
              <a:gd name="connsiteX6" fmla="*/ 1062890 w 1541601"/>
              <a:gd name="connsiteY6" fmla="*/ 611043 h 1764510"/>
              <a:gd name="connsiteX7" fmla="*/ 1062846 w 1541601"/>
              <a:gd name="connsiteY7" fmla="*/ 611088 h 1764510"/>
              <a:gd name="connsiteX8" fmla="*/ 1141263 w 1541601"/>
              <a:gd name="connsiteY8" fmla="*/ 696340 h 1764510"/>
              <a:gd name="connsiteX9" fmla="*/ 1534350 w 1541601"/>
              <a:gd name="connsiteY9" fmla="*/ 1620917 h 1764510"/>
              <a:gd name="connsiteX10" fmla="*/ 1541601 w 1541601"/>
              <a:gd name="connsiteY10" fmla="*/ 1764510 h 1764510"/>
              <a:gd name="connsiteX11" fmla="*/ 744104 w 1541601"/>
              <a:gd name="connsiteY11" fmla="*/ 1764510 h 1764510"/>
              <a:gd name="connsiteX12" fmla="*/ 740970 w 1541601"/>
              <a:gd name="connsiteY12" fmla="*/ 1702456 h 1764510"/>
              <a:gd name="connsiteX13" fmla="*/ 578670 w 1541601"/>
              <a:gd name="connsiteY13" fmla="*/ 1271081 h 1764510"/>
              <a:gd name="connsiteX14" fmla="*/ 484284 w 1541601"/>
              <a:gd name="connsiteY14" fmla="*/ 1159438 h 1764510"/>
              <a:gd name="connsiteX15" fmla="*/ 400339 w 1541601"/>
              <a:gd name="connsiteY15" fmla="*/ 1068175 h 1764510"/>
              <a:gd name="connsiteX16" fmla="*/ 7251 w 1541601"/>
              <a:gd name="connsiteY16" fmla="*/ 143597 h 17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41601" h="1764510">
                <a:moveTo>
                  <a:pt x="0" y="0"/>
                </a:moveTo>
                <a:lnTo>
                  <a:pt x="797497" y="0"/>
                </a:lnTo>
                <a:lnTo>
                  <a:pt x="800631" y="62058"/>
                </a:lnTo>
                <a:cubicBezTo>
                  <a:pt x="816852" y="221786"/>
                  <a:pt x="874609" y="369235"/>
                  <a:pt x="962931" y="493433"/>
                </a:cubicBezTo>
                <a:lnTo>
                  <a:pt x="1057314" y="605073"/>
                </a:lnTo>
                <a:lnTo>
                  <a:pt x="1062507" y="610719"/>
                </a:lnTo>
                <a:lnTo>
                  <a:pt x="1062890" y="611043"/>
                </a:lnTo>
                <a:lnTo>
                  <a:pt x="1062846" y="611088"/>
                </a:lnTo>
                <a:lnTo>
                  <a:pt x="1141263" y="696340"/>
                </a:lnTo>
                <a:cubicBezTo>
                  <a:pt x="1356795" y="951242"/>
                  <a:pt x="1498749" y="1270359"/>
                  <a:pt x="1534350" y="1620917"/>
                </a:cubicBezTo>
                <a:lnTo>
                  <a:pt x="1541601" y="1764510"/>
                </a:lnTo>
                <a:lnTo>
                  <a:pt x="744104" y="1764510"/>
                </a:lnTo>
                <a:lnTo>
                  <a:pt x="740970" y="1702456"/>
                </a:lnTo>
                <a:cubicBezTo>
                  <a:pt x="724749" y="1542728"/>
                  <a:pt x="666992" y="1395279"/>
                  <a:pt x="578670" y="1271081"/>
                </a:cubicBezTo>
                <a:lnTo>
                  <a:pt x="484284" y="1159438"/>
                </a:lnTo>
                <a:lnTo>
                  <a:pt x="400339" y="1068175"/>
                </a:lnTo>
                <a:cubicBezTo>
                  <a:pt x="184806" y="813273"/>
                  <a:pt x="42852" y="494155"/>
                  <a:pt x="7251" y="143597"/>
                </a:cubicBezTo>
                <a:close/>
              </a:path>
            </a:pathLst>
          </a:custGeom>
          <a:solidFill>
            <a:srgbClr val="FF960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8" name="OfficePLUS-5">
            <a:extLst>
              <a:ext uri="{FF2B5EF4-FFF2-40B4-BE49-F238E27FC236}">
                <a16:creationId xmlns="" xmlns:a16="http://schemas.microsoft.com/office/drawing/2014/main" id="{202FBDDA-FD9C-493A-BCB6-B16438AE6584}"/>
              </a:ext>
            </a:extLst>
          </p:cNvPr>
          <p:cNvSpPr/>
          <p:nvPr/>
        </p:nvSpPr>
        <p:spPr>
          <a:xfrm rot="5400000">
            <a:off x="4678678" y="1899521"/>
            <a:ext cx="1389518" cy="1389521"/>
          </a:xfrm>
          <a:custGeom>
            <a:avLst/>
            <a:gdLst>
              <a:gd name="connsiteX0" fmla="*/ 0 w 1670506"/>
              <a:gd name="connsiteY0" fmla="*/ 0 h 1670509"/>
              <a:gd name="connsiteX1" fmla="*/ 797497 w 1670506"/>
              <a:gd name="connsiteY1" fmla="*/ 0 h 1670509"/>
              <a:gd name="connsiteX2" fmla="*/ 800631 w 1670506"/>
              <a:gd name="connsiteY2" fmla="*/ 62057 h 1670509"/>
              <a:gd name="connsiteX3" fmla="*/ 1608452 w 1670506"/>
              <a:gd name="connsiteY3" fmla="*/ 869878 h 1670509"/>
              <a:gd name="connsiteX4" fmla="*/ 1670506 w 1670506"/>
              <a:gd name="connsiteY4" fmla="*/ 873012 h 1670509"/>
              <a:gd name="connsiteX5" fmla="*/ 1670506 w 1670506"/>
              <a:gd name="connsiteY5" fmla="*/ 1670509 h 1670509"/>
              <a:gd name="connsiteX6" fmla="*/ 1526913 w 1670506"/>
              <a:gd name="connsiteY6" fmla="*/ 1663258 h 1670509"/>
              <a:gd name="connsiteX7" fmla="*/ 7251 w 1670506"/>
              <a:gd name="connsiteY7" fmla="*/ 143596 h 1670509"/>
              <a:gd name="connsiteX8" fmla="*/ 0 w 1670506"/>
              <a:gd name="connsiteY8" fmla="*/ 0 h 1670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0506" h="1670509">
                <a:moveTo>
                  <a:pt x="0" y="0"/>
                </a:moveTo>
                <a:lnTo>
                  <a:pt x="797497" y="0"/>
                </a:lnTo>
                <a:lnTo>
                  <a:pt x="800631" y="62057"/>
                </a:lnTo>
                <a:cubicBezTo>
                  <a:pt x="843887" y="487998"/>
                  <a:pt x="1182511" y="826622"/>
                  <a:pt x="1608452" y="869878"/>
                </a:cubicBezTo>
                <a:lnTo>
                  <a:pt x="1670506" y="873012"/>
                </a:lnTo>
                <a:lnTo>
                  <a:pt x="1670506" y="1670509"/>
                </a:lnTo>
                <a:lnTo>
                  <a:pt x="1526913" y="1663258"/>
                </a:lnTo>
                <a:cubicBezTo>
                  <a:pt x="725638" y="1581884"/>
                  <a:pt x="88625" y="944872"/>
                  <a:pt x="7251" y="143596"/>
                </a:cubicBezTo>
                <a:lnTo>
                  <a:pt x="0" y="0"/>
                </a:lnTo>
                <a:close/>
              </a:path>
            </a:pathLst>
          </a:custGeom>
          <a:solidFill>
            <a:srgbClr val="133154"/>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9" name="OfficePLUS-6">
            <a:extLst>
              <a:ext uri="{FF2B5EF4-FFF2-40B4-BE49-F238E27FC236}">
                <a16:creationId xmlns="" xmlns:a16="http://schemas.microsoft.com/office/drawing/2014/main" id="{DE3FE218-0E7F-44D8-B123-E3ECC41AA72B}"/>
              </a:ext>
            </a:extLst>
          </p:cNvPr>
          <p:cNvSpPr/>
          <p:nvPr/>
        </p:nvSpPr>
        <p:spPr>
          <a:xfrm flipH="1">
            <a:off x="6231028" y="3345252"/>
            <a:ext cx="1282296" cy="1467711"/>
          </a:xfrm>
          <a:custGeom>
            <a:avLst/>
            <a:gdLst>
              <a:gd name="connsiteX0" fmla="*/ 0 w 1541601"/>
              <a:gd name="connsiteY0" fmla="*/ 0 h 1764510"/>
              <a:gd name="connsiteX1" fmla="*/ 797497 w 1541601"/>
              <a:gd name="connsiteY1" fmla="*/ 0 h 1764510"/>
              <a:gd name="connsiteX2" fmla="*/ 800631 w 1541601"/>
              <a:gd name="connsiteY2" fmla="*/ 62058 h 1764510"/>
              <a:gd name="connsiteX3" fmla="*/ 962931 w 1541601"/>
              <a:gd name="connsiteY3" fmla="*/ 493433 h 1764510"/>
              <a:gd name="connsiteX4" fmla="*/ 1057314 w 1541601"/>
              <a:gd name="connsiteY4" fmla="*/ 605073 h 1764510"/>
              <a:gd name="connsiteX5" fmla="*/ 1062507 w 1541601"/>
              <a:gd name="connsiteY5" fmla="*/ 610719 h 1764510"/>
              <a:gd name="connsiteX6" fmla="*/ 1062890 w 1541601"/>
              <a:gd name="connsiteY6" fmla="*/ 611043 h 1764510"/>
              <a:gd name="connsiteX7" fmla="*/ 1062846 w 1541601"/>
              <a:gd name="connsiteY7" fmla="*/ 611088 h 1764510"/>
              <a:gd name="connsiteX8" fmla="*/ 1141263 w 1541601"/>
              <a:gd name="connsiteY8" fmla="*/ 696340 h 1764510"/>
              <a:gd name="connsiteX9" fmla="*/ 1534350 w 1541601"/>
              <a:gd name="connsiteY9" fmla="*/ 1620917 h 1764510"/>
              <a:gd name="connsiteX10" fmla="*/ 1541601 w 1541601"/>
              <a:gd name="connsiteY10" fmla="*/ 1764510 h 1764510"/>
              <a:gd name="connsiteX11" fmla="*/ 744104 w 1541601"/>
              <a:gd name="connsiteY11" fmla="*/ 1764510 h 1764510"/>
              <a:gd name="connsiteX12" fmla="*/ 740970 w 1541601"/>
              <a:gd name="connsiteY12" fmla="*/ 1702456 h 1764510"/>
              <a:gd name="connsiteX13" fmla="*/ 578670 w 1541601"/>
              <a:gd name="connsiteY13" fmla="*/ 1271081 h 1764510"/>
              <a:gd name="connsiteX14" fmla="*/ 484284 w 1541601"/>
              <a:gd name="connsiteY14" fmla="*/ 1159438 h 1764510"/>
              <a:gd name="connsiteX15" fmla="*/ 400339 w 1541601"/>
              <a:gd name="connsiteY15" fmla="*/ 1068175 h 1764510"/>
              <a:gd name="connsiteX16" fmla="*/ 7251 w 1541601"/>
              <a:gd name="connsiteY16" fmla="*/ 143597 h 17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41601" h="1764510">
                <a:moveTo>
                  <a:pt x="0" y="0"/>
                </a:moveTo>
                <a:lnTo>
                  <a:pt x="797497" y="0"/>
                </a:lnTo>
                <a:lnTo>
                  <a:pt x="800631" y="62058"/>
                </a:lnTo>
                <a:cubicBezTo>
                  <a:pt x="816852" y="221786"/>
                  <a:pt x="874609" y="369235"/>
                  <a:pt x="962931" y="493433"/>
                </a:cubicBezTo>
                <a:lnTo>
                  <a:pt x="1057314" y="605073"/>
                </a:lnTo>
                <a:lnTo>
                  <a:pt x="1062507" y="610719"/>
                </a:lnTo>
                <a:lnTo>
                  <a:pt x="1062890" y="611043"/>
                </a:lnTo>
                <a:lnTo>
                  <a:pt x="1062846" y="611088"/>
                </a:lnTo>
                <a:lnTo>
                  <a:pt x="1141263" y="696340"/>
                </a:lnTo>
                <a:cubicBezTo>
                  <a:pt x="1356795" y="951242"/>
                  <a:pt x="1498749" y="1270359"/>
                  <a:pt x="1534350" y="1620917"/>
                </a:cubicBezTo>
                <a:lnTo>
                  <a:pt x="1541601" y="1764510"/>
                </a:lnTo>
                <a:lnTo>
                  <a:pt x="744104" y="1764510"/>
                </a:lnTo>
                <a:lnTo>
                  <a:pt x="740970" y="1702456"/>
                </a:lnTo>
                <a:cubicBezTo>
                  <a:pt x="724749" y="1542728"/>
                  <a:pt x="666992" y="1395279"/>
                  <a:pt x="578670" y="1271081"/>
                </a:cubicBezTo>
                <a:lnTo>
                  <a:pt x="484284" y="1159438"/>
                </a:lnTo>
                <a:lnTo>
                  <a:pt x="400339" y="1068175"/>
                </a:lnTo>
                <a:cubicBezTo>
                  <a:pt x="184806" y="813273"/>
                  <a:pt x="42852" y="494155"/>
                  <a:pt x="7251" y="143597"/>
                </a:cubicBezTo>
                <a:close/>
              </a:path>
            </a:pathLst>
          </a:custGeom>
          <a:solidFill>
            <a:srgbClr val="FF9601"/>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0" name="OfficePLUS-7">
            <a:extLst>
              <a:ext uri="{FF2B5EF4-FFF2-40B4-BE49-F238E27FC236}">
                <a16:creationId xmlns="" xmlns:a16="http://schemas.microsoft.com/office/drawing/2014/main" id="{19EF416E-8066-4835-A2B8-D1FB66EC885B}"/>
              </a:ext>
            </a:extLst>
          </p:cNvPr>
          <p:cNvSpPr/>
          <p:nvPr/>
        </p:nvSpPr>
        <p:spPr>
          <a:xfrm>
            <a:off x="5306435" y="4857239"/>
            <a:ext cx="1579136" cy="1285765"/>
          </a:xfrm>
          <a:custGeom>
            <a:avLst/>
            <a:gdLst>
              <a:gd name="connsiteX0" fmla="*/ 0 w 1959428"/>
              <a:gd name="connsiteY0" fmla="*/ 0 h 1545771"/>
              <a:gd name="connsiteX1" fmla="*/ 1959428 w 1959428"/>
              <a:gd name="connsiteY1" fmla="*/ 0 h 1545771"/>
              <a:gd name="connsiteX2" fmla="*/ 1959428 w 1959428"/>
              <a:gd name="connsiteY2" fmla="*/ 1165870 h 1545771"/>
              <a:gd name="connsiteX3" fmla="*/ 1727572 w 1959428"/>
              <a:gd name="connsiteY3" fmla="*/ 1397726 h 1545771"/>
              <a:gd name="connsiteX4" fmla="*/ 1206883 w 1959428"/>
              <a:gd name="connsiteY4" fmla="*/ 1397726 h 1545771"/>
              <a:gd name="connsiteX5" fmla="*/ 1158178 w 1959428"/>
              <a:gd name="connsiteY5" fmla="*/ 1469966 h 1545771"/>
              <a:gd name="connsiteX6" fmla="*/ 975167 w 1959428"/>
              <a:gd name="connsiteY6" fmla="*/ 1545771 h 1545771"/>
              <a:gd name="connsiteX7" fmla="*/ 792157 w 1959428"/>
              <a:gd name="connsiteY7" fmla="*/ 1469966 h 1545771"/>
              <a:gd name="connsiteX8" fmla="*/ 743452 w 1959428"/>
              <a:gd name="connsiteY8" fmla="*/ 1397726 h 1545771"/>
              <a:gd name="connsiteX9" fmla="*/ 231856 w 1959428"/>
              <a:gd name="connsiteY9" fmla="*/ 1397726 h 1545771"/>
              <a:gd name="connsiteX10" fmla="*/ 0 w 1959428"/>
              <a:gd name="connsiteY10" fmla="*/ 1165870 h 1545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59428" h="1545771">
                <a:moveTo>
                  <a:pt x="0" y="0"/>
                </a:moveTo>
                <a:lnTo>
                  <a:pt x="1959428" y="0"/>
                </a:lnTo>
                <a:lnTo>
                  <a:pt x="1959428" y="1165870"/>
                </a:lnTo>
                <a:cubicBezTo>
                  <a:pt x="1959428" y="1293921"/>
                  <a:pt x="1855623" y="1397726"/>
                  <a:pt x="1727572" y="1397726"/>
                </a:cubicBezTo>
                <a:lnTo>
                  <a:pt x="1206883" y="1397726"/>
                </a:lnTo>
                <a:lnTo>
                  <a:pt x="1158178" y="1469966"/>
                </a:lnTo>
                <a:cubicBezTo>
                  <a:pt x="1111341" y="1516802"/>
                  <a:pt x="1046637" y="1545771"/>
                  <a:pt x="975167" y="1545771"/>
                </a:cubicBezTo>
                <a:cubicBezTo>
                  <a:pt x="903697" y="1545771"/>
                  <a:pt x="838993" y="1516802"/>
                  <a:pt x="792157" y="1469966"/>
                </a:cubicBezTo>
                <a:lnTo>
                  <a:pt x="743452" y="1397726"/>
                </a:lnTo>
                <a:lnTo>
                  <a:pt x="231856" y="1397726"/>
                </a:lnTo>
                <a:cubicBezTo>
                  <a:pt x="103805" y="1397726"/>
                  <a:pt x="0" y="1293921"/>
                  <a:pt x="0" y="1165870"/>
                </a:cubicBezTo>
                <a:close/>
              </a:path>
            </a:pathLst>
          </a:custGeom>
          <a:solidFill>
            <a:srgbClr val="133154"/>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1" name="OfficePLUS-8">
            <a:extLst>
              <a:ext uri="{FF2B5EF4-FFF2-40B4-BE49-F238E27FC236}">
                <a16:creationId xmlns="" xmlns:a16="http://schemas.microsoft.com/office/drawing/2014/main" id="{3FA17059-7D81-44E8-A3A0-E66ABB0F77C3}"/>
              </a:ext>
            </a:extLst>
          </p:cNvPr>
          <p:cNvSpPr>
            <a:spLocks noChangeAspect="1"/>
          </p:cNvSpPr>
          <p:nvPr/>
        </p:nvSpPr>
        <p:spPr bwMode="auto">
          <a:xfrm>
            <a:off x="6745081" y="2409615"/>
            <a:ext cx="378914" cy="36933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2" name="OfficePLUS-9">
            <a:extLst>
              <a:ext uri="{FF2B5EF4-FFF2-40B4-BE49-F238E27FC236}">
                <a16:creationId xmlns="" xmlns:a16="http://schemas.microsoft.com/office/drawing/2014/main" id="{4E0805D5-057A-4893-89F8-BC5A50CB9762}"/>
              </a:ext>
            </a:extLst>
          </p:cNvPr>
          <p:cNvSpPr>
            <a:spLocks noChangeAspect="1"/>
          </p:cNvSpPr>
          <p:nvPr/>
        </p:nvSpPr>
        <p:spPr bwMode="auto">
          <a:xfrm>
            <a:off x="5063638" y="2409615"/>
            <a:ext cx="378914" cy="36933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3" name="OfficePLUS-10">
            <a:extLst>
              <a:ext uri="{FF2B5EF4-FFF2-40B4-BE49-F238E27FC236}">
                <a16:creationId xmlns="" xmlns:a16="http://schemas.microsoft.com/office/drawing/2014/main" id="{12A23EB6-19BC-4485-A720-B51A4EB2355C}"/>
              </a:ext>
            </a:extLst>
          </p:cNvPr>
          <p:cNvSpPr>
            <a:spLocks noChangeAspect="1"/>
          </p:cNvSpPr>
          <p:nvPr/>
        </p:nvSpPr>
        <p:spPr bwMode="auto">
          <a:xfrm>
            <a:off x="6745081" y="3799133"/>
            <a:ext cx="378914" cy="36933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4" name="OfficePLUS-11">
            <a:extLst>
              <a:ext uri="{FF2B5EF4-FFF2-40B4-BE49-F238E27FC236}">
                <a16:creationId xmlns="" xmlns:a16="http://schemas.microsoft.com/office/drawing/2014/main" id="{5470C245-2A79-4586-93C0-B46FD19562BB}"/>
              </a:ext>
            </a:extLst>
          </p:cNvPr>
          <p:cNvSpPr>
            <a:spLocks noChangeAspect="1"/>
          </p:cNvSpPr>
          <p:nvPr/>
        </p:nvSpPr>
        <p:spPr bwMode="auto">
          <a:xfrm>
            <a:off x="5063638" y="3799133"/>
            <a:ext cx="378914" cy="36933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5" name="OfficePLUS-12">
            <a:extLst>
              <a:ext uri="{FF2B5EF4-FFF2-40B4-BE49-F238E27FC236}">
                <a16:creationId xmlns="" xmlns:a16="http://schemas.microsoft.com/office/drawing/2014/main" id="{1FCF3CF9-0283-48C6-BA8E-093FD89394C4}"/>
              </a:ext>
            </a:extLst>
          </p:cNvPr>
          <p:cNvSpPr/>
          <p:nvPr/>
        </p:nvSpPr>
        <p:spPr>
          <a:xfrm>
            <a:off x="5261804" y="5176955"/>
            <a:ext cx="1668393"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rPr>
              <a:t>输入内容</a:t>
            </a:r>
            <a:endParaRPr kumimoji="0" lang="en-US" altLang="zh-CN"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5" name="OfficePLUS-13">
            <a:extLst>
              <a:ext uri="{FF2B5EF4-FFF2-40B4-BE49-F238E27FC236}">
                <a16:creationId xmlns="" xmlns:a16="http://schemas.microsoft.com/office/drawing/2014/main" id="{B696157F-F96E-460D-B8B1-A10E2DD4DB84}"/>
              </a:ext>
            </a:extLst>
          </p:cNvPr>
          <p:cNvSpPr txBox="1"/>
          <p:nvPr/>
        </p:nvSpPr>
        <p:spPr>
          <a:xfrm>
            <a:off x="7959228" y="2105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27" name="OfficePLUS-14">
            <a:extLst>
              <a:ext uri="{FF2B5EF4-FFF2-40B4-BE49-F238E27FC236}">
                <a16:creationId xmlns="" xmlns:a16="http://schemas.microsoft.com/office/drawing/2014/main" id="{93FEF1A5-37F9-43A1-A94B-6FB3DDA9D604}"/>
              </a:ext>
            </a:extLst>
          </p:cNvPr>
          <p:cNvSpPr/>
          <p:nvPr/>
        </p:nvSpPr>
        <p:spPr>
          <a:xfrm>
            <a:off x="7959228" y="2424442"/>
            <a:ext cx="1938337" cy="701346"/>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29" name="OfficePLUS-15">
            <a:extLst>
              <a:ext uri="{FF2B5EF4-FFF2-40B4-BE49-F238E27FC236}">
                <a16:creationId xmlns="" xmlns:a16="http://schemas.microsoft.com/office/drawing/2014/main" id="{69DDC7F9-65D3-4FD6-BF01-6438236ECBA1}"/>
              </a:ext>
            </a:extLst>
          </p:cNvPr>
          <p:cNvSpPr txBox="1"/>
          <p:nvPr/>
        </p:nvSpPr>
        <p:spPr>
          <a:xfrm>
            <a:off x="7959228" y="4137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1" name="OfficePLUS-16">
            <a:extLst>
              <a:ext uri="{FF2B5EF4-FFF2-40B4-BE49-F238E27FC236}">
                <a16:creationId xmlns="" xmlns:a16="http://schemas.microsoft.com/office/drawing/2014/main" id="{A8F9EDE1-9B21-4F90-A74C-EC7C36A14D19}"/>
              </a:ext>
            </a:extLst>
          </p:cNvPr>
          <p:cNvSpPr/>
          <p:nvPr/>
        </p:nvSpPr>
        <p:spPr>
          <a:xfrm>
            <a:off x="7959228" y="4456442"/>
            <a:ext cx="1938337" cy="701346"/>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3" name="OfficePLUS-17">
            <a:extLst>
              <a:ext uri="{FF2B5EF4-FFF2-40B4-BE49-F238E27FC236}">
                <a16:creationId xmlns="" xmlns:a16="http://schemas.microsoft.com/office/drawing/2014/main" id="{9E6646B9-AE5D-4BF8-AFC0-2FD29C87F960}"/>
              </a:ext>
            </a:extLst>
          </p:cNvPr>
          <p:cNvSpPr txBox="1"/>
          <p:nvPr/>
        </p:nvSpPr>
        <p:spPr>
          <a:xfrm>
            <a:off x="2129928" y="2105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5" name="OfficePLUS-18">
            <a:extLst>
              <a:ext uri="{FF2B5EF4-FFF2-40B4-BE49-F238E27FC236}">
                <a16:creationId xmlns="" xmlns:a16="http://schemas.microsoft.com/office/drawing/2014/main" id="{D59AC967-6487-4647-B639-C9A36ED9AD70}"/>
              </a:ext>
            </a:extLst>
          </p:cNvPr>
          <p:cNvSpPr/>
          <p:nvPr/>
        </p:nvSpPr>
        <p:spPr>
          <a:xfrm>
            <a:off x="2145972" y="2424442"/>
            <a:ext cx="1938337" cy="7013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7" name="OfficePLUS-19">
            <a:extLst>
              <a:ext uri="{FF2B5EF4-FFF2-40B4-BE49-F238E27FC236}">
                <a16:creationId xmlns="" xmlns:a16="http://schemas.microsoft.com/office/drawing/2014/main" id="{75C40197-8274-4FFD-8CD4-B513485B23DB}"/>
              </a:ext>
            </a:extLst>
          </p:cNvPr>
          <p:cNvSpPr txBox="1"/>
          <p:nvPr/>
        </p:nvSpPr>
        <p:spPr>
          <a:xfrm>
            <a:off x="2129928" y="41376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9" name="OfficePLUS-20">
            <a:extLst>
              <a:ext uri="{FF2B5EF4-FFF2-40B4-BE49-F238E27FC236}">
                <a16:creationId xmlns="" xmlns:a16="http://schemas.microsoft.com/office/drawing/2014/main" id="{090E8E45-E277-49C8-8D63-A5FC2B652B47}"/>
              </a:ext>
            </a:extLst>
          </p:cNvPr>
          <p:cNvSpPr/>
          <p:nvPr/>
        </p:nvSpPr>
        <p:spPr>
          <a:xfrm>
            <a:off x="2145972" y="4456442"/>
            <a:ext cx="1938337" cy="7013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Tree>
    <p:extLst>
      <p:ext uri="{BB962C8B-B14F-4D97-AF65-F5344CB8AC3E}">
        <p14:creationId xmlns:p14="http://schemas.microsoft.com/office/powerpoint/2010/main" xmlns="" val="1487017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PLUS-1">
            <a:extLst>
              <a:ext uri="{FF2B5EF4-FFF2-40B4-BE49-F238E27FC236}">
                <a16:creationId xmlns="" xmlns:a16="http://schemas.microsoft.com/office/drawing/2014/main" id="{33EE175F-F9FE-46D1-84BE-EB789FFAE960}"/>
              </a:ext>
            </a:extLst>
          </p:cNvPr>
          <p:cNvSpPr/>
          <p:nvPr/>
        </p:nvSpPr>
        <p:spPr>
          <a:xfrm>
            <a:off x="-744538" y="2511000"/>
            <a:ext cx="7881937" cy="1836000"/>
          </a:xfrm>
          <a:prstGeom prst="parallelogram">
            <a:avLst/>
          </a:prstGeom>
          <a:solidFill>
            <a:schemeClr val="bg1"/>
          </a:solidFill>
          <a:ln>
            <a:noFill/>
          </a:ln>
          <a:effectLst>
            <a:outerShdw blurRad="431800" dist="38100" dir="5400000" sx="108000" sy="108000" algn="t" rotWithShape="0">
              <a:schemeClr val="tx1">
                <a:alpha val="3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2" name="OfficePLUS-2">
            <a:extLst>
              <a:ext uri="{FF2B5EF4-FFF2-40B4-BE49-F238E27FC236}">
                <a16:creationId xmlns="" xmlns:a16="http://schemas.microsoft.com/office/drawing/2014/main" id="{7C0E7673-E610-477B-8687-73A52C462C7C}"/>
              </a:ext>
            </a:extLst>
          </p:cNvPr>
          <p:cNvSpPr txBox="1"/>
          <p:nvPr/>
        </p:nvSpPr>
        <p:spPr>
          <a:xfrm flipH="1">
            <a:off x="2169542" y="2828835"/>
            <a:ext cx="4269358"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FF9601"/>
                </a:solidFill>
                <a:effectLst/>
                <a:uLnTx/>
                <a:uFillTx/>
                <a:latin typeface="微软雅黑 Light"/>
                <a:ea typeface="微软雅黑"/>
                <a:cs typeface="+mn-ea"/>
                <a:sym typeface="+mn-lt"/>
              </a:rPr>
              <a:t>在此输入标题</a:t>
            </a:r>
            <a:endParaRPr kumimoji="0" lang="zh-CN" altLang="en-US" sz="2800" b="1"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5" name="OfficePLUS-3">
            <a:extLst>
              <a:ext uri="{FF2B5EF4-FFF2-40B4-BE49-F238E27FC236}">
                <a16:creationId xmlns="" xmlns:a16="http://schemas.microsoft.com/office/drawing/2014/main" id="{E1F84E70-37A8-4D19-AF51-220953E32C82}"/>
              </a:ext>
            </a:extLst>
          </p:cNvPr>
          <p:cNvSpPr txBox="1"/>
          <p:nvPr/>
        </p:nvSpPr>
        <p:spPr>
          <a:xfrm>
            <a:off x="487363" y="2967335"/>
            <a:ext cx="13040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1" i="0" u="none" strike="noStrike" kern="1200" cap="none" spc="0" normalizeH="0" baseline="0" noProof="0" dirty="0">
                <a:ln>
                  <a:noFill/>
                </a:ln>
                <a:solidFill>
                  <a:srgbClr val="FF9601"/>
                </a:solidFill>
                <a:effectLst/>
                <a:uLnTx/>
                <a:uFillTx/>
                <a:latin typeface="微软雅黑 Light"/>
                <a:ea typeface="微软雅黑"/>
                <a:cs typeface="+mn-ea"/>
                <a:sym typeface="+mn-lt"/>
              </a:rPr>
              <a:t>04</a:t>
            </a:r>
          </a:p>
        </p:txBody>
      </p:sp>
      <p:sp>
        <p:nvSpPr>
          <p:cNvPr id="6" name="OfficePLUS-4">
            <a:extLst>
              <a:ext uri="{FF2B5EF4-FFF2-40B4-BE49-F238E27FC236}">
                <a16:creationId xmlns="" xmlns:a16="http://schemas.microsoft.com/office/drawing/2014/main" id="{8E29440A-6673-4B64-A706-2BAF03B4B166}"/>
              </a:ext>
            </a:extLst>
          </p:cNvPr>
          <p:cNvSpPr/>
          <p:nvPr/>
        </p:nvSpPr>
        <p:spPr>
          <a:xfrm>
            <a:off x="431800" y="2730500"/>
            <a:ext cx="1397000" cy="1397000"/>
          </a:xfrm>
          <a:prstGeom prst="roundRect">
            <a:avLst/>
          </a:prstGeom>
          <a:noFill/>
          <a:ln>
            <a:solidFill>
              <a:srgbClr val="FF96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5">
            <a:extLst>
              <a:ext uri="{FF2B5EF4-FFF2-40B4-BE49-F238E27FC236}">
                <a16:creationId xmlns="" xmlns:a16="http://schemas.microsoft.com/office/drawing/2014/main" id="{1D11B0B7-CADE-4991-9973-C8A08F75F2F2}"/>
              </a:ext>
            </a:extLst>
          </p:cNvPr>
          <p:cNvSpPr/>
          <p:nvPr/>
        </p:nvSpPr>
        <p:spPr>
          <a:xfrm>
            <a:off x="2219200" y="3625334"/>
            <a:ext cx="1863908"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9601"/>
                </a:solidFill>
                <a:effectLst/>
                <a:uLnTx/>
                <a:uFillTx/>
                <a:latin typeface="微软雅黑 Light"/>
                <a:ea typeface="微软雅黑"/>
                <a:cs typeface="+mn-ea"/>
                <a:sym typeface="+mn-lt"/>
              </a:rPr>
              <a:t>Enter title here</a:t>
            </a:r>
            <a:endParaRPr kumimoji="0" lang="zh-CN" altLang="en-US" sz="2000" b="0" i="0" u="none" strike="noStrike" kern="1200" cap="none" spc="0" normalizeH="0" baseline="0" noProof="0" dirty="0">
              <a:ln>
                <a:noFill/>
              </a:ln>
              <a:solidFill>
                <a:prstClr val="black"/>
              </a:solidFill>
              <a:effectLst/>
              <a:uLnTx/>
              <a:uFillTx/>
              <a:latin typeface="微软雅黑 Light"/>
              <a:ea typeface="微软雅黑"/>
              <a:cs typeface="+mn-ea"/>
              <a:sym typeface="+mn-lt"/>
            </a:endParaRPr>
          </a:p>
        </p:txBody>
      </p:sp>
    </p:spTree>
    <p:extLst>
      <p:ext uri="{BB962C8B-B14F-4D97-AF65-F5344CB8AC3E}">
        <p14:creationId xmlns:p14="http://schemas.microsoft.com/office/powerpoint/2010/main" xmlns="" val="7311476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fficePLUS-1">
            <a:extLst>
              <a:ext uri="{FF2B5EF4-FFF2-40B4-BE49-F238E27FC236}">
                <a16:creationId xmlns="" xmlns:a16="http://schemas.microsoft.com/office/drawing/2014/main" id="{057F528D-889C-4F55-A3D5-85D6133C4CE0}"/>
              </a:ext>
            </a:extLst>
          </p:cNvPr>
          <p:cNvSpPr/>
          <p:nvPr/>
        </p:nvSpPr>
        <p:spPr>
          <a:xfrm>
            <a:off x="0" y="2325129"/>
            <a:ext cx="12192000" cy="1757680"/>
          </a:xfrm>
          <a:prstGeom prst="rect">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7" name="OfficePLUS-2">
            <a:extLst>
              <a:ext uri="{FF2B5EF4-FFF2-40B4-BE49-F238E27FC236}">
                <a16:creationId xmlns="" xmlns:a16="http://schemas.microsoft.com/office/drawing/2014/main" id="{F52ACEA2-35BE-4469-9E22-03D69384B00C}"/>
              </a:ext>
            </a:extLst>
          </p:cNvPr>
          <p:cNvSpPr/>
          <p:nvPr/>
        </p:nvSpPr>
        <p:spPr>
          <a:xfrm>
            <a:off x="0" y="1993900"/>
            <a:ext cx="12192000" cy="1757680"/>
          </a:xfrm>
          <a:prstGeom prst="rect">
            <a:avLst/>
          </a:pr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3" name="OfficePLUS-3">
            <a:extLst>
              <a:ext uri="{FF2B5EF4-FFF2-40B4-BE49-F238E27FC236}">
                <a16:creationId xmlns="" xmlns:a16="http://schemas.microsoft.com/office/drawing/2014/main" id="{E31456EA-4DA8-4095-BCCF-84EA41E3CDBD}"/>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4">
            <a:extLst>
              <a:ext uri="{FF2B5EF4-FFF2-40B4-BE49-F238E27FC236}">
                <a16:creationId xmlns="" xmlns:a16="http://schemas.microsoft.com/office/drawing/2014/main" id="{515184B0-5C83-45C3-A7EA-DC8EA5C8F48C}"/>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04</a:t>
            </a:r>
          </a:p>
        </p:txBody>
      </p:sp>
      <p:pic>
        <p:nvPicPr>
          <p:cNvPr id="8" name="OfficePLUS-5">
            <a:extLst>
              <a:ext uri="{FF2B5EF4-FFF2-40B4-BE49-F238E27FC236}">
                <a16:creationId xmlns="" xmlns:a16="http://schemas.microsoft.com/office/drawing/2014/main" id="{BA797549-91A0-4474-B3A9-169701431968}"/>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3708400" y="1404620"/>
            <a:ext cx="4927600" cy="3090926"/>
          </a:xfrm>
          <a:prstGeom prst="rect">
            <a:avLst/>
          </a:prstGeom>
        </p:spPr>
      </p:pic>
      <p:sp>
        <p:nvSpPr>
          <p:cNvPr id="15" name="OfficePLUS-6">
            <a:extLst>
              <a:ext uri="{FF2B5EF4-FFF2-40B4-BE49-F238E27FC236}">
                <a16:creationId xmlns="" xmlns:a16="http://schemas.microsoft.com/office/drawing/2014/main" id="{CB576F47-FA10-4FFD-B919-8E3008403056}"/>
              </a:ext>
            </a:extLst>
          </p:cNvPr>
          <p:cNvSpPr txBox="1"/>
          <p:nvPr/>
        </p:nvSpPr>
        <p:spPr>
          <a:xfrm>
            <a:off x="9051428" y="28041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white"/>
                </a:solidFill>
                <a:effectLst/>
                <a:uLnTx/>
                <a:uFillTx/>
                <a:latin typeface="微软雅黑 Light"/>
                <a:ea typeface="微软雅黑"/>
                <a:cs typeface="+mn-ea"/>
                <a:sym typeface="+mn-lt"/>
              </a:rPr>
              <a:t>在此输入标题</a:t>
            </a:r>
          </a:p>
        </p:txBody>
      </p:sp>
      <p:sp>
        <p:nvSpPr>
          <p:cNvPr id="17" name="OfficePLUS-7">
            <a:extLst>
              <a:ext uri="{FF2B5EF4-FFF2-40B4-BE49-F238E27FC236}">
                <a16:creationId xmlns="" xmlns:a16="http://schemas.microsoft.com/office/drawing/2014/main" id="{2BC7ACBC-CE66-4135-BBE3-D502AC02F8AC}"/>
              </a:ext>
            </a:extLst>
          </p:cNvPr>
          <p:cNvSpPr/>
          <p:nvPr/>
        </p:nvSpPr>
        <p:spPr>
          <a:xfrm>
            <a:off x="9051428" y="3122942"/>
            <a:ext cx="1938337" cy="701346"/>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在此输入正文内容</a:t>
            </a:r>
          </a:p>
        </p:txBody>
      </p:sp>
      <p:sp>
        <p:nvSpPr>
          <p:cNvPr id="19" name="OfficePLUS-8">
            <a:extLst>
              <a:ext uri="{FF2B5EF4-FFF2-40B4-BE49-F238E27FC236}">
                <a16:creationId xmlns="" xmlns:a16="http://schemas.microsoft.com/office/drawing/2014/main" id="{8E6E1BE2-D02D-4C09-AC9D-5131ADC4CF08}"/>
              </a:ext>
            </a:extLst>
          </p:cNvPr>
          <p:cNvSpPr txBox="1"/>
          <p:nvPr/>
        </p:nvSpPr>
        <p:spPr>
          <a:xfrm>
            <a:off x="1367928" y="28041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white"/>
                </a:solidFill>
                <a:effectLst/>
                <a:uLnTx/>
                <a:uFillTx/>
                <a:latin typeface="微软雅黑 Light"/>
                <a:ea typeface="微软雅黑"/>
                <a:cs typeface="+mn-ea"/>
                <a:sym typeface="+mn-lt"/>
              </a:rPr>
              <a:t>在此输入标题</a:t>
            </a:r>
          </a:p>
        </p:txBody>
      </p:sp>
      <p:sp>
        <p:nvSpPr>
          <p:cNvPr id="21" name="OfficePLUS-9">
            <a:extLst>
              <a:ext uri="{FF2B5EF4-FFF2-40B4-BE49-F238E27FC236}">
                <a16:creationId xmlns="" xmlns:a16="http://schemas.microsoft.com/office/drawing/2014/main" id="{16A6D1D6-BDBB-4214-89DF-F134A8D02707}"/>
              </a:ext>
            </a:extLst>
          </p:cNvPr>
          <p:cNvSpPr/>
          <p:nvPr/>
        </p:nvSpPr>
        <p:spPr>
          <a:xfrm>
            <a:off x="1383972" y="3122942"/>
            <a:ext cx="1938337" cy="701346"/>
          </a:xfrm>
          <a:prstGeom prst="rect">
            <a:avLst/>
          </a:prstGeom>
        </p:spPr>
        <p:txBody>
          <a:bodyPr wrap="square">
            <a:spAutoFit/>
          </a:bodyPr>
          <a:lstStyle/>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在此输入正文内容</a:t>
            </a:r>
          </a:p>
          <a:p>
            <a:pPr marL="0" marR="0" lvl="0" indent="0" algn="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Light"/>
                <a:ea typeface="微软雅黑"/>
                <a:cs typeface="+mn-ea"/>
                <a:sym typeface="+mn-lt"/>
              </a:rPr>
              <a:t>在此输入正文内容</a:t>
            </a:r>
          </a:p>
        </p:txBody>
      </p:sp>
      <p:sp>
        <p:nvSpPr>
          <p:cNvPr id="23" name="OfficePLUS-10">
            <a:extLst>
              <a:ext uri="{FF2B5EF4-FFF2-40B4-BE49-F238E27FC236}">
                <a16:creationId xmlns="" xmlns:a16="http://schemas.microsoft.com/office/drawing/2014/main" id="{0928E158-A487-4EC2-841E-8AB5D72F0B02}"/>
              </a:ext>
            </a:extLst>
          </p:cNvPr>
          <p:cNvSpPr txBox="1"/>
          <p:nvPr/>
        </p:nvSpPr>
        <p:spPr>
          <a:xfrm>
            <a:off x="5126831" y="51409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25" name="OfficePLUS-11">
            <a:extLst>
              <a:ext uri="{FF2B5EF4-FFF2-40B4-BE49-F238E27FC236}">
                <a16:creationId xmlns="" xmlns:a16="http://schemas.microsoft.com/office/drawing/2014/main" id="{2BCE59BF-1EDB-40B6-A3F5-7110D2A64B07}"/>
              </a:ext>
            </a:extLst>
          </p:cNvPr>
          <p:cNvSpPr/>
          <p:nvPr/>
        </p:nvSpPr>
        <p:spPr>
          <a:xfrm>
            <a:off x="1155700" y="5561342"/>
            <a:ext cx="9880600" cy="702052"/>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在此输入正文内容在此输入正文内容在此输入正文内容在此输入正文内容在此输入正文内容在此输入正文内容在此输入正文内容在此输入正文内容在此输入正文内容在此输入正文内容在此输入正文内容</a:t>
            </a:r>
          </a:p>
        </p:txBody>
      </p:sp>
    </p:spTree>
    <p:extLst>
      <p:ext uri="{BB962C8B-B14F-4D97-AF65-F5344CB8AC3E}">
        <p14:creationId xmlns:p14="http://schemas.microsoft.com/office/powerpoint/2010/main" xmlns="" val="2626809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1">
            <a:extLst>
              <a:ext uri="{FF2B5EF4-FFF2-40B4-BE49-F238E27FC236}">
                <a16:creationId xmlns="" xmlns:a16="http://schemas.microsoft.com/office/drawing/2014/main" id="{CB783C49-9079-40D8-B2A9-7C73388842EE}"/>
              </a:ext>
            </a:extLst>
          </p:cNvPr>
          <p:cNvSpPr/>
          <p:nvPr/>
        </p:nvSpPr>
        <p:spPr bwMode="auto">
          <a:xfrm rot="5400000">
            <a:off x="-255589" y="3044826"/>
            <a:ext cx="1279525" cy="768350"/>
          </a:xfrm>
          <a:prstGeom prst="triangle">
            <a:avLst/>
          </a:pr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Light"/>
              <a:ea typeface="微软雅黑"/>
              <a:cs typeface="+mn-ea"/>
              <a:sym typeface="+mn-lt"/>
            </a:endParaRPr>
          </a:p>
        </p:txBody>
      </p:sp>
      <p:sp>
        <p:nvSpPr>
          <p:cNvPr id="5" name="OfficePLUS-2">
            <a:extLst>
              <a:ext uri="{FF2B5EF4-FFF2-40B4-BE49-F238E27FC236}">
                <a16:creationId xmlns="" xmlns:a16="http://schemas.microsoft.com/office/drawing/2014/main" id="{DEDC3276-5C91-46AB-82CA-DCAF912AE7A0}"/>
              </a:ext>
            </a:extLst>
          </p:cNvPr>
          <p:cNvSpPr txBox="1"/>
          <p:nvPr/>
        </p:nvSpPr>
        <p:spPr>
          <a:xfrm>
            <a:off x="-164629" y="3167390"/>
            <a:ext cx="99918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white"/>
                </a:solidFill>
                <a:effectLst/>
                <a:uLnTx/>
                <a:uFillTx/>
                <a:latin typeface="微软雅黑 Light"/>
                <a:ea typeface="微软雅黑"/>
                <a:cs typeface="+mn-ea"/>
                <a:sym typeface="+mn-lt"/>
              </a:rPr>
              <a:t>04</a:t>
            </a:r>
          </a:p>
        </p:txBody>
      </p:sp>
      <p:grpSp>
        <p:nvGrpSpPr>
          <p:cNvPr id="6" name="OfficePLUS-3">
            <a:extLst>
              <a:ext uri="{FF2B5EF4-FFF2-40B4-BE49-F238E27FC236}">
                <a16:creationId xmlns="" xmlns:a16="http://schemas.microsoft.com/office/drawing/2014/main" id="{483213AA-287A-4E17-9DB6-775742035177}"/>
              </a:ext>
            </a:extLst>
          </p:cNvPr>
          <p:cNvGrpSpPr/>
          <p:nvPr/>
        </p:nvGrpSpPr>
        <p:grpSpPr>
          <a:xfrm>
            <a:off x="2758362" y="2691896"/>
            <a:ext cx="6687234" cy="3407802"/>
            <a:chOff x="1762285" y="2441093"/>
            <a:chExt cx="8667430" cy="4416907"/>
          </a:xfrm>
        </p:grpSpPr>
        <p:sp>
          <p:nvSpPr>
            <p:cNvPr id="7" name="OfficePLUS-3-1">
              <a:extLst>
                <a:ext uri="{FF2B5EF4-FFF2-40B4-BE49-F238E27FC236}">
                  <a16:creationId xmlns="" xmlns:a16="http://schemas.microsoft.com/office/drawing/2014/main" id="{6F9A1BF4-7A63-48CE-809A-ED0B46F9E827}"/>
                </a:ext>
              </a:extLst>
            </p:cNvPr>
            <p:cNvSpPr/>
            <p:nvPr/>
          </p:nvSpPr>
          <p:spPr>
            <a:xfrm>
              <a:off x="1762285" y="2441093"/>
              <a:ext cx="8667430" cy="4416907"/>
            </a:xfrm>
            <a:custGeom>
              <a:avLst/>
              <a:gdLst>
                <a:gd name="connsiteX0" fmla="*/ 4333716 w 8667430"/>
                <a:gd name="connsiteY0" fmla="*/ 0 h 4416907"/>
                <a:gd name="connsiteX1" fmla="*/ 8667430 w 8667430"/>
                <a:gd name="connsiteY1" fmla="*/ 4333715 h 4416907"/>
                <a:gd name="connsiteX2" fmla="*/ 8665327 w 8667430"/>
                <a:gd name="connsiteY2" fmla="*/ 4416907 h 4416907"/>
                <a:gd name="connsiteX3" fmla="*/ 2104 w 8667430"/>
                <a:gd name="connsiteY3" fmla="*/ 4416907 h 4416907"/>
                <a:gd name="connsiteX4" fmla="*/ 0 w 8667430"/>
                <a:gd name="connsiteY4" fmla="*/ 4333715 h 4416907"/>
                <a:gd name="connsiteX5" fmla="*/ 4333716 w 8667430"/>
                <a:gd name="connsiteY5" fmla="*/ 0 h 4416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67430" h="4416907">
                  <a:moveTo>
                    <a:pt x="4333716" y="0"/>
                  </a:moveTo>
                  <a:cubicBezTo>
                    <a:pt x="6727160" y="0"/>
                    <a:pt x="8667430" y="1940270"/>
                    <a:pt x="8667430" y="4333715"/>
                  </a:cubicBezTo>
                  <a:lnTo>
                    <a:pt x="8665327" y="4416907"/>
                  </a:lnTo>
                  <a:lnTo>
                    <a:pt x="2104" y="4416907"/>
                  </a:lnTo>
                  <a:lnTo>
                    <a:pt x="0" y="4333715"/>
                  </a:lnTo>
                  <a:cubicBezTo>
                    <a:pt x="0" y="1940270"/>
                    <a:pt x="1940270" y="0"/>
                    <a:pt x="4333716" y="0"/>
                  </a:cubicBezTo>
                  <a:close/>
                </a:path>
              </a:pathLst>
            </a:custGeom>
            <a:solidFill>
              <a:srgbClr val="1331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8" name="OfficePLUS-3-2">
              <a:extLst>
                <a:ext uri="{FF2B5EF4-FFF2-40B4-BE49-F238E27FC236}">
                  <a16:creationId xmlns="" xmlns:a16="http://schemas.microsoft.com/office/drawing/2014/main" id="{D670CAEC-754F-4E46-9A48-270C036B4097}"/>
                </a:ext>
              </a:extLst>
            </p:cNvPr>
            <p:cNvSpPr/>
            <p:nvPr/>
          </p:nvSpPr>
          <p:spPr>
            <a:xfrm>
              <a:off x="2230799" y="3341076"/>
              <a:ext cx="7730402" cy="3516924"/>
            </a:xfrm>
            <a:custGeom>
              <a:avLst/>
              <a:gdLst>
                <a:gd name="connsiteX0" fmla="*/ 3865202 w 7730402"/>
                <a:gd name="connsiteY0" fmla="*/ 0 h 3516924"/>
                <a:gd name="connsiteX1" fmla="*/ 7728873 w 7730402"/>
                <a:gd name="connsiteY1" fmla="*/ 3486635 h 3516924"/>
                <a:gd name="connsiteX2" fmla="*/ 7730402 w 7730402"/>
                <a:gd name="connsiteY2" fmla="*/ 3516924 h 3516924"/>
                <a:gd name="connsiteX3" fmla="*/ 0 w 7730402"/>
                <a:gd name="connsiteY3" fmla="*/ 3516924 h 3516924"/>
                <a:gd name="connsiteX4" fmla="*/ 1529 w 7730402"/>
                <a:gd name="connsiteY4" fmla="*/ 3486635 h 3516924"/>
                <a:gd name="connsiteX5" fmla="*/ 3865202 w 7730402"/>
                <a:gd name="connsiteY5" fmla="*/ 0 h 3516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30402" h="3516924">
                  <a:moveTo>
                    <a:pt x="3865202" y="0"/>
                  </a:moveTo>
                  <a:cubicBezTo>
                    <a:pt x="5876065" y="0"/>
                    <a:pt x="7529987" y="1528244"/>
                    <a:pt x="7728873" y="3486635"/>
                  </a:cubicBezTo>
                  <a:lnTo>
                    <a:pt x="7730402" y="3516924"/>
                  </a:lnTo>
                  <a:lnTo>
                    <a:pt x="0" y="3516924"/>
                  </a:lnTo>
                  <a:lnTo>
                    <a:pt x="1529" y="3486635"/>
                  </a:lnTo>
                  <a:cubicBezTo>
                    <a:pt x="200415" y="1528244"/>
                    <a:pt x="1854338" y="0"/>
                    <a:pt x="3865202" y="0"/>
                  </a:cubicBezTo>
                  <a:close/>
                </a:path>
              </a:pathLst>
            </a:custGeom>
            <a:solidFill>
              <a:srgbClr val="FF9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pic>
          <p:nvPicPr>
            <p:cNvPr id="9" name="OfficePLUS-3-3">
              <a:extLst>
                <a:ext uri="{FF2B5EF4-FFF2-40B4-BE49-F238E27FC236}">
                  <a16:creationId xmlns="" xmlns:a16="http://schemas.microsoft.com/office/drawing/2014/main" id="{FA16B441-3A5F-455E-A893-8CEB63149C4E}"/>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3557671" y="4166363"/>
              <a:ext cx="5076656" cy="2690628"/>
            </a:xfrm>
            <a:prstGeom prst="rect">
              <a:avLst/>
            </a:prstGeom>
          </p:spPr>
        </p:pic>
        <p:sp>
          <p:nvSpPr>
            <p:cNvPr id="10" name="OfficePLUS-3-4">
              <a:extLst>
                <a:ext uri="{FF2B5EF4-FFF2-40B4-BE49-F238E27FC236}">
                  <a16:creationId xmlns="" xmlns:a16="http://schemas.microsoft.com/office/drawing/2014/main" id="{27535E1B-F456-4296-B4D8-1B1A0048BBE6}"/>
                </a:ext>
              </a:extLst>
            </p:cNvPr>
            <p:cNvSpPr/>
            <p:nvPr/>
          </p:nvSpPr>
          <p:spPr>
            <a:xfrm>
              <a:off x="2067727" y="5151120"/>
              <a:ext cx="794658" cy="794658"/>
            </a:xfrm>
            <a:prstGeom prst="ellipse">
              <a:avLst/>
            </a:prstGeom>
            <a:solidFill>
              <a:srgbClr val="FF96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1" name="OfficePLUS-3-5">
              <a:extLst>
                <a:ext uri="{FF2B5EF4-FFF2-40B4-BE49-F238E27FC236}">
                  <a16:creationId xmlns="" xmlns:a16="http://schemas.microsoft.com/office/drawing/2014/main" id="{DC02255A-DC69-4E97-901F-C713024B4B83}"/>
                </a:ext>
              </a:extLst>
            </p:cNvPr>
            <p:cNvSpPr/>
            <p:nvPr/>
          </p:nvSpPr>
          <p:spPr>
            <a:xfrm>
              <a:off x="4185450" y="3374732"/>
              <a:ext cx="794658" cy="794658"/>
            </a:xfrm>
            <a:prstGeom prst="ellipse">
              <a:avLst/>
            </a:prstGeom>
            <a:solidFill>
              <a:srgbClr val="FF96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2" name="OfficePLUS-3-6">
              <a:extLst>
                <a:ext uri="{FF2B5EF4-FFF2-40B4-BE49-F238E27FC236}">
                  <a16:creationId xmlns="" xmlns:a16="http://schemas.microsoft.com/office/drawing/2014/main" id="{8315D358-3170-4EB6-A30E-142A0EEA2AB9}"/>
                </a:ext>
              </a:extLst>
            </p:cNvPr>
            <p:cNvSpPr/>
            <p:nvPr/>
          </p:nvSpPr>
          <p:spPr>
            <a:xfrm>
              <a:off x="7215720" y="3374732"/>
              <a:ext cx="794658" cy="794658"/>
            </a:xfrm>
            <a:prstGeom prst="ellipse">
              <a:avLst/>
            </a:prstGeom>
            <a:solidFill>
              <a:srgbClr val="FF96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3" name="OfficePLUS-3-7">
              <a:extLst>
                <a:ext uri="{FF2B5EF4-FFF2-40B4-BE49-F238E27FC236}">
                  <a16:creationId xmlns="" xmlns:a16="http://schemas.microsoft.com/office/drawing/2014/main" id="{BB84894E-B35A-4D4F-9D7E-9E98FC519C40}"/>
                </a:ext>
              </a:extLst>
            </p:cNvPr>
            <p:cNvSpPr/>
            <p:nvPr/>
          </p:nvSpPr>
          <p:spPr>
            <a:xfrm>
              <a:off x="9329615" y="5151120"/>
              <a:ext cx="794658" cy="794658"/>
            </a:xfrm>
            <a:prstGeom prst="ellipse">
              <a:avLst/>
            </a:prstGeom>
            <a:solidFill>
              <a:srgbClr val="FF96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a:ea typeface="微软雅黑"/>
                <a:cs typeface="+mn-ea"/>
                <a:sym typeface="+mn-lt"/>
              </a:endParaRPr>
            </a:p>
          </p:txBody>
        </p:sp>
        <p:sp>
          <p:nvSpPr>
            <p:cNvPr id="14" name="OfficePLUS-3-8">
              <a:extLst>
                <a:ext uri="{FF2B5EF4-FFF2-40B4-BE49-F238E27FC236}">
                  <a16:creationId xmlns="" xmlns:a16="http://schemas.microsoft.com/office/drawing/2014/main" id="{8922D8AC-FB06-471D-AEA7-6DC6229DC41C}"/>
                </a:ext>
              </a:extLst>
            </p:cNvPr>
            <p:cNvSpPr>
              <a:spLocks noChangeAspect="1"/>
            </p:cNvSpPr>
            <p:nvPr/>
          </p:nvSpPr>
          <p:spPr bwMode="auto">
            <a:xfrm>
              <a:off x="2230799" y="5328336"/>
              <a:ext cx="467824" cy="440225"/>
            </a:xfrm>
            <a:custGeom>
              <a:avLst/>
              <a:gdLst>
                <a:gd name="T0" fmla="*/ 5045 w 6827"/>
                <a:gd name="T1" fmla="*/ 1418 h 6434"/>
                <a:gd name="T2" fmla="*/ 3413 w 6827"/>
                <a:gd name="T3" fmla="*/ 0 h 6434"/>
                <a:gd name="T4" fmla="*/ 1782 w 6827"/>
                <a:gd name="T5" fmla="*/ 1419 h 6434"/>
                <a:gd name="T6" fmla="*/ 0 w 6827"/>
                <a:gd name="T7" fmla="*/ 3063 h 6434"/>
                <a:gd name="T8" fmla="*/ 1412 w 6827"/>
                <a:gd name="T9" fmla="*/ 4695 h 6434"/>
                <a:gd name="T10" fmla="*/ 1412 w 6827"/>
                <a:gd name="T11" fmla="*/ 6199 h 6434"/>
                <a:gd name="T12" fmla="*/ 1648 w 6827"/>
                <a:gd name="T13" fmla="*/ 6434 h 6434"/>
                <a:gd name="T14" fmla="*/ 2511 w 6827"/>
                <a:gd name="T15" fmla="*/ 6434 h 6434"/>
                <a:gd name="T16" fmla="*/ 2589 w 6827"/>
                <a:gd name="T17" fmla="*/ 6356 h 6434"/>
                <a:gd name="T18" fmla="*/ 2589 w 6827"/>
                <a:gd name="T19" fmla="*/ 4479 h 6434"/>
                <a:gd name="T20" fmla="*/ 2813 w 6827"/>
                <a:gd name="T21" fmla="*/ 4238 h 6434"/>
                <a:gd name="T22" fmla="*/ 3060 w 6827"/>
                <a:gd name="T23" fmla="*/ 4473 h 6434"/>
                <a:gd name="T24" fmla="*/ 3060 w 6827"/>
                <a:gd name="T25" fmla="*/ 6356 h 6434"/>
                <a:gd name="T26" fmla="*/ 3139 w 6827"/>
                <a:gd name="T27" fmla="*/ 6434 h 6434"/>
                <a:gd name="T28" fmla="*/ 3704 w 6827"/>
                <a:gd name="T29" fmla="*/ 6434 h 6434"/>
                <a:gd name="T30" fmla="*/ 3782 w 6827"/>
                <a:gd name="T31" fmla="*/ 6356 h 6434"/>
                <a:gd name="T32" fmla="*/ 3782 w 6827"/>
                <a:gd name="T33" fmla="*/ 4479 h 6434"/>
                <a:gd name="T34" fmla="*/ 4006 w 6827"/>
                <a:gd name="T35" fmla="*/ 4238 h 6434"/>
                <a:gd name="T36" fmla="*/ 4253 w 6827"/>
                <a:gd name="T37" fmla="*/ 4473 h 6434"/>
                <a:gd name="T38" fmla="*/ 4253 w 6827"/>
                <a:gd name="T39" fmla="*/ 6356 h 6434"/>
                <a:gd name="T40" fmla="*/ 4331 w 6827"/>
                <a:gd name="T41" fmla="*/ 6434 h 6434"/>
                <a:gd name="T42" fmla="*/ 5179 w 6827"/>
                <a:gd name="T43" fmla="*/ 6434 h 6434"/>
                <a:gd name="T44" fmla="*/ 5414 w 6827"/>
                <a:gd name="T45" fmla="*/ 6199 h 6434"/>
                <a:gd name="T46" fmla="*/ 5414 w 6827"/>
                <a:gd name="T47" fmla="*/ 4695 h 6434"/>
                <a:gd name="T48" fmla="*/ 6827 w 6827"/>
                <a:gd name="T49" fmla="*/ 3063 h 6434"/>
                <a:gd name="T50" fmla="*/ 5045 w 6827"/>
                <a:gd name="T51" fmla="*/ 1418 h 6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827" h="6434">
                  <a:moveTo>
                    <a:pt x="5045" y="1418"/>
                  </a:moveTo>
                  <a:cubicBezTo>
                    <a:pt x="4937" y="633"/>
                    <a:pt x="4261" y="0"/>
                    <a:pt x="3413" y="0"/>
                  </a:cubicBezTo>
                  <a:cubicBezTo>
                    <a:pt x="2565" y="0"/>
                    <a:pt x="1890" y="633"/>
                    <a:pt x="1782" y="1419"/>
                  </a:cubicBezTo>
                  <a:cubicBezTo>
                    <a:pt x="841" y="1340"/>
                    <a:pt x="0" y="2082"/>
                    <a:pt x="0" y="3063"/>
                  </a:cubicBezTo>
                  <a:cubicBezTo>
                    <a:pt x="0" y="3892"/>
                    <a:pt x="615" y="4580"/>
                    <a:pt x="1412" y="4695"/>
                  </a:cubicBezTo>
                  <a:lnTo>
                    <a:pt x="1412" y="6199"/>
                  </a:lnTo>
                  <a:cubicBezTo>
                    <a:pt x="1412" y="6329"/>
                    <a:pt x="1518" y="6434"/>
                    <a:pt x="1648" y="6434"/>
                  </a:cubicBezTo>
                  <a:lnTo>
                    <a:pt x="2511" y="6434"/>
                  </a:lnTo>
                  <a:cubicBezTo>
                    <a:pt x="2554" y="6434"/>
                    <a:pt x="2589" y="6399"/>
                    <a:pt x="2589" y="6356"/>
                  </a:cubicBezTo>
                  <a:lnTo>
                    <a:pt x="2589" y="4479"/>
                  </a:lnTo>
                  <a:cubicBezTo>
                    <a:pt x="2589" y="4353"/>
                    <a:pt x="2687" y="4244"/>
                    <a:pt x="2813" y="4238"/>
                  </a:cubicBezTo>
                  <a:cubicBezTo>
                    <a:pt x="2949" y="4231"/>
                    <a:pt x="3060" y="4339"/>
                    <a:pt x="3060" y="4473"/>
                  </a:cubicBezTo>
                  <a:lnTo>
                    <a:pt x="3060" y="6356"/>
                  </a:lnTo>
                  <a:cubicBezTo>
                    <a:pt x="3060" y="6399"/>
                    <a:pt x="3095" y="6434"/>
                    <a:pt x="3139" y="6434"/>
                  </a:cubicBezTo>
                  <a:lnTo>
                    <a:pt x="3704" y="6434"/>
                  </a:lnTo>
                  <a:cubicBezTo>
                    <a:pt x="3747" y="6434"/>
                    <a:pt x="3782" y="6399"/>
                    <a:pt x="3782" y="6356"/>
                  </a:cubicBezTo>
                  <a:lnTo>
                    <a:pt x="3782" y="4479"/>
                  </a:lnTo>
                  <a:cubicBezTo>
                    <a:pt x="3782" y="4353"/>
                    <a:pt x="3880" y="4244"/>
                    <a:pt x="4006" y="4238"/>
                  </a:cubicBezTo>
                  <a:cubicBezTo>
                    <a:pt x="4141" y="4231"/>
                    <a:pt x="4253" y="4339"/>
                    <a:pt x="4253" y="4473"/>
                  </a:cubicBezTo>
                  <a:lnTo>
                    <a:pt x="4253" y="6356"/>
                  </a:lnTo>
                  <a:cubicBezTo>
                    <a:pt x="4253" y="6399"/>
                    <a:pt x="4288" y="6434"/>
                    <a:pt x="4331" y="6434"/>
                  </a:cubicBezTo>
                  <a:lnTo>
                    <a:pt x="5179" y="6434"/>
                  </a:lnTo>
                  <a:cubicBezTo>
                    <a:pt x="5309" y="6434"/>
                    <a:pt x="5414" y="6329"/>
                    <a:pt x="5414" y="6199"/>
                  </a:cubicBezTo>
                  <a:lnTo>
                    <a:pt x="5414" y="4695"/>
                  </a:lnTo>
                  <a:cubicBezTo>
                    <a:pt x="6212" y="4580"/>
                    <a:pt x="6827" y="3892"/>
                    <a:pt x="6827" y="3063"/>
                  </a:cubicBezTo>
                  <a:cubicBezTo>
                    <a:pt x="6827" y="2083"/>
                    <a:pt x="5986" y="1340"/>
                    <a:pt x="5045" y="1418"/>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5" name="OfficePLUS-3-9">
              <a:extLst>
                <a:ext uri="{FF2B5EF4-FFF2-40B4-BE49-F238E27FC236}">
                  <a16:creationId xmlns="" xmlns:a16="http://schemas.microsoft.com/office/drawing/2014/main" id="{024EDEF9-4506-467C-A207-FB8EB1A20F00}"/>
                </a:ext>
              </a:extLst>
            </p:cNvPr>
            <p:cNvSpPr>
              <a:spLocks noChangeAspect="1"/>
            </p:cNvSpPr>
            <p:nvPr/>
          </p:nvSpPr>
          <p:spPr bwMode="auto">
            <a:xfrm>
              <a:off x="4389392" y="3543017"/>
              <a:ext cx="380711" cy="46782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93746" h="606722">
                  <a:moveTo>
                    <a:pt x="170909" y="511882"/>
                  </a:moveTo>
                  <a:lnTo>
                    <a:pt x="322836" y="511882"/>
                  </a:lnTo>
                  <a:lnTo>
                    <a:pt x="322836" y="530814"/>
                  </a:lnTo>
                  <a:cubicBezTo>
                    <a:pt x="322836" y="572768"/>
                    <a:pt x="288837" y="606722"/>
                    <a:pt x="246828" y="606722"/>
                  </a:cubicBezTo>
                  <a:cubicBezTo>
                    <a:pt x="204908" y="606722"/>
                    <a:pt x="170909" y="572768"/>
                    <a:pt x="170909" y="530814"/>
                  </a:cubicBezTo>
                  <a:close/>
                  <a:moveTo>
                    <a:pt x="246829" y="0"/>
                  </a:moveTo>
                  <a:cubicBezTo>
                    <a:pt x="267835" y="0"/>
                    <a:pt x="284836" y="16976"/>
                    <a:pt x="284836" y="37951"/>
                  </a:cubicBezTo>
                  <a:cubicBezTo>
                    <a:pt x="284836" y="39462"/>
                    <a:pt x="284569" y="40884"/>
                    <a:pt x="284391" y="42306"/>
                  </a:cubicBezTo>
                  <a:cubicBezTo>
                    <a:pt x="361920" y="60171"/>
                    <a:pt x="417730" y="132518"/>
                    <a:pt x="417730" y="214374"/>
                  </a:cubicBezTo>
                  <a:lnTo>
                    <a:pt x="417730" y="309919"/>
                  </a:lnTo>
                  <a:cubicBezTo>
                    <a:pt x="417730" y="330005"/>
                    <a:pt x="425741" y="349292"/>
                    <a:pt x="439983" y="363512"/>
                  </a:cubicBezTo>
                  <a:lnTo>
                    <a:pt x="482620" y="405996"/>
                  </a:lnTo>
                  <a:cubicBezTo>
                    <a:pt x="489741" y="413106"/>
                    <a:pt x="493746" y="422794"/>
                    <a:pt x="493746" y="432837"/>
                  </a:cubicBezTo>
                  <a:lnTo>
                    <a:pt x="493746" y="473988"/>
                  </a:lnTo>
                  <a:lnTo>
                    <a:pt x="0" y="473988"/>
                  </a:lnTo>
                  <a:lnTo>
                    <a:pt x="0" y="432837"/>
                  </a:lnTo>
                  <a:cubicBezTo>
                    <a:pt x="0" y="422794"/>
                    <a:pt x="4006" y="413106"/>
                    <a:pt x="11126" y="405996"/>
                  </a:cubicBezTo>
                  <a:lnTo>
                    <a:pt x="53674" y="363512"/>
                  </a:lnTo>
                  <a:cubicBezTo>
                    <a:pt x="67916" y="349292"/>
                    <a:pt x="75927" y="330005"/>
                    <a:pt x="75927" y="309919"/>
                  </a:cubicBezTo>
                  <a:lnTo>
                    <a:pt x="75927" y="208597"/>
                  </a:lnTo>
                  <a:cubicBezTo>
                    <a:pt x="75927" y="127185"/>
                    <a:pt x="132983" y="59371"/>
                    <a:pt x="209355" y="42217"/>
                  </a:cubicBezTo>
                  <a:cubicBezTo>
                    <a:pt x="209177" y="40795"/>
                    <a:pt x="208910" y="39373"/>
                    <a:pt x="208910" y="37951"/>
                  </a:cubicBezTo>
                  <a:cubicBezTo>
                    <a:pt x="208910" y="16976"/>
                    <a:pt x="225911" y="0"/>
                    <a:pt x="246829" y="0"/>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6" name="OfficePLUS-3-10">
              <a:extLst>
                <a:ext uri="{FF2B5EF4-FFF2-40B4-BE49-F238E27FC236}">
                  <a16:creationId xmlns="" xmlns:a16="http://schemas.microsoft.com/office/drawing/2014/main" id="{64A35561-92FD-47E3-B0D9-F396A31410D6}"/>
                </a:ext>
              </a:extLst>
            </p:cNvPr>
            <p:cNvSpPr>
              <a:spLocks noChangeAspect="1"/>
            </p:cNvSpPr>
            <p:nvPr/>
          </p:nvSpPr>
          <p:spPr bwMode="auto">
            <a:xfrm>
              <a:off x="7379137" y="3604792"/>
              <a:ext cx="467824" cy="356852"/>
            </a:xfrm>
            <a:custGeom>
              <a:avLst/>
              <a:gdLst>
                <a:gd name="connsiteX0" fmla="*/ 281260 w 609544"/>
                <a:gd name="connsiteY0" fmla="*/ 125395 h 464956"/>
                <a:gd name="connsiteX1" fmla="*/ 397407 w 609544"/>
                <a:gd name="connsiteY1" fmla="*/ 198669 h 464956"/>
                <a:gd name="connsiteX2" fmla="*/ 449688 w 609544"/>
                <a:gd name="connsiteY2" fmla="*/ 182490 h 464956"/>
                <a:gd name="connsiteX3" fmla="*/ 542380 w 609544"/>
                <a:gd name="connsiteY3" fmla="*/ 275140 h 464956"/>
                <a:gd name="connsiteX4" fmla="*/ 540025 w 609544"/>
                <a:gd name="connsiteY4" fmla="*/ 295458 h 464956"/>
                <a:gd name="connsiteX5" fmla="*/ 609544 w 609544"/>
                <a:gd name="connsiteY5" fmla="*/ 379360 h 464956"/>
                <a:gd name="connsiteX6" fmla="*/ 523917 w 609544"/>
                <a:gd name="connsiteY6" fmla="*/ 464956 h 464956"/>
                <a:gd name="connsiteX7" fmla="*/ 180749 w 609544"/>
                <a:gd name="connsiteY7" fmla="*/ 464956 h 464956"/>
                <a:gd name="connsiteX8" fmla="*/ 95122 w 609544"/>
                <a:gd name="connsiteY8" fmla="*/ 379360 h 464956"/>
                <a:gd name="connsiteX9" fmla="*/ 159649 w 609544"/>
                <a:gd name="connsiteY9" fmla="*/ 296775 h 464956"/>
                <a:gd name="connsiteX10" fmla="*/ 152207 w 609544"/>
                <a:gd name="connsiteY10" fmla="*/ 254259 h 464956"/>
                <a:gd name="connsiteX11" fmla="*/ 281260 w 609544"/>
                <a:gd name="connsiteY11" fmla="*/ 125395 h 464956"/>
                <a:gd name="connsiteX12" fmla="*/ 161359 w 609544"/>
                <a:gd name="connsiteY12" fmla="*/ 0 h 464956"/>
                <a:gd name="connsiteX13" fmla="*/ 304066 w 609544"/>
                <a:gd name="connsiteY13" fmla="*/ 86258 h 464956"/>
                <a:gd name="connsiteX14" fmla="*/ 281271 w 609544"/>
                <a:gd name="connsiteY14" fmla="*/ 84471 h 464956"/>
                <a:gd name="connsiteX15" fmla="*/ 255649 w 609544"/>
                <a:gd name="connsiteY15" fmla="*/ 86634 h 464956"/>
                <a:gd name="connsiteX16" fmla="*/ 161359 w 609544"/>
                <a:gd name="connsiteY16" fmla="*/ 40918 h 464956"/>
                <a:gd name="connsiteX17" fmla="*/ 40975 w 609544"/>
                <a:gd name="connsiteY17" fmla="*/ 161134 h 464956"/>
                <a:gd name="connsiteX18" fmla="*/ 112188 w 609544"/>
                <a:gd name="connsiteY18" fmla="*/ 270814 h 464956"/>
                <a:gd name="connsiteX19" fmla="*/ 112376 w 609544"/>
                <a:gd name="connsiteY19" fmla="*/ 273166 h 464956"/>
                <a:gd name="connsiteX20" fmla="*/ 81762 w 609544"/>
                <a:gd name="connsiteY20" fmla="*/ 301103 h 464956"/>
                <a:gd name="connsiteX21" fmla="*/ 0 w 609544"/>
                <a:gd name="connsiteY21" fmla="*/ 161134 h 464956"/>
                <a:gd name="connsiteX22" fmla="*/ 161359 w 609544"/>
                <a:gd name="connsiteY22" fmla="*/ 0 h 464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9544" h="464956">
                  <a:moveTo>
                    <a:pt x="281260" y="125395"/>
                  </a:moveTo>
                  <a:cubicBezTo>
                    <a:pt x="332504" y="125395"/>
                    <a:pt x="376684" y="155401"/>
                    <a:pt x="397407" y="198669"/>
                  </a:cubicBezTo>
                  <a:cubicBezTo>
                    <a:pt x="412291" y="188510"/>
                    <a:pt x="430283" y="182490"/>
                    <a:pt x="449688" y="182490"/>
                  </a:cubicBezTo>
                  <a:cubicBezTo>
                    <a:pt x="500838" y="182490"/>
                    <a:pt x="542380" y="223971"/>
                    <a:pt x="542380" y="275140"/>
                  </a:cubicBezTo>
                  <a:cubicBezTo>
                    <a:pt x="542380" y="282101"/>
                    <a:pt x="541438" y="288873"/>
                    <a:pt x="540025" y="295458"/>
                  </a:cubicBezTo>
                  <a:cubicBezTo>
                    <a:pt x="579589" y="302983"/>
                    <a:pt x="609544" y="337691"/>
                    <a:pt x="609544" y="379360"/>
                  </a:cubicBezTo>
                  <a:cubicBezTo>
                    <a:pt x="609544" y="426673"/>
                    <a:pt x="571205" y="464956"/>
                    <a:pt x="523917" y="464956"/>
                  </a:cubicBezTo>
                  <a:lnTo>
                    <a:pt x="180749" y="464956"/>
                  </a:lnTo>
                  <a:cubicBezTo>
                    <a:pt x="133461" y="464956"/>
                    <a:pt x="95122" y="426673"/>
                    <a:pt x="95122" y="379360"/>
                  </a:cubicBezTo>
                  <a:cubicBezTo>
                    <a:pt x="95122" y="339478"/>
                    <a:pt x="122534" y="306181"/>
                    <a:pt x="159649" y="296775"/>
                  </a:cubicBezTo>
                  <a:cubicBezTo>
                    <a:pt x="154939" y="283418"/>
                    <a:pt x="152207" y="269121"/>
                    <a:pt x="152207" y="254259"/>
                  </a:cubicBezTo>
                  <a:cubicBezTo>
                    <a:pt x="152207" y="183055"/>
                    <a:pt x="209951" y="125395"/>
                    <a:pt x="281260" y="125395"/>
                  </a:cubicBezTo>
                  <a:close/>
                  <a:moveTo>
                    <a:pt x="161359" y="0"/>
                  </a:moveTo>
                  <a:cubicBezTo>
                    <a:pt x="223246" y="0"/>
                    <a:pt x="277032" y="35086"/>
                    <a:pt x="304066" y="86258"/>
                  </a:cubicBezTo>
                  <a:cubicBezTo>
                    <a:pt x="296530" y="85223"/>
                    <a:pt x="288995" y="84471"/>
                    <a:pt x="281271" y="84471"/>
                  </a:cubicBezTo>
                  <a:cubicBezTo>
                    <a:pt x="272510" y="84471"/>
                    <a:pt x="264033" y="85411"/>
                    <a:pt x="255649" y="86634"/>
                  </a:cubicBezTo>
                  <a:cubicBezTo>
                    <a:pt x="233607" y="58885"/>
                    <a:pt x="199508" y="40918"/>
                    <a:pt x="161359" y="40918"/>
                  </a:cubicBezTo>
                  <a:cubicBezTo>
                    <a:pt x="94950" y="40918"/>
                    <a:pt x="40975" y="94912"/>
                    <a:pt x="40975" y="161134"/>
                  </a:cubicBezTo>
                  <a:cubicBezTo>
                    <a:pt x="40975" y="209954"/>
                    <a:pt x="70270" y="252001"/>
                    <a:pt x="112188" y="270814"/>
                  </a:cubicBezTo>
                  <a:cubicBezTo>
                    <a:pt x="112282" y="271567"/>
                    <a:pt x="112282" y="272413"/>
                    <a:pt x="112376" y="273166"/>
                  </a:cubicBezTo>
                  <a:cubicBezTo>
                    <a:pt x="100602" y="280785"/>
                    <a:pt x="90334" y="290285"/>
                    <a:pt x="81762" y="301103"/>
                  </a:cubicBezTo>
                  <a:cubicBezTo>
                    <a:pt x="32969" y="273354"/>
                    <a:pt x="0" y="221053"/>
                    <a:pt x="0" y="161134"/>
                  </a:cubicBezTo>
                  <a:cubicBezTo>
                    <a:pt x="0" y="72336"/>
                    <a:pt x="72343" y="0"/>
                    <a:pt x="161359" y="0"/>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sp>
          <p:nvSpPr>
            <p:cNvPr id="17" name="OfficePLUS-3-11">
              <a:extLst>
                <a:ext uri="{FF2B5EF4-FFF2-40B4-BE49-F238E27FC236}">
                  <a16:creationId xmlns="" xmlns:a16="http://schemas.microsoft.com/office/drawing/2014/main" id="{942B69E1-5684-464C-933C-EFAEC642D0CE}"/>
                </a:ext>
              </a:extLst>
            </p:cNvPr>
            <p:cNvSpPr>
              <a:spLocks noChangeAspect="1"/>
            </p:cNvSpPr>
            <p:nvPr/>
          </p:nvSpPr>
          <p:spPr bwMode="auto">
            <a:xfrm>
              <a:off x="9519855" y="5314536"/>
              <a:ext cx="414869" cy="467824"/>
            </a:xfrm>
            <a:custGeom>
              <a:avLst/>
              <a:gdLst>
                <a:gd name="T0" fmla="*/ 2361 w 2361"/>
                <a:gd name="T1" fmla="*/ 0 h 2667"/>
                <a:gd name="T2" fmla="*/ 1180 w 2361"/>
                <a:gd name="T3" fmla="*/ 131 h 2667"/>
                <a:gd name="T4" fmla="*/ 0 w 2361"/>
                <a:gd name="T5" fmla="*/ 0 h 2667"/>
                <a:gd name="T6" fmla="*/ 147 w 2361"/>
                <a:gd name="T7" fmla="*/ 1882 h 2667"/>
                <a:gd name="T8" fmla="*/ 1180 w 2361"/>
                <a:gd name="T9" fmla="*/ 2667 h 2667"/>
                <a:gd name="T10" fmla="*/ 2213 w 2361"/>
                <a:gd name="T11" fmla="*/ 1882 h 2667"/>
                <a:gd name="T12" fmla="*/ 2361 w 2361"/>
                <a:gd name="T13" fmla="*/ 0 h 2667"/>
                <a:gd name="T14" fmla="*/ 1058 w 2361"/>
                <a:gd name="T15" fmla="*/ 1668 h 2667"/>
                <a:gd name="T16" fmla="*/ 568 w 2361"/>
                <a:gd name="T17" fmla="*/ 1179 h 2667"/>
                <a:gd name="T18" fmla="*/ 757 w 2361"/>
                <a:gd name="T19" fmla="*/ 990 h 2667"/>
                <a:gd name="T20" fmla="*/ 1058 w 2361"/>
                <a:gd name="T21" fmla="*/ 1291 h 2667"/>
                <a:gd name="T22" fmla="*/ 1630 w 2361"/>
                <a:gd name="T23" fmla="*/ 719 h 2667"/>
                <a:gd name="T24" fmla="*/ 1819 w 2361"/>
                <a:gd name="T25" fmla="*/ 907 h 2667"/>
                <a:gd name="T26" fmla="*/ 1058 w 2361"/>
                <a:gd name="T27" fmla="*/ 1668 h 2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61" h="2667">
                  <a:moveTo>
                    <a:pt x="2361" y="0"/>
                  </a:moveTo>
                  <a:cubicBezTo>
                    <a:pt x="2361" y="0"/>
                    <a:pt x="1896" y="131"/>
                    <a:pt x="1180" y="131"/>
                  </a:cubicBezTo>
                  <a:cubicBezTo>
                    <a:pt x="465" y="131"/>
                    <a:pt x="0" y="0"/>
                    <a:pt x="0" y="0"/>
                  </a:cubicBezTo>
                  <a:lnTo>
                    <a:pt x="147" y="1882"/>
                  </a:lnTo>
                  <a:lnTo>
                    <a:pt x="1180" y="2667"/>
                  </a:lnTo>
                  <a:lnTo>
                    <a:pt x="2213" y="1882"/>
                  </a:lnTo>
                  <a:lnTo>
                    <a:pt x="2361" y="0"/>
                  </a:lnTo>
                  <a:close/>
                  <a:moveTo>
                    <a:pt x="1058" y="1668"/>
                  </a:moveTo>
                  <a:lnTo>
                    <a:pt x="568" y="1179"/>
                  </a:lnTo>
                  <a:lnTo>
                    <a:pt x="757" y="990"/>
                  </a:lnTo>
                  <a:lnTo>
                    <a:pt x="1058" y="1291"/>
                  </a:lnTo>
                  <a:lnTo>
                    <a:pt x="1630" y="719"/>
                  </a:lnTo>
                  <a:lnTo>
                    <a:pt x="1819" y="907"/>
                  </a:lnTo>
                  <a:lnTo>
                    <a:pt x="1058" y="1668"/>
                  </a:ln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Light"/>
                <a:ea typeface="微软雅黑"/>
                <a:cs typeface="+mn-ea"/>
                <a:sym typeface="+mn-lt"/>
              </a:endParaRPr>
            </a:p>
          </p:txBody>
        </p:sp>
      </p:grpSp>
      <p:sp>
        <p:nvSpPr>
          <p:cNvPr id="27" name="OfficePLUS-4">
            <a:extLst>
              <a:ext uri="{FF2B5EF4-FFF2-40B4-BE49-F238E27FC236}">
                <a16:creationId xmlns="" xmlns:a16="http://schemas.microsoft.com/office/drawing/2014/main" id="{1401B636-D6E4-4AED-945E-7D1644EE1DF1}"/>
              </a:ext>
            </a:extLst>
          </p:cNvPr>
          <p:cNvSpPr txBox="1"/>
          <p:nvPr/>
        </p:nvSpPr>
        <p:spPr>
          <a:xfrm>
            <a:off x="445742" y="4544074"/>
            <a:ext cx="2266967" cy="369332"/>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300" normalizeH="0" baseline="0" noProof="0" dirty="0">
                <a:ln>
                  <a:noFill/>
                </a:ln>
                <a:solidFill>
                  <a:prstClr val="black"/>
                </a:solidFill>
                <a:effectLst/>
                <a:uLnTx/>
                <a:uFillTx/>
                <a:latin typeface="微软雅黑 Light"/>
                <a:ea typeface="微软雅黑"/>
                <a:cs typeface="+mn-ea"/>
                <a:sym typeface="+mn-lt"/>
              </a:rPr>
              <a:t>01.</a:t>
            </a:r>
            <a:r>
              <a:rPr kumimoji="0" lang="zh-CN" altLang="en-US" sz="18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29" name="OfficePLUS-5">
            <a:extLst>
              <a:ext uri="{FF2B5EF4-FFF2-40B4-BE49-F238E27FC236}">
                <a16:creationId xmlns="" xmlns:a16="http://schemas.microsoft.com/office/drawing/2014/main" id="{13B3F0FE-7A68-4CFC-9E00-80A7E139B01E}"/>
              </a:ext>
            </a:extLst>
          </p:cNvPr>
          <p:cNvSpPr/>
          <p:nvPr/>
        </p:nvSpPr>
        <p:spPr>
          <a:xfrm>
            <a:off x="939472" y="4862842"/>
            <a:ext cx="1938337" cy="61491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0" name="OfficePLUS-6">
            <a:extLst>
              <a:ext uri="{FF2B5EF4-FFF2-40B4-BE49-F238E27FC236}">
                <a16:creationId xmlns="" xmlns:a16="http://schemas.microsoft.com/office/drawing/2014/main" id="{197746F9-5F30-47B4-BFF0-C246799DB60B}"/>
              </a:ext>
            </a:extLst>
          </p:cNvPr>
          <p:cNvSpPr txBox="1"/>
          <p:nvPr/>
        </p:nvSpPr>
        <p:spPr>
          <a:xfrm>
            <a:off x="9590071" y="4544074"/>
            <a:ext cx="2266967" cy="369332"/>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300" normalizeH="0" baseline="0" noProof="0" dirty="0">
                <a:ln>
                  <a:noFill/>
                </a:ln>
                <a:solidFill>
                  <a:prstClr val="black"/>
                </a:solidFill>
                <a:effectLst/>
                <a:uLnTx/>
                <a:uFillTx/>
                <a:latin typeface="微软雅黑 Light"/>
                <a:ea typeface="微软雅黑"/>
                <a:cs typeface="+mn-ea"/>
                <a:sym typeface="+mn-lt"/>
              </a:rPr>
              <a:t>04.</a:t>
            </a:r>
            <a:r>
              <a:rPr kumimoji="0" lang="zh-CN" altLang="en-US" sz="18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1" name="OfficePLUS-7">
            <a:extLst>
              <a:ext uri="{FF2B5EF4-FFF2-40B4-BE49-F238E27FC236}">
                <a16:creationId xmlns="" xmlns:a16="http://schemas.microsoft.com/office/drawing/2014/main" id="{8CE85486-69E1-47ED-A715-B8971C66E4D4}"/>
              </a:ext>
            </a:extLst>
          </p:cNvPr>
          <p:cNvSpPr/>
          <p:nvPr/>
        </p:nvSpPr>
        <p:spPr>
          <a:xfrm>
            <a:off x="10059971" y="4862842"/>
            <a:ext cx="1938337" cy="61491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2" name="OfficePLUS-8">
            <a:extLst>
              <a:ext uri="{FF2B5EF4-FFF2-40B4-BE49-F238E27FC236}">
                <a16:creationId xmlns="" xmlns:a16="http://schemas.microsoft.com/office/drawing/2014/main" id="{67160173-7EBD-46FA-9C8B-564A6A89995A}"/>
              </a:ext>
            </a:extLst>
          </p:cNvPr>
          <p:cNvSpPr txBox="1"/>
          <p:nvPr/>
        </p:nvSpPr>
        <p:spPr>
          <a:xfrm>
            <a:off x="8040671" y="2688476"/>
            <a:ext cx="2266967" cy="369332"/>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300" normalizeH="0" baseline="0" noProof="0" dirty="0">
                <a:ln>
                  <a:noFill/>
                </a:ln>
                <a:solidFill>
                  <a:prstClr val="black"/>
                </a:solidFill>
                <a:effectLst/>
                <a:uLnTx/>
                <a:uFillTx/>
                <a:latin typeface="微软雅黑 Light"/>
                <a:ea typeface="微软雅黑"/>
                <a:cs typeface="+mn-ea"/>
                <a:sym typeface="+mn-lt"/>
              </a:rPr>
              <a:t>03.</a:t>
            </a:r>
            <a:r>
              <a:rPr kumimoji="0" lang="zh-CN" altLang="en-US" sz="18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3" name="OfficePLUS-9">
            <a:extLst>
              <a:ext uri="{FF2B5EF4-FFF2-40B4-BE49-F238E27FC236}">
                <a16:creationId xmlns="" xmlns:a16="http://schemas.microsoft.com/office/drawing/2014/main" id="{0879FFCD-EBAD-475A-B5A4-1165C2B0087F}"/>
              </a:ext>
            </a:extLst>
          </p:cNvPr>
          <p:cNvSpPr/>
          <p:nvPr/>
        </p:nvSpPr>
        <p:spPr>
          <a:xfrm>
            <a:off x="8510571" y="3007244"/>
            <a:ext cx="1938337" cy="61491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4" name="OfficePLUS-10">
            <a:extLst>
              <a:ext uri="{FF2B5EF4-FFF2-40B4-BE49-F238E27FC236}">
                <a16:creationId xmlns="" xmlns:a16="http://schemas.microsoft.com/office/drawing/2014/main" id="{23396558-8EB3-44EB-860D-8655FFF6AC37}"/>
              </a:ext>
            </a:extLst>
          </p:cNvPr>
          <p:cNvSpPr txBox="1"/>
          <p:nvPr/>
        </p:nvSpPr>
        <p:spPr>
          <a:xfrm>
            <a:off x="1258871" y="2688476"/>
            <a:ext cx="2266967" cy="369332"/>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300" normalizeH="0" baseline="0" noProof="0" dirty="0">
                <a:ln>
                  <a:noFill/>
                </a:ln>
                <a:solidFill>
                  <a:prstClr val="black"/>
                </a:solidFill>
                <a:effectLst/>
                <a:uLnTx/>
                <a:uFillTx/>
                <a:latin typeface="微软雅黑 Light"/>
                <a:ea typeface="微软雅黑"/>
                <a:cs typeface="+mn-ea"/>
                <a:sym typeface="+mn-lt"/>
              </a:rPr>
              <a:t>02.</a:t>
            </a:r>
            <a:r>
              <a:rPr kumimoji="0" lang="zh-CN" altLang="en-US" sz="18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5" name="OfficePLUS-11">
            <a:extLst>
              <a:ext uri="{FF2B5EF4-FFF2-40B4-BE49-F238E27FC236}">
                <a16:creationId xmlns="" xmlns:a16="http://schemas.microsoft.com/office/drawing/2014/main" id="{5BAE89D8-7E94-459B-8909-5D69F60EBD70}"/>
              </a:ext>
            </a:extLst>
          </p:cNvPr>
          <p:cNvSpPr/>
          <p:nvPr/>
        </p:nvSpPr>
        <p:spPr>
          <a:xfrm>
            <a:off x="1728771" y="3007244"/>
            <a:ext cx="1938337" cy="614912"/>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a:t>
            </a:r>
          </a:p>
        </p:txBody>
      </p:sp>
      <p:sp>
        <p:nvSpPr>
          <p:cNvPr id="37" name="OfficePLUS-12">
            <a:extLst>
              <a:ext uri="{FF2B5EF4-FFF2-40B4-BE49-F238E27FC236}">
                <a16:creationId xmlns="" xmlns:a16="http://schemas.microsoft.com/office/drawing/2014/main" id="{09349927-B5C5-40E1-A967-32A2A9F4530C}"/>
              </a:ext>
            </a:extLst>
          </p:cNvPr>
          <p:cNvSpPr txBox="1"/>
          <p:nvPr/>
        </p:nvSpPr>
        <p:spPr>
          <a:xfrm>
            <a:off x="5126831" y="759474"/>
            <a:ext cx="1954381" cy="400110"/>
          </a:xfrm>
          <a:prstGeom prst="rect">
            <a:avLst/>
          </a:prstGeom>
          <a:noFill/>
        </p:spPr>
        <p:txBody>
          <a:bodyPr wrap="none" rtlCol="0">
            <a:spAutoFit/>
          </a:bodyPr>
          <a:lstStyle>
            <a:defPPr>
              <a:defRPr lang="zh-CN"/>
            </a:defPPr>
            <a:lvl1pPr lvl="0" defTabSz="914377">
              <a:defRPr sz="2000" b="1" kern="0" spc="300">
                <a:gradFill>
                  <a:gsLst>
                    <a:gs pos="0">
                      <a:schemeClr val="bg1"/>
                    </a:gs>
                    <a:gs pos="100000">
                      <a:schemeClr val="accent1">
                        <a:lumMod val="40000"/>
                        <a:lumOff val="60000"/>
                      </a:schemeClr>
                    </a:gs>
                  </a:gsLst>
                  <a:lin ang="5400000" scaled="1"/>
                </a:gradFill>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300" normalizeH="0" baseline="0" noProof="0" dirty="0">
                <a:ln>
                  <a:noFill/>
                </a:ln>
                <a:solidFill>
                  <a:prstClr val="black"/>
                </a:solidFill>
                <a:effectLst/>
                <a:uLnTx/>
                <a:uFillTx/>
                <a:latin typeface="微软雅黑 Light"/>
                <a:ea typeface="微软雅黑"/>
                <a:cs typeface="+mn-ea"/>
                <a:sym typeface="+mn-lt"/>
              </a:rPr>
              <a:t>在此输入标题</a:t>
            </a:r>
          </a:p>
        </p:txBody>
      </p:sp>
      <p:sp>
        <p:nvSpPr>
          <p:cNvPr id="39" name="OfficePLUS-13">
            <a:extLst>
              <a:ext uri="{FF2B5EF4-FFF2-40B4-BE49-F238E27FC236}">
                <a16:creationId xmlns="" xmlns:a16="http://schemas.microsoft.com/office/drawing/2014/main" id="{76186379-0758-46ED-BB97-A1B060F2E21F}"/>
              </a:ext>
            </a:extLst>
          </p:cNvPr>
          <p:cNvSpPr/>
          <p:nvPr/>
        </p:nvSpPr>
        <p:spPr>
          <a:xfrm>
            <a:off x="1155700" y="1179842"/>
            <a:ext cx="9880600" cy="702052"/>
          </a:xfrm>
          <a:prstGeom prst="rect">
            <a:avLst/>
          </a:prstGeom>
        </p:spPr>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Light"/>
                <a:ea typeface="微软雅黑"/>
                <a:cs typeface="+mn-ea"/>
                <a:sym typeface="+mn-lt"/>
              </a:rPr>
              <a:t>在此输入正文内容在此输入正文内容在此输入正文内容在此输入正文内容在此输入正文内容在此输入正文内容在此输入正文内容在此输入正文内容在此输入正文内容在此输入正文内容在此输入正文内容</a:t>
            </a:r>
          </a:p>
        </p:txBody>
      </p:sp>
    </p:spTree>
    <p:extLst>
      <p:ext uri="{BB962C8B-B14F-4D97-AF65-F5344CB8AC3E}">
        <p14:creationId xmlns:p14="http://schemas.microsoft.com/office/powerpoint/2010/main" xmlns="" val="1151386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fficePLUS-2">
            <a:extLst>
              <a:ext uri="{FF2B5EF4-FFF2-40B4-BE49-F238E27FC236}">
                <a16:creationId xmlns="" xmlns:a16="http://schemas.microsoft.com/office/drawing/2014/main" id="{CB99CD39-8A66-416A-9E2B-1561615A7363}"/>
              </a:ext>
            </a:extLst>
          </p:cNvPr>
          <p:cNvSpPr txBox="1"/>
          <p:nvPr/>
        </p:nvSpPr>
        <p:spPr>
          <a:xfrm>
            <a:off x="338592" y="4889500"/>
            <a:ext cx="29210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9601"/>
                </a:solidFill>
                <a:effectLst/>
                <a:uLnTx/>
                <a:uFillTx/>
                <a:latin typeface="微软雅黑 Light"/>
                <a:ea typeface="微软雅黑"/>
                <a:cs typeface="+mn-ea"/>
                <a:sym typeface="+mn-lt"/>
              </a:rPr>
              <a:t>汇报人</a:t>
            </a:r>
            <a:r>
              <a:rPr kumimoji="0" lang="zh-CN" altLang="en-US" sz="2000" b="0" i="0" u="none" strike="noStrike" kern="1200" cap="none" spc="0" normalizeH="0" baseline="0" noProof="0" dirty="0" smtClean="0">
                <a:ln>
                  <a:noFill/>
                </a:ln>
                <a:solidFill>
                  <a:srgbClr val="FF9601"/>
                </a:solidFill>
                <a:effectLst/>
                <a:uLnTx/>
                <a:uFillTx/>
                <a:latin typeface="微软雅黑 Light"/>
                <a:ea typeface="微软雅黑"/>
                <a:cs typeface="+mn-ea"/>
                <a:sym typeface="+mn-lt"/>
              </a:rPr>
              <a:t>：</a:t>
            </a:r>
            <a:r>
              <a:rPr kumimoji="0" lang="en-US" altLang="zh-CN" sz="2000" b="0" i="0" u="none" strike="noStrike" kern="1200" cap="none" spc="0" normalizeH="0" baseline="0" noProof="0" dirty="0" smtClean="0">
                <a:ln>
                  <a:noFill/>
                </a:ln>
                <a:solidFill>
                  <a:srgbClr val="FF9601"/>
                </a:solidFill>
                <a:effectLst/>
                <a:uLnTx/>
                <a:uFillTx/>
                <a:latin typeface="微软雅黑 Light"/>
                <a:ea typeface="微软雅黑"/>
                <a:cs typeface="+mn-ea"/>
                <a:sym typeface="+mn-lt"/>
              </a:rPr>
              <a:t>PPT</a:t>
            </a:r>
            <a:endParaRPr kumimoji="0" lang="zh-CN" altLang="en-US" sz="20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9" name="OfficePLUS-3">
            <a:extLst>
              <a:ext uri="{FF2B5EF4-FFF2-40B4-BE49-F238E27FC236}">
                <a16:creationId xmlns="" xmlns:a16="http://schemas.microsoft.com/office/drawing/2014/main" id="{7F17B1ED-F949-4DCA-938E-2AEE0B569C49}"/>
              </a:ext>
            </a:extLst>
          </p:cNvPr>
          <p:cNvSpPr txBox="1"/>
          <p:nvPr/>
        </p:nvSpPr>
        <p:spPr>
          <a:xfrm>
            <a:off x="3170692" y="4889500"/>
            <a:ext cx="25273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srgbClr val="FF9601"/>
                </a:solidFill>
                <a:effectLst/>
                <a:uLnTx/>
                <a:uFillTx/>
                <a:latin typeface="微软雅黑 Light"/>
                <a:ea typeface="微软雅黑"/>
                <a:cs typeface="+mn-ea"/>
                <a:sym typeface="+mn-lt"/>
              </a:rPr>
              <a:t>2020/09</a:t>
            </a:r>
            <a:endParaRPr kumimoji="0" lang="zh-CN" altLang="en-US" sz="2000" b="0" i="0" u="none" strike="noStrike" kern="1200" cap="none" spc="0" normalizeH="0" baseline="0" noProof="0" dirty="0">
              <a:ln>
                <a:noFill/>
              </a:ln>
              <a:solidFill>
                <a:srgbClr val="FF9601"/>
              </a:solidFill>
              <a:effectLst/>
              <a:uLnTx/>
              <a:uFillTx/>
              <a:latin typeface="微软雅黑 Light"/>
              <a:ea typeface="微软雅黑"/>
              <a:cs typeface="+mn-ea"/>
              <a:sym typeface="+mn-lt"/>
            </a:endParaRPr>
          </a:p>
        </p:txBody>
      </p:sp>
      <p:sp>
        <p:nvSpPr>
          <p:cNvPr id="15" name="OfficePLUS-4">
            <a:extLst>
              <a:ext uri="{FF2B5EF4-FFF2-40B4-BE49-F238E27FC236}">
                <a16:creationId xmlns="" xmlns:a16="http://schemas.microsoft.com/office/drawing/2014/main" id="{B1EF0F3F-D715-450E-BF75-5C713E22AA9A}"/>
              </a:ext>
            </a:extLst>
          </p:cNvPr>
          <p:cNvSpPr txBox="1"/>
          <p:nvPr/>
        </p:nvSpPr>
        <p:spPr>
          <a:xfrm>
            <a:off x="334963" y="2413337"/>
            <a:ext cx="7081837"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srgbClr val="FF9601"/>
                </a:solidFill>
                <a:effectLst>
                  <a:outerShdw blurRad="50800" dist="38100" dir="2700000" algn="tl" rotWithShape="0">
                    <a:srgbClr val="040D1A"/>
                  </a:outerShdw>
                  <a:reflection blurRad="6350" stA="55000" endA="300" endPos="45500" dir="5400000" sy="-100000" algn="bl" rotWithShape="0"/>
                </a:effectLst>
                <a:uLnTx/>
                <a:uFillTx/>
                <a:latin typeface="微软雅黑 Light"/>
                <a:ea typeface="微软雅黑"/>
                <a:cs typeface="+mn-ea"/>
                <a:sym typeface="+mn-lt"/>
              </a:rPr>
              <a:t>感谢聆听！</a:t>
            </a:r>
          </a:p>
        </p:txBody>
      </p:sp>
      <p:sp>
        <p:nvSpPr>
          <p:cNvPr id="17" name="OfficePLUS-5">
            <a:extLst>
              <a:ext uri="{FF2B5EF4-FFF2-40B4-BE49-F238E27FC236}">
                <a16:creationId xmlns="" xmlns:a16="http://schemas.microsoft.com/office/drawing/2014/main" id="{29196DCC-9FA9-43F7-A03D-EE520EAF85CD}"/>
              </a:ext>
            </a:extLst>
          </p:cNvPr>
          <p:cNvSpPr txBox="1"/>
          <p:nvPr/>
        </p:nvSpPr>
        <p:spPr>
          <a:xfrm>
            <a:off x="334963" y="3429000"/>
            <a:ext cx="3525837" cy="40011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9601"/>
                </a:solidFill>
                <a:effectLst>
                  <a:reflection blurRad="6350" stA="55000" endA="300" endPos="45500" dir="5400000" sy="-100000" algn="bl" rotWithShape="0"/>
                </a:effectLst>
                <a:uLnTx/>
                <a:uFillTx/>
                <a:latin typeface="微软雅黑 Light"/>
                <a:ea typeface="微软雅黑"/>
                <a:cs typeface="+mn-ea"/>
                <a:sym typeface="+mn-lt"/>
              </a:rPr>
              <a:t>Thank you for listening</a:t>
            </a:r>
            <a:r>
              <a:rPr kumimoji="0" lang="zh-CN" altLang="en-US" sz="2000" b="0" i="0" u="none" strike="noStrike" kern="1200" cap="none" spc="0" normalizeH="0" baseline="0" noProof="0" dirty="0">
                <a:ln>
                  <a:noFill/>
                </a:ln>
                <a:solidFill>
                  <a:srgbClr val="FF9601"/>
                </a:solidFill>
                <a:effectLst>
                  <a:reflection blurRad="6350" stA="55000" endA="300" endPos="45500" dir="5400000" sy="-100000" algn="bl" rotWithShape="0"/>
                </a:effectLst>
                <a:uLnTx/>
                <a:uFillTx/>
                <a:latin typeface="微软雅黑 Light"/>
                <a:ea typeface="微软雅黑"/>
                <a:cs typeface="+mn-ea"/>
                <a:sym typeface="+mn-lt"/>
              </a:rPr>
              <a:t>！</a:t>
            </a:r>
          </a:p>
        </p:txBody>
      </p:sp>
    </p:spTree>
    <p:extLst>
      <p:ext uri="{BB962C8B-B14F-4D97-AF65-F5344CB8AC3E}">
        <p14:creationId xmlns:p14="http://schemas.microsoft.com/office/powerpoint/2010/main" xmlns="" val="2409873880"/>
      </p:ext>
    </p:extLst>
  </p:cSld>
  <p:clrMapOvr>
    <a:masterClrMapping/>
  </p:clrMapOvr>
  <mc:AlternateContent xmlns:mc="http://schemas.openxmlformats.org/markup-compatibility/2006">
    <mc:Choice xmlns:p14="http://schemas.microsoft.com/office/powerpoint/2010/main" xmlns="" Requires="p14">
      <p:transition spd="slow" p14:dur="800">
        <p14:flythrough/>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2q2h0bet">
      <a:majorFont>
        <a:latin typeface="微软雅黑 Light"/>
        <a:ea typeface="微软雅黑"/>
        <a:cs typeface=""/>
      </a:majorFont>
      <a:minorFont>
        <a:latin typeface="微软雅黑 Light"/>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PT ">
  <a:themeElements>
    <a:clrScheme name="蓝色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2q2h0bet">
      <a:majorFont>
        <a:latin typeface="微软雅黑 Light"/>
        <a:ea typeface="微软雅黑"/>
        <a:cs typeface=""/>
      </a:majorFont>
      <a:minorFont>
        <a:latin typeface="微软雅黑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766</Words>
  <Application>Microsoft Office PowerPoint</Application>
  <PresentationFormat>自定义</PresentationFormat>
  <Paragraphs>177</Paragraphs>
  <Slides>18</Slides>
  <Notes>6</Notes>
  <HiddenSlides>0</HiddenSlides>
  <MMClips>0</MMClips>
  <ScaleCrop>false</ScaleCrop>
  <HeadingPairs>
    <vt:vector size="4" baseType="variant">
      <vt:variant>
        <vt:lpstr>主题</vt:lpstr>
      </vt:variant>
      <vt:variant>
        <vt:i4>2</vt:i4>
      </vt:variant>
      <vt:variant>
        <vt:lpstr>幻灯片标题</vt:lpstr>
      </vt:variant>
      <vt:variant>
        <vt:i4>18</vt:i4>
      </vt:variant>
    </vt:vector>
  </HeadingPairs>
  <TitlesOfParts>
    <vt:vector size="20" baseType="lpstr">
      <vt:lpstr>PPT</vt:lpstr>
      <vt:lpstr>PPT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lastModifiedBy>User</cp:lastModifiedBy>
  <cp:revision>3</cp:revision>
  <dcterms:created xsi:type="dcterms:W3CDTF">2020-07-29T09:14:56Z</dcterms:created>
  <dcterms:modified xsi:type="dcterms:W3CDTF">2020-09-20T08:42:38Z</dcterms:modified>
</cp:coreProperties>
</file>